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740" r:id="rId2"/>
    <p:sldId id="737" r:id="rId3"/>
    <p:sldId id="739" r:id="rId4"/>
    <p:sldId id="277" r:id="rId5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B996"/>
    <a:srgbClr val="9BBB59"/>
    <a:srgbClr val="D9D9D9"/>
    <a:srgbClr val="F5B90F"/>
    <a:srgbClr val="F79646"/>
    <a:srgbClr val="4BACC6"/>
    <a:srgbClr val="FFFFFF"/>
    <a:srgbClr val="D99694"/>
    <a:srgbClr val="8064A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>
        <p:scale>
          <a:sx n="100" d="100"/>
          <a:sy n="100" d="100"/>
        </p:scale>
        <p:origin x="2094" y="53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2026/1/11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4" name="Freeform 233">
            <a:extLst>
              <a:ext uri="{FF2B5EF4-FFF2-40B4-BE49-F238E27FC236}">
                <a16:creationId xmlns:a16="http://schemas.microsoft.com/office/drawing/2014/main" id="{13A260E5-FA6A-0348-8E0B-34519B1A0808}"/>
              </a:ext>
            </a:extLst>
          </p:cNvPr>
          <p:cNvSpPr>
            <a:spLocks noEditPoints="1"/>
          </p:cNvSpPr>
          <p:nvPr/>
        </p:nvSpPr>
        <p:spPr bwMode="auto">
          <a:xfrm>
            <a:off x="2397119" y="1006074"/>
            <a:ext cx="3097213" cy="4051300"/>
          </a:xfrm>
          <a:custGeom>
            <a:avLst/>
            <a:gdLst>
              <a:gd name="T0" fmla="*/ 959 w 1951"/>
              <a:gd name="T1" fmla="*/ 2085 h 2552"/>
              <a:gd name="T2" fmla="*/ 905 w 1951"/>
              <a:gd name="T3" fmla="*/ 2023 h 2552"/>
              <a:gd name="T4" fmla="*/ 1195 w 1951"/>
              <a:gd name="T5" fmla="*/ 1938 h 2552"/>
              <a:gd name="T6" fmla="*/ 1630 w 1951"/>
              <a:gd name="T7" fmla="*/ 2030 h 2552"/>
              <a:gd name="T8" fmla="*/ 1464 w 1951"/>
              <a:gd name="T9" fmla="*/ 2067 h 2552"/>
              <a:gd name="T10" fmla="*/ 1237 w 1951"/>
              <a:gd name="T11" fmla="*/ 2114 h 2552"/>
              <a:gd name="T12" fmla="*/ 978 w 1951"/>
              <a:gd name="T13" fmla="*/ 2192 h 2552"/>
              <a:gd name="T14" fmla="*/ 725 w 1951"/>
              <a:gd name="T15" fmla="*/ 2307 h 2552"/>
              <a:gd name="T16" fmla="*/ 592 w 1951"/>
              <a:gd name="T17" fmla="*/ 2364 h 2552"/>
              <a:gd name="T18" fmla="*/ 459 w 1951"/>
              <a:gd name="T19" fmla="*/ 2405 h 2552"/>
              <a:gd name="T20" fmla="*/ 219 w 1951"/>
              <a:gd name="T21" fmla="*/ 2398 h 2552"/>
              <a:gd name="T22" fmla="*/ 425 w 1951"/>
              <a:gd name="T23" fmla="*/ 2346 h 2552"/>
              <a:gd name="T24" fmla="*/ 588 w 1951"/>
              <a:gd name="T25" fmla="*/ 2289 h 2552"/>
              <a:gd name="T26" fmla="*/ 1011 w 1951"/>
              <a:gd name="T27" fmla="*/ 2112 h 2552"/>
              <a:gd name="T28" fmla="*/ 1138 w 1951"/>
              <a:gd name="T29" fmla="*/ 2054 h 2552"/>
              <a:gd name="T30" fmla="*/ 1165 w 1951"/>
              <a:gd name="T31" fmla="*/ 2023 h 2552"/>
              <a:gd name="T32" fmla="*/ 1203 w 1951"/>
              <a:gd name="T33" fmla="*/ 1987 h 2552"/>
              <a:gd name="T34" fmla="*/ 1278 w 1951"/>
              <a:gd name="T35" fmla="*/ 2002 h 2552"/>
              <a:gd name="T36" fmla="*/ 1332 w 1951"/>
              <a:gd name="T37" fmla="*/ 1951 h 2552"/>
              <a:gd name="T38" fmla="*/ 1350 w 1951"/>
              <a:gd name="T39" fmla="*/ 1981 h 2552"/>
              <a:gd name="T40" fmla="*/ 1434 w 1951"/>
              <a:gd name="T41" fmla="*/ 1997 h 2552"/>
              <a:gd name="T42" fmla="*/ 1427 w 1951"/>
              <a:gd name="T43" fmla="*/ 1879 h 2552"/>
              <a:gd name="T44" fmla="*/ 1497 w 1951"/>
              <a:gd name="T45" fmla="*/ 1883 h 2552"/>
              <a:gd name="T46" fmla="*/ 1107 w 1951"/>
              <a:gd name="T47" fmla="*/ 1769 h 2552"/>
              <a:gd name="T48" fmla="*/ 1098 w 1951"/>
              <a:gd name="T49" fmla="*/ 1901 h 2552"/>
              <a:gd name="T50" fmla="*/ 1014 w 1951"/>
              <a:gd name="T51" fmla="*/ 1987 h 2552"/>
              <a:gd name="T52" fmla="*/ 1052 w 1951"/>
              <a:gd name="T53" fmla="*/ 1862 h 2552"/>
              <a:gd name="T54" fmla="*/ 967 w 1951"/>
              <a:gd name="T55" fmla="*/ 1623 h 2552"/>
              <a:gd name="T56" fmla="*/ 1416 w 1951"/>
              <a:gd name="T57" fmla="*/ 104 h 2552"/>
              <a:gd name="T58" fmla="*/ 1532 w 1951"/>
              <a:gd name="T59" fmla="*/ 340 h 2552"/>
              <a:gd name="T60" fmla="*/ 1554 w 1951"/>
              <a:gd name="T61" fmla="*/ 268 h 2552"/>
              <a:gd name="T62" fmla="*/ 1611 w 1951"/>
              <a:gd name="T63" fmla="*/ 221 h 2552"/>
              <a:gd name="T64" fmla="*/ 1900 w 1951"/>
              <a:gd name="T65" fmla="*/ 446 h 2552"/>
              <a:gd name="T66" fmla="*/ 1742 w 1951"/>
              <a:gd name="T67" fmla="*/ 838 h 2552"/>
              <a:gd name="T68" fmla="*/ 1763 w 1951"/>
              <a:gd name="T69" fmla="*/ 1467 h 2552"/>
              <a:gd name="T70" fmla="*/ 1613 w 1951"/>
              <a:gd name="T71" fmla="*/ 1617 h 2552"/>
              <a:gd name="T72" fmla="*/ 1580 w 1951"/>
              <a:gd name="T73" fmla="*/ 1543 h 2552"/>
              <a:gd name="T74" fmla="*/ 1475 w 1951"/>
              <a:gd name="T75" fmla="*/ 1692 h 2552"/>
              <a:gd name="T76" fmla="*/ 1349 w 1951"/>
              <a:gd name="T77" fmla="*/ 1732 h 2552"/>
              <a:gd name="T78" fmla="*/ 1231 w 1951"/>
              <a:gd name="T79" fmla="*/ 1871 h 2552"/>
              <a:gd name="T80" fmla="*/ 1216 w 1951"/>
              <a:gd name="T81" fmla="*/ 1602 h 2552"/>
              <a:gd name="T82" fmla="*/ 1047 w 1951"/>
              <a:gd name="T83" fmla="*/ 1381 h 2552"/>
              <a:gd name="T84" fmla="*/ 974 w 1951"/>
              <a:gd name="T85" fmla="*/ 1452 h 2552"/>
              <a:gd name="T86" fmla="*/ 842 w 1951"/>
              <a:gd name="T87" fmla="*/ 1543 h 2552"/>
              <a:gd name="T88" fmla="*/ 762 w 1951"/>
              <a:gd name="T89" fmla="*/ 1403 h 2552"/>
              <a:gd name="T90" fmla="*/ 716 w 1951"/>
              <a:gd name="T91" fmla="*/ 1161 h 2552"/>
              <a:gd name="T92" fmla="*/ 296 w 1951"/>
              <a:gd name="T93" fmla="*/ 833 h 2552"/>
              <a:gd name="T94" fmla="*/ 26 w 1951"/>
              <a:gd name="T95" fmla="*/ 558 h 2552"/>
              <a:gd name="T96" fmla="*/ 201 w 1951"/>
              <a:gd name="T97" fmla="*/ 231 h 2552"/>
              <a:gd name="T98" fmla="*/ 487 w 1951"/>
              <a:gd name="T99" fmla="*/ 180 h 2552"/>
              <a:gd name="T100" fmla="*/ 592 w 1951"/>
              <a:gd name="T101" fmla="*/ 204 h 2552"/>
              <a:gd name="T102" fmla="*/ 757 w 1951"/>
              <a:gd name="T103" fmla="*/ 336 h 2552"/>
              <a:gd name="T104" fmla="*/ 891 w 1951"/>
              <a:gd name="T105" fmla="*/ 358 h 2552"/>
              <a:gd name="T106" fmla="*/ 841 w 1951"/>
              <a:gd name="T107" fmla="*/ 293 h 2552"/>
              <a:gd name="T108" fmla="*/ 840 w 1951"/>
              <a:gd name="T109" fmla="*/ 205 h 2552"/>
              <a:gd name="T110" fmla="*/ 770 w 1951"/>
              <a:gd name="T111" fmla="*/ 149 h 2552"/>
              <a:gd name="T112" fmla="*/ 811 w 1951"/>
              <a:gd name="T113" fmla="*/ 77 h 2552"/>
              <a:gd name="T114" fmla="*/ 917 w 1951"/>
              <a:gd name="T115" fmla="*/ 30 h 2552"/>
              <a:gd name="T116" fmla="*/ 976 w 1951"/>
              <a:gd name="T117" fmla="*/ 95 h 2552"/>
              <a:gd name="T118" fmla="*/ 1023 w 1951"/>
              <a:gd name="T119" fmla="*/ 35 h 2552"/>
              <a:gd name="T120" fmla="*/ 1114 w 1951"/>
              <a:gd name="T121" fmla="*/ 34 h 2552"/>
              <a:gd name="T122" fmla="*/ 1196 w 1951"/>
              <a:gd name="T123" fmla="*/ 45 h 2552"/>
              <a:gd name="T124" fmla="*/ 1248 w 1951"/>
              <a:gd name="T125" fmla="*/ 97 h 25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51" h="2552">
                <a:moveTo>
                  <a:pt x="937" y="2033"/>
                </a:moveTo>
                <a:lnTo>
                  <a:pt x="940" y="2034"/>
                </a:lnTo>
                <a:lnTo>
                  <a:pt x="942" y="2034"/>
                </a:lnTo>
                <a:lnTo>
                  <a:pt x="943" y="2034"/>
                </a:lnTo>
                <a:lnTo>
                  <a:pt x="944" y="2034"/>
                </a:lnTo>
                <a:lnTo>
                  <a:pt x="944" y="2035"/>
                </a:lnTo>
                <a:lnTo>
                  <a:pt x="945" y="2034"/>
                </a:lnTo>
                <a:lnTo>
                  <a:pt x="948" y="2035"/>
                </a:lnTo>
                <a:lnTo>
                  <a:pt x="949" y="2037"/>
                </a:lnTo>
                <a:lnTo>
                  <a:pt x="948" y="2037"/>
                </a:lnTo>
                <a:lnTo>
                  <a:pt x="948" y="2038"/>
                </a:lnTo>
                <a:lnTo>
                  <a:pt x="948" y="2039"/>
                </a:lnTo>
                <a:lnTo>
                  <a:pt x="949" y="2039"/>
                </a:lnTo>
                <a:lnTo>
                  <a:pt x="950" y="2039"/>
                </a:lnTo>
                <a:lnTo>
                  <a:pt x="957" y="2043"/>
                </a:lnTo>
                <a:lnTo>
                  <a:pt x="954" y="2043"/>
                </a:lnTo>
                <a:lnTo>
                  <a:pt x="954" y="2044"/>
                </a:lnTo>
                <a:lnTo>
                  <a:pt x="954" y="2045"/>
                </a:lnTo>
                <a:lnTo>
                  <a:pt x="955" y="2045"/>
                </a:lnTo>
                <a:lnTo>
                  <a:pt x="957" y="2045"/>
                </a:lnTo>
                <a:lnTo>
                  <a:pt x="958" y="2046"/>
                </a:lnTo>
                <a:lnTo>
                  <a:pt x="958" y="2045"/>
                </a:lnTo>
                <a:lnTo>
                  <a:pt x="959" y="2046"/>
                </a:lnTo>
                <a:lnTo>
                  <a:pt x="960" y="2046"/>
                </a:lnTo>
                <a:lnTo>
                  <a:pt x="960" y="2047"/>
                </a:lnTo>
                <a:lnTo>
                  <a:pt x="960" y="2048"/>
                </a:lnTo>
                <a:lnTo>
                  <a:pt x="961" y="2048"/>
                </a:lnTo>
                <a:lnTo>
                  <a:pt x="961" y="2050"/>
                </a:lnTo>
                <a:lnTo>
                  <a:pt x="962" y="2050"/>
                </a:lnTo>
                <a:lnTo>
                  <a:pt x="962" y="2048"/>
                </a:lnTo>
                <a:lnTo>
                  <a:pt x="963" y="2048"/>
                </a:lnTo>
                <a:lnTo>
                  <a:pt x="963" y="2050"/>
                </a:lnTo>
                <a:lnTo>
                  <a:pt x="963" y="2051"/>
                </a:lnTo>
                <a:lnTo>
                  <a:pt x="963" y="2052"/>
                </a:lnTo>
                <a:lnTo>
                  <a:pt x="962" y="2053"/>
                </a:lnTo>
                <a:lnTo>
                  <a:pt x="962" y="2054"/>
                </a:lnTo>
                <a:lnTo>
                  <a:pt x="962" y="2055"/>
                </a:lnTo>
                <a:lnTo>
                  <a:pt x="966" y="2056"/>
                </a:lnTo>
                <a:lnTo>
                  <a:pt x="967" y="2056"/>
                </a:lnTo>
                <a:lnTo>
                  <a:pt x="967" y="2058"/>
                </a:lnTo>
                <a:lnTo>
                  <a:pt x="967" y="2059"/>
                </a:lnTo>
                <a:lnTo>
                  <a:pt x="966" y="2060"/>
                </a:lnTo>
                <a:lnTo>
                  <a:pt x="964" y="2059"/>
                </a:lnTo>
                <a:lnTo>
                  <a:pt x="963" y="2059"/>
                </a:lnTo>
                <a:lnTo>
                  <a:pt x="963" y="2060"/>
                </a:lnTo>
                <a:lnTo>
                  <a:pt x="963" y="2061"/>
                </a:lnTo>
                <a:lnTo>
                  <a:pt x="963" y="2062"/>
                </a:lnTo>
                <a:lnTo>
                  <a:pt x="962" y="2062"/>
                </a:lnTo>
                <a:lnTo>
                  <a:pt x="962" y="2061"/>
                </a:lnTo>
                <a:lnTo>
                  <a:pt x="961" y="2060"/>
                </a:lnTo>
                <a:lnTo>
                  <a:pt x="961" y="2059"/>
                </a:lnTo>
                <a:lnTo>
                  <a:pt x="960" y="2058"/>
                </a:lnTo>
                <a:lnTo>
                  <a:pt x="959" y="2058"/>
                </a:lnTo>
                <a:lnTo>
                  <a:pt x="958" y="2058"/>
                </a:lnTo>
                <a:lnTo>
                  <a:pt x="959" y="2059"/>
                </a:lnTo>
                <a:lnTo>
                  <a:pt x="959" y="2060"/>
                </a:lnTo>
                <a:lnTo>
                  <a:pt x="958" y="2060"/>
                </a:lnTo>
                <a:lnTo>
                  <a:pt x="957" y="2059"/>
                </a:lnTo>
                <a:lnTo>
                  <a:pt x="957" y="2058"/>
                </a:lnTo>
                <a:lnTo>
                  <a:pt x="957" y="2056"/>
                </a:lnTo>
                <a:lnTo>
                  <a:pt x="955" y="2058"/>
                </a:lnTo>
                <a:lnTo>
                  <a:pt x="954" y="2059"/>
                </a:lnTo>
                <a:lnTo>
                  <a:pt x="955" y="2060"/>
                </a:lnTo>
                <a:lnTo>
                  <a:pt x="955" y="2061"/>
                </a:lnTo>
                <a:lnTo>
                  <a:pt x="957" y="2062"/>
                </a:lnTo>
                <a:lnTo>
                  <a:pt x="957" y="2063"/>
                </a:lnTo>
                <a:lnTo>
                  <a:pt x="955" y="2064"/>
                </a:lnTo>
                <a:lnTo>
                  <a:pt x="954" y="2064"/>
                </a:lnTo>
                <a:lnTo>
                  <a:pt x="955" y="2065"/>
                </a:lnTo>
                <a:lnTo>
                  <a:pt x="955" y="2064"/>
                </a:lnTo>
                <a:lnTo>
                  <a:pt x="957" y="2064"/>
                </a:lnTo>
                <a:lnTo>
                  <a:pt x="958" y="2064"/>
                </a:lnTo>
                <a:lnTo>
                  <a:pt x="959" y="2064"/>
                </a:lnTo>
                <a:lnTo>
                  <a:pt x="960" y="2064"/>
                </a:lnTo>
                <a:lnTo>
                  <a:pt x="961" y="2064"/>
                </a:lnTo>
                <a:lnTo>
                  <a:pt x="962" y="2065"/>
                </a:lnTo>
                <a:lnTo>
                  <a:pt x="963" y="2064"/>
                </a:lnTo>
                <a:lnTo>
                  <a:pt x="964" y="2064"/>
                </a:lnTo>
                <a:lnTo>
                  <a:pt x="964" y="2063"/>
                </a:lnTo>
                <a:lnTo>
                  <a:pt x="966" y="2064"/>
                </a:lnTo>
                <a:lnTo>
                  <a:pt x="967" y="2065"/>
                </a:lnTo>
                <a:lnTo>
                  <a:pt x="967" y="2067"/>
                </a:lnTo>
                <a:lnTo>
                  <a:pt x="967" y="2068"/>
                </a:lnTo>
                <a:lnTo>
                  <a:pt x="967" y="2069"/>
                </a:lnTo>
                <a:lnTo>
                  <a:pt x="968" y="2070"/>
                </a:lnTo>
                <a:lnTo>
                  <a:pt x="968" y="2071"/>
                </a:lnTo>
                <a:lnTo>
                  <a:pt x="967" y="2072"/>
                </a:lnTo>
                <a:lnTo>
                  <a:pt x="968" y="2073"/>
                </a:lnTo>
                <a:lnTo>
                  <a:pt x="968" y="2075"/>
                </a:lnTo>
                <a:lnTo>
                  <a:pt x="966" y="2076"/>
                </a:lnTo>
                <a:lnTo>
                  <a:pt x="966" y="2077"/>
                </a:lnTo>
                <a:lnTo>
                  <a:pt x="964" y="2077"/>
                </a:lnTo>
                <a:lnTo>
                  <a:pt x="963" y="2077"/>
                </a:lnTo>
                <a:lnTo>
                  <a:pt x="962" y="2077"/>
                </a:lnTo>
                <a:lnTo>
                  <a:pt x="961" y="2077"/>
                </a:lnTo>
                <a:lnTo>
                  <a:pt x="960" y="2078"/>
                </a:lnTo>
                <a:lnTo>
                  <a:pt x="959" y="2077"/>
                </a:lnTo>
                <a:lnTo>
                  <a:pt x="958" y="2078"/>
                </a:lnTo>
                <a:lnTo>
                  <a:pt x="957" y="2078"/>
                </a:lnTo>
                <a:lnTo>
                  <a:pt x="957" y="2079"/>
                </a:lnTo>
                <a:lnTo>
                  <a:pt x="955" y="2079"/>
                </a:lnTo>
                <a:lnTo>
                  <a:pt x="954" y="2079"/>
                </a:lnTo>
                <a:lnTo>
                  <a:pt x="953" y="2078"/>
                </a:lnTo>
                <a:lnTo>
                  <a:pt x="952" y="2078"/>
                </a:lnTo>
                <a:lnTo>
                  <a:pt x="951" y="2078"/>
                </a:lnTo>
                <a:lnTo>
                  <a:pt x="950" y="2078"/>
                </a:lnTo>
                <a:lnTo>
                  <a:pt x="950" y="2079"/>
                </a:lnTo>
                <a:lnTo>
                  <a:pt x="950" y="2080"/>
                </a:lnTo>
                <a:lnTo>
                  <a:pt x="949" y="2080"/>
                </a:lnTo>
                <a:lnTo>
                  <a:pt x="950" y="2081"/>
                </a:lnTo>
                <a:lnTo>
                  <a:pt x="951" y="2080"/>
                </a:lnTo>
                <a:lnTo>
                  <a:pt x="952" y="2080"/>
                </a:lnTo>
                <a:lnTo>
                  <a:pt x="953" y="2080"/>
                </a:lnTo>
                <a:lnTo>
                  <a:pt x="954" y="2080"/>
                </a:lnTo>
                <a:lnTo>
                  <a:pt x="955" y="2080"/>
                </a:lnTo>
                <a:lnTo>
                  <a:pt x="957" y="2079"/>
                </a:lnTo>
                <a:lnTo>
                  <a:pt x="958" y="2079"/>
                </a:lnTo>
                <a:lnTo>
                  <a:pt x="959" y="2079"/>
                </a:lnTo>
                <a:lnTo>
                  <a:pt x="961" y="2079"/>
                </a:lnTo>
                <a:lnTo>
                  <a:pt x="962" y="2080"/>
                </a:lnTo>
                <a:lnTo>
                  <a:pt x="961" y="2081"/>
                </a:lnTo>
                <a:lnTo>
                  <a:pt x="960" y="2083"/>
                </a:lnTo>
                <a:lnTo>
                  <a:pt x="960" y="2084"/>
                </a:lnTo>
                <a:lnTo>
                  <a:pt x="959" y="2085"/>
                </a:lnTo>
                <a:lnTo>
                  <a:pt x="958" y="2085"/>
                </a:lnTo>
                <a:lnTo>
                  <a:pt x="957" y="2085"/>
                </a:lnTo>
                <a:lnTo>
                  <a:pt x="957" y="2084"/>
                </a:lnTo>
                <a:lnTo>
                  <a:pt x="955" y="2085"/>
                </a:lnTo>
                <a:lnTo>
                  <a:pt x="954" y="2085"/>
                </a:lnTo>
                <a:lnTo>
                  <a:pt x="952" y="2085"/>
                </a:lnTo>
                <a:lnTo>
                  <a:pt x="951" y="2085"/>
                </a:lnTo>
                <a:lnTo>
                  <a:pt x="950" y="2085"/>
                </a:lnTo>
                <a:lnTo>
                  <a:pt x="949" y="2084"/>
                </a:lnTo>
                <a:lnTo>
                  <a:pt x="948" y="2084"/>
                </a:lnTo>
                <a:lnTo>
                  <a:pt x="946" y="2084"/>
                </a:lnTo>
                <a:lnTo>
                  <a:pt x="945" y="2084"/>
                </a:lnTo>
                <a:lnTo>
                  <a:pt x="944" y="2084"/>
                </a:lnTo>
                <a:lnTo>
                  <a:pt x="943" y="2084"/>
                </a:lnTo>
                <a:lnTo>
                  <a:pt x="943" y="2085"/>
                </a:lnTo>
                <a:lnTo>
                  <a:pt x="942" y="2084"/>
                </a:lnTo>
                <a:lnTo>
                  <a:pt x="941" y="2084"/>
                </a:lnTo>
                <a:lnTo>
                  <a:pt x="940" y="2084"/>
                </a:lnTo>
                <a:lnTo>
                  <a:pt x="938" y="2083"/>
                </a:lnTo>
                <a:lnTo>
                  <a:pt x="937" y="2083"/>
                </a:lnTo>
                <a:lnTo>
                  <a:pt x="936" y="2083"/>
                </a:lnTo>
                <a:lnTo>
                  <a:pt x="935" y="2081"/>
                </a:lnTo>
                <a:lnTo>
                  <a:pt x="934" y="2080"/>
                </a:lnTo>
                <a:lnTo>
                  <a:pt x="933" y="2081"/>
                </a:lnTo>
                <a:lnTo>
                  <a:pt x="932" y="2080"/>
                </a:lnTo>
                <a:lnTo>
                  <a:pt x="932" y="2079"/>
                </a:lnTo>
                <a:lnTo>
                  <a:pt x="932" y="2078"/>
                </a:lnTo>
                <a:lnTo>
                  <a:pt x="931" y="2077"/>
                </a:lnTo>
                <a:lnTo>
                  <a:pt x="929" y="2076"/>
                </a:lnTo>
                <a:lnTo>
                  <a:pt x="928" y="2076"/>
                </a:lnTo>
                <a:lnTo>
                  <a:pt x="928" y="2075"/>
                </a:lnTo>
                <a:lnTo>
                  <a:pt x="926" y="2073"/>
                </a:lnTo>
                <a:lnTo>
                  <a:pt x="926" y="2072"/>
                </a:lnTo>
                <a:lnTo>
                  <a:pt x="925" y="2071"/>
                </a:lnTo>
                <a:lnTo>
                  <a:pt x="923" y="2070"/>
                </a:lnTo>
                <a:lnTo>
                  <a:pt x="922" y="2070"/>
                </a:lnTo>
                <a:lnTo>
                  <a:pt x="922" y="2069"/>
                </a:lnTo>
                <a:lnTo>
                  <a:pt x="922" y="2068"/>
                </a:lnTo>
                <a:lnTo>
                  <a:pt x="922" y="2067"/>
                </a:lnTo>
                <a:lnTo>
                  <a:pt x="922" y="2064"/>
                </a:lnTo>
                <a:lnTo>
                  <a:pt x="922" y="2063"/>
                </a:lnTo>
                <a:lnTo>
                  <a:pt x="916" y="2055"/>
                </a:lnTo>
                <a:lnTo>
                  <a:pt x="915" y="2056"/>
                </a:lnTo>
                <a:lnTo>
                  <a:pt x="915" y="2058"/>
                </a:lnTo>
                <a:lnTo>
                  <a:pt x="914" y="2059"/>
                </a:lnTo>
                <a:lnTo>
                  <a:pt x="912" y="2060"/>
                </a:lnTo>
                <a:lnTo>
                  <a:pt x="911" y="2060"/>
                </a:lnTo>
                <a:lnTo>
                  <a:pt x="911" y="2059"/>
                </a:lnTo>
                <a:lnTo>
                  <a:pt x="912" y="2058"/>
                </a:lnTo>
                <a:lnTo>
                  <a:pt x="914" y="2058"/>
                </a:lnTo>
                <a:lnTo>
                  <a:pt x="915" y="2056"/>
                </a:lnTo>
                <a:lnTo>
                  <a:pt x="916" y="2055"/>
                </a:lnTo>
                <a:lnTo>
                  <a:pt x="916" y="2054"/>
                </a:lnTo>
                <a:lnTo>
                  <a:pt x="915" y="2053"/>
                </a:lnTo>
                <a:lnTo>
                  <a:pt x="915" y="2052"/>
                </a:lnTo>
                <a:lnTo>
                  <a:pt x="914" y="2052"/>
                </a:lnTo>
                <a:lnTo>
                  <a:pt x="912" y="2051"/>
                </a:lnTo>
                <a:lnTo>
                  <a:pt x="911" y="2050"/>
                </a:lnTo>
                <a:lnTo>
                  <a:pt x="910" y="2050"/>
                </a:lnTo>
                <a:lnTo>
                  <a:pt x="909" y="2050"/>
                </a:lnTo>
                <a:lnTo>
                  <a:pt x="907" y="2048"/>
                </a:lnTo>
                <a:lnTo>
                  <a:pt x="906" y="2050"/>
                </a:lnTo>
                <a:lnTo>
                  <a:pt x="905" y="2051"/>
                </a:lnTo>
                <a:lnTo>
                  <a:pt x="905" y="2053"/>
                </a:lnTo>
                <a:lnTo>
                  <a:pt x="905" y="2054"/>
                </a:lnTo>
                <a:lnTo>
                  <a:pt x="903" y="2055"/>
                </a:lnTo>
                <a:lnTo>
                  <a:pt x="902" y="2056"/>
                </a:lnTo>
                <a:lnTo>
                  <a:pt x="902" y="2058"/>
                </a:lnTo>
                <a:lnTo>
                  <a:pt x="901" y="2058"/>
                </a:lnTo>
                <a:lnTo>
                  <a:pt x="901" y="2056"/>
                </a:lnTo>
                <a:lnTo>
                  <a:pt x="901" y="2055"/>
                </a:lnTo>
                <a:lnTo>
                  <a:pt x="901" y="2054"/>
                </a:lnTo>
                <a:lnTo>
                  <a:pt x="902" y="2054"/>
                </a:lnTo>
                <a:lnTo>
                  <a:pt x="901" y="2053"/>
                </a:lnTo>
                <a:lnTo>
                  <a:pt x="899" y="2052"/>
                </a:lnTo>
                <a:lnTo>
                  <a:pt x="898" y="2052"/>
                </a:lnTo>
                <a:lnTo>
                  <a:pt x="898" y="2051"/>
                </a:lnTo>
                <a:lnTo>
                  <a:pt x="897" y="2050"/>
                </a:lnTo>
                <a:lnTo>
                  <a:pt x="897" y="2048"/>
                </a:lnTo>
                <a:lnTo>
                  <a:pt x="895" y="2048"/>
                </a:lnTo>
                <a:lnTo>
                  <a:pt x="895" y="2047"/>
                </a:lnTo>
                <a:lnTo>
                  <a:pt x="894" y="2047"/>
                </a:lnTo>
                <a:lnTo>
                  <a:pt x="893" y="2047"/>
                </a:lnTo>
                <a:lnTo>
                  <a:pt x="893" y="2046"/>
                </a:lnTo>
                <a:lnTo>
                  <a:pt x="892" y="2047"/>
                </a:lnTo>
                <a:lnTo>
                  <a:pt x="892" y="2046"/>
                </a:lnTo>
                <a:lnTo>
                  <a:pt x="891" y="2045"/>
                </a:lnTo>
                <a:lnTo>
                  <a:pt x="890" y="2044"/>
                </a:lnTo>
                <a:lnTo>
                  <a:pt x="889" y="2044"/>
                </a:lnTo>
                <a:lnTo>
                  <a:pt x="888" y="2044"/>
                </a:lnTo>
                <a:lnTo>
                  <a:pt x="886" y="2044"/>
                </a:lnTo>
                <a:lnTo>
                  <a:pt x="884" y="2044"/>
                </a:lnTo>
                <a:lnTo>
                  <a:pt x="883" y="2044"/>
                </a:lnTo>
                <a:lnTo>
                  <a:pt x="883" y="2043"/>
                </a:lnTo>
                <a:lnTo>
                  <a:pt x="883" y="2042"/>
                </a:lnTo>
                <a:lnTo>
                  <a:pt x="884" y="2042"/>
                </a:lnTo>
                <a:lnTo>
                  <a:pt x="884" y="2040"/>
                </a:lnTo>
                <a:lnTo>
                  <a:pt x="884" y="2039"/>
                </a:lnTo>
                <a:lnTo>
                  <a:pt x="884" y="2038"/>
                </a:lnTo>
                <a:lnTo>
                  <a:pt x="885" y="2037"/>
                </a:lnTo>
                <a:lnTo>
                  <a:pt x="885" y="2036"/>
                </a:lnTo>
                <a:lnTo>
                  <a:pt x="886" y="2036"/>
                </a:lnTo>
                <a:lnTo>
                  <a:pt x="886" y="2035"/>
                </a:lnTo>
                <a:lnTo>
                  <a:pt x="888" y="2034"/>
                </a:lnTo>
                <a:lnTo>
                  <a:pt x="889" y="2034"/>
                </a:lnTo>
                <a:lnTo>
                  <a:pt x="890" y="2035"/>
                </a:lnTo>
                <a:lnTo>
                  <a:pt x="890" y="2034"/>
                </a:lnTo>
                <a:lnTo>
                  <a:pt x="891" y="2033"/>
                </a:lnTo>
                <a:lnTo>
                  <a:pt x="891" y="2031"/>
                </a:lnTo>
                <a:lnTo>
                  <a:pt x="892" y="2031"/>
                </a:lnTo>
                <a:lnTo>
                  <a:pt x="893" y="2031"/>
                </a:lnTo>
                <a:lnTo>
                  <a:pt x="894" y="2033"/>
                </a:lnTo>
                <a:lnTo>
                  <a:pt x="895" y="2031"/>
                </a:lnTo>
                <a:lnTo>
                  <a:pt x="895" y="2030"/>
                </a:lnTo>
                <a:lnTo>
                  <a:pt x="897" y="2029"/>
                </a:lnTo>
                <a:lnTo>
                  <a:pt x="898" y="2030"/>
                </a:lnTo>
                <a:lnTo>
                  <a:pt x="899" y="2029"/>
                </a:lnTo>
                <a:lnTo>
                  <a:pt x="900" y="2029"/>
                </a:lnTo>
                <a:lnTo>
                  <a:pt x="902" y="2027"/>
                </a:lnTo>
                <a:lnTo>
                  <a:pt x="902" y="2026"/>
                </a:lnTo>
                <a:lnTo>
                  <a:pt x="903" y="2026"/>
                </a:lnTo>
                <a:lnTo>
                  <a:pt x="903" y="2025"/>
                </a:lnTo>
                <a:lnTo>
                  <a:pt x="905" y="2025"/>
                </a:lnTo>
                <a:lnTo>
                  <a:pt x="905" y="2023"/>
                </a:lnTo>
                <a:lnTo>
                  <a:pt x="906" y="2022"/>
                </a:lnTo>
                <a:lnTo>
                  <a:pt x="907" y="2021"/>
                </a:lnTo>
                <a:lnTo>
                  <a:pt x="908" y="2021"/>
                </a:lnTo>
                <a:lnTo>
                  <a:pt x="909" y="2020"/>
                </a:lnTo>
                <a:lnTo>
                  <a:pt x="911" y="2019"/>
                </a:lnTo>
                <a:lnTo>
                  <a:pt x="912" y="2019"/>
                </a:lnTo>
                <a:lnTo>
                  <a:pt x="914" y="2019"/>
                </a:lnTo>
                <a:lnTo>
                  <a:pt x="915" y="2018"/>
                </a:lnTo>
                <a:lnTo>
                  <a:pt x="916" y="2018"/>
                </a:lnTo>
                <a:lnTo>
                  <a:pt x="918" y="2017"/>
                </a:lnTo>
                <a:lnTo>
                  <a:pt x="919" y="2017"/>
                </a:lnTo>
                <a:lnTo>
                  <a:pt x="922" y="2017"/>
                </a:lnTo>
                <a:lnTo>
                  <a:pt x="923" y="2017"/>
                </a:lnTo>
                <a:lnTo>
                  <a:pt x="924" y="2018"/>
                </a:lnTo>
                <a:lnTo>
                  <a:pt x="925" y="2019"/>
                </a:lnTo>
                <a:lnTo>
                  <a:pt x="926" y="2019"/>
                </a:lnTo>
                <a:lnTo>
                  <a:pt x="927" y="2020"/>
                </a:lnTo>
                <a:lnTo>
                  <a:pt x="928" y="2020"/>
                </a:lnTo>
                <a:lnTo>
                  <a:pt x="929" y="2020"/>
                </a:lnTo>
                <a:lnTo>
                  <a:pt x="931" y="2021"/>
                </a:lnTo>
                <a:lnTo>
                  <a:pt x="932" y="2022"/>
                </a:lnTo>
                <a:lnTo>
                  <a:pt x="933" y="2023"/>
                </a:lnTo>
                <a:lnTo>
                  <a:pt x="933" y="2025"/>
                </a:lnTo>
                <a:lnTo>
                  <a:pt x="934" y="2026"/>
                </a:lnTo>
                <a:lnTo>
                  <a:pt x="935" y="2027"/>
                </a:lnTo>
                <a:lnTo>
                  <a:pt x="936" y="2028"/>
                </a:lnTo>
                <a:lnTo>
                  <a:pt x="936" y="2029"/>
                </a:lnTo>
                <a:lnTo>
                  <a:pt x="935" y="2030"/>
                </a:lnTo>
                <a:lnTo>
                  <a:pt x="936" y="2031"/>
                </a:lnTo>
                <a:lnTo>
                  <a:pt x="937" y="2033"/>
                </a:lnTo>
                <a:close/>
                <a:moveTo>
                  <a:pt x="1109" y="1937"/>
                </a:moveTo>
                <a:lnTo>
                  <a:pt x="1122" y="1948"/>
                </a:lnTo>
                <a:lnTo>
                  <a:pt x="1128" y="1947"/>
                </a:lnTo>
                <a:lnTo>
                  <a:pt x="1131" y="1954"/>
                </a:lnTo>
                <a:lnTo>
                  <a:pt x="1135" y="1961"/>
                </a:lnTo>
                <a:lnTo>
                  <a:pt x="1135" y="1962"/>
                </a:lnTo>
                <a:lnTo>
                  <a:pt x="1134" y="1963"/>
                </a:lnTo>
                <a:lnTo>
                  <a:pt x="1134" y="1966"/>
                </a:lnTo>
                <a:lnTo>
                  <a:pt x="1135" y="1966"/>
                </a:lnTo>
                <a:lnTo>
                  <a:pt x="1135" y="1967"/>
                </a:lnTo>
                <a:lnTo>
                  <a:pt x="1134" y="1968"/>
                </a:lnTo>
                <a:lnTo>
                  <a:pt x="1134" y="1969"/>
                </a:lnTo>
                <a:lnTo>
                  <a:pt x="1134" y="1970"/>
                </a:lnTo>
                <a:lnTo>
                  <a:pt x="1134" y="1971"/>
                </a:lnTo>
                <a:lnTo>
                  <a:pt x="1135" y="1972"/>
                </a:lnTo>
                <a:lnTo>
                  <a:pt x="1135" y="1973"/>
                </a:lnTo>
                <a:lnTo>
                  <a:pt x="1135" y="1975"/>
                </a:lnTo>
                <a:lnTo>
                  <a:pt x="1135" y="1976"/>
                </a:lnTo>
                <a:lnTo>
                  <a:pt x="1135" y="1977"/>
                </a:lnTo>
                <a:lnTo>
                  <a:pt x="1134" y="1978"/>
                </a:lnTo>
                <a:lnTo>
                  <a:pt x="1134" y="1979"/>
                </a:lnTo>
                <a:lnTo>
                  <a:pt x="1133" y="1979"/>
                </a:lnTo>
                <a:lnTo>
                  <a:pt x="1134" y="1980"/>
                </a:lnTo>
                <a:lnTo>
                  <a:pt x="1134" y="1981"/>
                </a:lnTo>
                <a:lnTo>
                  <a:pt x="1133" y="1981"/>
                </a:lnTo>
                <a:lnTo>
                  <a:pt x="1132" y="1984"/>
                </a:lnTo>
                <a:lnTo>
                  <a:pt x="1133" y="1985"/>
                </a:lnTo>
                <a:lnTo>
                  <a:pt x="1132" y="1986"/>
                </a:lnTo>
                <a:lnTo>
                  <a:pt x="1132" y="1987"/>
                </a:lnTo>
                <a:lnTo>
                  <a:pt x="1132" y="1988"/>
                </a:lnTo>
                <a:lnTo>
                  <a:pt x="1132" y="1991"/>
                </a:lnTo>
                <a:lnTo>
                  <a:pt x="1131" y="1992"/>
                </a:lnTo>
                <a:lnTo>
                  <a:pt x="1130" y="1993"/>
                </a:lnTo>
                <a:lnTo>
                  <a:pt x="1128" y="1993"/>
                </a:lnTo>
                <a:lnTo>
                  <a:pt x="1127" y="1994"/>
                </a:lnTo>
                <a:lnTo>
                  <a:pt x="1126" y="1994"/>
                </a:lnTo>
                <a:lnTo>
                  <a:pt x="1124" y="1994"/>
                </a:lnTo>
                <a:lnTo>
                  <a:pt x="1124" y="1996"/>
                </a:lnTo>
                <a:lnTo>
                  <a:pt x="1123" y="1998"/>
                </a:lnTo>
                <a:lnTo>
                  <a:pt x="1122" y="1996"/>
                </a:lnTo>
                <a:lnTo>
                  <a:pt x="1119" y="1995"/>
                </a:lnTo>
                <a:lnTo>
                  <a:pt x="1118" y="1994"/>
                </a:lnTo>
                <a:lnTo>
                  <a:pt x="1118" y="1993"/>
                </a:lnTo>
                <a:lnTo>
                  <a:pt x="1117" y="1992"/>
                </a:lnTo>
                <a:lnTo>
                  <a:pt x="1117" y="1991"/>
                </a:lnTo>
                <a:lnTo>
                  <a:pt x="1116" y="1989"/>
                </a:lnTo>
                <a:lnTo>
                  <a:pt x="1115" y="1988"/>
                </a:lnTo>
                <a:lnTo>
                  <a:pt x="1114" y="1987"/>
                </a:lnTo>
                <a:lnTo>
                  <a:pt x="1113" y="1985"/>
                </a:lnTo>
                <a:lnTo>
                  <a:pt x="1112" y="1985"/>
                </a:lnTo>
                <a:lnTo>
                  <a:pt x="1110" y="1981"/>
                </a:lnTo>
                <a:lnTo>
                  <a:pt x="1101" y="1975"/>
                </a:lnTo>
                <a:lnTo>
                  <a:pt x="1097" y="1960"/>
                </a:lnTo>
                <a:lnTo>
                  <a:pt x="1100" y="1948"/>
                </a:lnTo>
                <a:lnTo>
                  <a:pt x="1102" y="1936"/>
                </a:lnTo>
                <a:lnTo>
                  <a:pt x="1109" y="1937"/>
                </a:lnTo>
                <a:close/>
                <a:moveTo>
                  <a:pt x="1013" y="1903"/>
                </a:moveTo>
                <a:lnTo>
                  <a:pt x="1014" y="1905"/>
                </a:lnTo>
                <a:lnTo>
                  <a:pt x="1013" y="1908"/>
                </a:lnTo>
                <a:lnTo>
                  <a:pt x="1015" y="1909"/>
                </a:lnTo>
                <a:lnTo>
                  <a:pt x="1017" y="1916"/>
                </a:lnTo>
                <a:lnTo>
                  <a:pt x="1012" y="1919"/>
                </a:lnTo>
                <a:lnTo>
                  <a:pt x="1009" y="1917"/>
                </a:lnTo>
                <a:lnTo>
                  <a:pt x="996" y="1922"/>
                </a:lnTo>
                <a:lnTo>
                  <a:pt x="996" y="1918"/>
                </a:lnTo>
                <a:lnTo>
                  <a:pt x="1000" y="1902"/>
                </a:lnTo>
                <a:lnTo>
                  <a:pt x="1006" y="1902"/>
                </a:lnTo>
                <a:lnTo>
                  <a:pt x="1010" y="1904"/>
                </a:lnTo>
                <a:lnTo>
                  <a:pt x="1013" y="1903"/>
                </a:lnTo>
                <a:close/>
                <a:moveTo>
                  <a:pt x="967" y="1878"/>
                </a:moveTo>
                <a:lnTo>
                  <a:pt x="976" y="1887"/>
                </a:lnTo>
                <a:lnTo>
                  <a:pt x="980" y="1887"/>
                </a:lnTo>
                <a:lnTo>
                  <a:pt x="980" y="1893"/>
                </a:lnTo>
                <a:lnTo>
                  <a:pt x="984" y="1896"/>
                </a:lnTo>
                <a:lnTo>
                  <a:pt x="983" y="1914"/>
                </a:lnTo>
                <a:lnTo>
                  <a:pt x="968" y="1921"/>
                </a:lnTo>
                <a:lnTo>
                  <a:pt x="952" y="1926"/>
                </a:lnTo>
                <a:lnTo>
                  <a:pt x="942" y="1925"/>
                </a:lnTo>
                <a:lnTo>
                  <a:pt x="953" y="1909"/>
                </a:lnTo>
                <a:lnTo>
                  <a:pt x="954" y="1889"/>
                </a:lnTo>
                <a:lnTo>
                  <a:pt x="958" y="1888"/>
                </a:lnTo>
                <a:lnTo>
                  <a:pt x="958" y="1886"/>
                </a:lnTo>
                <a:lnTo>
                  <a:pt x="967" y="1878"/>
                </a:lnTo>
                <a:close/>
                <a:moveTo>
                  <a:pt x="1015" y="1896"/>
                </a:moveTo>
                <a:lnTo>
                  <a:pt x="1011" y="1899"/>
                </a:lnTo>
                <a:lnTo>
                  <a:pt x="1003" y="1897"/>
                </a:lnTo>
                <a:lnTo>
                  <a:pt x="1001" y="1880"/>
                </a:lnTo>
                <a:lnTo>
                  <a:pt x="1009" y="1885"/>
                </a:lnTo>
                <a:lnTo>
                  <a:pt x="1015" y="1896"/>
                </a:lnTo>
                <a:close/>
                <a:moveTo>
                  <a:pt x="1231" y="1939"/>
                </a:moveTo>
                <a:lnTo>
                  <a:pt x="1222" y="1946"/>
                </a:lnTo>
                <a:lnTo>
                  <a:pt x="1213" y="1946"/>
                </a:lnTo>
                <a:lnTo>
                  <a:pt x="1200" y="1942"/>
                </a:lnTo>
                <a:lnTo>
                  <a:pt x="1195" y="1938"/>
                </a:lnTo>
                <a:lnTo>
                  <a:pt x="1177" y="1935"/>
                </a:lnTo>
                <a:lnTo>
                  <a:pt x="1170" y="1913"/>
                </a:lnTo>
                <a:lnTo>
                  <a:pt x="1178" y="1894"/>
                </a:lnTo>
                <a:lnTo>
                  <a:pt x="1197" y="1879"/>
                </a:lnTo>
                <a:lnTo>
                  <a:pt x="1218" y="1878"/>
                </a:lnTo>
                <a:lnTo>
                  <a:pt x="1236" y="1888"/>
                </a:lnTo>
                <a:lnTo>
                  <a:pt x="1238" y="1893"/>
                </a:lnTo>
                <a:lnTo>
                  <a:pt x="1242" y="1894"/>
                </a:lnTo>
                <a:lnTo>
                  <a:pt x="1244" y="1899"/>
                </a:lnTo>
                <a:lnTo>
                  <a:pt x="1252" y="1903"/>
                </a:lnTo>
                <a:lnTo>
                  <a:pt x="1257" y="1918"/>
                </a:lnTo>
                <a:lnTo>
                  <a:pt x="1254" y="1920"/>
                </a:lnTo>
                <a:lnTo>
                  <a:pt x="1252" y="1921"/>
                </a:lnTo>
                <a:lnTo>
                  <a:pt x="1231" y="1939"/>
                </a:lnTo>
                <a:close/>
                <a:moveTo>
                  <a:pt x="1617" y="1869"/>
                </a:moveTo>
                <a:lnTo>
                  <a:pt x="1622" y="1879"/>
                </a:lnTo>
                <a:lnTo>
                  <a:pt x="1627" y="1892"/>
                </a:lnTo>
                <a:lnTo>
                  <a:pt x="1628" y="1893"/>
                </a:lnTo>
                <a:lnTo>
                  <a:pt x="1630" y="1895"/>
                </a:lnTo>
                <a:lnTo>
                  <a:pt x="1631" y="1897"/>
                </a:lnTo>
                <a:lnTo>
                  <a:pt x="1631" y="1899"/>
                </a:lnTo>
                <a:lnTo>
                  <a:pt x="1632" y="1901"/>
                </a:lnTo>
                <a:lnTo>
                  <a:pt x="1632" y="1902"/>
                </a:lnTo>
                <a:lnTo>
                  <a:pt x="1632" y="1904"/>
                </a:lnTo>
                <a:lnTo>
                  <a:pt x="1630" y="1905"/>
                </a:lnTo>
                <a:lnTo>
                  <a:pt x="1628" y="1906"/>
                </a:lnTo>
                <a:lnTo>
                  <a:pt x="1631" y="1909"/>
                </a:lnTo>
                <a:lnTo>
                  <a:pt x="1632" y="1909"/>
                </a:lnTo>
                <a:lnTo>
                  <a:pt x="1634" y="1911"/>
                </a:lnTo>
                <a:lnTo>
                  <a:pt x="1636" y="1914"/>
                </a:lnTo>
                <a:lnTo>
                  <a:pt x="1640" y="1918"/>
                </a:lnTo>
                <a:lnTo>
                  <a:pt x="1642" y="1920"/>
                </a:lnTo>
                <a:lnTo>
                  <a:pt x="1647" y="1926"/>
                </a:lnTo>
                <a:lnTo>
                  <a:pt x="1651" y="1931"/>
                </a:lnTo>
                <a:lnTo>
                  <a:pt x="1653" y="1935"/>
                </a:lnTo>
                <a:lnTo>
                  <a:pt x="1659" y="1938"/>
                </a:lnTo>
                <a:lnTo>
                  <a:pt x="1660" y="1938"/>
                </a:lnTo>
                <a:lnTo>
                  <a:pt x="1661" y="1941"/>
                </a:lnTo>
                <a:lnTo>
                  <a:pt x="1662" y="1943"/>
                </a:lnTo>
                <a:lnTo>
                  <a:pt x="1664" y="1944"/>
                </a:lnTo>
                <a:lnTo>
                  <a:pt x="1665" y="1945"/>
                </a:lnTo>
                <a:lnTo>
                  <a:pt x="1665" y="1946"/>
                </a:lnTo>
                <a:lnTo>
                  <a:pt x="1666" y="1948"/>
                </a:lnTo>
                <a:lnTo>
                  <a:pt x="1666" y="1950"/>
                </a:lnTo>
                <a:lnTo>
                  <a:pt x="1667" y="1951"/>
                </a:lnTo>
                <a:lnTo>
                  <a:pt x="1667" y="1952"/>
                </a:lnTo>
                <a:lnTo>
                  <a:pt x="1667" y="1953"/>
                </a:lnTo>
                <a:lnTo>
                  <a:pt x="1668" y="1954"/>
                </a:lnTo>
                <a:lnTo>
                  <a:pt x="1668" y="1956"/>
                </a:lnTo>
                <a:lnTo>
                  <a:pt x="1668" y="1963"/>
                </a:lnTo>
                <a:lnTo>
                  <a:pt x="1667" y="1985"/>
                </a:lnTo>
                <a:lnTo>
                  <a:pt x="1667" y="1994"/>
                </a:lnTo>
                <a:lnTo>
                  <a:pt x="1667" y="1995"/>
                </a:lnTo>
                <a:lnTo>
                  <a:pt x="1667" y="1996"/>
                </a:lnTo>
                <a:lnTo>
                  <a:pt x="1667" y="1997"/>
                </a:lnTo>
                <a:lnTo>
                  <a:pt x="1667" y="2000"/>
                </a:lnTo>
                <a:lnTo>
                  <a:pt x="1667" y="2001"/>
                </a:lnTo>
                <a:lnTo>
                  <a:pt x="1667" y="2004"/>
                </a:lnTo>
                <a:lnTo>
                  <a:pt x="1667" y="2008"/>
                </a:lnTo>
                <a:lnTo>
                  <a:pt x="1667" y="2010"/>
                </a:lnTo>
                <a:lnTo>
                  <a:pt x="1667" y="2014"/>
                </a:lnTo>
                <a:lnTo>
                  <a:pt x="1667" y="2019"/>
                </a:lnTo>
                <a:lnTo>
                  <a:pt x="1667" y="2020"/>
                </a:lnTo>
                <a:lnTo>
                  <a:pt x="1669" y="2033"/>
                </a:lnTo>
                <a:lnTo>
                  <a:pt x="1670" y="2034"/>
                </a:lnTo>
                <a:lnTo>
                  <a:pt x="1669" y="2034"/>
                </a:lnTo>
                <a:lnTo>
                  <a:pt x="1668" y="2034"/>
                </a:lnTo>
                <a:lnTo>
                  <a:pt x="1667" y="2034"/>
                </a:lnTo>
                <a:lnTo>
                  <a:pt x="1667" y="2035"/>
                </a:lnTo>
                <a:lnTo>
                  <a:pt x="1666" y="2035"/>
                </a:lnTo>
                <a:lnTo>
                  <a:pt x="1665" y="2034"/>
                </a:lnTo>
                <a:lnTo>
                  <a:pt x="1665" y="2035"/>
                </a:lnTo>
                <a:lnTo>
                  <a:pt x="1664" y="2035"/>
                </a:lnTo>
                <a:lnTo>
                  <a:pt x="1665" y="2034"/>
                </a:lnTo>
                <a:lnTo>
                  <a:pt x="1664" y="2034"/>
                </a:lnTo>
                <a:lnTo>
                  <a:pt x="1662" y="2033"/>
                </a:lnTo>
                <a:lnTo>
                  <a:pt x="1661" y="2033"/>
                </a:lnTo>
                <a:lnTo>
                  <a:pt x="1661" y="2034"/>
                </a:lnTo>
                <a:lnTo>
                  <a:pt x="1660" y="2034"/>
                </a:lnTo>
                <a:lnTo>
                  <a:pt x="1659" y="2034"/>
                </a:lnTo>
                <a:lnTo>
                  <a:pt x="1658" y="2034"/>
                </a:lnTo>
                <a:lnTo>
                  <a:pt x="1659" y="2034"/>
                </a:lnTo>
                <a:lnTo>
                  <a:pt x="1659" y="2035"/>
                </a:lnTo>
                <a:lnTo>
                  <a:pt x="1658" y="2035"/>
                </a:lnTo>
                <a:lnTo>
                  <a:pt x="1658" y="2034"/>
                </a:lnTo>
                <a:lnTo>
                  <a:pt x="1658" y="2033"/>
                </a:lnTo>
                <a:lnTo>
                  <a:pt x="1658" y="2034"/>
                </a:lnTo>
                <a:lnTo>
                  <a:pt x="1656" y="2034"/>
                </a:lnTo>
                <a:lnTo>
                  <a:pt x="1656" y="2033"/>
                </a:lnTo>
                <a:lnTo>
                  <a:pt x="1654" y="2033"/>
                </a:lnTo>
                <a:lnTo>
                  <a:pt x="1654" y="2034"/>
                </a:lnTo>
                <a:lnTo>
                  <a:pt x="1654" y="2033"/>
                </a:lnTo>
                <a:lnTo>
                  <a:pt x="1653" y="2033"/>
                </a:lnTo>
                <a:lnTo>
                  <a:pt x="1652" y="2033"/>
                </a:lnTo>
                <a:lnTo>
                  <a:pt x="1651" y="2031"/>
                </a:lnTo>
                <a:lnTo>
                  <a:pt x="1650" y="2031"/>
                </a:lnTo>
                <a:lnTo>
                  <a:pt x="1650" y="2033"/>
                </a:lnTo>
                <a:lnTo>
                  <a:pt x="1649" y="2033"/>
                </a:lnTo>
                <a:lnTo>
                  <a:pt x="1649" y="2034"/>
                </a:lnTo>
                <a:lnTo>
                  <a:pt x="1649" y="2033"/>
                </a:lnTo>
                <a:lnTo>
                  <a:pt x="1648" y="2033"/>
                </a:lnTo>
                <a:lnTo>
                  <a:pt x="1647" y="2031"/>
                </a:lnTo>
                <a:lnTo>
                  <a:pt x="1645" y="2031"/>
                </a:lnTo>
                <a:lnTo>
                  <a:pt x="1645" y="2030"/>
                </a:lnTo>
                <a:lnTo>
                  <a:pt x="1644" y="2030"/>
                </a:lnTo>
                <a:lnTo>
                  <a:pt x="1643" y="2030"/>
                </a:lnTo>
                <a:lnTo>
                  <a:pt x="1643" y="2031"/>
                </a:lnTo>
                <a:lnTo>
                  <a:pt x="1643" y="2033"/>
                </a:lnTo>
                <a:lnTo>
                  <a:pt x="1642" y="2033"/>
                </a:lnTo>
                <a:lnTo>
                  <a:pt x="1642" y="2031"/>
                </a:lnTo>
                <a:lnTo>
                  <a:pt x="1641" y="2031"/>
                </a:lnTo>
                <a:lnTo>
                  <a:pt x="1641" y="2030"/>
                </a:lnTo>
                <a:lnTo>
                  <a:pt x="1640" y="2030"/>
                </a:lnTo>
                <a:lnTo>
                  <a:pt x="1639" y="2030"/>
                </a:lnTo>
                <a:lnTo>
                  <a:pt x="1637" y="2030"/>
                </a:lnTo>
                <a:lnTo>
                  <a:pt x="1637" y="2031"/>
                </a:lnTo>
                <a:lnTo>
                  <a:pt x="1635" y="2031"/>
                </a:lnTo>
                <a:lnTo>
                  <a:pt x="1634" y="2031"/>
                </a:lnTo>
                <a:lnTo>
                  <a:pt x="1634" y="2030"/>
                </a:lnTo>
                <a:lnTo>
                  <a:pt x="1633" y="2030"/>
                </a:lnTo>
                <a:lnTo>
                  <a:pt x="1632" y="2030"/>
                </a:lnTo>
                <a:lnTo>
                  <a:pt x="1632" y="2031"/>
                </a:lnTo>
                <a:lnTo>
                  <a:pt x="1631" y="2030"/>
                </a:lnTo>
                <a:lnTo>
                  <a:pt x="1630" y="2030"/>
                </a:lnTo>
                <a:lnTo>
                  <a:pt x="1630" y="2031"/>
                </a:lnTo>
                <a:lnTo>
                  <a:pt x="1630" y="2033"/>
                </a:lnTo>
                <a:lnTo>
                  <a:pt x="1628" y="2033"/>
                </a:lnTo>
                <a:lnTo>
                  <a:pt x="1625" y="2033"/>
                </a:lnTo>
                <a:lnTo>
                  <a:pt x="1624" y="2031"/>
                </a:lnTo>
                <a:lnTo>
                  <a:pt x="1622" y="2033"/>
                </a:lnTo>
                <a:lnTo>
                  <a:pt x="1621" y="2033"/>
                </a:lnTo>
                <a:lnTo>
                  <a:pt x="1617" y="2033"/>
                </a:lnTo>
                <a:lnTo>
                  <a:pt x="1617" y="2034"/>
                </a:lnTo>
                <a:lnTo>
                  <a:pt x="1616" y="2034"/>
                </a:lnTo>
                <a:lnTo>
                  <a:pt x="1615" y="2034"/>
                </a:lnTo>
                <a:lnTo>
                  <a:pt x="1613" y="2035"/>
                </a:lnTo>
                <a:lnTo>
                  <a:pt x="1611" y="2035"/>
                </a:lnTo>
                <a:lnTo>
                  <a:pt x="1610" y="2035"/>
                </a:lnTo>
                <a:lnTo>
                  <a:pt x="1607" y="2036"/>
                </a:lnTo>
                <a:lnTo>
                  <a:pt x="1606" y="2036"/>
                </a:lnTo>
                <a:lnTo>
                  <a:pt x="1605" y="2036"/>
                </a:lnTo>
                <a:lnTo>
                  <a:pt x="1604" y="2037"/>
                </a:lnTo>
                <a:lnTo>
                  <a:pt x="1602" y="2038"/>
                </a:lnTo>
                <a:lnTo>
                  <a:pt x="1601" y="2038"/>
                </a:lnTo>
                <a:lnTo>
                  <a:pt x="1600" y="2038"/>
                </a:lnTo>
                <a:lnTo>
                  <a:pt x="1599" y="2039"/>
                </a:lnTo>
                <a:lnTo>
                  <a:pt x="1598" y="2039"/>
                </a:lnTo>
                <a:lnTo>
                  <a:pt x="1598" y="2040"/>
                </a:lnTo>
                <a:lnTo>
                  <a:pt x="1597" y="2040"/>
                </a:lnTo>
                <a:lnTo>
                  <a:pt x="1596" y="2040"/>
                </a:lnTo>
                <a:lnTo>
                  <a:pt x="1596" y="2042"/>
                </a:lnTo>
                <a:lnTo>
                  <a:pt x="1595" y="2043"/>
                </a:lnTo>
                <a:lnTo>
                  <a:pt x="1593" y="2043"/>
                </a:lnTo>
                <a:lnTo>
                  <a:pt x="1591" y="2043"/>
                </a:lnTo>
                <a:lnTo>
                  <a:pt x="1589" y="2044"/>
                </a:lnTo>
                <a:lnTo>
                  <a:pt x="1587" y="2046"/>
                </a:lnTo>
                <a:lnTo>
                  <a:pt x="1585" y="2047"/>
                </a:lnTo>
                <a:lnTo>
                  <a:pt x="1583" y="2048"/>
                </a:lnTo>
                <a:lnTo>
                  <a:pt x="1582" y="2050"/>
                </a:lnTo>
                <a:lnTo>
                  <a:pt x="1579" y="2051"/>
                </a:lnTo>
                <a:lnTo>
                  <a:pt x="1578" y="2052"/>
                </a:lnTo>
                <a:lnTo>
                  <a:pt x="1575" y="2054"/>
                </a:lnTo>
                <a:lnTo>
                  <a:pt x="1575" y="2055"/>
                </a:lnTo>
                <a:lnTo>
                  <a:pt x="1574" y="2056"/>
                </a:lnTo>
                <a:lnTo>
                  <a:pt x="1574" y="2058"/>
                </a:lnTo>
                <a:lnTo>
                  <a:pt x="1573" y="2059"/>
                </a:lnTo>
                <a:lnTo>
                  <a:pt x="1572" y="2060"/>
                </a:lnTo>
                <a:lnTo>
                  <a:pt x="1571" y="2062"/>
                </a:lnTo>
                <a:lnTo>
                  <a:pt x="1570" y="2064"/>
                </a:lnTo>
                <a:lnTo>
                  <a:pt x="1568" y="2064"/>
                </a:lnTo>
                <a:lnTo>
                  <a:pt x="1567" y="2064"/>
                </a:lnTo>
                <a:lnTo>
                  <a:pt x="1566" y="2065"/>
                </a:lnTo>
                <a:lnTo>
                  <a:pt x="1565" y="2065"/>
                </a:lnTo>
                <a:lnTo>
                  <a:pt x="1564" y="2065"/>
                </a:lnTo>
                <a:lnTo>
                  <a:pt x="1563" y="2065"/>
                </a:lnTo>
                <a:lnTo>
                  <a:pt x="1562" y="2067"/>
                </a:lnTo>
                <a:lnTo>
                  <a:pt x="1561" y="2067"/>
                </a:lnTo>
                <a:lnTo>
                  <a:pt x="1559" y="2067"/>
                </a:lnTo>
                <a:lnTo>
                  <a:pt x="1558" y="2067"/>
                </a:lnTo>
                <a:lnTo>
                  <a:pt x="1557" y="2068"/>
                </a:lnTo>
                <a:lnTo>
                  <a:pt x="1556" y="2068"/>
                </a:lnTo>
                <a:lnTo>
                  <a:pt x="1555" y="2069"/>
                </a:lnTo>
                <a:lnTo>
                  <a:pt x="1554" y="2069"/>
                </a:lnTo>
                <a:lnTo>
                  <a:pt x="1553" y="2069"/>
                </a:lnTo>
                <a:lnTo>
                  <a:pt x="1552" y="2069"/>
                </a:lnTo>
                <a:lnTo>
                  <a:pt x="1550" y="2069"/>
                </a:lnTo>
                <a:lnTo>
                  <a:pt x="1549" y="2069"/>
                </a:lnTo>
                <a:lnTo>
                  <a:pt x="1548" y="2069"/>
                </a:lnTo>
                <a:lnTo>
                  <a:pt x="1547" y="2069"/>
                </a:lnTo>
                <a:lnTo>
                  <a:pt x="1546" y="2069"/>
                </a:lnTo>
                <a:lnTo>
                  <a:pt x="1545" y="2069"/>
                </a:lnTo>
                <a:lnTo>
                  <a:pt x="1544" y="2069"/>
                </a:lnTo>
                <a:lnTo>
                  <a:pt x="1542" y="2070"/>
                </a:lnTo>
                <a:lnTo>
                  <a:pt x="1541" y="2070"/>
                </a:lnTo>
                <a:lnTo>
                  <a:pt x="1540" y="2070"/>
                </a:lnTo>
                <a:lnTo>
                  <a:pt x="1539" y="2070"/>
                </a:lnTo>
                <a:lnTo>
                  <a:pt x="1538" y="2070"/>
                </a:lnTo>
                <a:lnTo>
                  <a:pt x="1537" y="2070"/>
                </a:lnTo>
                <a:lnTo>
                  <a:pt x="1536" y="2069"/>
                </a:lnTo>
                <a:lnTo>
                  <a:pt x="1535" y="2069"/>
                </a:lnTo>
                <a:lnTo>
                  <a:pt x="1533" y="2069"/>
                </a:lnTo>
                <a:lnTo>
                  <a:pt x="1533" y="2068"/>
                </a:lnTo>
                <a:lnTo>
                  <a:pt x="1532" y="2068"/>
                </a:lnTo>
                <a:lnTo>
                  <a:pt x="1531" y="2068"/>
                </a:lnTo>
                <a:lnTo>
                  <a:pt x="1530" y="2068"/>
                </a:lnTo>
                <a:lnTo>
                  <a:pt x="1529" y="2067"/>
                </a:lnTo>
                <a:lnTo>
                  <a:pt x="1528" y="2067"/>
                </a:lnTo>
                <a:lnTo>
                  <a:pt x="1527" y="2067"/>
                </a:lnTo>
                <a:lnTo>
                  <a:pt x="1527" y="2065"/>
                </a:lnTo>
                <a:lnTo>
                  <a:pt x="1526" y="2065"/>
                </a:lnTo>
                <a:lnTo>
                  <a:pt x="1524" y="2065"/>
                </a:lnTo>
                <a:lnTo>
                  <a:pt x="1522" y="2064"/>
                </a:lnTo>
                <a:lnTo>
                  <a:pt x="1520" y="2064"/>
                </a:lnTo>
                <a:lnTo>
                  <a:pt x="1519" y="2064"/>
                </a:lnTo>
                <a:lnTo>
                  <a:pt x="1518" y="2064"/>
                </a:lnTo>
                <a:lnTo>
                  <a:pt x="1516" y="2063"/>
                </a:lnTo>
                <a:lnTo>
                  <a:pt x="1515" y="2063"/>
                </a:lnTo>
                <a:lnTo>
                  <a:pt x="1514" y="2063"/>
                </a:lnTo>
                <a:lnTo>
                  <a:pt x="1513" y="2063"/>
                </a:lnTo>
                <a:lnTo>
                  <a:pt x="1512" y="2063"/>
                </a:lnTo>
                <a:lnTo>
                  <a:pt x="1511" y="2063"/>
                </a:lnTo>
                <a:lnTo>
                  <a:pt x="1509" y="2062"/>
                </a:lnTo>
                <a:lnTo>
                  <a:pt x="1507" y="2062"/>
                </a:lnTo>
                <a:lnTo>
                  <a:pt x="1506" y="2062"/>
                </a:lnTo>
                <a:lnTo>
                  <a:pt x="1505" y="2062"/>
                </a:lnTo>
                <a:lnTo>
                  <a:pt x="1504" y="2062"/>
                </a:lnTo>
                <a:lnTo>
                  <a:pt x="1503" y="2062"/>
                </a:lnTo>
                <a:lnTo>
                  <a:pt x="1502" y="2062"/>
                </a:lnTo>
                <a:lnTo>
                  <a:pt x="1501" y="2062"/>
                </a:lnTo>
                <a:lnTo>
                  <a:pt x="1499" y="2061"/>
                </a:lnTo>
                <a:lnTo>
                  <a:pt x="1498" y="2061"/>
                </a:lnTo>
                <a:lnTo>
                  <a:pt x="1497" y="2061"/>
                </a:lnTo>
                <a:lnTo>
                  <a:pt x="1496" y="2061"/>
                </a:lnTo>
                <a:lnTo>
                  <a:pt x="1495" y="2061"/>
                </a:lnTo>
                <a:lnTo>
                  <a:pt x="1494" y="2061"/>
                </a:lnTo>
                <a:lnTo>
                  <a:pt x="1489" y="2062"/>
                </a:lnTo>
                <a:lnTo>
                  <a:pt x="1488" y="2062"/>
                </a:lnTo>
                <a:lnTo>
                  <a:pt x="1486" y="2062"/>
                </a:lnTo>
                <a:lnTo>
                  <a:pt x="1485" y="2062"/>
                </a:lnTo>
                <a:lnTo>
                  <a:pt x="1484" y="2062"/>
                </a:lnTo>
                <a:lnTo>
                  <a:pt x="1480" y="2063"/>
                </a:lnTo>
                <a:lnTo>
                  <a:pt x="1478" y="2064"/>
                </a:lnTo>
                <a:lnTo>
                  <a:pt x="1476" y="2064"/>
                </a:lnTo>
                <a:lnTo>
                  <a:pt x="1475" y="2064"/>
                </a:lnTo>
                <a:lnTo>
                  <a:pt x="1472" y="2065"/>
                </a:lnTo>
                <a:lnTo>
                  <a:pt x="1469" y="2065"/>
                </a:lnTo>
                <a:lnTo>
                  <a:pt x="1466" y="2067"/>
                </a:lnTo>
                <a:lnTo>
                  <a:pt x="1464" y="2067"/>
                </a:lnTo>
                <a:lnTo>
                  <a:pt x="1460" y="2068"/>
                </a:lnTo>
                <a:lnTo>
                  <a:pt x="1459" y="2069"/>
                </a:lnTo>
                <a:lnTo>
                  <a:pt x="1457" y="2069"/>
                </a:lnTo>
                <a:lnTo>
                  <a:pt x="1454" y="2069"/>
                </a:lnTo>
                <a:lnTo>
                  <a:pt x="1452" y="2070"/>
                </a:lnTo>
                <a:lnTo>
                  <a:pt x="1450" y="2070"/>
                </a:lnTo>
                <a:lnTo>
                  <a:pt x="1449" y="2071"/>
                </a:lnTo>
                <a:lnTo>
                  <a:pt x="1446" y="2071"/>
                </a:lnTo>
                <a:lnTo>
                  <a:pt x="1445" y="2070"/>
                </a:lnTo>
                <a:lnTo>
                  <a:pt x="1444" y="2070"/>
                </a:lnTo>
                <a:lnTo>
                  <a:pt x="1442" y="2069"/>
                </a:lnTo>
                <a:lnTo>
                  <a:pt x="1438" y="2070"/>
                </a:lnTo>
                <a:lnTo>
                  <a:pt x="1435" y="2070"/>
                </a:lnTo>
                <a:lnTo>
                  <a:pt x="1433" y="2071"/>
                </a:lnTo>
                <a:lnTo>
                  <a:pt x="1430" y="2071"/>
                </a:lnTo>
                <a:lnTo>
                  <a:pt x="1428" y="2072"/>
                </a:lnTo>
                <a:lnTo>
                  <a:pt x="1426" y="2072"/>
                </a:lnTo>
                <a:lnTo>
                  <a:pt x="1424" y="2072"/>
                </a:lnTo>
                <a:lnTo>
                  <a:pt x="1421" y="2072"/>
                </a:lnTo>
                <a:lnTo>
                  <a:pt x="1420" y="2072"/>
                </a:lnTo>
                <a:lnTo>
                  <a:pt x="1419" y="2072"/>
                </a:lnTo>
                <a:lnTo>
                  <a:pt x="1417" y="2073"/>
                </a:lnTo>
                <a:lnTo>
                  <a:pt x="1416" y="2073"/>
                </a:lnTo>
                <a:lnTo>
                  <a:pt x="1411" y="2073"/>
                </a:lnTo>
                <a:lnTo>
                  <a:pt x="1409" y="2073"/>
                </a:lnTo>
                <a:lnTo>
                  <a:pt x="1406" y="2075"/>
                </a:lnTo>
                <a:lnTo>
                  <a:pt x="1403" y="2075"/>
                </a:lnTo>
                <a:lnTo>
                  <a:pt x="1402" y="2075"/>
                </a:lnTo>
                <a:lnTo>
                  <a:pt x="1401" y="2075"/>
                </a:lnTo>
                <a:lnTo>
                  <a:pt x="1400" y="2075"/>
                </a:lnTo>
                <a:lnTo>
                  <a:pt x="1397" y="2076"/>
                </a:lnTo>
                <a:lnTo>
                  <a:pt x="1393" y="2076"/>
                </a:lnTo>
                <a:lnTo>
                  <a:pt x="1392" y="2076"/>
                </a:lnTo>
                <a:lnTo>
                  <a:pt x="1391" y="2076"/>
                </a:lnTo>
                <a:lnTo>
                  <a:pt x="1389" y="2076"/>
                </a:lnTo>
                <a:lnTo>
                  <a:pt x="1389" y="2075"/>
                </a:lnTo>
                <a:lnTo>
                  <a:pt x="1386" y="2076"/>
                </a:lnTo>
                <a:lnTo>
                  <a:pt x="1385" y="2076"/>
                </a:lnTo>
                <a:lnTo>
                  <a:pt x="1384" y="2076"/>
                </a:lnTo>
                <a:lnTo>
                  <a:pt x="1383" y="2077"/>
                </a:lnTo>
                <a:lnTo>
                  <a:pt x="1382" y="2077"/>
                </a:lnTo>
                <a:lnTo>
                  <a:pt x="1380" y="2077"/>
                </a:lnTo>
                <a:lnTo>
                  <a:pt x="1377" y="2077"/>
                </a:lnTo>
                <a:lnTo>
                  <a:pt x="1374" y="2078"/>
                </a:lnTo>
                <a:lnTo>
                  <a:pt x="1372" y="2079"/>
                </a:lnTo>
                <a:lnTo>
                  <a:pt x="1369" y="2080"/>
                </a:lnTo>
                <a:lnTo>
                  <a:pt x="1367" y="2080"/>
                </a:lnTo>
                <a:lnTo>
                  <a:pt x="1365" y="2081"/>
                </a:lnTo>
                <a:lnTo>
                  <a:pt x="1364" y="2083"/>
                </a:lnTo>
                <a:lnTo>
                  <a:pt x="1362" y="2083"/>
                </a:lnTo>
                <a:lnTo>
                  <a:pt x="1358" y="2081"/>
                </a:lnTo>
                <a:lnTo>
                  <a:pt x="1357" y="2081"/>
                </a:lnTo>
                <a:lnTo>
                  <a:pt x="1356" y="2081"/>
                </a:lnTo>
                <a:lnTo>
                  <a:pt x="1352" y="2083"/>
                </a:lnTo>
                <a:lnTo>
                  <a:pt x="1349" y="2085"/>
                </a:lnTo>
                <a:lnTo>
                  <a:pt x="1348" y="2085"/>
                </a:lnTo>
                <a:lnTo>
                  <a:pt x="1346" y="2086"/>
                </a:lnTo>
                <a:lnTo>
                  <a:pt x="1345" y="2086"/>
                </a:lnTo>
                <a:lnTo>
                  <a:pt x="1343" y="2086"/>
                </a:lnTo>
                <a:lnTo>
                  <a:pt x="1342" y="2087"/>
                </a:lnTo>
                <a:lnTo>
                  <a:pt x="1341" y="2087"/>
                </a:lnTo>
                <a:lnTo>
                  <a:pt x="1340" y="2087"/>
                </a:lnTo>
                <a:lnTo>
                  <a:pt x="1338" y="2087"/>
                </a:lnTo>
                <a:lnTo>
                  <a:pt x="1337" y="2087"/>
                </a:lnTo>
                <a:lnTo>
                  <a:pt x="1335" y="2088"/>
                </a:lnTo>
                <a:lnTo>
                  <a:pt x="1333" y="2089"/>
                </a:lnTo>
                <a:lnTo>
                  <a:pt x="1332" y="2090"/>
                </a:lnTo>
                <a:lnTo>
                  <a:pt x="1330" y="2090"/>
                </a:lnTo>
                <a:lnTo>
                  <a:pt x="1329" y="2092"/>
                </a:lnTo>
                <a:lnTo>
                  <a:pt x="1328" y="2092"/>
                </a:lnTo>
                <a:lnTo>
                  <a:pt x="1325" y="2093"/>
                </a:lnTo>
                <a:lnTo>
                  <a:pt x="1324" y="2093"/>
                </a:lnTo>
                <a:lnTo>
                  <a:pt x="1323" y="2093"/>
                </a:lnTo>
                <a:lnTo>
                  <a:pt x="1322" y="2094"/>
                </a:lnTo>
                <a:lnTo>
                  <a:pt x="1320" y="2094"/>
                </a:lnTo>
                <a:lnTo>
                  <a:pt x="1317" y="2094"/>
                </a:lnTo>
                <a:lnTo>
                  <a:pt x="1316" y="2094"/>
                </a:lnTo>
                <a:lnTo>
                  <a:pt x="1315" y="2095"/>
                </a:lnTo>
                <a:lnTo>
                  <a:pt x="1313" y="2095"/>
                </a:lnTo>
                <a:lnTo>
                  <a:pt x="1312" y="2096"/>
                </a:lnTo>
                <a:lnTo>
                  <a:pt x="1311" y="2096"/>
                </a:lnTo>
                <a:lnTo>
                  <a:pt x="1308" y="2096"/>
                </a:lnTo>
                <a:lnTo>
                  <a:pt x="1306" y="2097"/>
                </a:lnTo>
                <a:lnTo>
                  <a:pt x="1304" y="2097"/>
                </a:lnTo>
                <a:lnTo>
                  <a:pt x="1300" y="2098"/>
                </a:lnTo>
                <a:lnTo>
                  <a:pt x="1295" y="2101"/>
                </a:lnTo>
                <a:lnTo>
                  <a:pt x="1294" y="2103"/>
                </a:lnTo>
                <a:lnTo>
                  <a:pt x="1293" y="2103"/>
                </a:lnTo>
                <a:lnTo>
                  <a:pt x="1291" y="2103"/>
                </a:lnTo>
                <a:lnTo>
                  <a:pt x="1290" y="2103"/>
                </a:lnTo>
                <a:lnTo>
                  <a:pt x="1288" y="2102"/>
                </a:lnTo>
                <a:lnTo>
                  <a:pt x="1287" y="2102"/>
                </a:lnTo>
                <a:lnTo>
                  <a:pt x="1286" y="2102"/>
                </a:lnTo>
                <a:lnTo>
                  <a:pt x="1285" y="2102"/>
                </a:lnTo>
                <a:lnTo>
                  <a:pt x="1283" y="2102"/>
                </a:lnTo>
                <a:lnTo>
                  <a:pt x="1279" y="2103"/>
                </a:lnTo>
                <a:lnTo>
                  <a:pt x="1277" y="2104"/>
                </a:lnTo>
                <a:lnTo>
                  <a:pt x="1276" y="2104"/>
                </a:lnTo>
                <a:lnTo>
                  <a:pt x="1273" y="2105"/>
                </a:lnTo>
                <a:lnTo>
                  <a:pt x="1272" y="2104"/>
                </a:lnTo>
                <a:lnTo>
                  <a:pt x="1271" y="2105"/>
                </a:lnTo>
                <a:lnTo>
                  <a:pt x="1269" y="2105"/>
                </a:lnTo>
                <a:lnTo>
                  <a:pt x="1266" y="2106"/>
                </a:lnTo>
                <a:lnTo>
                  <a:pt x="1264" y="2107"/>
                </a:lnTo>
                <a:lnTo>
                  <a:pt x="1262" y="2107"/>
                </a:lnTo>
                <a:lnTo>
                  <a:pt x="1261" y="2107"/>
                </a:lnTo>
                <a:lnTo>
                  <a:pt x="1260" y="2107"/>
                </a:lnTo>
                <a:lnTo>
                  <a:pt x="1259" y="2107"/>
                </a:lnTo>
                <a:lnTo>
                  <a:pt x="1257" y="2109"/>
                </a:lnTo>
                <a:lnTo>
                  <a:pt x="1256" y="2109"/>
                </a:lnTo>
                <a:lnTo>
                  <a:pt x="1255" y="2110"/>
                </a:lnTo>
                <a:lnTo>
                  <a:pt x="1254" y="2110"/>
                </a:lnTo>
                <a:lnTo>
                  <a:pt x="1253" y="2110"/>
                </a:lnTo>
                <a:lnTo>
                  <a:pt x="1251" y="2110"/>
                </a:lnTo>
                <a:lnTo>
                  <a:pt x="1248" y="2111"/>
                </a:lnTo>
                <a:lnTo>
                  <a:pt x="1247" y="2112"/>
                </a:lnTo>
                <a:lnTo>
                  <a:pt x="1246" y="2112"/>
                </a:lnTo>
                <a:lnTo>
                  <a:pt x="1245" y="2112"/>
                </a:lnTo>
                <a:lnTo>
                  <a:pt x="1243" y="2113"/>
                </a:lnTo>
                <a:lnTo>
                  <a:pt x="1242" y="2113"/>
                </a:lnTo>
                <a:lnTo>
                  <a:pt x="1240" y="2113"/>
                </a:lnTo>
                <a:lnTo>
                  <a:pt x="1239" y="2113"/>
                </a:lnTo>
                <a:lnTo>
                  <a:pt x="1238" y="2114"/>
                </a:lnTo>
                <a:lnTo>
                  <a:pt x="1237" y="2114"/>
                </a:lnTo>
                <a:lnTo>
                  <a:pt x="1236" y="2113"/>
                </a:lnTo>
                <a:lnTo>
                  <a:pt x="1234" y="2113"/>
                </a:lnTo>
                <a:lnTo>
                  <a:pt x="1234" y="2114"/>
                </a:lnTo>
                <a:lnTo>
                  <a:pt x="1233" y="2114"/>
                </a:lnTo>
                <a:lnTo>
                  <a:pt x="1218" y="2119"/>
                </a:lnTo>
                <a:lnTo>
                  <a:pt x="1217" y="2119"/>
                </a:lnTo>
                <a:lnTo>
                  <a:pt x="1214" y="2119"/>
                </a:lnTo>
                <a:lnTo>
                  <a:pt x="1212" y="2119"/>
                </a:lnTo>
                <a:lnTo>
                  <a:pt x="1211" y="2120"/>
                </a:lnTo>
                <a:lnTo>
                  <a:pt x="1209" y="2120"/>
                </a:lnTo>
                <a:lnTo>
                  <a:pt x="1207" y="2121"/>
                </a:lnTo>
                <a:lnTo>
                  <a:pt x="1205" y="2121"/>
                </a:lnTo>
                <a:lnTo>
                  <a:pt x="1204" y="2122"/>
                </a:lnTo>
                <a:lnTo>
                  <a:pt x="1203" y="2122"/>
                </a:lnTo>
                <a:lnTo>
                  <a:pt x="1203" y="2123"/>
                </a:lnTo>
                <a:lnTo>
                  <a:pt x="1202" y="2123"/>
                </a:lnTo>
                <a:lnTo>
                  <a:pt x="1200" y="2123"/>
                </a:lnTo>
                <a:lnTo>
                  <a:pt x="1199" y="2123"/>
                </a:lnTo>
                <a:lnTo>
                  <a:pt x="1196" y="2123"/>
                </a:lnTo>
                <a:lnTo>
                  <a:pt x="1195" y="2123"/>
                </a:lnTo>
                <a:lnTo>
                  <a:pt x="1194" y="2125"/>
                </a:lnTo>
                <a:lnTo>
                  <a:pt x="1191" y="2126"/>
                </a:lnTo>
                <a:lnTo>
                  <a:pt x="1190" y="2127"/>
                </a:lnTo>
                <a:lnTo>
                  <a:pt x="1186" y="2128"/>
                </a:lnTo>
                <a:lnTo>
                  <a:pt x="1185" y="2128"/>
                </a:lnTo>
                <a:lnTo>
                  <a:pt x="1184" y="2128"/>
                </a:lnTo>
                <a:lnTo>
                  <a:pt x="1183" y="2128"/>
                </a:lnTo>
                <a:lnTo>
                  <a:pt x="1183" y="2127"/>
                </a:lnTo>
                <a:lnTo>
                  <a:pt x="1182" y="2127"/>
                </a:lnTo>
                <a:lnTo>
                  <a:pt x="1178" y="2128"/>
                </a:lnTo>
                <a:lnTo>
                  <a:pt x="1177" y="2128"/>
                </a:lnTo>
                <a:lnTo>
                  <a:pt x="1176" y="2129"/>
                </a:lnTo>
                <a:lnTo>
                  <a:pt x="1174" y="2129"/>
                </a:lnTo>
                <a:lnTo>
                  <a:pt x="1173" y="2130"/>
                </a:lnTo>
                <a:lnTo>
                  <a:pt x="1170" y="2131"/>
                </a:lnTo>
                <a:lnTo>
                  <a:pt x="1169" y="2131"/>
                </a:lnTo>
                <a:lnTo>
                  <a:pt x="1167" y="2132"/>
                </a:lnTo>
                <a:lnTo>
                  <a:pt x="1166" y="2131"/>
                </a:lnTo>
                <a:lnTo>
                  <a:pt x="1164" y="2131"/>
                </a:lnTo>
                <a:lnTo>
                  <a:pt x="1161" y="2132"/>
                </a:lnTo>
                <a:lnTo>
                  <a:pt x="1160" y="2132"/>
                </a:lnTo>
                <a:lnTo>
                  <a:pt x="1159" y="2132"/>
                </a:lnTo>
                <a:lnTo>
                  <a:pt x="1158" y="2134"/>
                </a:lnTo>
                <a:lnTo>
                  <a:pt x="1156" y="2135"/>
                </a:lnTo>
                <a:lnTo>
                  <a:pt x="1153" y="2136"/>
                </a:lnTo>
                <a:lnTo>
                  <a:pt x="1152" y="2136"/>
                </a:lnTo>
                <a:lnTo>
                  <a:pt x="1151" y="2137"/>
                </a:lnTo>
                <a:lnTo>
                  <a:pt x="1150" y="2137"/>
                </a:lnTo>
                <a:lnTo>
                  <a:pt x="1147" y="2137"/>
                </a:lnTo>
                <a:lnTo>
                  <a:pt x="1145" y="2137"/>
                </a:lnTo>
                <a:lnTo>
                  <a:pt x="1143" y="2137"/>
                </a:lnTo>
                <a:lnTo>
                  <a:pt x="1141" y="2137"/>
                </a:lnTo>
                <a:lnTo>
                  <a:pt x="1140" y="2138"/>
                </a:lnTo>
                <a:lnTo>
                  <a:pt x="1139" y="2138"/>
                </a:lnTo>
                <a:lnTo>
                  <a:pt x="1138" y="2139"/>
                </a:lnTo>
                <a:lnTo>
                  <a:pt x="1125" y="2139"/>
                </a:lnTo>
                <a:lnTo>
                  <a:pt x="1119" y="2140"/>
                </a:lnTo>
                <a:lnTo>
                  <a:pt x="1115" y="2142"/>
                </a:lnTo>
                <a:lnTo>
                  <a:pt x="1112" y="2142"/>
                </a:lnTo>
                <a:lnTo>
                  <a:pt x="1109" y="2142"/>
                </a:lnTo>
                <a:lnTo>
                  <a:pt x="1108" y="2143"/>
                </a:lnTo>
                <a:lnTo>
                  <a:pt x="1107" y="2143"/>
                </a:lnTo>
                <a:lnTo>
                  <a:pt x="1105" y="2144"/>
                </a:lnTo>
                <a:lnTo>
                  <a:pt x="1102" y="2144"/>
                </a:lnTo>
                <a:lnTo>
                  <a:pt x="1101" y="2145"/>
                </a:lnTo>
                <a:lnTo>
                  <a:pt x="1100" y="2146"/>
                </a:lnTo>
                <a:lnTo>
                  <a:pt x="1099" y="2146"/>
                </a:lnTo>
                <a:lnTo>
                  <a:pt x="1098" y="2147"/>
                </a:lnTo>
                <a:lnTo>
                  <a:pt x="1096" y="2147"/>
                </a:lnTo>
                <a:lnTo>
                  <a:pt x="1095" y="2148"/>
                </a:lnTo>
                <a:lnTo>
                  <a:pt x="1092" y="2148"/>
                </a:lnTo>
                <a:lnTo>
                  <a:pt x="1091" y="2150"/>
                </a:lnTo>
                <a:lnTo>
                  <a:pt x="1086" y="2151"/>
                </a:lnTo>
                <a:lnTo>
                  <a:pt x="1083" y="2152"/>
                </a:lnTo>
                <a:lnTo>
                  <a:pt x="1082" y="2153"/>
                </a:lnTo>
                <a:lnTo>
                  <a:pt x="1080" y="2153"/>
                </a:lnTo>
                <a:lnTo>
                  <a:pt x="1078" y="2154"/>
                </a:lnTo>
                <a:lnTo>
                  <a:pt x="1073" y="2155"/>
                </a:lnTo>
                <a:lnTo>
                  <a:pt x="1072" y="2156"/>
                </a:lnTo>
                <a:lnTo>
                  <a:pt x="1069" y="2157"/>
                </a:lnTo>
                <a:lnTo>
                  <a:pt x="1067" y="2157"/>
                </a:lnTo>
                <a:lnTo>
                  <a:pt x="1066" y="2159"/>
                </a:lnTo>
                <a:lnTo>
                  <a:pt x="1065" y="2159"/>
                </a:lnTo>
                <a:lnTo>
                  <a:pt x="1065" y="2160"/>
                </a:lnTo>
                <a:lnTo>
                  <a:pt x="1063" y="2160"/>
                </a:lnTo>
                <a:lnTo>
                  <a:pt x="1057" y="2162"/>
                </a:lnTo>
                <a:lnTo>
                  <a:pt x="1056" y="2162"/>
                </a:lnTo>
                <a:lnTo>
                  <a:pt x="1050" y="2164"/>
                </a:lnTo>
                <a:lnTo>
                  <a:pt x="1046" y="2164"/>
                </a:lnTo>
                <a:lnTo>
                  <a:pt x="1045" y="2165"/>
                </a:lnTo>
                <a:lnTo>
                  <a:pt x="1044" y="2165"/>
                </a:lnTo>
                <a:lnTo>
                  <a:pt x="1043" y="2167"/>
                </a:lnTo>
                <a:lnTo>
                  <a:pt x="1040" y="2167"/>
                </a:lnTo>
                <a:lnTo>
                  <a:pt x="1037" y="2169"/>
                </a:lnTo>
                <a:lnTo>
                  <a:pt x="1032" y="2171"/>
                </a:lnTo>
                <a:lnTo>
                  <a:pt x="1030" y="2171"/>
                </a:lnTo>
                <a:lnTo>
                  <a:pt x="1029" y="2172"/>
                </a:lnTo>
                <a:lnTo>
                  <a:pt x="1028" y="2172"/>
                </a:lnTo>
                <a:lnTo>
                  <a:pt x="1027" y="2173"/>
                </a:lnTo>
                <a:lnTo>
                  <a:pt x="1024" y="2173"/>
                </a:lnTo>
                <a:lnTo>
                  <a:pt x="1023" y="2174"/>
                </a:lnTo>
                <a:lnTo>
                  <a:pt x="1022" y="2176"/>
                </a:lnTo>
                <a:lnTo>
                  <a:pt x="1019" y="2177"/>
                </a:lnTo>
                <a:lnTo>
                  <a:pt x="1014" y="2178"/>
                </a:lnTo>
                <a:lnTo>
                  <a:pt x="1012" y="2179"/>
                </a:lnTo>
                <a:lnTo>
                  <a:pt x="1010" y="2180"/>
                </a:lnTo>
                <a:lnTo>
                  <a:pt x="1007" y="2181"/>
                </a:lnTo>
                <a:lnTo>
                  <a:pt x="1004" y="2182"/>
                </a:lnTo>
                <a:lnTo>
                  <a:pt x="1001" y="2184"/>
                </a:lnTo>
                <a:lnTo>
                  <a:pt x="998" y="2185"/>
                </a:lnTo>
                <a:lnTo>
                  <a:pt x="996" y="2186"/>
                </a:lnTo>
                <a:lnTo>
                  <a:pt x="995" y="2186"/>
                </a:lnTo>
                <a:lnTo>
                  <a:pt x="993" y="2187"/>
                </a:lnTo>
                <a:lnTo>
                  <a:pt x="992" y="2187"/>
                </a:lnTo>
                <a:lnTo>
                  <a:pt x="989" y="2188"/>
                </a:lnTo>
                <a:lnTo>
                  <a:pt x="988" y="2188"/>
                </a:lnTo>
                <a:lnTo>
                  <a:pt x="987" y="2188"/>
                </a:lnTo>
                <a:lnTo>
                  <a:pt x="986" y="2188"/>
                </a:lnTo>
                <a:lnTo>
                  <a:pt x="985" y="2188"/>
                </a:lnTo>
                <a:lnTo>
                  <a:pt x="984" y="2189"/>
                </a:lnTo>
                <a:lnTo>
                  <a:pt x="983" y="2189"/>
                </a:lnTo>
                <a:lnTo>
                  <a:pt x="981" y="2190"/>
                </a:lnTo>
                <a:lnTo>
                  <a:pt x="979" y="2192"/>
                </a:lnTo>
                <a:lnTo>
                  <a:pt x="978" y="2192"/>
                </a:lnTo>
                <a:lnTo>
                  <a:pt x="977" y="2192"/>
                </a:lnTo>
                <a:lnTo>
                  <a:pt x="975" y="2192"/>
                </a:lnTo>
                <a:lnTo>
                  <a:pt x="974" y="2193"/>
                </a:lnTo>
                <a:lnTo>
                  <a:pt x="972" y="2193"/>
                </a:lnTo>
                <a:lnTo>
                  <a:pt x="971" y="2194"/>
                </a:lnTo>
                <a:lnTo>
                  <a:pt x="969" y="2195"/>
                </a:lnTo>
                <a:lnTo>
                  <a:pt x="966" y="2196"/>
                </a:lnTo>
                <a:lnTo>
                  <a:pt x="963" y="2196"/>
                </a:lnTo>
                <a:lnTo>
                  <a:pt x="963" y="2197"/>
                </a:lnTo>
                <a:lnTo>
                  <a:pt x="961" y="2198"/>
                </a:lnTo>
                <a:lnTo>
                  <a:pt x="959" y="2198"/>
                </a:lnTo>
                <a:lnTo>
                  <a:pt x="957" y="2199"/>
                </a:lnTo>
                <a:lnTo>
                  <a:pt x="955" y="2201"/>
                </a:lnTo>
                <a:lnTo>
                  <a:pt x="952" y="2203"/>
                </a:lnTo>
                <a:lnTo>
                  <a:pt x="951" y="2203"/>
                </a:lnTo>
                <a:lnTo>
                  <a:pt x="949" y="2205"/>
                </a:lnTo>
                <a:lnTo>
                  <a:pt x="945" y="2206"/>
                </a:lnTo>
                <a:lnTo>
                  <a:pt x="944" y="2206"/>
                </a:lnTo>
                <a:lnTo>
                  <a:pt x="943" y="2207"/>
                </a:lnTo>
                <a:lnTo>
                  <a:pt x="942" y="2209"/>
                </a:lnTo>
                <a:lnTo>
                  <a:pt x="941" y="2209"/>
                </a:lnTo>
                <a:lnTo>
                  <a:pt x="940" y="2210"/>
                </a:lnTo>
                <a:lnTo>
                  <a:pt x="938" y="2210"/>
                </a:lnTo>
                <a:lnTo>
                  <a:pt x="934" y="2213"/>
                </a:lnTo>
                <a:lnTo>
                  <a:pt x="933" y="2213"/>
                </a:lnTo>
                <a:lnTo>
                  <a:pt x="929" y="2215"/>
                </a:lnTo>
                <a:lnTo>
                  <a:pt x="928" y="2217"/>
                </a:lnTo>
                <a:lnTo>
                  <a:pt x="926" y="2217"/>
                </a:lnTo>
                <a:lnTo>
                  <a:pt x="925" y="2218"/>
                </a:lnTo>
                <a:lnTo>
                  <a:pt x="923" y="2219"/>
                </a:lnTo>
                <a:lnTo>
                  <a:pt x="922" y="2219"/>
                </a:lnTo>
                <a:lnTo>
                  <a:pt x="919" y="2220"/>
                </a:lnTo>
                <a:lnTo>
                  <a:pt x="901" y="2228"/>
                </a:lnTo>
                <a:lnTo>
                  <a:pt x="883" y="2236"/>
                </a:lnTo>
                <a:lnTo>
                  <a:pt x="877" y="2239"/>
                </a:lnTo>
                <a:lnTo>
                  <a:pt x="872" y="2242"/>
                </a:lnTo>
                <a:lnTo>
                  <a:pt x="866" y="2245"/>
                </a:lnTo>
                <a:lnTo>
                  <a:pt x="865" y="2245"/>
                </a:lnTo>
                <a:lnTo>
                  <a:pt x="859" y="2248"/>
                </a:lnTo>
                <a:lnTo>
                  <a:pt x="854" y="2251"/>
                </a:lnTo>
                <a:lnTo>
                  <a:pt x="846" y="2254"/>
                </a:lnTo>
                <a:lnTo>
                  <a:pt x="846" y="2255"/>
                </a:lnTo>
                <a:lnTo>
                  <a:pt x="845" y="2255"/>
                </a:lnTo>
                <a:lnTo>
                  <a:pt x="843" y="2256"/>
                </a:lnTo>
                <a:lnTo>
                  <a:pt x="842" y="2256"/>
                </a:lnTo>
                <a:lnTo>
                  <a:pt x="842" y="2257"/>
                </a:lnTo>
                <a:lnTo>
                  <a:pt x="841" y="2257"/>
                </a:lnTo>
                <a:lnTo>
                  <a:pt x="840" y="2257"/>
                </a:lnTo>
                <a:lnTo>
                  <a:pt x="839" y="2259"/>
                </a:lnTo>
                <a:lnTo>
                  <a:pt x="838" y="2259"/>
                </a:lnTo>
                <a:lnTo>
                  <a:pt x="836" y="2260"/>
                </a:lnTo>
                <a:lnTo>
                  <a:pt x="834" y="2261"/>
                </a:lnTo>
                <a:lnTo>
                  <a:pt x="833" y="2261"/>
                </a:lnTo>
                <a:lnTo>
                  <a:pt x="832" y="2261"/>
                </a:lnTo>
                <a:lnTo>
                  <a:pt x="831" y="2262"/>
                </a:lnTo>
                <a:lnTo>
                  <a:pt x="829" y="2263"/>
                </a:lnTo>
                <a:lnTo>
                  <a:pt x="828" y="2263"/>
                </a:lnTo>
                <a:lnTo>
                  <a:pt x="825" y="2264"/>
                </a:lnTo>
                <a:lnTo>
                  <a:pt x="824" y="2265"/>
                </a:lnTo>
                <a:lnTo>
                  <a:pt x="823" y="2265"/>
                </a:lnTo>
                <a:lnTo>
                  <a:pt x="821" y="2268"/>
                </a:lnTo>
                <a:lnTo>
                  <a:pt x="816" y="2269"/>
                </a:lnTo>
                <a:lnTo>
                  <a:pt x="814" y="2270"/>
                </a:lnTo>
                <a:lnTo>
                  <a:pt x="813" y="2270"/>
                </a:lnTo>
                <a:lnTo>
                  <a:pt x="811" y="2271"/>
                </a:lnTo>
                <a:lnTo>
                  <a:pt x="810" y="2271"/>
                </a:lnTo>
                <a:lnTo>
                  <a:pt x="808" y="2271"/>
                </a:lnTo>
                <a:lnTo>
                  <a:pt x="807" y="2271"/>
                </a:lnTo>
                <a:lnTo>
                  <a:pt x="807" y="2272"/>
                </a:lnTo>
                <a:lnTo>
                  <a:pt x="806" y="2273"/>
                </a:lnTo>
                <a:lnTo>
                  <a:pt x="804" y="2274"/>
                </a:lnTo>
                <a:lnTo>
                  <a:pt x="802" y="2276"/>
                </a:lnTo>
                <a:lnTo>
                  <a:pt x="800" y="2276"/>
                </a:lnTo>
                <a:lnTo>
                  <a:pt x="799" y="2277"/>
                </a:lnTo>
                <a:lnTo>
                  <a:pt x="798" y="2277"/>
                </a:lnTo>
                <a:lnTo>
                  <a:pt x="796" y="2278"/>
                </a:lnTo>
                <a:lnTo>
                  <a:pt x="795" y="2279"/>
                </a:lnTo>
                <a:lnTo>
                  <a:pt x="794" y="2279"/>
                </a:lnTo>
                <a:lnTo>
                  <a:pt x="793" y="2279"/>
                </a:lnTo>
                <a:lnTo>
                  <a:pt x="791" y="2279"/>
                </a:lnTo>
                <a:lnTo>
                  <a:pt x="790" y="2280"/>
                </a:lnTo>
                <a:lnTo>
                  <a:pt x="789" y="2281"/>
                </a:lnTo>
                <a:lnTo>
                  <a:pt x="788" y="2281"/>
                </a:lnTo>
                <a:lnTo>
                  <a:pt x="787" y="2282"/>
                </a:lnTo>
                <a:lnTo>
                  <a:pt x="786" y="2282"/>
                </a:lnTo>
                <a:lnTo>
                  <a:pt x="784" y="2284"/>
                </a:lnTo>
                <a:lnTo>
                  <a:pt x="784" y="2285"/>
                </a:lnTo>
                <a:lnTo>
                  <a:pt x="782" y="2285"/>
                </a:lnTo>
                <a:lnTo>
                  <a:pt x="780" y="2286"/>
                </a:lnTo>
                <a:lnTo>
                  <a:pt x="779" y="2286"/>
                </a:lnTo>
                <a:lnTo>
                  <a:pt x="778" y="2287"/>
                </a:lnTo>
                <a:lnTo>
                  <a:pt x="776" y="2288"/>
                </a:lnTo>
                <a:lnTo>
                  <a:pt x="773" y="2289"/>
                </a:lnTo>
                <a:lnTo>
                  <a:pt x="770" y="2291"/>
                </a:lnTo>
                <a:lnTo>
                  <a:pt x="769" y="2291"/>
                </a:lnTo>
                <a:lnTo>
                  <a:pt x="767" y="2293"/>
                </a:lnTo>
                <a:lnTo>
                  <a:pt x="765" y="2293"/>
                </a:lnTo>
                <a:lnTo>
                  <a:pt x="764" y="2294"/>
                </a:lnTo>
                <a:lnTo>
                  <a:pt x="762" y="2294"/>
                </a:lnTo>
                <a:lnTo>
                  <a:pt x="761" y="2295"/>
                </a:lnTo>
                <a:lnTo>
                  <a:pt x="754" y="2299"/>
                </a:lnTo>
                <a:lnTo>
                  <a:pt x="747" y="2303"/>
                </a:lnTo>
                <a:lnTo>
                  <a:pt x="747" y="2304"/>
                </a:lnTo>
                <a:lnTo>
                  <a:pt x="746" y="2304"/>
                </a:lnTo>
                <a:lnTo>
                  <a:pt x="745" y="2305"/>
                </a:lnTo>
                <a:lnTo>
                  <a:pt x="744" y="2306"/>
                </a:lnTo>
                <a:lnTo>
                  <a:pt x="743" y="2306"/>
                </a:lnTo>
                <a:lnTo>
                  <a:pt x="742" y="2306"/>
                </a:lnTo>
                <a:lnTo>
                  <a:pt x="743" y="2309"/>
                </a:lnTo>
                <a:lnTo>
                  <a:pt x="742" y="2309"/>
                </a:lnTo>
                <a:lnTo>
                  <a:pt x="741" y="2306"/>
                </a:lnTo>
                <a:lnTo>
                  <a:pt x="741" y="2305"/>
                </a:lnTo>
                <a:lnTo>
                  <a:pt x="739" y="2304"/>
                </a:lnTo>
                <a:lnTo>
                  <a:pt x="738" y="2304"/>
                </a:lnTo>
                <a:lnTo>
                  <a:pt x="737" y="2304"/>
                </a:lnTo>
                <a:lnTo>
                  <a:pt x="736" y="2304"/>
                </a:lnTo>
                <a:lnTo>
                  <a:pt x="735" y="2304"/>
                </a:lnTo>
                <a:lnTo>
                  <a:pt x="734" y="2305"/>
                </a:lnTo>
                <a:lnTo>
                  <a:pt x="733" y="2305"/>
                </a:lnTo>
                <a:lnTo>
                  <a:pt x="729" y="2306"/>
                </a:lnTo>
                <a:lnTo>
                  <a:pt x="728" y="2307"/>
                </a:lnTo>
                <a:lnTo>
                  <a:pt x="727" y="2307"/>
                </a:lnTo>
                <a:lnTo>
                  <a:pt x="726" y="2307"/>
                </a:lnTo>
                <a:lnTo>
                  <a:pt x="725" y="2307"/>
                </a:lnTo>
                <a:lnTo>
                  <a:pt x="724" y="2307"/>
                </a:lnTo>
                <a:lnTo>
                  <a:pt x="722" y="2307"/>
                </a:lnTo>
                <a:lnTo>
                  <a:pt x="721" y="2309"/>
                </a:lnTo>
                <a:lnTo>
                  <a:pt x="720" y="2309"/>
                </a:lnTo>
                <a:lnTo>
                  <a:pt x="720" y="2310"/>
                </a:lnTo>
                <a:lnTo>
                  <a:pt x="719" y="2310"/>
                </a:lnTo>
                <a:lnTo>
                  <a:pt x="716" y="2312"/>
                </a:lnTo>
                <a:lnTo>
                  <a:pt x="715" y="2313"/>
                </a:lnTo>
                <a:lnTo>
                  <a:pt x="713" y="2313"/>
                </a:lnTo>
                <a:lnTo>
                  <a:pt x="715" y="2314"/>
                </a:lnTo>
                <a:lnTo>
                  <a:pt x="716" y="2319"/>
                </a:lnTo>
                <a:lnTo>
                  <a:pt x="715" y="2314"/>
                </a:lnTo>
                <a:lnTo>
                  <a:pt x="713" y="2313"/>
                </a:lnTo>
                <a:lnTo>
                  <a:pt x="712" y="2313"/>
                </a:lnTo>
                <a:lnTo>
                  <a:pt x="711" y="2313"/>
                </a:lnTo>
                <a:lnTo>
                  <a:pt x="710" y="2313"/>
                </a:lnTo>
                <a:lnTo>
                  <a:pt x="710" y="2314"/>
                </a:lnTo>
                <a:lnTo>
                  <a:pt x="708" y="2314"/>
                </a:lnTo>
                <a:lnTo>
                  <a:pt x="708" y="2315"/>
                </a:lnTo>
                <a:lnTo>
                  <a:pt x="705" y="2315"/>
                </a:lnTo>
                <a:lnTo>
                  <a:pt x="705" y="2316"/>
                </a:lnTo>
                <a:lnTo>
                  <a:pt x="704" y="2316"/>
                </a:lnTo>
                <a:lnTo>
                  <a:pt x="703" y="2316"/>
                </a:lnTo>
                <a:lnTo>
                  <a:pt x="702" y="2318"/>
                </a:lnTo>
                <a:lnTo>
                  <a:pt x="701" y="2319"/>
                </a:lnTo>
                <a:lnTo>
                  <a:pt x="700" y="2319"/>
                </a:lnTo>
                <a:lnTo>
                  <a:pt x="701" y="2320"/>
                </a:lnTo>
                <a:lnTo>
                  <a:pt x="702" y="2323"/>
                </a:lnTo>
                <a:lnTo>
                  <a:pt x="701" y="2323"/>
                </a:lnTo>
                <a:lnTo>
                  <a:pt x="700" y="2321"/>
                </a:lnTo>
                <a:lnTo>
                  <a:pt x="700" y="2319"/>
                </a:lnTo>
                <a:lnTo>
                  <a:pt x="699" y="2319"/>
                </a:lnTo>
                <a:lnTo>
                  <a:pt x="696" y="2319"/>
                </a:lnTo>
                <a:lnTo>
                  <a:pt x="694" y="2320"/>
                </a:lnTo>
                <a:lnTo>
                  <a:pt x="692" y="2321"/>
                </a:lnTo>
                <a:lnTo>
                  <a:pt x="691" y="2322"/>
                </a:lnTo>
                <a:lnTo>
                  <a:pt x="690" y="2322"/>
                </a:lnTo>
                <a:lnTo>
                  <a:pt x="688" y="2323"/>
                </a:lnTo>
                <a:lnTo>
                  <a:pt x="686" y="2324"/>
                </a:lnTo>
                <a:lnTo>
                  <a:pt x="685" y="2324"/>
                </a:lnTo>
                <a:lnTo>
                  <a:pt x="685" y="2326"/>
                </a:lnTo>
                <a:lnTo>
                  <a:pt x="684" y="2326"/>
                </a:lnTo>
                <a:lnTo>
                  <a:pt x="685" y="2328"/>
                </a:lnTo>
                <a:lnTo>
                  <a:pt x="686" y="2331"/>
                </a:lnTo>
                <a:lnTo>
                  <a:pt x="686" y="2332"/>
                </a:lnTo>
                <a:lnTo>
                  <a:pt x="684" y="2328"/>
                </a:lnTo>
                <a:lnTo>
                  <a:pt x="684" y="2326"/>
                </a:lnTo>
                <a:lnTo>
                  <a:pt x="683" y="2326"/>
                </a:lnTo>
                <a:lnTo>
                  <a:pt x="682" y="2326"/>
                </a:lnTo>
                <a:lnTo>
                  <a:pt x="681" y="2327"/>
                </a:lnTo>
                <a:lnTo>
                  <a:pt x="679" y="2327"/>
                </a:lnTo>
                <a:lnTo>
                  <a:pt x="678" y="2328"/>
                </a:lnTo>
                <a:lnTo>
                  <a:pt x="676" y="2329"/>
                </a:lnTo>
                <a:lnTo>
                  <a:pt x="675" y="2330"/>
                </a:lnTo>
                <a:lnTo>
                  <a:pt x="672" y="2331"/>
                </a:lnTo>
                <a:lnTo>
                  <a:pt x="669" y="2332"/>
                </a:lnTo>
                <a:lnTo>
                  <a:pt x="668" y="2334"/>
                </a:lnTo>
                <a:lnTo>
                  <a:pt x="669" y="2335"/>
                </a:lnTo>
                <a:lnTo>
                  <a:pt x="670" y="2338"/>
                </a:lnTo>
                <a:lnTo>
                  <a:pt x="669" y="2335"/>
                </a:lnTo>
                <a:lnTo>
                  <a:pt x="668" y="2334"/>
                </a:lnTo>
                <a:lnTo>
                  <a:pt x="668" y="2332"/>
                </a:lnTo>
                <a:lnTo>
                  <a:pt x="667" y="2332"/>
                </a:lnTo>
                <a:lnTo>
                  <a:pt x="666" y="2332"/>
                </a:lnTo>
                <a:lnTo>
                  <a:pt x="664" y="2334"/>
                </a:lnTo>
                <a:lnTo>
                  <a:pt x="661" y="2335"/>
                </a:lnTo>
                <a:lnTo>
                  <a:pt x="660" y="2335"/>
                </a:lnTo>
                <a:lnTo>
                  <a:pt x="659" y="2336"/>
                </a:lnTo>
                <a:lnTo>
                  <a:pt x="658" y="2336"/>
                </a:lnTo>
                <a:lnTo>
                  <a:pt x="657" y="2336"/>
                </a:lnTo>
                <a:lnTo>
                  <a:pt x="655" y="2337"/>
                </a:lnTo>
                <a:lnTo>
                  <a:pt x="653" y="2338"/>
                </a:lnTo>
                <a:lnTo>
                  <a:pt x="652" y="2338"/>
                </a:lnTo>
                <a:lnTo>
                  <a:pt x="651" y="2338"/>
                </a:lnTo>
                <a:lnTo>
                  <a:pt x="651" y="2339"/>
                </a:lnTo>
                <a:lnTo>
                  <a:pt x="650" y="2339"/>
                </a:lnTo>
                <a:lnTo>
                  <a:pt x="648" y="2339"/>
                </a:lnTo>
                <a:lnTo>
                  <a:pt x="647" y="2340"/>
                </a:lnTo>
                <a:lnTo>
                  <a:pt x="646" y="2341"/>
                </a:lnTo>
                <a:lnTo>
                  <a:pt x="643" y="2341"/>
                </a:lnTo>
                <a:lnTo>
                  <a:pt x="642" y="2343"/>
                </a:lnTo>
                <a:lnTo>
                  <a:pt x="641" y="2343"/>
                </a:lnTo>
                <a:lnTo>
                  <a:pt x="640" y="2344"/>
                </a:lnTo>
                <a:lnTo>
                  <a:pt x="639" y="2345"/>
                </a:lnTo>
                <a:lnTo>
                  <a:pt x="638" y="2345"/>
                </a:lnTo>
                <a:lnTo>
                  <a:pt x="636" y="2345"/>
                </a:lnTo>
                <a:lnTo>
                  <a:pt x="636" y="2346"/>
                </a:lnTo>
                <a:lnTo>
                  <a:pt x="635" y="2346"/>
                </a:lnTo>
                <a:lnTo>
                  <a:pt x="634" y="2347"/>
                </a:lnTo>
                <a:lnTo>
                  <a:pt x="633" y="2347"/>
                </a:lnTo>
                <a:lnTo>
                  <a:pt x="632" y="2347"/>
                </a:lnTo>
                <a:lnTo>
                  <a:pt x="631" y="2348"/>
                </a:lnTo>
                <a:lnTo>
                  <a:pt x="630" y="2348"/>
                </a:lnTo>
                <a:lnTo>
                  <a:pt x="629" y="2349"/>
                </a:lnTo>
                <a:lnTo>
                  <a:pt x="627" y="2351"/>
                </a:lnTo>
                <a:lnTo>
                  <a:pt x="626" y="2351"/>
                </a:lnTo>
                <a:lnTo>
                  <a:pt x="625" y="2352"/>
                </a:lnTo>
                <a:lnTo>
                  <a:pt x="623" y="2352"/>
                </a:lnTo>
                <a:lnTo>
                  <a:pt x="622" y="2353"/>
                </a:lnTo>
                <a:lnTo>
                  <a:pt x="621" y="2353"/>
                </a:lnTo>
                <a:lnTo>
                  <a:pt x="619" y="2354"/>
                </a:lnTo>
                <a:lnTo>
                  <a:pt x="618" y="2355"/>
                </a:lnTo>
                <a:lnTo>
                  <a:pt x="617" y="2355"/>
                </a:lnTo>
                <a:lnTo>
                  <a:pt x="616" y="2355"/>
                </a:lnTo>
                <a:lnTo>
                  <a:pt x="616" y="2356"/>
                </a:lnTo>
                <a:lnTo>
                  <a:pt x="613" y="2357"/>
                </a:lnTo>
                <a:lnTo>
                  <a:pt x="612" y="2358"/>
                </a:lnTo>
                <a:lnTo>
                  <a:pt x="612" y="2360"/>
                </a:lnTo>
                <a:lnTo>
                  <a:pt x="612" y="2358"/>
                </a:lnTo>
                <a:lnTo>
                  <a:pt x="610" y="2358"/>
                </a:lnTo>
                <a:lnTo>
                  <a:pt x="609" y="2358"/>
                </a:lnTo>
                <a:lnTo>
                  <a:pt x="607" y="2358"/>
                </a:lnTo>
                <a:lnTo>
                  <a:pt x="605" y="2360"/>
                </a:lnTo>
                <a:lnTo>
                  <a:pt x="604" y="2360"/>
                </a:lnTo>
                <a:lnTo>
                  <a:pt x="603" y="2361"/>
                </a:lnTo>
                <a:lnTo>
                  <a:pt x="601" y="2362"/>
                </a:lnTo>
                <a:lnTo>
                  <a:pt x="599" y="2362"/>
                </a:lnTo>
                <a:lnTo>
                  <a:pt x="597" y="2363"/>
                </a:lnTo>
                <a:lnTo>
                  <a:pt x="597" y="2364"/>
                </a:lnTo>
                <a:lnTo>
                  <a:pt x="597" y="2365"/>
                </a:lnTo>
                <a:lnTo>
                  <a:pt x="596" y="2365"/>
                </a:lnTo>
                <a:lnTo>
                  <a:pt x="596" y="2364"/>
                </a:lnTo>
                <a:lnTo>
                  <a:pt x="595" y="2364"/>
                </a:lnTo>
                <a:lnTo>
                  <a:pt x="592" y="2364"/>
                </a:lnTo>
                <a:lnTo>
                  <a:pt x="591" y="2364"/>
                </a:lnTo>
                <a:lnTo>
                  <a:pt x="590" y="2364"/>
                </a:lnTo>
                <a:lnTo>
                  <a:pt x="588" y="2365"/>
                </a:lnTo>
                <a:lnTo>
                  <a:pt x="587" y="2366"/>
                </a:lnTo>
                <a:lnTo>
                  <a:pt x="586" y="2368"/>
                </a:lnTo>
                <a:lnTo>
                  <a:pt x="583" y="2369"/>
                </a:lnTo>
                <a:lnTo>
                  <a:pt x="579" y="2370"/>
                </a:lnTo>
                <a:lnTo>
                  <a:pt x="578" y="2371"/>
                </a:lnTo>
                <a:lnTo>
                  <a:pt x="578" y="2372"/>
                </a:lnTo>
                <a:lnTo>
                  <a:pt x="578" y="2373"/>
                </a:lnTo>
                <a:lnTo>
                  <a:pt x="577" y="2371"/>
                </a:lnTo>
                <a:lnTo>
                  <a:pt x="574" y="2372"/>
                </a:lnTo>
                <a:lnTo>
                  <a:pt x="572" y="2372"/>
                </a:lnTo>
                <a:lnTo>
                  <a:pt x="570" y="2373"/>
                </a:lnTo>
                <a:lnTo>
                  <a:pt x="569" y="2373"/>
                </a:lnTo>
                <a:lnTo>
                  <a:pt x="567" y="2374"/>
                </a:lnTo>
                <a:lnTo>
                  <a:pt x="566" y="2376"/>
                </a:lnTo>
                <a:lnTo>
                  <a:pt x="565" y="2376"/>
                </a:lnTo>
                <a:lnTo>
                  <a:pt x="563" y="2377"/>
                </a:lnTo>
                <a:lnTo>
                  <a:pt x="562" y="2378"/>
                </a:lnTo>
                <a:lnTo>
                  <a:pt x="562" y="2379"/>
                </a:lnTo>
                <a:lnTo>
                  <a:pt x="562" y="2378"/>
                </a:lnTo>
                <a:lnTo>
                  <a:pt x="561" y="2378"/>
                </a:lnTo>
                <a:lnTo>
                  <a:pt x="560" y="2378"/>
                </a:lnTo>
                <a:lnTo>
                  <a:pt x="558" y="2378"/>
                </a:lnTo>
                <a:lnTo>
                  <a:pt x="556" y="2378"/>
                </a:lnTo>
                <a:lnTo>
                  <a:pt x="554" y="2379"/>
                </a:lnTo>
                <a:lnTo>
                  <a:pt x="553" y="2379"/>
                </a:lnTo>
                <a:lnTo>
                  <a:pt x="552" y="2380"/>
                </a:lnTo>
                <a:lnTo>
                  <a:pt x="551" y="2380"/>
                </a:lnTo>
                <a:lnTo>
                  <a:pt x="549" y="2381"/>
                </a:lnTo>
                <a:lnTo>
                  <a:pt x="548" y="2381"/>
                </a:lnTo>
                <a:lnTo>
                  <a:pt x="547" y="2382"/>
                </a:lnTo>
                <a:lnTo>
                  <a:pt x="546" y="2382"/>
                </a:lnTo>
                <a:lnTo>
                  <a:pt x="545" y="2383"/>
                </a:lnTo>
                <a:lnTo>
                  <a:pt x="544" y="2383"/>
                </a:lnTo>
                <a:lnTo>
                  <a:pt x="543" y="2385"/>
                </a:lnTo>
                <a:lnTo>
                  <a:pt x="543" y="2386"/>
                </a:lnTo>
                <a:lnTo>
                  <a:pt x="541" y="2385"/>
                </a:lnTo>
                <a:lnTo>
                  <a:pt x="539" y="2385"/>
                </a:lnTo>
                <a:lnTo>
                  <a:pt x="538" y="2385"/>
                </a:lnTo>
                <a:lnTo>
                  <a:pt x="537" y="2386"/>
                </a:lnTo>
                <a:lnTo>
                  <a:pt x="536" y="2386"/>
                </a:lnTo>
                <a:lnTo>
                  <a:pt x="535" y="2386"/>
                </a:lnTo>
                <a:lnTo>
                  <a:pt x="534" y="2387"/>
                </a:lnTo>
                <a:lnTo>
                  <a:pt x="532" y="2387"/>
                </a:lnTo>
                <a:lnTo>
                  <a:pt x="531" y="2388"/>
                </a:lnTo>
                <a:lnTo>
                  <a:pt x="530" y="2388"/>
                </a:lnTo>
                <a:lnTo>
                  <a:pt x="529" y="2389"/>
                </a:lnTo>
                <a:lnTo>
                  <a:pt x="528" y="2389"/>
                </a:lnTo>
                <a:lnTo>
                  <a:pt x="527" y="2390"/>
                </a:lnTo>
                <a:lnTo>
                  <a:pt x="526" y="2390"/>
                </a:lnTo>
                <a:lnTo>
                  <a:pt x="524" y="2391"/>
                </a:lnTo>
                <a:lnTo>
                  <a:pt x="524" y="2393"/>
                </a:lnTo>
                <a:lnTo>
                  <a:pt x="524" y="2394"/>
                </a:lnTo>
                <a:lnTo>
                  <a:pt x="523" y="2394"/>
                </a:lnTo>
                <a:lnTo>
                  <a:pt x="523" y="2393"/>
                </a:lnTo>
                <a:lnTo>
                  <a:pt x="522" y="2393"/>
                </a:lnTo>
                <a:lnTo>
                  <a:pt x="522" y="2391"/>
                </a:lnTo>
                <a:lnTo>
                  <a:pt x="521" y="2391"/>
                </a:lnTo>
                <a:lnTo>
                  <a:pt x="520" y="2391"/>
                </a:lnTo>
                <a:lnTo>
                  <a:pt x="518" y="2391"/>
                </a:lnTo>
                <a:lnTo>
                  <a:pt x="515" y="2393"/>
                </a:lnTo>
                <a:lnTo>
                  <a:pt x="513" y="2394"/>
                </a:lnTo>
                <a:lnTo>
                  <a:pt x="512" y="2395"/>
                </a:lnTo>
                <a:lnTo>
                  <a:pt x="511" y="2395"/>
                </a:lnTo>
                <a:lnTo>
                  <a:pt x="510" y="2396"/>
                </a:lnTo>
                <a:lnTo>
                  <a:pt x="509" y="2397"/>
                </a:lnTo>
                <a:lnTo>
                  <a:pt x="506" y="2397"/>
                </a:lnTo>
                <a:lnTo>
                  <a:pt x="505" y="2398"/>
                </a:lnTo>
                <a:lnTo>
                  <a:pt x="504" y="2398"/>
                </a:lnTo>
                <a:lnTo>
                  <a:pt x="504" y="2399"/>
                </a:lnTo>
                <a:lnTo>
                  <a:pt x="503" y="2399"/>
                </a:lnTo>
                <a:lnTo>
                  <a:pt x="503" y="2401"/>
                </a:lnTo>
                <a:lnTo>
                  <a:pt x="503" y="2402"/>
                </a:lnTo>
                <a:lnTo>
                  <a:pt x="502" y="2399"/>
                </a:lnTo>
                <a:lnTo>
                  <a:pt x="501" y="2398"/>
                </a:lnTo>
                <a:lnTo>
                  <a:pt x="498" y="2398"/>
                </a:lnTo>
                <a:lnTo>
                  <a:pt x="497" y="2398"/>
                </a:lnTo>
                <a:lnTo>
                  <a:pt x="496" y="2399"/>
                </a:lnTo>
                <a:lnTo>
                  <a:pt x="495" y="2399"/>
                </a:lnTo>
                <a:lnTo>
                  <a:pt x="494" y="2401"/>
                </a:lnTo>
                <a:lnTo>
                  <a:pt x="493" y="2401"/>
                </a:lnTo>
                <a:lnTo>
                  <a:pt x="492" y="2402"/>
                </a:lnTo>
                <a:lnTo>
                  <a:pt x="491" y="2402"/>
                </a:lnTo>
                <a:lnTo>
                  <a:pt x="489" y="2403"/>
                </a:lnTo>
                <a:lnTo>
                  <a:pt x="488" y="2403"/>
                </a:lnTo>
                <a:lnTo>
                  <a:pt x="487" y="2404"/>
                </a:lnTo>
                <a:lnTo>
                  <a:pt x="487" y="2405"/>
                </a:lnTo>
                <a:lnTo>
                  <a:pt x="487" y="2406"/>
                </a:lnTo>
                <a:lnTo>
                  <a:pt x="486" y="2405"/>
                </a:lnTo>
                <a:lnTo>
                  <a:pt x="486" y="2404"/>
                </a:lnTo>
                <a:lnTo>
                  <a:pt x="486" y="2403"/>
                </a:lnTo>
                <a:lnTo>
                  <a:pt x="485" y="2403"/>
                </a:lnTo>
                <a:lnTo>
                  <a:pt x="484" y="2402"/>
                </a:lnTo>
                <a:lnTo>
                  <a:pt x="483" y="2402"/>
                </a:lnTo>
                <a:lnTo>
                  <a:pt x="482" y="2402"/>
                </a:lnTo>
                <a:lnTo>
                  <a:pt x="480" y="2402"/>
                </a:lnTo>
                <a:lnTo>
                  <a:pt x="479" y="2402"/>
                </a:lnTo>
                <a:lnTo>
                  <a:pt x="478" y="2402"/>
                </a:lnTo>
                <a:lnTo>
                  <a:pt x="477" y="2402"/>
                </a:lnTo>
                <a:lnTo>
                  <a:pt x="477" y="2403"/>
                </a:lnTo>
                <a:lnTo>
                  <a:pt x="476" y="2403"/>
                </a:lnTo>
                <a:lnTo>
                  <a:pt x="475" y="2403"/>
                </a:lnTo>
                <a:lnTo>
                  <a:pt x="474" y="2404"/>
                </a:lnTo>
                <a:lnTo>
                  <a:pt x="472" y="2404"/>
                </a:lnTo>
                <a:lnTo>
                  <a:pt x="472" y="2406"/>
                </a:lnTo>
                <a:lnTo>
                  <a:pt x="471" y="2406"/>
                </a:lnTo>
                <a:lnTo>
                  <a:pt x="471" y="2405"/>
                </a:lnTo>
                <a:lnTo>
                  <a:pt x="470" y="2405"/>
                </a:lnTo>
                <a:lnTo>
                  <a:pt x="469" y="2405"/>
                </a:lnTo>
                <a:lnTo>
                  <a:pt x="468" y="2405"/>
                </a:lnTo>
                <a:lnTo>
                  <a:pt x="467" y="2406"/>
                </a:lnTo>
                <a:lnTo>
                  <a:pt x="467" y="2407"/>
                </a:lnTo>
                <a:lnTo>
                  <a:pt x="466" y="2406"/>
                </a:lnTo>
                <a:lnTo>
                  <a:pt x="465" y="2406"/>
                </a:lnTo>
                <a:lnTo>
                  <a:pt x="463" y="2406"/>
                </a:lnTo>
                <a:lnTo>
                  <a:pt x="462" y="2406"/>
                </a:lnTo>
                <a:lnTo>
                  <a:pt x="461" y="2407"/>
                </a:lnTo>
                <a:lnTo>
                  <a:pt x="461" y="2408"/>
                </a:lnTo>
                <a:lnTo>
                  <a:pt x="461" y="2407"/>
                </a:lnTo>
                <a:lnTo>
                  <a:pt x="460" y="2407"/>
                </a:lnTo>
                <a:lnTo>
                  <a:pt x="460" y="2406"/>
                </a:lnTo>
                <a:lnTo>
                  <a:pt x="459" y="2405"/>
                </a:lnTo>
                <a:lnTo>
                  <a:pt x="458" y="2405"/>
                </a:lnTo>
                <a:lnTo>
                  <a:pt x="457" y="2405"/>
                </a:lnTo>
                <a:lnTo>
                  <a:pt x="455" y="2405"/>
                </a:lnTo>
                <a:lnTo>
                  <a:pt x="453" y="2405"/>
                </a:lnTo>
                <a:lnTo>
                  <a:pt x="452" y="2404"/>
                </a:lnTo>
                <a:lnTo>
                  <a:pt x="450" y="2404"/>
                </a:lnTo>
                <a:lnTo>
                  <a:pt x="448" y="2405"/>
                </a:lnTo>
                <a:lnTo>
                  <a:pt x="446" y="2405"/>
                </a:lnTo>
                <a:lnTo>
                  <a:pt x="444" y="2405"/>
                </a:lnTo>
                <a:lnTo>
                  <a:pt x="443" y="2405"/>
                </a:lnTo>
                <a:lnTo>
                  <a:pt x="441" y="2406"/>
                </a:lnTo>
                <a:lnTo>
                  <a:pt x="440" y="2406"/>
                </a:lnTo>
                <a:lnTo>
                  <a:pt x="437" y="2406"/>
                </a:lnTo>
                <a:lnTo>
                  <a:pt x="435" y="2407"/>
                </a:lnTo>
                <a:lnTo>
                  <a:pt x="432" y="2408"/>
                </a:lnTo>
                <a:lnTo>
                  <a:pt x="429" y="2410"/>
                </a:lnTo>
                <a:lnTo>
                  <a:pt x="427" y="2411"/>
                </a:lnTo>
                <a:lnTo>
                  <a:pt x="424" y="2412"/>
                </a:lnTo>
                <a:lnTo>
                  <a:pt x="422" y="2413"/>
                </a:lnTo>
                <a:lnTo>
                  <a:pt x="419" y="2414"/>
                </a:lnTo>
                <a:lnTo>
                  <a:pt x="416" y="2415"/>
                </a:lnTo>
                <a:lnTo>
                  <a:pt x="414" y="2416"/>
                </a:lnTo>
                <a:lnTo>
                  <a:pt x="411" y="2418"/>
                </a:lnTo>
                <a:lnTo>
                  <a:pt x="409" y="2419"/>
                </a:lnTo>
                <a:lnTo>
                  <a:pt x="407" y="2420"/>
                </a:lnTo>
                <a:lnTo>
                  <a:pt x="405" y="2421"/>
                </a:lnTo>
                <a:lnTo>
                  <a:pt x="402" y="2422"/>
                </a:lnTo>
                <a:lnTo>
                  <a:pt x="400" y="2423"/>
                </a:lnTo>
                <a:lnTo>
                  <a:pt x="377" y="2435"/>
                </a:lnTo>
                <a:lnTo>
                  <a:pt x="345" y="2452"/>
                </a:lnTo>
                <a:lnTo>
                  <a:pt x="339" y="2455"/>
                </a:lnTo>
                <a:lnTo>
                  <a:pt x="333" y="2458"/>
                </a:lnTo>
                <a:lnTo>
                  <a:pt x="327" y="2462"/>
                </a:lnTo>
                <a:lnTo>
                  <a:pt x="321" y="2465"/>
                </a:lnTo>
                <a:lnTo>
                  <a:pt x="269" y="2489"/>
                </a:lnTo>
                <a:lnTo>
                  <a:pt x="259" y="2495"/>
                </a:lnTo>
                <a:lnTo>
                  <a:pt x="251" y="2499"/>
                </a:lnTo>
                <a:lnTo>
                  <a:pt x="238" y="2506"/>
                </a:lnTo>
                <a:lnTo>
                  <a:pt x="224" y="2514"/>
                </a:lnTo>
                <a:lnTo>
                  <a:pt x="212" y="2519"/>
                </a:lnTo>
                <a:lnTo>
                  <a:pt x="210" y="2520"/>
                </a:lnTo>
                <a:lnTo>
                  <a:pt x="207" y="2521"/>
                </a:lnTo>
                <a:lnTo>
                  <a:pt x="204" y="2522"/>
                </a:lnTo>
                <a:lnTo>
                  <a:pt x="202" y="2523"/>
                </a:lnTo>
                <a:lnTo>
                  <a:pt x="199" y="2524"/>
                </a:lnTo>
                <a:lnTo>
                  <a:pt x="196" y="2525"/>
                </a:lnTo>
                <a:lnTo>
                  <a:pt x="194" y="2527"/>
                </a:lnTo>
                <a:lnTo>
                  <a:pt x="192" y="2528"/>
                </a:lnTo>
                <a:lnTo>
                  <a:pt x="190" y="2529"/>
                </a:lnTo>
                <a:lnTo>
                  <a:pt x="187" y="2531"/>
                </a:lnTo>
                <a:lnTo>
                  <a:pt x="185" y="2532"/>
                </a:lnTo>
                <a:lnTo>
                  <a:pt x="183" y="2533"/>
                </a:lnTo>
                <a:lnTo>
                  <a:pt x="182" y="2535"/>
                </a:lnTo>
                <a:lnTo>
                  <a:pt x="180" y="2536"/>
                </a:lnTo>
                <a:lnTo>
                  <a:pt x="178" y="2536"/>
                </a:lnTo>
                <a:lnTo>
                  <a:pt x="177" y="2537"/>
                </a:lnTo>
                <a:lnTo>
                  <a:pt x="176" y="2538"/>
                </a:lnTo>
                <a:lnTo>
                  <a:pt x="175" y="2538"/>
                </a:lnTo>
                <a:lnTo>
                  <a:pt x="173" y="2539"/>
                </a:lnTo>
                <a:lnTo>
                  <a:pt x="172" y="2539"/>
                </a:lnTo>
                <a:lnTo>
                  <a:pt x="170" y="2540"/>
                </a:lnTo>
                <a:lnTo>
                  <a:pt x="169" y="2540"/>
                </a:lnTo>
                <a:lnTo>
                  <a:pt x="167" y="2541"/>
                </a:lnTo>
                <a:lnTo>
                  <a:pt x="166" y="2541"/>
                </a:lnTo>
                <a:lnTo>
                  <a:pt x="165" y="2541"/>
                </a:lnTo>
                <a:lnTo>
                  <a:pt x="164" y="2552"/>
                </a:lnTo>
                <a:lnTo>
                  <a:pt x="163" y="2552"/>
                </a:lnTo>
                <a:lnTo>
                  <a:pt x="167" y="2490"/>
                </a:lnTo>
                <a:lnTo>
                  <a:pt x="167" y="2477"/>
                </a:lnTo>
                <a:lnTo>
                  <a:pt x="167" y="2466"/>
                </a:lnTo>
                <a:lnTo>
                  <a:pt x="167" y="2464"/>
                </a:lnTo>
                <a:lnTo>
                  <a:pt x="166" y="2462"/>
                </a:lnTo>
                <a:lnTo>
                  <a:pt x="166" y="2460"/>
                </a:lnTo>
                <a:lnTo>
                  <a:pt x="166" y="2457"/>
                </a:lnTo>
                <a:lnTo>
                  <a:pt x="166" y="2456"/>
                </a:lnTo>
                <a:lnTo>
                  <a:pt x="166" y="2454"/>
                </a:lnTo>
                <a:lnTo>
                  <a:pt x="166" y="2452"/>
                </a:lnTo>
                <a:lnTo>
                  <a:pt x="166" y="2449"/>
                </a:lnTo>
                <a:lnTo>
                  <a:pt x="166" y="2447"/>
                </a:lnTo>
                <a:lnTo>
                  <a:pt x="166" y="2446"/>
                </a:lnTo>
                <a:lnTo>
                  <a:pt x="166" y="2444"/>
                </a:lnTo>
                <a:lnTo>
                  <a:pt x="167" y="2441"/>
                </a:lnTo>
                <a:lnTo>
                  <a:pt x="167" y="2439"/>
                </a:lnTo>
                <a:lnTo>
                  <a:pt x="167" y="2437"/>
                </a:lnTo>
                <a:lnTo>
                  <a:pt x="168" y="2436"/>
                </a:lnTo>
                <a:lnTo>
                  <a:pt x="168" y="2433"/>
                </a:lnTo>
                <a:lnTo>
                  <a:pt x="169" y="2431"/>
                </a:lnTo>
                <a:lnTo>
                  <a:pt x="169" y="2430"/>
                </a:lnTo>
                <a:lnTo>
                  <a:pt x="170" y="2428"/>
                </a:lnTo>
                <a:lnTo>
                  <a:pt x="172" y="2425"/>
                </a:lnTo>
                <a:lnTo>
                  <a:pt x="173" y="2423"/>
                </a:lnTo>
                <a:lnTo>
                  <a:pt x="174" y="2422"/>
                </a:lnTo>
                <a:lnTo>
                  <a:pt x="174" y="2421"/>
                </a:lnTo>
                <a:lnTo>
                  <a:pt x="175" y="2419"/>
                </a:lnTo>
                <a:lnTo>
                  <a:pt x="176" y="2418"/>
                </a:lnTo>
                <a:lnTo>
                  <a:pt x="178" y="2415"/>
                </a:lnTo>
                <a:lnTo>
                  <a:pt x="180" y="2414"/>
                </a:lnTo>
                <a:lnTo>
                  <a:pt x="181" y="2413"/>
                </a:lnTo>
                <a:lnTo>
                  <a:pt x="183" y="2412"/>
                </a:lnTo>
                <a:lnTo>
                  <a:pt x="184" y="2410"/>
                </a:lnTo>
                <a:lnTo>
                  <a:pt x="186" y="2408"/>
                </a:lnTo>
                <a:lnTo>
                  <a:pt x="189" y="2407"/>
                </a:lnTo>
                <a:lnTo>
                  <a:pt x="191" y="2405"/>
                </a:lnTo>
                <a:lnTo>
                  <a:pt x="193" y="2404"/>
                </a:lnTo>
                <a:lnTo>
                  <a:pt x="194" y="2403"/>
                </a:lnTo>
                <a:lnTo>
                  <a:pt x="196" y="2402"/>
                </a:lnTo>
                <a:lnTo>
                  <a:pt x="199" y="2401"/>
                </a:lnTo>
                <a:lnTo>
                  <a:pt x="200" y="2401"/>
                </a:lnTo>
                <a:lnTo>
                  <a:pt x="201" y="2399"/>
                </a:lnTo>
                <a:lnTo>
                  <a:pt x="202" y="2399"/>
                </a:lnTo>
                <a:lnTo>
                  <a:pt x="203" y="2399"/>
                </a:lnTo>
                <a:lnTo>
                  <a:pt x="204" y="2399"/>
                </a:lnTo>
                <a:lnTo>
                  <a:pt x="206" y="2399"/>
                </a:lnTo>
                <a:lnTo>
                  <a:pt x="207" y="2399"/>
                </a:lnTo>
                <a:lnTo>
                  <a:pt x="208" y="2399"/>
                </a:lnTo>
                <a:lnTo>
                  <a:pt x="209" y="2399"/>
                </a:lnTo>
                <a:lnTo>
                  <a:pt x="210" y="2399"/>
                </a:lnTo>
                <a:lnTo>
                  <a:pt x="211" y="2399"/>
                </a:lnTo>
                <a:lnTo>
                  <a:pt x="213" y="2399"/>
                </a:lnTo>
                <a:lnTo>
                  <a:pt x="215" y="2399"/>
                </a:lnTo>
                <a:lnTo>
                  <a:pt x="216" y="2399"/>
                </a:lnTo>
                <a:lnTo>
                  <a:pt x="217" y="2399"/>
                </a:lnTo>
                <a:lnTo>
                  <a:pt x="218" y="2398"/>
                </a:lnTo>
                <a:lnTo>
                  <a:pt x="219" y="2398"/>
                </a:lnTo>
                <a:lnTo>
                  <a:pt x="220" y="2398"/>
                </a:lnTo>
                <a:lnTo>
                  <a:pt x="222" y="2397"/>
                </a:lnTo>
                <a:lnTo>
                  <a:pt x="224" y="2397"/>
                </a:lnTo>
                <a:lnTo>
                  <a:pt x="225" y="2396"/>
                </a:lnTo>
                <a:lnTo>
                  <a:pt x="226" y="2396"/>
                </a:lnTo>
                <a:lnTo>
                  <a:pt x="227" y="2395"/>
                </a:lnTo>
                <a:lnTo>
                  <a:pt x="228" y="2395"/>
                </a:lnTo>
                <a:lnTo>
                  <a:pt x="229" y="2394"/>
                </a:lnTo>
                <a:lnTo>
                  <a:pt x="232" y="2390"/>
                </a:lnTo>
                <a:lnTo>
                  <a:pt x="251" y="2373"/>
                </a:lnTo>
                <a:lnTo>
                  <a:pt x="253" y="2372"/>
                </a:lnTo>
                <a:lnTo>
                  <a:pt x="254" y="2371"/>
                </a:lnTo>
                <a:lnTo>
                  <a:pt x="256" y="2370"/>
                </a:lnTo>
                <a:lnTo>
                  <a:pt x="258" y="2369"/>
                </a:lnTo>
                <a:lnTo>
                  <a:pt x="260" y="2368"/>
                </a:lnTo>
                <a:lnTo>
                  <a:pt x="261" y="2366"/>
                </a:lnTo>
                <a:lnTo>
                  <a:pt x="262" y="2365"/>
                </a:lnTo>
                <a:lnTo>
                  <a:pt x="264" y="2364"/>
                </a:lnTo>
                <a:lnTo>
                  <a:pt x="265" y="2363"/>
                </a:lnTo>
                <a:lnTo>
                  <a:pt x="268" y="2361"/>
                </a:lnTo>
                <a:lnTo>
                  <a:pt x="271" y="2357"/>
                </a:lnTo>
                <a:lnTo>
                  <a:pt x="273" y="2356"/>
                </a:lnTo>
                <a:lnTo>
                  <a:pt x="275" y="2356"/>
                </a:lnTo>
                <a:lnTo>
                  <a:pt x="276" y="2355"/>
                </a:lnTo>
                <a:lnTo>
                  <a:pt x="277" y="2355"/>
                </a:lnTo>
                <a:lnTo>
                  <a:pt x="279" y="2355"/>
                </a:lnTo>
                <a:lnTo>
                  <a:pt x="282" y="2354"/>
                </a:lnTo>
                <a:lnTo>
                  <a:pt x="285" y="2353"/>
                </a:lnTo>
                <a:lnTo>
                  <a:pt x="293" y="2353"/>
                </a:lnTo>
                <a:lnTo>
                  <a:pt x="296" y="2353"/>
                </a:lnTo>
                <a:lnTo>
                  <a:pt x="301" y="2353"/>
                </a:lnTo>
                <a:lnTo>
                  <a:pt x="308" y="2353"/>
                </a:lnTo>
                <a:lnTo>
                  <a:pt x="314" y="2351"/>
                </a:lnTo>
                <a:lnTo>
                  <a:pt x="315" y="2348"/>
                </a:lnTo>
                <a:lnTo>
                  <a:pt x="314" y="2347"/>
                </a:lnTo>
                <a:lnTo>
                  <a:pt x="315" y="2347"/>
                </a:lnTo>
                <a:lnTo>
                  <a:pt x="316" y="2347"/>
                </a:lnTo>
                <a:lnTo>
                  <a:pt x="315" y="2348"/>
                </a:lnTo>
                <a:lnTo>
                  <a:pt x="314" y="2351"/>
                </a:lnTo>
                <a:lnTo>
                  <a:pt x="315" y="2351"/>
                </a:lnTo>
                <a:lnTo>
                  <a:pt x="320" y="2349"/>
                </a:lnTo>
                <a:lnTo>
                  <a:pt x="323" y="2348"/>
                </a:lnTo>
                <a:lnTo>
                  <a:pt x="334" y="2345"/>
                </a:lnTo>
                <a:lnTo>
                  <a:pt x="338" y="2344"/>
                </a:lnTo>
                <a:lnTo>
                  <a:pt x="340" y="2341"/>
                </a:lnTo>
                <a:lnTo>
                  <a:pt x="342" y="2340"/>
                </a:lnTo>
                <a:lnTo>
                  <a:pt x="346" y="2338"/>
                </a:lnTo>
                <a:lnTo>
                  <a:pt x="349" y="2336"/>
                </a:lnTo>
                <a:lnTo>
                  <a:pt x="350" y="2335"/>
                </a:lnTo>
                <a:lnTo>
                  <a:pt x="353" y="2332"/>
                </a:lnTo>
                <a:lnTo>
                  <a:pt x="355" y="2331"/>
                </a:lnTo>
                <a:lnTo>
                  <a:pt x="357" y="2330"/>
                </a:lnTo>
                <a:lnTo>
                  <a:pt x="362" y="2328"/>
                </a:lnTo>
                <a:lnTo>
                  <a:pt x="367" y="2327"/>
                </a:lnTo>
                <a:lnTo>
                  <a:pt x="367" y="2328"/>
                </a:lnTo>
                <a:lnTo>
                  <a:pt x="374" y="2323"/>
                </a:lnTo>
                <a:lnTo>
                  <a:pt x="375" y="2324"/>
                </a:lnTo>
                <a:lnTo>
                  <a:pt x="377" y="2324"/>
                </a:lnTo>
                <a:lnTo>
                  <a:pt x="376" y="2323"/>
                </a:lnTo>
                <a:lnTo>
                  <a:pt x="376" y="2322"/>
                </a:lnTo>
                <a:lnTo>
                  <a:pt x="376" y="2319"/>
                </a:lnTo>
                <a:lnTo>
                  <a:pt x="376" y="2316"/>
                </a:lnTo>
                <a:lnTo>
                  <a:pt x="376" y="2315"/>
                </a:lnTo>
                <a:lnTo>
                  <a:pt x="375" y="2316"/>
                </a:lnTo>
                <a:lnTo>
                  <a:pt x="375" y="2315"/>
                </a:lnTo>
                <a:lnTo>
                  <a:pt x="376" y="2315"/>
                </a:lnTo>
                <a:lnTo>
                  <a:pt x="379" y="2315"/>
                </a:lnTo>
                <a:lnTo>
                  <a:pt x="376" y="2315"/>
                </a:lnTo>
                <a:lnTo>
                  <a:pt x="376" y="2316"/>
                </a:lnTo>
                <a:lnTo>
                  <a:pt x="376" y="2319"/>
                </a:lnTo>
                <a:lnTo>
                  <a:pt x="376" y="2323"/>
                </a:lnTo>
                <a:lnTo>
                  <a:pt x="377" y="2323"/>
                </a:lnTo>
                <a:lnTo>
                  <a:pt x="380" y="2322"/>
                </a:lnTo>
                <a:lnTo>
                  <a:pt x="381" y="2323"/>
                </a:lnTo>
                <a:lnTo>
                  <a:pt x="382" y="2323"/>
                </a:lnTo>
                <a:lnTo>
                  <a:pt x="383" y="2323"/>
                </a:lnTo>
                <a:lnTo>
                  <a:pt x="385" y="2322"/>
                </a:lnTo>
                <a:lnTo>
                  <a:pt x="385" y="2323"/>
                </a:lnTo>
                <a:lnTo>
                  <a:pt x="386" y="2323"/>
                </a:lnTo>
                <a:lnTo>
                  <a:pt x="389" y="2323"/>
                </a:lnTo>
                <a:lnTo>
                  <a:pt x="389" y="2324"/>
                </a:lnTo>
                <a:lnTo>
                  <a:pt x="390" y="2324"/>
                </a:lnTo>
                <a:lnTo>
                  <a:pt x="390" y="2326"/>
                </a:lnTo>
                <a:lnTo>
                  <a:pt x="391" y="2326"/>
                </a:lnTo>
                <a:lnTo>
                  <a:pt x="392" y="2321"/>
                </a:lnTo>
                <a:lnTo>
                  <a:pt x="393" y="2321"/>
                </a:lnTo>
                <a:lnTo>
                  <a:pt x="391" y="2326"/>
                </a:lnTo>
                <a:lnTo>
                  <a:pt x="391" y="2327"/>
                </a:lnTo>
                <a:lnTo>
                  <a:pt x="392" y="2329"/>
                </a:lnTo>
                <a:lnTo>
                  <a:pt x="392" y="2330"/>
                </a:lnTo>
                <a:lnTo>
                  <a:pt x="392" y="2331"/>
                </a:lnTo>
                <a:lnTo>
                  <a:pt x="393" y="2331"/>
                </a:lnTo>
                <a:lnTo>
                  <a:pt x="394" y="2332"/>
                </a:lnTo>
                <a:lnTo>
                  <a:pt x="396" y="2334"/>
                </a:lnTo>
                <a:lnTo>
                  <a:pt x="397" y="2334"/>
                </a:lnTo>
                <a:lnTo>
                  <a:pt x="398" y="2334"/>
                </a:lnTo>
                <a:lnTo>
                  <a:pt x="399" y="2335"/>
                </a:lnTo>
                <a:lnTo>
                  <a:pt x="400" y="2335"/>
                </a:lnTo>
                <a:lnTo>
                  <a:pt x="402" y="2335"/>
                </a:lnTo>
                <a:lnTo>
                  <a:pt x="403" y="2334"/>
                </a:lnTo>
                <a:lnTo>
                  <a:pt x="405" y="2334"/>
                </a:lnTo>
                <a:lnTo>
                  <a:pt x="406" y="2332"/>
                </a:lnTo>
                <a:lnTo>
                  <a:pt x="407" y="2332"/>
                </a:lnTo>
                <a:lnTo>
                  <a:pt x="406" y="2334"/>
                </a:lnTo>
                <a:lnTo>
                  <a:pt x="406" y="2335"/>
                </a:lnTo>
                <a:lnTo>
                  <a:pt x="406" y="2336"/>
                </a:lnTo>
                <a:lnTo>
                  <a:pt x="406" y="2337"/>
                </a:lnTo>
                <a:lnTo>
                  <a:pt x="406" y="2338"/>
                </a:lnTo>
                <a:lnTo>
                  <a:pt x="407" y="2339"/>
                </a:lnTo>
                <a:lnTo>
                  <a:pt x="408" y="2340"/>
                </a:lnTo>
                <a:lnTo>
                  <a:pt x="409" y="2341"/>
                </a:lnTo>
                <a:lnTo>
                  <a:pt x="409" y="2343"/>
                </a:lnTo>
                <a:lnTo>
                  <a:pt x="410" y="2343"/>
                </a:lnTo>
                <a:lnTo>
                  <a:pt x="411" y="2344"/>
                </a:lnTo>
                <a:lnTo>
                  <a:pt x="413" y="2344"/>
                </a:lnTo>
                <a:lnTo>
                  <a:pt x="414" y="2345"/>
                </a:lnTo>
                <a:lnTo>
                  <a:pt x="415" y="2345"/>
                </a:lnTo>
                <a:lnTo>
                  <a:pt x="416" y="2345"/>
                </a:lnTo>
                <a:lnTo>
                  <a:pt x="417" y="2346"/>
                </a:lnTo>
                <a:lnTo>
                  <a:pt x="418" y="2346"/>
                </a:lnTo>
                <a:lnTo>
                  <a:pt x="420" y="2346"/>
                </a:lnTo>
                <a:lnTo>
                  <a:pt x="422" y="2346"/>
                </a:lnTo>
                <a:lnTo>
                  <a:pt x="423" y="2346"/>
                </a:lnTo>
                <a:lnTo>
                  <a:pt x="425" y="2346"/>
                </a:lnTo>
                <a:lnTo>
                  <a:pt x="427" y="2345"/>
                </a:lnTo>
                <a:lnTo>
                  <a:pt x="431" y="2345"/>
                </a:lnTo>
                <a:lnTo>
                  <a:pt x="434" y="2344"/>
                </a:lnTo>
                <a:lnTo>
                  <a:pt x="436" y="2343"/>
                </a:lnTo>
                <a:lnTo>
                  <a:pt x="439" y="2341"/>
                </a:lnTo>
                <a:lnTo>
                  <a:pt x="442" y="2339"/>
                </a:lnTo>
                <a:lnTo>
                  <a:pt x="443" y="2339"/>
                </a:lnTo>
                <a:lnTo>
                  <a:pt x="444" y="2339"/>
                </a:lnTo>
                <a:lnTo>
                  <a:pt x="445" y="2340"/>
                </a:lnTo>
                <a:lnTo>
                  <a:pt x="445" y="2341"/>
                </a:lnTo>
                <a:lnTo>
                  <a:pt x="446" y="2341"/>
                </a:lnTo>
                <a:lnTo>
                  <a:pt x="446" y="2343"/>
                </a:lnTo>
                <a:lnTo>
                  <a:pt x="448" y="2343"/>
                </a:lnTo>
                <a:lnTo>
                  <a:pt x="448" y="2344"/>
                </a:lnTo>
                <a:lnTo>
                  <a:pt x="449" y="2344"/>
                </a:lnTo>
                <a:lnTo>
                  <a:pt x="450" y="2344"/>
                </a:lnTo>
                <a:lnTo>
                  <a:pt x="451" y="2344"/>
                </a:lnTo>
                <a:lnTo>
                  <a:pt x="452" y="2344"/>
                </a:lnTo>
                <a:lnTo>
                  <a:pt x="453" y="2344"/>
                </a:lnTo>
                <a:lnTo>
                  <a:pt x="454" y="2344"/>
                </a:lnTo>
                <a:lnTo>
                  <a:pt x="455" y="2344"/>
                </a:lnTo>
                <a:lnTo>
                  <a:pt x="457" y="2344"/>
                </a:lnTo>
                <a:lnTo>
                  <a:pt x="458" y="2343"/>
                </a:lnTo>
                <a:lnTo>
                  <a:pt x="460" y="2341"/>
                </a:lnTo>
                <a:lnTo>
                  <a:pt x="461" y="2341"/>
                </a:lnTo>
                <a:lnTo>
                  <a:pt x="462" y="2341"/>
                </a:lnTo>
                <a:lnTo>
                  <a:pt x="465" y="2339"/>
                </a:lnTo>
                <a:lnTo>
                  <a:pt x="468" y="2338"/>
                </a:lnTo>
                <a:lnTo>
                  <a:pt x="472" y="2336"/>
                </a:lnTo>
                <a:lnTo>
                  <a:pt x="476" y="2334"/>
                </a:lnTo>
                <a:lnTo>
                  <a:pt x="478" y="2332"/>
                </a:lnTo>
                <a:lnTo>
                  <a:pt x="480" y="2330"/>
                </a:lnTo>
                <a:lnTo>
                  <a:pt x="482" y="2330"/>
                </a:lnTo>
                <a:lnTo>
                  <a:pt x="486" y="2327"/>
                </a:lnTo>
                <a:lnTo>
                  <a:pt x="487" y="2327"/>
                </a:lnTo>
                <a:lnTo>
                  <a:pt x="487" y="2326"/>
                </a:lnTo>
                <a:lnTo>
                  <a:pt x="491" y="2323"/>
                </a:lnTo>
                <a:lnTo>
                  <a:pt x="493" y="2321"/>
                </a:lnTo>
                <a:lnTo>
                  <a:pt x="494" y="2320"/>
                </a:lnTo>
                <a:lnTo>
                  <a:pt x="496" y="2318"/>
                </a:lnTo>
                <a:lnTo>
                  <a:pt x="497" y="2315"/>
                </a:lnTo>
                <a:lnTo>
                  <a:pt x="500" y="2312"/>
                </a:lnTo>
                <a:lnTo>
                  <a:pt x="500" y="2311"/>
                </a:lnTo>
                <a:lnTo>
                  <a:pt x="500" y="2310"/>
                </a:lnTo>
                <a:lnTo>
                  <a:pt x="500" y="2309"/>
                </a:lnTo>
                <a:lnTo>
                  <a:pt x="498" y="2306"/>
                </a:lnTo>
                <a:lnTo>
                  <a:pt x="497" y="2305"/>
                </a:lnTo>
                <a:lnTo>
                  <a:pt x="497" y="2304"/>
                </a:lnTo>
                <a:lnTo>
                  <a:pt x="498" y="2304"/>
                </a:lnTo>
                <a:lnTo>
                  <a:pt x="500" y="2304"/>
                </a:lnTo>
                <a:lnTo>
                  <a:pt x="500" y="2305"/>
                </a:lnTo>
                <a:lnTo>
                  <a:pt x="501" y="2303"/>
                </a:lnTo>
                <a:lnTo>
                  <a:pt x="502" y="2303"/>
                </a:lnTo>
                <a:lnTo>
                  <a:pt x="502" y="2302"/>
                </a:lnTo>
                <a:lnTo>
                  <a:pt x="503" y="2301"/>
                </a:lnTo>
                <a:lnTo>
                  <a:pt x="504" y="2301"/>
                </a:lnTo>
                <a:lnTo>
                  <a:pt x="505" y="2299"/>
                </a:lnTo>
                <a:lnTo>
                  <a:pt x="508" y="2297"/>
                </a:lnTo>
                <a:lnTo>
                  <a:pt x="509" y="2296"/>
                </a:lnTo>
                <a:lnTo>
                  <a:pt x="510" y="2295"/>
                </a:lnTo>
                <a:lnTo>
                  <a:pt x="512" y="2294"/>
                </a:lnTo>
                <a:lnTo>
                  <a:pt x="514" y="2291"/>
                </a:lnTo>
                <a:lnTo>
                  <a:pt x="515" y="2291"/>
                </a:lnTo>
                <a:lnTo>
                  <a:pt x="517" y="2290"/>
                </a:lnTo>
                <a:lnTo>
                  <a:pt x="519" y="2289"/>
                </a:lnTo>
                <a:lnTo>
                  <a:pt x="520" y="2288"/>
                </a:lnTo>
                <a:lnTo>
                  <a:pt x="521" y="2289"/>
                </a:lnTo>
                <a:lnTo>
                  <a:pt x="522" y="2289"/>
                </a:lnTo>
                <a:lnTo>
                  <a:pt x="523" y="2289"/>
                </a:lnTo>
                <a:lnTo>
                  <a:pt x="526" y="2289"/>
                </a:lnTo>
                <a:lnTo>
                  <a:pt x="527" y="2290"/>
                </a:lnTo>
                <a:lnTo>
                  <a:pt x="529" y="2290"/>
                </a:lnTo>
                <a:lnTo>
                  <a:pt x="530" y="2290"/>
                </a:lnTo>
                <a:lnTo>
                  <a:pt x="531" y="2291"/>
                </a:lnTo>
                <a:lnTo>
                  <a:pt x="534" y="2293"/>
                </a:lnTo>
                <a:lnTo>
                  <a:pt x="536" y="2293"/>
                </a:lnTo>
                <a:lnTo>
                  <a:pt x="538" y="2293"/>
                </a:lnTo>
                <a:lnTo>
                  <a:pt x="538" y="2291"/>
                </a:lnTo>
                <a:lnTo>
                  <a:pt x="540" y="2294"/>
                </a:lnTo>
                <a:lnTo>
                  <a:pt x="543" y="2295"/>
                </a:lnTo>
                <a:lnTo>
                  <a:pt x="544" y="2295"/>
                </a:lnTo>
                <a:lnTo>
                  <a:pt x="546" y="2295"/>
                </a:lnTo>
                <a:lnTo>
                  <a:pt x="548" y="2295"/>
                </a:lnTo>
                <a:lnTo>
                  <a:pt x="549" y="2295"/>
                </a:lnTo>
                <a:lnTo>
                  <a:pt x="552" y="2294"/>
                </a:lnTo>
                <a:lnTo>
                  <a:pt x="553" y="2294"/>
                </a:lnTo>
                <a:lnTo>
                  <a:pt x="555" y="2294"/>
                </a:lnTo>
                <a:lnTo>
                  <a:pt x="556" y="2294"/>
                </a:lnTo>
                <a:lnTo>
                  <a:pt x="558" y="2293"/>
                </a:lnTo>
                <a:lnTo>
                  <a:pt x="563" y="2290"/>
                </a:lnTo>
                <a:lnTo>
                  <a:pt x="566" y="2290"/>
                </a:lnTo>
                <a:lnTo>
                  <a:pt x="567" y="2289"/>
                </a:lnTo>
                <a:lnTo>
                  <a:pt x="569" y="2289"/>
                </a:lnTo>
                <a:lnTo>
                  <a:pt x="570" y="2289"/>
                </a:lnTo>
                <a:lnTo>
                  <a:pt x="572" y="2289"/>
                </a:lnTo>
                <a:lnTo>
                  <a:pt x="573" y="2288"/>
                </a:lnTo>
                <a:lnTo>
                  <a:pt x="574" y="2288"/>
                </a:lnTo>
                <a:lnTo>
                  <a:pt x="574" y="2289"/>
                </a:lnTo>
                <a:lnTo>
                  <a:pt x="575" y="2289"/>
                </a:lnTo>
                <a:lnTo>
                  <a:pt x="577" y="2289"/>
                </a:lnTo>
                <a:lnTo>
                  <a:pt x="578" y="2289"/>
                </a:lnTo>
                <a:lnTo>
                  <a:pt x="582" y="2287"/>
                </a:lnTo>
                <a:lnTo>
                  <a:pt x="582" y="2288"/>
                </a:lnTo>
                <a:lnTo>
                  <a:pt x="578" y="2289"/>
                </a:lnTo>
                <a:lnTo>
                  <a:pt x="579" y="2291"/>
                </a:lnTo>
                <a:lnTo>
                  <a:pt x="580" y="2290"/>
                </a:lnTo>
                <a:lnTo>
                  <a:pt x="582" y="2289"/>
                </a:lnTo>
                <a:lnTo>
                  <a:pt x="582" y="2290"/>
                </a:lnTo>
                <a:lnTo>
                  <a:pt x="580" y="2291"/>
                </a:lnTo>
                <a:lnTo>
                  <a:pt x="579" y="2291"/>
                </a:lnTo>
                <a:lnTo>
                  <a:pt x="581" y="2295"/>
                </a:lnTo>
                <a:lnTo>
                  <a:pt x="583" y="2294"/>
                </a:lnTo>
                <a:lnTo>
                  <a:pt x="582" y="2293"/>
                </a:lnTo>
                <a:lnTo>
                  <a:pt x="583" y="2294"/>
                </a:lnTo>
                <a:lnTo>
                  <a:pt x="584" y="2294"/>
                </a:lnTo>
                <a:lnTo>
                  <a:pt x="583" y="2293"/>
                </a:lnTo>
                <a:lnTo>
                  <a:pt x="584" y="2293"/>
                </a:lnTo>
                <a:lnTo>
                  <a:pt x="584" y="2294"/>
                </a:lnTo>
                <a:lnTo>
                  <a:pt x="586" y="2293"/>
                </a:lnTo>
                <a:lnTo>
                  <a:pt x="584" y="2289"/>
                </a:lnTo>
                <a:lnTo>
                  <a:pt x="587" y="2293"/>
                </a:lnTo>
                <a:lnTo>
                  <a:pt x="588" y="2293"/>
                </a:lnTo>
                <a:lnTo>
                  <a:pt x="587" y="2290"/>
                </a:lnTo>
                <a:lnTo>
                  <a:pt x="588" y="2289"/>
                </a:lnTo>
                <a:lnTo>
                  <a:pt x="587" y="2286"/>
                </a:lnTo>
                <a:lnTo>
                  <a:pt x="584" y="2286"/>
                </a:lnTo>
                <a:lnTo>
                  <a:pt x="587" y="2286"/>
                </a:lnTo>
                <a:lnTo>
                  <a:pt x="588" y="2289"/>
                </a:lnTo>
                <a:lnTo>
                  <a:pt x="589" y="2291"/>
                </a:lnTo>
                <a:lnTo>
                  <a:pt x="591" y="2290"/>
                </a:lnTo>
                <a:lnTo>
                  <a:pt x="592" y="2290"/>
                </a:lnTo>
                <a:lnTo>
                  <a:pt x="593" y="2290"/>
                </a:lnTo>
                <a:lnTo>
                  <a:pt x="595" y="2290"/>
                </a:lnTo>
                <a:lnTo>
                  <a:pt x="596" y="2290"/>
                </a:lnTo>
                <a:lnTo>
                  <a:pt x="596" y="2289"/>
                </a:lnTo>
                <a:lnTo>
                  <a:pt x="597" y="2289"/>
                </a:lnTo>
                <a:lnTo>
                  <a:pt x="598" y="2288"/>
                </a:lnTo>
                <a:lnTo>
                  <a:pt x="599" y="2288"/>
                </a:lnTo>
                <a:lnTo>
                  <a:pt x="598" y="2288"/>
                </a:lnTo>
                <a:lnTo>
                  <a:pt x="599" y="2287"/>
                </a:lnTo>
                <a:lnTo>
                  <a:pt x="600" y="2287"/>
                </a:lnTo>
                <a:lnTo>
                  <a:pt x="600" y="2288"/>
                </a:lnTo>
                <a:lnTo>
                  <a:pt x="601" y="2287"/>
                </a:lnTo>
                <a:lnTo>
                  <a:pt x="603" y="2287"/>
                </a:lnTo>
                <a:lnTo>
                  <a:pt x="604" y="2287"/>
                </a:lnTo>
                <a:lnTo>
                  <a:pt x="605" y="2287"/>
                </a:lnTo>
                <a:lnTo>
                  <a:pt x="606" y="2287"/>
                </a:lnTo>
                <a:lnTo>
                  <a:pt x="607" y="2287"/>
                </a:lnTo>
                <a:lnTo>
                  <a:pt x="608" y="2287"/>
                </a:lnTo>
                <a:lnTo>
                  <a:pt x="609" y="2287"/>
                </a:lnTo>
                <a:lnTo>
                  <a:pt x="610" y="2288"/>
                </a:lnTo>
                <a:lnTo>
                  <a:pt x="612" y="2288"/>
                </a:lnTo>
                <a:lnTo>
                  <a:pt x="613" y="2288"/>
                </a:lnTo>
                <a:lnTo>
                  <a:pt x="614" y="2288"/>
                </a:lnTo>
                <a:lnTo>
                  <a:pt x="615" y="2288"/>
                </a:lnTo>
                <a:lnTo>
                  <a:pt x="617" y="2288"/>
                </a:lnTo>
                <a:lnTo>
                  <a:pt x="618" y="2288"/>
                </a:lnTo>
                <a:lnTo>
                  <a:pt x="619" y="2288"/>
                </a:lnTo>
                <a:lnTo>
                  <a:pt x="621" y="2288"/>
                </a:lnTo>
                <a:lnTo>
                  <a:pt x="622" y="2288"/>
                </a:lnTo>
                <a:lnTo>
                  <a:pt x="623" y="2288"/>
                </a:lnTo>
                <a:lnTo>
                  <a:pt x="624" y="2288"/>
                </a:lnTo>
                <a:lnTo>
                  <a:pt x="625" y="2288"/>
                </a:lnTo>
                <a:lnTo>
                  <a:pt x="626" y="2287"/>
                </a:lnTo>
                <a:lnTo>
                  <a:pt x="627" y="2287"/>
                </a:lnTo>
                <a:lnTo>
                  <a:pt x="629" y="2287"/>
                </a:lnTo>
                <a:lnTo>
                  <a:pt x="630" y="2287"/>
                </a:lnTo>
                <a:lnTo>
                  <a:pt x="631" y="2287"/>
                </a:lnTo>
                <a:lnTo>
                  <a:pt x="632" y="2286"/>
                </a:lnTo>
                <a:lnTo>
                  <a:pt x="633" y="2286"/>
                </a:lnTo>
                <a:lnTo>
                  <a:pt x="634" y="2285"/>
                </a:lnTo>
                <a:lnTo>
                  <a:pt x="635" y="2284"/>
                </a:lnTo>
                <a:lnTo>
                  <a:pt x="638" y="2284"/>
                </a:lnTo>
                <a:lnTo>
                  <a:pt x="639" y="2282"/>
                </a:lnTo>
                <a:lnTo>
                  <a:pt x="640" y="2281"/>
                </a:lnTo>
                <a:lnTo>
                  <a:pt x="641" y="2281"/>
                </a:lnTo>
                <a:lnTo>
                  <a:pt x="643" y="2280"/>
                </a:lnTo>
                <a:lnTo>
                  <a:pt x="644" y="2279"/>
                </a:lnTo>
                <a:lnTo>
                  <a:pt x="648" y="2277"/>
                </a:lnTo>
                <a:lnTo>
                  <a:pt x="650" y="2276"/>
                </a:lnTo>
                <a:lnTo>
                  <a:pt x="652" y="2273"/>
                </a:lnTo>
                <a:lnTo>
                  <a:pt x="656" y="2272"/>
                </a:lnTo>
                <a:lnTo>
                  <a:pt x="659" y="2270"/>
                </a:lnTo>
                <a:lnTo>
                  <a:pt x="665" y="2265"/>
                </a:lnTo>
                <a:lnTo>
                  <a:pt x="669" y="2263"/>
                </a:lnTo>
                <a:lnTo>
                  <a:pt x="710" y="2237"/>
                </a:lnTo>
                <a:lnTo>
                  <a:pt x="713" y="2235"/>
                </a:lnTo>
                <a:lnTo>
                  <a:pt x="721" y="2229"/>
                </a:lnTo>
                <a:lnTo>
                  <a:pt x="742" y="2215"/>
                </a:lnTo>
                <a:lnTo>
                  <a:pt x="742" y="2214"/>
                </a:lnTo>
                <a:lnTo>
                  <a:pt x="770" y="2195"/>
                </a:lnTo>
                <a:lnTo>
                  <a:pt x="773" y="2193"/>
                </a:lnTo>
                <a:lnTo>
                  <a:pt x="786" y="2184"/>
                </a:lnTo>
                <a:lnTo>
                  <a:pt x="803" y="2172"/>
                </a:lnTo>
                <a:lnTo>
                  <a:pt x="814" y="2164"/>
                </a:lnTo>
                <a:lnTo>
                  <a:pt x="815" y="2163"/>
                </a:lnTo>
                <a:lnTo>
                  <a:pt x="821" y="2161"/>
                </a:lnTo>
                <a:lnTo>
                  <a:pt x="828" y="2159"/>
                </a:lnTo>
                <a:lnTo>
                  <a:pt x="833" y="2155"/>
                </a:lnTo>
                <a:lnTo>
                  <a:pt x="842" y="2155"/>
                </a:lnTo>
                <a:lnTo>
                  <a:pt x="848" y="2155"/>
                </a:lnTo>
                <a:lnTo>
                  <a:pt x="850" y="2155"/>
                </a:lnTo>
                <a:lnTo>
                  <a:pt x="857" y="2157"/>
                </a:lnTo>
                <a:lnTo>
                  <a:pt x="866" y="2159"/>
                </a:lnTo>
                <a:lnTo>
                  <a:pt x="873" y="2161"/>
                </a:lnTo>
                <a:lnTo>
                  <a:pt x="875" y="2161"/>
                </a:lnTo>
                <a:lnTo>
                  <a:pt x="881" y="2161"/>
                </a:lnTo>
                <a:lnTo>
                  <a:pt x="888" y="2160"/>
                </a:lnTo>
                <a:lnTo>
                  <a:pt x="894" y="2160"/>
                </a:lnTo>
                <a:lnTo>
                  <a:pt x="902" y="2159"/>
                </a:lnTo>
                <a:lnTo>
                  <a:pt x="909" y="2159"/>
                </a:lnTo>
                <a:lnTo>
                  <a:pt x="916" y="2159"/>
                </a:lnTo>
                <a:lnTo>
                  <a:pt x="917" y="2157"/>
                </a:lnTo>
                <a:lnTo>
                  <a:pt x="917" y="2156"/>
                </a:lnTo>
                <a:lnTo>
                  <a:pt x="918" y="2155"/>
                </a:lnTo>
                <a:lnTo>
                  <a:pt x="918" y="2154"/>
                </a:lnTo>
                <a:lnTo>
                  <a:pt x="918" y="2153"/>
                </a:lnTo>
                <a:lnTo>
                  <a:pt x="919" y="2153"/>
                </a:lnTo>
                <a:lnTo>
                  <a:pt x="919" y="2152"/>
                </a:lnTo>
                <a:lnTo>
                  <a:pt x="919" y="2151"/>
                </a:lnTo>
                <a:lnTo>
                  <a:pt x="920" y="2151"/>
                </a:lnTo>
                <a:lnTo>
                  <a:pt x="922" y="2150"/>
                </a:lnTo>
                <a:lnTo>
                  <a:pt x="923" y="2150"/>
                </a:lnTo>
                <a:lnTo>
                  <a:pt x="923" y="2148"/>
                </a:lnTo>
                <a:lnTo>
                  <a:pt x="923" y="2150"/>
                </a:lnTo>
                <a:lnTo>
                  <a:pt x="924" y="2150"/>
                </a:lnTo>
                <a:lnTo>
                  <a:pt x="925" y="2150"/>
                </a:lnTo>
                <a:lnTo>
                  <a:pt x="931" y="2150"/>
                </a:lnTo>
                <a:lnTo>
                  <a:pt x="937" y="2148"/>
                </a:lnTo>
                <a:lnTo>
                  <a:pt x="940" y="2148"/>
                </a:lnTo>
                <a:lnTo>
                  <a:pt x="942" y="2148"/>
                </a:lnTo>
                <a:lnTo>
                  <a:pt x="977" y="2136"/>
                </a:lnTo>
                <a:lnTo>
                  <a:pt x="977" y="2135"/>
                </a:lnTo>
                <a:lnTo>
                  <a:pt x="984" y="2134"/>
                </a:lnTo>
                <a:lnTo>
                  <a:pt x="986" y="2132"/>
                </a:lnTo>
                <a:lnTo>
                  <a:pt x="988" y="2131"/>
                </a:lnTo>
                <a:lnTo>
                  <a:pt x="992" y="2130"/>
                </a:lnTo>
                <a:lnTo>
                  <a:pt x="997" y="2129"/>
                </a:lnTo>
                <a:lnTo>
                  <a:pt x="997" y="2128"/>
                </a:lnTo>
                <a:lnTo>
                  <a:pt x="997" y="2127"/>
                </a:lnTo>
                <a:lnTo>
                  <a:pt x="997" y="2126"/>
                </a:lnTo>
                <a:lnTo>
                  <a:pt x="998" y="2123"/>
                </a:lnTo>
                <a:lnTo>
                  <a:pt x="998" y="2120"/>
                </a:lnTo>
                <a:lnTo>
                  <a:pt x="1000" y="2119"/>
                </a:lnTo>
                <a:lnTo>
                  <a:pt x="1000" y="2118"/>
                </a:lnTo>
                <a:lnTo>
                  <a:pt x="1001" y="2117"/>
                </a:lnTo>
                <a:lnTo>
                  <a:pt x="1002" y="2115"/>
                </a:lnTo>
                <a:lnTo>
                  <a:pt x="1011" y="2112"/>
                </a:lnTo>
                <a:lnTo>
                  <a:pt x="1021" y="2109"/>
                </a:lnTo>
                <a:lnTo>
                  <a:pt x="1023" y="2107"/>
                </a:lnTo>
                <a:lnTo>
                  <a:pt x="1024" y="2107"/>
                </a:lnTo>
                <a:lnTo>
                  <a:pt x="1036" y="2103"/>
                </a:lnTo>
                <a:lnTo>
                  <a:pt x="1037" y="2103"/>
                </a:lnTo>
                <a:lnTo>
                  <a:pt x="1039" y="2103"/>
                </a:lnTo>
                <a:lnTo>
                  <a:pt x="1040" y="2103"/>
                </a:lnTo>
                <a:lnTo>
                  <a:pt x="1040" y="2104"/>
                </a:lnTo>
                <a:lnTo>
                  <a:pt x="1041" y="2104"/>
                </a:lnTo>
                <a:lnTo>
                  <a:pt x="1046" y="2107"/>
                </a:lnTo>
                <a:lnTo>
                  <a:pt x="1049" y="2110"/>
                </a:lnTo>
                <a:lnTo>
                  <a:pt x="1052" y="2109"/>
                </a:lnTo>
                <a:lnTo>
                  <a:pt x="1057" y="2104"/>
                </a:lnTo>
                <a:lnTo>
                  <a:pt x="1059" y="2103"/>
                </a:lnTo>
                <a:lnTo>
                  <a:pt x="1063" y="2101"/>
                </a:lnTo>
                <a:lnTo>
                  <a:pt x="1065" y="2098"/>
                </a:lnTo>
                <a:lnTo>
                  <a:pt x="1066" y="2097"/>
                </a:lnTo>
                <a:lnTo>
                  <a:pt x="1067" y="2097"/>
                </a:lnTo>
                <a:lnTo>
                  <a:pt x="1069" y="2095"/>
                </a:lnTo>
                <a:lnTo>
                  <a:pt x="1070" y="2095"/>
                </a:lnTo>
                <a:lnTo>
                  <a:pt x="1071" y="2094"/>
                </a:lnTo>
                <a:lnTo>
                  <a:pt x="1072" y="2094"/>
                </a:lnTo>
                <a:lnTo>
                  <a:pt x="1073" y="2093"/>
                </a:lnTo>
                <a:lnTo>
                  <a:pt x="1074" y="2093"/>
                </a:lnTo>
                <a:lnTo>
                  <a:pt x="1075" y="2092"/>
                </a:lnTo>
                <a:lnTo>
                  <a:pt x="1078" y="2089"/>
                </a:lnTo>
                <a:lnTo>
                  <a:pt x="1080" y="2088"/>
                </a:lnTo>
                <a:lnTo>
                  <a:pt x="1079" y="2088"/>
                </a:lnTo>
                <a:lnTo>
                  <a:pt x="1079" y="2087"/>
                </a:lnTo>
                <a:lnTo>
                  <a:pt x="1078" y="2086"/>
                </a:lnTo>
                <a:lnTo>
                  <a:pt x="1078" y="2085"/>
                </a:lnTo>
                <a:lnTo>
                  <a:pt x="1079" y="2085"/>
                </a:lnTo>
                <a:lnTo>
                  <a:pt x="1080" y="2085"/>
                </a:lnTo>
                <a:lnTo>
                  <a:pt x="1081" y="2085"/>
                </a:lnTo>
                <a:lnTo>
                  <a:pt x="1081" y="2084"/>
                </a:lnTo>
                <a:lnTo>
                  <a:pt x="1082" y="2085"/>
                </a:lnTo>
                <a:lnTo>
                  <a:pt x="1083" y="2085"/>
                </a:lnTo>
                <a:lnTo>
                  <a:pt x="1084" y="2085"/>
                </a:lnTo>
                <a:lnTo>
                  <a:pt x="1086" y="2084"/>
                </a:lnTo>
                <a:lnTo>
                  <a:pt x="1087" y="2084"/>
                </a:lnTo>
                <a:lnTo>
                  <a:pt x="1088" y="2083"/>
                </a:lnTo>
                <a:lnTo>
                  <a:pt x="1089" y="2083"/>
                </a:lnTo>
                <a:lnTo>
                  <a:pt x="1090" y="2081"/>
                </a:lnTo>
                <a:lnTo>
                  <a:pt x="1091" y="2081"/>
                </a:lnTo>
                <a:lnTo>
                  <a:pt x="1091" y="2080"/>
                </a:lnTo>
                <a:lnTo>
                  <a:pt x="1096" y="2078"/>
                </a:lnTo>
                <a:lnTo>
                  <a:pt x="1097" y="2077"/>
                </a:lnTo>
                <a:lnTo>
                  <a:pt x="1097" y="2076"/>
                </a:lnTo>
                <a:lnTo>
                  <a:pt x="1098" y="2075"/>
                </a:lnTo>
                <a:lnTo>
                  <a:pt x="1098" y="2073"/>
                </a:lnTo>
                <a:lnTo>
                  <a:pt x="1099" y="2072"/>
                </a:lnTo>
                <a:lnTo>
                  <a:pt x="1100" y="2071"/>
                </a:lnTo>
                <a:lnTo>
                  <a:pt x="1101" y="2071"/>
                </a:lnTo>
                <a:lnTo>
                  <a:pt x="1102" y="2071"/>
                </a:lnTo>
                <a:lnTo>
                  <a:pt x="1104" y="2072"/>
                </a:lnTo>
                <a:lnTo>
                  <a:pt x="1105" y="2072"/>
                </a:lnTo>
                <a:lnTo>
                  <a:pt x="1106" y="2071"/>
                </a:lnTo>
                <a:lnTo>
                  <a:pt x="1107" y="2070"/>
                </a:lnTo>
                <a:lnTo>
                  <a:pt x="1108" y="2070"/>
                </a:lnTo>
                <a:lnTo>
                  <a:pt x="1109" y="2069"/>
                </a:lnTo>
                <a:lnTo>
                  <a:pt x="1110" y="2068"/>
                </a:lnTo>
                <a:lnTo>
                  <a:pt x="1108" y="2061"/>
                </a:lnTo>
                <a:lnTo>
                  <a:pt x="1110" y="2068"/>
                </a:lnTo>
                <a:lnTo>
                  <a:pt x="1110" y="2067"/>
                </a:lnTo>
                <a:lnTo>
                  <a:pt x="1112" y="2067"/>
                </a:lnTo>
                <a:lnTo>
                  <a:pt x="1112" y="2065"/>
                </a:lnTo>
                <a:lnTo>
                  <a:pt x="1113" y="2065"/>
                </a:lnTo>
                <a:lnTo>
                  <a:pt x="1114" y="2065"/>
                </a:lnTo>
                <a:lnTo>
                  <a:pt x="1115" y="2064"/>
                </a:lnTo>
                <a:lnTo>
                  <a:pt x="1116" y="2064"/>
                </a:lnTo>
                <a:lnTo>
                  <a:pt x="1117" y="2064"/>
                </a:lnTo>
                <a:lnTo>
                  <a:pt x="1118" y="2065"/>
                </a:lnTo>
                <a:lnTo>
                  <a:pt x="1118" y="2064"/>
                </a:lnTo>
                <a:lnTo>
                  <a:pt x="1119" y="2063"/>
                </a:lnTo>
                <a:lnTo>
                  <a:pt x="1121" y="2063"/>
                </a:lnTo>
                <a:lnTo>
                  <a:pt x="1122" y="2062"/>
                </a:lnTo>
                <a:lnTo>
                  <a:pt x="1123" y="2061"/>
                </a:lnTo>
                <a:lnTo>
                  <a:pt x="1123" y="2059"/>
                </a:lnTo>
                <a:lnTo>
                  <a:pt x="1123" y="2058"/>
                </a:lnTo>
                <a:lnTo>
                  <a:pt x="1123" y="2056"/>
                </a:lnTo>
                <a:lnTo>
                  <a:pt x="1123" y="2055"/>
                </a:lnTo>
                <a:lnTo>
                  <a:pt x="1123" y="2053"/>
                </a:lnTo>
                <a:lnTo>
                  <a:pt x="1123" y="2051"/>
                </a:lnTo>
                <a:lnTo>
                  <a:pt x="1123" y="2050"/>
                </a:lnTo>
                <a:lnTo>
                  <a:pt x="1124" y="2050"/>
                </a:lnTo>
                <a:lnTo>
                  <a:pt x="1124" y="2051"/>
                </a:lnTo>
                <a:lnTo>
                  <a:pt x="1124" y="2052"/>
                </a:lnTo>
                <a:lnTo>
                  <a:pt x="1124" y="2053"/>
                </a:lnTo>
                <a:lnTo>
                  <a:pt x="1124" y="2055"/>
                </a:lnTo>
                <a:lnTo>
                  <a:pt x="1124" y="2058"/>
                </a:lnTo>
                <a:lnTo>
                  <a:pt x="1124" y="2059"/>
                </a:lnTo>
                <a:lnTo>
                  <a:pt x="1125" y="2061"/>
                </a:lnTo>
                <a:lnTo>
                  <a:pt x="1126" y="2061"/>
                </a:lnTo>
                <a:lnTo>
                  <a:pt x="1127" y="2061"/>
                </a:lnTo>
                <a:lnTo>
                  <a:pt x="1127" y="2060"/>
                </a:lnTo>
                <a:lnTo>
                  <a:pt x="1128" y="2059"/>
                </a:lnTo>
                <a:lnTo>
                  <a:pt x="1127" y="2058"/>
                </a:lnTo>
                <a:lnTo>
                  <a:pt x="1128" y="2058"/>
                </a:lnTo>
                <a:lnTo>
                  <a:pt x="1127" y="2053"/>
                </a:lnTo>
                <a:lnTo>
                  <a:pt x="1126" y="2054"/>
                </a:lnTo>
                <a:lnTo>
                  <a:pt x="1124" y="2054"/>
                </a:lnTo>
                <a:lnTo>
                  <a:pt x="1124" y="2050"/>
                </a:lnTo>
                <a:lnTo>
                  <a:pt x="1126" y="2048"/>
                </a:lnTo>
                <a:lnTo>
                  <a:pt x="1127" y="2048"/>
                </a:lnTo>
                <a:lnTo>
                  <a:pt x="1124" y="2050"/>
                </a:lnTo>
                <a:lnTo>
                  <a:pt x="1124" y="2052"/>
                </a:lnTo>
                <a:lnTo>
                  <a:pt x="1128" y="2051"/>
                </a:lnTo>
                <a:lnTo>
                  <a:pt x="1124" y="2052"/>
                </a:lnTo>
                <a:lnTo>
                  <a:pt x="1124" y="2054"/>
                </a:lnTo>
                <a:lnTo>
                  <a:pt x="1127" y="2053"/>
                </a:lnTo>
                <a:lnTo>
                  <a:pt x="1128" y="2058"/>
                </a:lnTo>
                <a:lnTo>
                  <a:pt x="1130" y="2058"/>
                </a:lnTo>
                <a:lnTo>
                  <a:pt x="1133" y="2056"/>
                </a:lnTo>
                <a:lnTo>
                  <a:pt x="1134" y="2056"/>
                </a:lnTo>
                <a:lnTo>
                  <a:pt x="1135" y="2056"/>
                </a:lnTo>
                <a:lnTo>
                  <a:pt x="1135" y="2055"/>
                </a:lnTo>
                <a:lnTo>
                  <a:pt x="1134" y="2047"/>
                </a:lnTo>
                <a:lnTo>
                  <a:pt x="1135" y="2047"/>
                </a:lnTo>
                <a:lnTo>
                  <a:pt x="1136" y="2054"/>
                </a:lnTo>
                <a:lnTo>
                  <a:pt x="1136" y="2052"/>
                </a:lnTo>
                <a:lnTo>
                  <a:pt x="1136" y="2051"/>
                </a:lnTo>
                <a:lnTo>
                  <a:pt x="1136" y="2052"/>
                </a:lnTo>
                <a:lnTo>
                  <a:pt x="1136" y="2054"/>
                </a:lnTo>
                <a:lnTo>
                  <a:pt x="1138" y="2054"/>
                </a:lnTo>
                <a:lnTo>
                  <a:pt x="1138" y="2053"/>
                </a:lnTo>
                <a:lnTo>
                  <a:pt x="1139" y="2051"/>
                </a:lnTo>
                <a:lnTo>
                  <a:pt x="1139" y="2050"/>
                </a:lnTo>
                <a:lnTo>
                  <a:pt x="1138" y="2048"/>
                </a:lnTo>
                <a:lnTo>
                  <a:pt x="1136" y="2043"/>
                </a:lnTo>
                <a:lnTo>
                  <a:pt x="1138" y="2043"/>
                </a:lnTo>
                <a:lnTo>
                  <a:pt x="1139" y="2043"/>
                </a:lnTo>
                <a:lnTo>
                  <a:pt x="1139" y="2044"/>
                </a:lnTo>
                <a:lnTo>
                  <a:pt x="1140" y="2045"/>
                </a:lnTo>
                <a:lnTo>
                  <a:pt x="1141" y="2045"/>
                </a:lnTo>
                <a:lnTo>
                  <a:pt x="1142" y="2045"/>
                </a:lnTo>
                <a:lnTo>
                  <a:pt x="1144" y="2047"/>
                </a:lnTo>
                <a:lnTo>
                  <a:pt x="1145" y="2047"/>
                </a:lnTo>
                <a:lnTo>
                  <a:pt x="1147" y="2048"/>
                </a:lnTo>
                <a:lnTo>
                  <a:pt x="1148" y="2048"/>
                </a:lnTo>
                <a:lnTo>
                  <a:pt x="1148" y="2050"/>
                </a:lnTo>
                <a:lnTo>
                  <a:pt x="1150" y="2050"/>
                </a:lnTo>
                <a:lnTo>
                  <a:pt x="1150" y="2051"/>
                </a:lnTo>
                <a:lnTo>
                  <a:pt x="1151" y="2051"/>
                </a:lnTo>
                <a:lnTo>
                  <a:pt x="1152" y="2052"/>
                </a:lnTo>
                <a:lnTo>
                  <a:pt x="1153" y="2052"/>
                </a:lnTo>
                <a:lnTo>
                  <a:pt x="1153" y="2053"/>
                </a:lnTo>
                <a:lnTo>
                  <a:pt x="1155" y="2053"/>
                </a:lnTo>
                <a:lnTo>
                  <a:pt x="1156" y="2054"/>
                </a:lnTo>
                <a:lnTo>
                  <a:pt x="1157" y="2055"/>
                </a:lnTo>
                <a:lnTo>
                  <a:pt x="1158" y="2055"/>
                </a:lnTo>
                <a:lnTo>
                  <a:pt x="1159" y="2055"/>
                </a:lnTo>
                <a:lnTo>
                  <a:pt x="1160" y="2056"/>
                </a:lnTo>
                <a:lnTo>
                  <a:pt x="1161" y="2056"/>
                </a:lnTo>
                <a:lnTo>
                  <a:pt x="1162" y="2058"/>
                </a:lnTo>
                <a:lnTo>
                  <a:pt x="1164" y="2059"/>
                </a:lnTo>
                <a:lnTo>
                  <a:pt x="1165" y="2059"/>
                </a:lnTo>
                <a:lnTo>
                  <a:pt x="1165" y="2060"/>
                </a:lnTo>
                <a:lnTo>
                  <a:pt x="1165" y="2062"/>
                </a:lnTo>
                <a:lnTo>
                  <a:pt x="1165" y="2064"/>
                </a:lnTo>
                <a:lnTo>
                  <a:pt x="1166" y="2065"/>
                </a:lnTo>
                <a:lnTo>
                  <a:pt x="1166" y="2067"/>
                </a:lnTo>
                <a:lnTo>
                  <a:pt x="1166" y="2068"/>
                </a:lnTo>
                <a:lnTo>
                  <a:pt x="1166" y="2069"/>
                </a:lnTo>
                <a:lnTo>
                  <a:pt x="1166" y="2070"/>
                </a:lnTo>
                <a:lnTo>
                  <a:pt x="1167" y="2070"/>
                </a:lnTo>
                <a:lnTo>
                  <a:pt x="1167" y="2069"/>
                </a:lnTo>
                <a:lnTo>
                  <a:pt x="1167" y="2068"/>
                </a:lnTo>
                <a:lnTo>
                  <a:pt x="1166" y="2067"/>
                </a:lnTo>
                <a:lnTo>
                  <a:pt x="1166" y="2065"/>
                </a:lnTo>
                <a:lnTo>
                  <a:pt x="1166" y="2063"/>
                </a:lnTo>
                <a:lnTo>
                  <a:pt x="1166" y="2062"/>
                </a:lnTo>
                <a:lnTo>
                  <a:pt x="1166" y="2061"/>
                </a:lnTo>
                <a:lnTo>
                  <a:pt x="1166" y="2060"/>
                </a:lnTo>
                <a:lnTo>
                  <a:pt x="1167" y="2060"/>
                </a:lnTo>
                <a:lnTo>
                  <a:pt x="1168" y="2060"/>
                </a:lnTo>
                <a:lnTo>
                  <a:pt x="1169" y="2061"/>
                </a:lnTo>
                <a:lnTo>
                  <a:pt x="1170" y="2062"/>
                </a:lnTo>
                <a:lnTo>
                  <a:pt x="1171" y="2062"/>
                </a:lnTo>
                <a:lnTo>
                  <a:pt x="1173" y="2063"/>
                </a:lnTo>
                <a:lnTo>
                  <a:pt x="1174" y="2064"/>
                </a:lnTo>
                <a:lnTo>
                  <a:pt x="1175" y="2064"/>
                </a:lnTo>
                <a:lnTo>
                  <a:pt x="1176" y="2064"/>
                </a:lnTo>
                <a:lnTo>
                  <a:pt x="1177" y="2065"/>
                </a:lnTo>
                <a:lnTo>
                  <a:pt x="1177" y="2064"/>
                </a:lnTo>
                <a:lnTo>
                  <a:pt x="1177" y="2063"/>
                </a:lnTo>
                <a:lnTo>
                  <a:pt x="1178" y="2062"/>
                </a:lnTo>
                <a:lnTo>
                  <a:pt x="1178" y="2061"/>
                </a:lnTo>
                <a:lnTo>
                  <a:pt x="1178" y="2060"/>
                </a:lnTo>
                <a:lnTo>
                  <a:pt x="1177" y="2059"/>
                </a:lnTo>
                <a:lnTo>
                  <a:pt x="1176" y="2059"/>
                </a:lnTo>
                <a:lnTo>
                  <a:pt x="1175" y="2059"/>
                </a:lnTo>
                <a:lnTo>
                  <a:pt x="1174" y="2058"/>
                </a:lnTo>
                <a:lnTo>
                  <a:pt x="1173" y="2058"/>
                </a:lnTo>
                <a:lnTo>
                  <a:pt x="1171" y="2056"/>
                </a:lnTo>
                <a:lnTo>
                  <a:pt x="1170" y="2056"/>
                </a:lnTo>
                <a:lnTo>
                  <a:pt x="1169" y="2055"/>
                </a:lnTo>
                <a:lnTo>
                  <a:pt x="1168" y="2054"/>
                </a:lnTo>
                <a:lnTo>
                  <a:pt x="1167" y="2054"/>
                </a:lnTo>
                <a:lnTo>
                  <a:pt x="1166" y="2053"/>
                </a:lnTo>
                <a:lnTo>
                  <a:pt x="1165" y="2052"/>
                </a:lnTo>
                <a:lnTo>
                  <a:pt x="1164" y="2052"/>
                </a:lnTo>
                <a:lnTo>
                  <a:pt x="1162" y="2052"/>
                </a:lnTo>
                <a:lnTo>
                  <a:pt x="1162" y="2051"/>
                </a:lnTo>
                <a:lnTo>
                  <a:pt x="1161" y="2051"/>
                </a:lnTo>
                <a:lnTo>
                  <a:pt x="1160" y="2050"/>
                </a:lnTo>
                <a:lnTo>
                  <a:pt x="1159" y="2050"/>
                </a:lnTo>
                <a:lnTo>
                  <a:pt x="1158" y="2048"/>
                </a:lnTo>
                <a:lnTo>
                  <a:pt x="1157" y="2048"/>
                </a:lnTo>
                <a:lnTo>
                  <a:pt x="1156" y="2047"/>
                </a:lnTo>
                <a:lnTo>
                  <a:pt x="1156" y="2048"/>
                </a:lnTo>
                <a:lnTo>
                  <a:pt x="1155" y="2048"/>
                </a:lnTo>
                <a:lnTo>
                  <a:pt x="1155" y="2047"/>
                </a:lnTo>
                <a:lnTo>
                  <a:pt x="1153" y="2047"/>
                </a:lnTo>
                <a:lnTo>
                  <a:pt x="1152" y="2046"/>
                </a:lnTo>
                <a:lnTo>
                  <a:pt x="1152" y="2045"/>
                </a:lnTo>
                <a:lnTo>
                  <a:pt x="1151" y="2045"/>
                </a:lnTo>
                <a:lnTo>
                  <a:pt x="1150" y="2045"/>
                </a:lnTo>
                <a:lnTo>
                  <a:pt x="1150" y="2044"/>
                </a:lnTo>
                <a:lnTo>
                  <a:pt x="1150" y="2043"/>
                </a:lnTo>
                <a:lnTo>
                  <a:pt x="1149" y="2043"/>
                </a:lnTo>
                <a:lnTo>
                  <a:pt x="1149" y="2042"/>
                </a:lnTo>
                <a:lnTo>
                  <a:pt x="1150" y="2042"/>
                </a:lnTo>
                <a:lnTo>
                  <a:pt x="1150" y="2040"/>
                </a:lnTo>
                <a:lnTo>
                  <a:pt x="1151" y="2039"/>
                </a:lnTo>
                <a:lnTo>
                  <a:pt x="1151" y="2038"/>
                </a:lnTo>
                <a:lnTo>
                  <a:pt x="1150" y="2038"/>
                </a:lnTo>
                <a:lnTo>
                  <a:pt x="1150" y="2037"/>
                </a:lnTo>
                <a:lnTo>
                  <a:pt x="1150" y="2036"/>
                </a:lnTo>
                <a:lnTo>
                  <a:pt x="1151" y="2035"/>
                </a:lnTo>
                <a:lnTo>
                  <a:pt x="1151" y="2034"/>
                </a:lnTo>
                <a:lnTo>
                  <a:pt x="1152" y="2033"/>
                </a:lnTo>
                <a:lnTo>
                  <a:pt x="1153" y="2033"/>
                </a:lnTo>
                <a:lnTo>
                  <a:pt x="1153" y="2031"/>
                </a:lnTo>
                <a:lnTo>
                  <a:pt x="1153" y="2030"/>
                </a:lnTo>
                <a:lnTo>
                  <a:pt x="1155" y="2029"/>
                </a:lnTo>
                <a:lnTo>
                  <a:pt x="1155" y="2028"/>
                </a:lnTo>
                <a:lnTo>
                  <a:pt x="1156" y="2028"/>
                </a:lnTo>
                <a:lnTo>
                  <a:pt x="1156" y="2027"/>
                </a:lnTo>
                <a:lnTo>
                  <a:pt x="1156" y="2026"/>
                </a:lnTo>
                <a:lnTo>
                  <a:pt x="1157" y="2026"/>
                </a:lnTo>
                <a:lnTo>
                  <a:pt x="1158" y="2026"/>
                </a:lnTo>
                <a:lnTo>
                  <a:pt x="1158" y="2025"/>
                </a:lnTo>
                <a:lnTo>
                  <a:pt x="1159" y="2025"/>
                </a:lnTo>
                <a:lnTo>
                  <a:pt x="1160" y="2025"/>
                </a:lnTo>
                <a:lnTo>
                  <a:pt x="1161" y="2023"/>
                </a:lnTo>
                <a:lnTo>
                  <a:pt x="1162" y="2023"/>
                </a:lnTo>
                <a:lnTo>
                  <a:pt x="1164" y="2023"/>
                </a:lnTo>
                <a:lnTo>
                  <a:pt x="1165" y="2023"/>
                </a:lnTo>
                <a:lnTo>
                  <a:pt x="1166" y="2025"/>
                </a:lnTo>
                <a:lnTo>
                  <a:pt x="1167" y="2025"/>
                </a:lnTo>
                <a:lnTo>
                  <a:pt x="1168" y="2026"/>
                </a:lnTo>
                <a:lnTo>
                  <a:pt x="1169" y="2026"/>
                </a:lnTo>
                <a:lnTo>
                  <a:pt x="1169" y="2027"/>
                </a:lnTo>
                <a:lnTo>
                  <a:pt x="1170" y="2027"/>
                </a:lnTo>
                <a:lnTo>
                  <a:pt x="1171" y="2027"/>
                </a:lnTo>
                <a:lnTo>
                  <a:pt x="1173" y="2028"/>
                </a:lnTo>
                <a:lnTo>
                  <a:pt x="1174" y="2029"/>
                </a:lnTo>
                <a:lnTo>
                  <a:pt x="1174" y="2030"/>
                </a:lnTo>
                <a:lnTo>
                  <a:pt x="1175" y="2030"/>
                </a:lnTo>
                <a:lnTo>
                  <a:pt x="1175" y="2031"/>
                </a:lnTo>
                <a:lnTo>
                  <a:pt x="1176" y="2031"/>
                </a:lnTo>
                <a:lnTo>
                  <a:pt x="1176" y="2033"/>
                </a:lnTo>
                <a:lnTo>
                  <a:pt x="1177" y="2034"/>
                </a:lnTo>
                <a:lnTo>
                  <a:pt x="1177" y="2035"/>
                </a:lnTo>
                <a:lnTo>
                  <a:pt x="1178" y="2036"/>
                </a:lnTo>
                <a:lnTo>
                  <a:pt x="1179" y="2037"/>
                </a:lnTo>
                <a:lnTo>
                  <a:pt x="1179" y="2038"/>
                </a:lnTo>
                <a:lnTo>
                  <a:pt x="1179" y="2040"/>
                </a:lnTo>
                <a:lnTo>
                  <a:pt x="1179" y="2042"/>
                </a:lnTo>
                <a:lnTo>
                  <a:pt x="1179" y="2043"/>
                </a:lnTo>
                <a:lnTo>
                  <a:pt x="1178" y="2043"/>
                </a:lnTo>
                <a:lnTo>
                  <a:pt x="1178" y="2044"/>
                </a:lnTo>
                <a:lnTo>
                  <a:pt x="1178" y="2045"/>
                </a:lnTo>
                <a:lnTo>
                  <a:pt x="1179" y="2046"/>
                </a:lnTo>
                <a:lnTo>
                  <a:pt x="1179" y="2047"/>
                </a:lnTo>
                <a:lnTo>
                  <a:pt x="1181" y="2047"/>
                </a:lnTo>
                <a:lnTo>
                  <a:pt x="1181" y="2048"/>
                </a:lnTo>
                <a:lnTo>
                  <a:pt x="1181" y="2050"/>
                </a:lnTo>
                <a:lnTo>
                  <a:pt x="1182" y="2050"/>
                </a:lnTo>
                <a:lnTo>
                  <a:pt x="1185" y="2051"/>
                </a:lnTo>
                <a:lnTo>
                  <a:pt x="1186" y="2052"/>
                </a:lnTo>
                <a:lnTo>
                  <a:pt x="1186" y="2053"/>
                </a:lnTo>
                <a:lnTo>
                  <a:pt x="1187" y="2053"/>
                </a:lnTo>
                <a:lnTo>
                  <a:pt x="1187" y="2052"/>
                </a:lnTo>
                <a:lnTo>
                  <a:pt x="1188" y="2052"/>
                </a:lnTo>
                <a:lnTo>
                  <a:pt x="1191" y="2052"/>
                </a:lnTo>
                <a:lnTo>
                  <a:pt x="1191" y="2046"/>
                </a:lnTo>
                <a:lnTo>
                  <a:pt x="1191" y="2039"/>
                </a:lnTo>
                <a:lnTo>
                  <a:pt x="1185" y="2040"/>
                </a:lnTo>
                <a:lnTo>
                  <a:pt x="1191" y="2039"/>
                </a:lnTo>
                <a:lnTo>
                  <a:pt x="1190" y="2036"/>
                </a:lnTo>
                <a:lnTo>
                  <a:pt x="1185" y="2037"/>
                </a:lnTo>
                <a:lnTo>
                  <a:pt x="1185" y="2038"/>
                </a:lnTo>
                <a:lnTo>
                  <a:pt x="1184" y="2036"/>
                </a:lnTo>
                <a:lnTo>
                  <a:pt x="1185" y="2036"/>
                </a:lnTo>
                <a:lnTo>
                  <a:pt x="1185" y="2037"/>
                </a:lnTo>
                <a:lnTo>
                  <a:pt x="1190" y="2036"/>
                </a:lnTo>
                <a:lnTo>
                  <a:pt x="1190" y="2035"/>
                </a:lnTo>
                <a:lnTo>
                  <a:pt x="1192" y="2035"/>
                </a:lnTo>
                <a:lnTo>
                  <a:pt x="1192" y="2034"/>
                </a:lnTo>
                <a:lnTo>
                  <a:pt x="1188" y="2034"/>
                </a:lnTo>
                <a:lnTo>
                  <a:pt x="1186" y="2034"/>
                </a:lnTo>
                <a:lnTo>
                  <a:pt x="1185" y="2033"/>
                </a:lnTo>
                <a:lnTo>
                  <a:pt x="1183" y="2034"/>
                </a:lnTo>
                <a:lnTo>
                  <a:pt x="1184" y="2035"/>
                </a:lnTo>
                <a:lnTo>
                  <a:pt x="1183" y="2035"/>
                </a:lnTo>
                <a:lnTo>
                  <a:pt x="1183" y="2034"/>
                </a:lnTo>
                <a:lnTo>
                  <a:pt x="1185" y="2033"/>
                </a:lnTo>
                <a:lnTo>
                  <a:pt x="1184" y="2030"/>
                </a:lnTo>
                <a:lnTo>
                  <a:pt x="1182" y="2031"/>
                </a:lnTo>
                <a:lnTo>
                  <a:pt x="1182" y="2030"/>
                </a:lnTo>
                <a:lnTo>
                  <a:pt x="1182" y="2031"/>
                </a:lnTo>
                <a:lnTo>
                  <a:pt x="1184" y="2029"/>
                </a:lnTo>
                <a:lnTo>
                  <a:pt x="1185" y="2030"/>
                </a:lnTo>
                <a:lnTo>
                  <a:pt x="1185" y="2029"/>
                </a:lnTo>
                <a:lnTo>
                  <a:pt x="1185" y="2027"/>
                </a:lnTo>
                <a:lnTo>
                  <a:pt x="1184" y="2027"/>
                </a:lnTo>
                <a:lnTo>
                  <a:pt x="1183" y="2027"/>
                </a:lnTo>
                <a:lnTo>
                  <a:pt x="1182" y="2028"/>
                </a:lnTo>
                <a:lnTo>
                  <a:pt x="1181" y="2029"/>
                </a:lnTo>
                <a:lnTo>
                  <a:pt x="1179" y="2029"/>
                </a:lnTo>
                <a:lnTo>
                  <a:pt x="1182" y="2028"/>
                </a:lnTo>
                <a:lnTo>
                  <a:pt x="1182" y="2027"/>
                </a:lnTo>
                <a:lnTo>
                  <a:pt x="1177" y="2020"/>
                </a:lnTo>
                <a:lnTo>
                  <a:pt x="1177" y="2019"/>
                </a:lnTo>
                <a:lnTo>
                  <a:pt x="1176" y="2019"/>
                </a:lnTo>
                <a:lnTo>
                  <a:pt x="1175" y="2018"/>
                </a:lnTo>
                <a:lnTo>
                  <a:pt x="1175" y="2017"/>
                </a:lnTo>
                <a:lnTo>
                  <a:pt x="1174" y="2015"/>
                </a:lnTo>
                <a:lnTo>
                  <a:pt x="1174" y="2014"/>
                </a:lnTo>
                <a:lnTo>
                  <a:pt x="1174" y="2013"/>
                </a:lnTo>
                <a:lnTo>
                  <a:pt x="1171" y="2009"/>
                </a:lnTo>
                <a:lnTo>
                  <a:pt x="1171" y="2008"/>
                </a:lnTo>
                <a:lnTo>
                  <a:pt x="1171" y="2006"/>
                </a:lnTo>
                <a:lnTo>
                  <a:pt x="1173" y="2006"/>
                </a:lnTo>
                <a:lnTo>
                  <a:pt x="1173" y="2005"/>
                </a:lnTo>
                <a:lnTo>
                  <a:pt x="1174" y="2004"/>
                </a:lnTo>
                <a:lnTo>
                  <a:pt x="1174" y="2003"/>
                </a:lnTo>
                <a:lnTo>
                  <a:pt x="1175" y="2002"/>
                </a:lnTo>
                <a:lnTo>
                  <a:pt x="1176" y="2002"/>
                </a:lnTo>
                <a:lnTo>
                  <a:pt x="1177" y="2001"/>
                </a:lnTo>
                <a:lnTo>
                  <a:pt x="1178" y="2001"/>
                </a:lnTo>
                <a:lnTo>
                  <a:pt x="1179" y="2001"/>
                </a:lnTo>
                <a:lnTo>
                  <a:pt x="1179" y="2000"/>
                </a:lnTo>
                <a:lnTo>
                  <a:pt x="1179" y="1998"/>
                </a:lnTo>
                <a:lnTo>
                  <a:pt x="1181" y="1998"/>
                </a:lnTo>
                <a:lnTo>
                  <a:pt x="1182" y="1998"/>
                </a:lnTo>
                <a:lnTo>
                  <a:pt x="1182" y="1997"/>
                </a:lnTo>
                <a:lnTo>
                  <a:pt x="1183" y="1996"/>
                </a:lnTo>
                <a:lnTo>
                  <a:pt x="1183" y="1995"/>
                </a:lnTo>
                <a:lnTo>
                  <a:pt x="1184" y="1995"/>
                </a:lnTo>
                <a:lnTo>
                  <a:pt x="1184" y="1994"/>
                </a:lnTo>
                <a:lnTo>
                  <a:pt x="1185" y="1994"/>
                </a:lnTo>
                <a:lnTo>
                  <a:pt x="1185" y="1993"/>
                </a:lnTo>
                <a:lnTo>
                  <a:pt x="1186" y="1992"/>
                </a:lnTo>
                <a:lnTo>
                  <a:pt x="1187" y="1991"/>
                </a:lnTo>
                <a:lnTo>
                  <a:pt x="1188" y="1991"/>
                </a:lnTo>
                <a:lnTo>
                  <a:pt x="1190" y="1991"/>
                </a:lnTo>
                <a:lnTo>
                  <a:pt x="1192" y="1991"/>
                </a:lnTo>
                <a:lnTo>
                  <a:pt x="1193" y="1991"/>
                </a:lnTo>
                <a:lnTo>
                  <a:pt x="1194" y="1991"/>
                </a:lnTo>
                <a:lnTo>
                  <a:pt x="1195" y="1991"/>
                </a:lnTo>
                <a:lnTo>
                  <a:pt x="1196" y="1991"/>
                </a:lnTo>
                <a:lnTo>
                  <a:pt x="1197" y="1989"/>
                </a:lnTo>
                <a:lnTo>
                  <a:pt x="1199" y="1989"/>
                </a:lnTo>
                <a:lnTo>
                  <a:pt x="1200" y="1988"/>
                </a:lnTo>
                <a:lnTo>
                  <a:pt x="1201" y="1988"/>
                </a:lnTo>
                <a:lnTo>
                  <a:pt x="1202" y="1988"/>
                </a:lnTo>
                <a:lnTo>
                  <a:pt x="1202" y="1987"/>
                </a:lnTo>
                <a:lnTo>
                  <a:pt x="1202" y="1986"/>
                </a:lnTo>
                <a:lnTo>
                  <a:pt x="1202" y="1987"/>
                </a:lnTo>
                <a:lnTo>
                  <a:pt x="1203" y="1987"/>
                </a:lnTo>
                <a:lnTo>
                  <a:pt x="1203" y="1988"/>
                </a:lnTo>
                <a:lnTo>
                  <a:pt x="1204" y="1988"/>
                </a:lnTo>
                <a:lnTo>
                  <a:pt x="1204" y="1987"/>
                </a:lnTo>
                <a:lnTo>
                  <a:pt x="1205" y="1987"/>
                </a:lnTo>
                <a:lnTo>
                  <a:pt x="1205" y="1986"/>
                </a:lnTo>
                <a:lnTo>
                  <a:pt x="1205" y="1988"/>
                </a:lnTo>
                <a:lnTo>
                  <a:pt x="1209" y="1987"/>
                </a:lnTo>
                <a:lnTo>
                  <a:pt x="1216" y="1987"/>
                </a:lnTo>
                <a:lnTo>
                  <a:pt x="1214" y="1986"/>
                </a:lnTo>
                <a:lnTo>
                  <a:pt x="1214" y="1985"/>
                </a:lnTo>
                <a:lnTo>
                  <a:pt x="1216" y="1985"/>
                </a:lnTo>
                <a:lnTo>
                  <a:pt x="1216" y="1986"/>
                </a:lnTo>
                <a:lnTo>
                  <a:pt x="1216" y="1987"/>
                </a:lnTo>
                <a:lnTo>
                  <a:pt x="1218" y="1987"/>
                </a:lnTo>
                <a:lnTo>
                  <a:pt x="1219" y="1987"/>
                </a:lnTo>
                <a:lnTo>
                  <a:pt x="1220" y="1988"/>
                </a:lnTo>
                <a:lnTo>
                  <a:pt x="1221" y="1988"/>
                </a:lnTo>
                <a:lnTo>
                  <a:pt x="1221" y="1987"/>
                </a:lnTo>
                <a:lnTo>
                  <a:pt x="1222" y="1987"/>
                </a:lnTo>
                <a:lnTo>
                  <a:pt x="1224" y="1987"/>
                </a:lnTo>
                <a:lnTo>
                  <a:pt x="1224" y="1986"/>
                </a:lnTo>
                <a:lnTo>
                  <a:pt x="1225" y="1986"/>
                </a:lnTo>
                <a:lnTo>
                  <a:pt x="1226" y="1986"/>
                </a:lnTo>
                <a:lnTo>
                  <a:pt x="1233" y="1986"/>
                </a:lnTo>
                <a:lnTo>
                  <a:pt x="1242" y="1985"/>
                </a:lnTo>
                <a:lnTo>
                  <a:pt x="1243" y="1985"/>
                </a:lnTo>
                <a:lnTo>
                  <a:pt x="1244" y="1985"/>
                </a:lnTo>
                <a:lnTo>
                  <a:pt x="1245" y="1985"/>
                </a:lnTo>
                <a:lnTo>
                  <a:pt x="1246" y="1985"/>
                </a:lnTo>
                <a:lnTo>
                  <a:pt x="1247" y="1985"/>
                </a:lnTo>
                <a:lnTo>
                  <a:pt x="1248" y="1986"/>
                </a:lnTo>
                <a:lnTo>
                  <a:pt x="1250" y="1985"/>
                </a:lnTo>
                <a:lnTo>
                  <a:pt x="1251" y="1985"/>
                </a:lnTo>
                <a:lnTo>
                  <a:pt x="1253" y="1985"/>
                </a:lnTo>
                <a:lnTo>
                  <a:pt x="1254" y="1984"/>
                </a:lnTo>
                <a:lnTo>
                  <a:pt x="1256" y="1983"/>
                </a:lnTo>
                <a:lnTo>
                  <a:pt x="1257" y="1981"/>
                </a:lnTo>
                <a:lnTo>
                  <a:pt x="1257" y="1980"/>
                </a:lnTo>
                <a:lnTo>
                  <a:pt x="1259" y="1980"/>
                </a:lnTo>
                <a:lnTo>
                  <a:pt x="1260" y="1980"/>
                </a:lnTo>
                <a:lnTo>
                  <a:pt x="1261" y="1979"/>
                </a:lnTo>
                <a:lnTo>
                  <a:pt x="1263" y="1980"/>
                </a:lnTo>
                <a:lnTo>
                  <a:pt x="1264" y="1979"/>
                </a:lnTo>
                <a:lnTo>
                  <a:pt x="1265" y="1980"/>
                </a:lnTo>
                <a:lnTo>
                  <a:pt x="1266" y="1979"/>
                </a:lnTo>
                <a:lnTo>
                  <a:pt x="1268" y="1979"/>
                </a:lnTo>
                <a:lnTo>
                  <a:pt x="1269" y="1978"/>
                </a:lnTo>
                <a:lnTo>
                  <a:pt x="1270" y="1977"/>
                </a:lnTo>
                <a:lnTo>
                  <a:pt x="1271" y="1977"/>
                </a:lnTo>
                <a:lnTo>
                  <a:pt x="1272" y="1976"/>
                </a:lnTo>
                <a:lnTo>
                  <a:pt x="1273" y="1976"/>
                </a:lnTo>
                <a:lnTo>
                  <a:pt x="1273" y="1975"/>
                </a:lnTo>
                <a:lnTo>
                  <a:pt x="1274" y="1973"/>
                </a:lnTo>
                <a:lnTo>
                  <a:pt x="1276" y="1972"/>
                </a:lnTo>
                <a:lnTo>
                  <a:pt x="1277" y="1971"/>
                </a:lnTo>
                <a:lnTo>
                  <a:pt x="1277" y="1970"/>
                </a:lnTo>
                <a:lnTo>
                  <a:pt x="1278" y="1969"/>
                </a:lnTo>
                <a:lnTo>
                  <a:pt x="1279" y="1969"/>
                </a:lnTo>
                <a:lnTo>
                  <a:pt x="1280" y="1969"/>
                </a:lnTo>
                <a:lnTo>
                  <a:pt x="1280" y="1968"/>
                </a:lnTo>
                <a:lnTo>
                  <a:pt x="1281" y="1968"/>
                </a:lnTo>
                <a:lnTo>
                  <a:pt x="1282" y="1967"/>
                </a:lnTo>
                <a:lnTo>
                  <a:pt x="1283" y="1964"/>
                </a:lnTo>
                <a:lnTo>
                  <a:pt x="1286" y="1963"/>
                </a:lnTo>
                <a:lnTo>
                  <a:pt x="1286" y="1962"/>
                </a:lnTo>
                <a:lnTo>
                  <a:pt x="1287" y="1961"/>
                </a:lnTo>
                <a:lnTo>
                  <a:pt x="1288" y="1960"/>
                </a:lnTo>
                <a:lnTo>
                  <a:pt x="1289" y="1959"/>
                </a:lnTo>
                <a:lnTo>
                  <a:pt x="1291" y="1958"/>
                </a:lnTo>
                <a:lnTo>
                  <a:pt x="1293" y="1956"/>
                </a:lnTo>
                <a:lnTo>
                  <a:pt x="1293" y="1955"/>
                </a:lnTo>
                <a:lnTo>
                  <a:pt x="1294" y="1954"/>
                </a:lnTo>
                <a:lnTo>
                  <a:pt x="1295" y="1953"/>
                </a:lnTo>
                <a:lnTo>
                  <a:pt x="1296" y="1952"/>
                </a:lnTo>
                <a:lnTo>
                  <a:pt x="1297" y="1951"/>
                </a:lnTo>
                <a:lnTo>
                  <a:pt x="1298" y="1950"/>
                </a:lnTo>
                <a:lnTo>
                  <a:pt x="1299" y="1950"/>
                </a:lnTo>
                <a:lnTo>
                  <a:pt x="1299" y="1948"/>
                </a:lnTo>
                <a:lnTo>
                  <a:pt x="1300" y="1948"/>
                </a:lnTo>
                <a:lnTo>
                  <a:pt x="1302" y="1948"/>
                </a:lnTo>
                <a:lnTo>
                  <a:pt x="1303" y="1947"/>
                </a:lnTo>
                <a:lnTo>
                  <a:pt x="1304" y="1947"/>
                </a:lnTo>
                <a:lnTo>
                  <a:pt x="1308" y="1947"/>
                </a:lnTo>
                <a:lnTo>
                  <a:pt x="1311" y="1948"/>
                </a:lnTo>
                <a:lnTo>
                  <a:pt x="1312" y="1950"/>
                </a:lnTo>
                <a:lnTo>
                  <a:pt x="1312" y="1951"/>
                </a:lnTo>
                <a:lnTo>
                  <a:pt x="1311" y="1951"/>
                </a:lnTo>
                <a:lnTo>
                  <a:pt x="1309" y="1952"/>
                </a:lnTo>
                <a:lnTo>
                  <a:pt x="1309" y="1953"/>
                </a:lnTo>
                <a:lnTo>
                  <a:pt x="1308" y="1954"/>
                </a:lnTo>
                <a:lnTo>
                  <a:pt x="1308" y="1953"/>
                </a:lnTo>
                <a:lnTo>
                  <a:pt x="1307" y="1954"/>
                </a:lnTo>
                <a:lnTo>
                  <a:pt x="1306" y="1955"/>
                </a:lnTo>
                <a:lnTo>
                  <a:pt x="1305" y="1955"/>
                </a:lnTo>
                <a:lnTo>
                  <a:pt x="1305" y="1956"/>
                </a:lnTo>
                <a:lnTo>
                  <a:pt x="1304" y="1959"/>
                </a:lnTo>
                <a:lnTo>
                  <a:pt x="1303" y="1960"/>
                </a:lnTo>
                <a:lnTo>
                  <a:pt x="1303" y="1962"/>
                </a:lnTo>
                <a:lnTo>
                  <a:pt x="1302" y="1963"/>
                </a:lnTo>
                <a:lnTo>
                  <a:pt x="1300" y="1967"/>
                </a:lnTo>
                <a:lnTo>
                  <a:pt x="1299" y="1969"/>
                </a:lnTo>
                <a:lnTo>
                  <a:pt x="1298" y="1970"/>
                </a:lnTo>
                <a:lnTo>
                  <a:pt x="1298" y="1971"/>
                </a:lnTo>
                <a:lnTo>
                  <a:pt x="1296" y="1973"/>
                </a:lnTo>
                <a:lnTo>
                  <a:pt x="1294" y="1975"/>
                </a:lnTo>
                <a:lnTo>
                  <a:pt x="1291" y="1977"/>
                </a:lnTo>
                <a:lnTo>
                  <a:pt x="1290" y="1978"/>
                </a:lnTo>
                <a:lnTo>
                  <a:pt x="1289" y="1979"/>
                </a:lnTo>
                <a:lnTo>
                  <a:pt x="1288" y="1979"/>
                </a:lnTo>
                <a:lnTo>
                  <a:pt x="1287" y="1980"/>
                </a:lnTo>
                <a:lnTo>
                  <a:pt x="1286" y="1981"/>
                </a:lnTo>
                <a:lnTo>
                  <a:pt x="1285" y="1983"/>
                </a:lnTo>
                <a:lnTo>
                  <a:pt x="1283" y="1985"/>
                </a:lnTo>
                <a:lnTo>
                  <a:pt x="1283" y="1986"/>
                </a:lnTo>
                <a:lnTo>
                  <a:pt x="1282" y="1986"/>
                </a:lnTo>
                <a:lnTo>
                  <a:pt x="1281" y="1987"/>
                </a:lnTo>
                <a:lnTo>
                  <a:pt x="1281" y="1988"/>
                </a:lnTo>
                <a:lnTo>
                  <a:pt x="1281" y="1991"/>
                </a:lnTo>
                <a:lnTo>
                  <a:pt x="1280" y="1992"/>
                </a:lnTo>
                <a:lnTo>
                  <a:pt x="1280" y="1993"/>
                </a:lnTo>
                <a:lnTo>
                  <a:pt x="1278" y="1998"/>
                </a:lnTo>
                <a:lnTo>
                  <a:pt x="1278" y="2000"/>
                </a:lnTo>
                <a:lnTo>
                  <a:pt x="1278" y="2001"/>
                </a:lnTo>
                <a:lnTo>
                  <a:pt x="1278" y="2002"/>
                </a:lnTo>
                <a:lnTo>
                  <a:pt x="1277" y="2003"/>
                </a:lnTo>
                <a:lnTo>
                  <a:pt x="1277" y="2004"/>
                </a:lnTo>
                <a:lnTo>
                  <a:pt x="1277" y="2005"/>
                </a:lnTo>
                <a:lnTo>
                  <a:pt x="1276" y="2005"/>
                </a:lnTo>
                <a:lnTo>
                  <a:pt x="1276" y="2006"/>
                </a:lnTo>
                <a:lnTo>
                  <a:pt x="1276" y="2008"/>
                </a:lnTo>
                <a:lnTo>
                  <a:pt x="1276" y="2009"/>
                </a:lnTo>
                <a:lnTo>
                  <a:pt x="1276" y="2010"/>
                </a:lnTo>
                <a:lnTo>
                  <a:pt x="1276" y="2011"/>
                </a:lnTo>
                <a:lnTo>
                  <a:pt x="1276" y="2012"/>
                </a:lnTo>
                <a:lnTo>
                  <a:pt x="1276" y="2013"/>
                </a:lnTo>
                <a:lnTo>
                  <a:pt x="1276" y="2014"/>
                </a:lnTo>
                <a:lnTo>
                  <a:pt x="1276" y="2015"/>
                </a:lnTo>
                <a:lnTo>
                  <a:pt x="1277" y="2018"/>
                </a:lnTo>
                <a:lnTo>
                  <a:pt x="1277" y="2019"/>
                </a:lnTo>
                <a:lnTo>
                  <a:pt x="1277" y="2020"/>
                </a:lnTo>
                <a:lnTo>
                  <a:pt x="1277" y="2021"/>
                </a:lnTo>
                <a:lnTo>
                  <a:pt x="1276" y="2021"/>
                </a:lnTo>
                <a:lnTo>
                  <a:pt x="1276" y="2022"/>
                </a:lnTo>
                <a:lnTo>
                  <a:pt x="1276" y="2023"/>
                </a:lnTo>
                <a:lnTo>
                  <a:pt x="1276" y="2025"/>
                </a:lnTo>
                <a:lnTo>
                  <a:pt x="1276" y="2026"/>
                </a:lnTo>
                <a:lnTo>
                  <a:pt x="1277" y="2026"/>
                </a:lnTo>
                <a:lnTo>
                  <a:pt x="1277" y="2027"/>
                </a:lnTo>
                <a:lnTo>
                  <a:pt x="1277" y="2028"/>
                </a:lnTo>
                <a:lnTo>
                  <a:pt x="1277" y="2029"/>
                </a:lnTo>
                <a:lnTo>
                  <a:pt x="1278" y="2029"/>
                </a:lnTo>
                <a:lnTo>
                  <a:pt x="1278" y="2030"/>
                </a:lnTo>
                <a:lnTo>
                  <a:pt x="1279" y="2031"/>
                </a:lnTo>
                <a:lnTo>
                  <a:pt x="1280" y="2031"/>
                </a:lnTo>
                <a:lnTo>
                  <a:pt x="1280" y="2029"/>
                </a:lnTo>
                <a:lnTo>
                  <a:pt x="1279" y="2029"/>
                </a:lnTo>
                <a:lnTo>
                  <a:pt x="1278" y="2018"/>
                </a:lnTo>
                <a:lnTo>
                  <a:pt x="1279" y="2018"/>
                </a:lnTo>
                <a:lnTo>
                  <a:pt x="1278" y="2018"/>
                </a:lnTo>
                <a:lnTo>
                  <a:pt x="1279" y="2029"/>
                </a:lnTo>
                <a:lnTo>
                  <a:pt x="1280" y="2029"/>
                </a:lnTo>
                <a:lnTo>
                  <a:pt x="1280" y="2031"/>
                </a:lnTo>
                <a:lnTo>
                  <a:pt x="1281" y="2031"/>
                </a:lnTo>
                <a:lnTo>
                  <a:pt x="1282" y="2031"/>
                </a:lnTo>
                <a:lnTo>
                  <a:pt x="1281" y="2019"/>
                </a:lnTo>
                <a:lnTo>
                  <a:pt x="1280" y="2019"/>
                </a:lnTo>
                <a:lnTo>
                  <a:pt x="1282" y="2018"/>
                </a:lnTo>
                <a:lnTo>
                  <a:pt x="1282" y="2019"/>
                </a:lnTo>
                <a:lnTo>
                  <a:pt x="1281" y="2019"/>
                </a:lnTo>
                <a:lnTo>
                  <a:pt x="1282" y="2031"/>
                </a:lnTo>
                <a:lnTo>
                  <a:pt x="1285" y="2030"/>
                </a:lnTo>
                <a:lnTo>
                  <a:pt x="1285" y="2031"/>
                </a:lnTo>
                <a:lnTo>
                  <a:pt x="1286" y="2031"/>
                </a:lnTo>
                <a:lnTo>
                  <a:pt x="1286" y="2030"/>
                </a:lnTo>
                <a:lnTo>
                  <a:pt x="1285" y="2017"/>
                </a:lnTo>
                <a:lnTo>
                  <a:pt x="1283" y="2017"/>
                </a:lnTo>
                <a:lnTo>
                  <a:pt x="1286" y="2017"/>
                </a:lnTo>
                <a:lnTo>
                  <a:pt x="1285" y="2017"/>
                </a:lnTo>
                <a:lnTo>
                  <a:pt x="1286" y="2030"/>
                </a:lnTo>
                <a:lnTo>
                  <a:pt x="1287" y="2029"/>
                </a:lnTo>
                <a:lnTo>
                  <a:pt x="1288" y="2029"/>
                </a:lnTo>
                <a:lnTo>
                  <a:pt x="1288" y="2028"/>
                </a:lnTo>
                <a:lnTo>
                  <a:pt x="1288" y="2027"/>
                </a:lnTo>
                <a:lnTo>
                  <a:pt x="1289" y="2027"/>
                </a:lnTo>
                <a:lnTo>
                  <a:pt x="1289" y="2026"/>
                </a:lnTo>
                <a:lnTo>
                  <a:pt x="1290" y="2026"/>
                </a:lnTo>
                <a:lnTo>
                  <a:pt x="1290" y="2025"/>
                </a:lnTo>
                <a:lnTo>
                  <a:pt x="1290" y="2023"/>
                </a:lnTo>
                <a:lnTo>
                  <a:pt x="1290" y="2022"/>
                </a:lnTo>
                <a:lnTo>
                  <a:pt x="1289" y="2022"/>
                </a:lnTo>
                <a:lnTo>
                  <a:pt x="1289" y="2021"/>
                </a:lnTo>
                <a:lnTo>
                  <a:pt x="1290" y="2021"/>
                </a:lnTo>
                <a:lnTo>
                  <a:pt x="1290" y="2020"/>
                </a:lnTo>
                <a:lnTo>
                  <a:pt x="1290" y="2019"/>
                </a:lnTo>
                <a:lnTo>
                  <a:pt x="1289" y="2018"/>
                </a:lnTo>
                <a:lnTo>
                  <a:pt x="1289" y="2017"/>
                </a:lnTo>
                <a:lnTo>
                  <a:pt x="1289" y="2015"/>
                </a:lnTo>
                <a:lnTo>
                  <a:pt x="1289" y="2014"/>
                </a:lnTo>
                <a:lnTo>
                  <a:pt x="1289" y="2013"/>
                </a:lnTo>
                <a:lnTo>
                  <a:pt x="1289" y="2012"/>
                </a:lnTo>
                <a:lnTo>
                  <a:pt x="1289" y="2011"/>
                </a:lnTo>
                <a:lnTo>
                  <a:pt x="1289" y="2010"/>
                </a:lnTo>
                <a:lnTo>
                  <a:pt x="1289" y="2009"/>
                </a:lnTo>
                <a:lnTo>
                  <a:pt x="1289" y="2008"/>
                </a:lnTo>
                <a:lnTo>
                  <a:pt x="1289" y="2006"/>
                </a:lnTo>
                <a:lnTo>
                  <a:pt x="1290" y="2005"/>
                </a:lnTo>
                <a:lnTo>
                  <a:pt x="1290" y="2004"/>
                </a:lnTo>
                <a:lnTo>
                  <a:pt x="1289" y="2004"/>
                </a:lnTo>
                <a:lnTo>
                  <a:pt x="1289" y="2003"/>
                </a:lnTo>
                <a:lnTo>
                  <a:pt x="1289" y="2001"/>
                </a:lnTo>
                <a:lnTo>
                  <a:pt x="1290" y="2000"/>
                </a:lnTo>
                <a:lnTo>
                  <a:pt x="1291" y="1998"/>
                </a:lnTo>
                <a:lnTo>
                  <a:pt x="1293" y="1996"/>
                </a:lnTo>
                <a:lnTo>
                  <a:pt x="1294" y="1996"/>
                </a:lnTo>
                <a:lnTo>
                  <a:pt x="1295" y="1995"/>
                </a:lnTo>
                <a:lnTo>
                  <a:pt x="1296" y="1994"/>
                </a:lnTo>
                <a:lnTo>
                  <a:pt x="1297" y="1993"/>
                </a:lnTo>
                <a:lnTo>
                  <a:pt x="1298" y="1992"/>
                </a:lnTo>
                <a:lnTo>
                  <a:pt x="1299" y="1991"/>
                </a:lnTo>
                <a:lnTo>
                  <a:pt x="1300" y="1989"/>
                </a:lnTo>
                <a:lnTo>
                  <a:pt x="1302" y="1988"/>
                </a:lnTo>
                <a:lnTo>
                  <a:pt x="1303" y="1987"/>
                </a:lnTo>
                <a:lnTo>
                  <a:pt x="1305" y="1985"/>
                </a:lnTo>
                <a:lnTo>
                  <a:pt x="1306" y="1984"/>
                </a:lnTo>
                <a:lnTo>
                  <a:pt x="1306" y="1983"/>
                </a:lnTo>
                <a:lnTo>
                  <a:pt x="1307" y="1981"/>
                </a:lnTo>
                <a:lnTo>
                  <a:pt x="1308" y="1980"/>
                </a:lnTo>
                <a:lnTo>
                  <a:pt x="1308" y="1979"/>
                </a:lnTo>
                <a:lnTo>
                  <a:pt x="1311" y="1978"/>
                </a:lnTo>
                <a:lnTo>
                  <a:pt x="1312" y="1978"/>
                </a:lnTo>
                <a:lnTo>
                  <a:pt x="1313" y="1977"/>
                </a:lnTo>
                <a:lnTo>
                  <a:pt x="1314" y="1976"/>
                </a:lnTo>
                <a:lnTo>
                  <a:pt x="1315" y="1973"/>
                </a:lnTo>
                <a:lnTo>
                  <a:pt x="1315" y="1971"/>
                </a:lnTo>
                <a:lnTo>
                  <a:pt x="1316" y="1970"/>
                </a:lnTo>
                <a:lnTo>
                  <a:pt x="1316" y="1969"/>
                </a:lnTo>
                <a:lnTo>
                  <a:pt x="1316" y="1967"/>
                </a:lnTo>
                <a:lnTo>
                  <a:pt x="1316" y="1966"/>
                </a:lnTo>
                <a:lnTo>
                  <a:pt x="1319" y="1964"/>
                </a:lnTo>
                <a:lnTo>
                  <a:pt x="1321" y="1963"/>
                </a:lnTo>
                <a:lnTo>
                  <a:pt x="1322" y="1962"/>
                </a:lnTo>
                <a:lnTo>
                  <a:pt x="1324" y="1961"/>
                </a:lnTo>
                <a:lnTo>
                  <a:pt x="1325" y="1960"/>
                </a:lnTo>
                <a:lnTo>
                  <a:pt x="1328" y="1959"/>
                </a:lnTo>
                <a:lnTo>
                  <a:pt x="1330" y="1958"/>
                </a:lnTo>
                <a:lnTo>
                  <a:pt x="1331" y="1955"/>
                </a:lnTo>
                <a:lnTo>
                  <a:pt x="1332" y="1954"/>
                </a:lnTo>
                <a:lnTo>
                  <a:pt x="1332" y="1951"/>
                </a:lnTo>
                <a:lnTo>
                  <a:pt x="1333" y="1948"/>
                </a:lnTo>
                <a:lnTo>
                  <a:pt x="1333" y="1947"/>
                </a:lnTo>
                <a:lnTo>
                  <a:pt x="1334" y="1944"/>
                </a:lnTo>
                <a:lnTo>
                  <a:pt x="1334" y="1942"/>
                </a:lnTo>
                <a:lnTo>
                  <a:pt x="1333" y="1942"/>
                </a:lnTo>
                <a:lnTo>
                  <a:pt x="1332" y="1941"/>
                </a:lnTo>
                <a:lnTo>
                  <a:pt x="1332" y="1939"/>
                </a:lnTo>
                <a:lnTo>
                  <a:pt x="1331" y="1938"/>
                </a:lnTo>
                <a:lnTo>
                  <a:pt x="1331" y="1937"/>
                </a:lnTo>
                <a:lnTo>
                  <a:pt x="1330" y="1936"/>
                </a:lnTo>
                <a:lnTo>
                  <a:pt x="1330" y="1935"/>
                </a:lnTo>
                <a:lnTo>
                  <a:pt x="1329" y="1934"/>
                </a:lnTo>
                <a:lnTo>
                  <a:pt x="1329" y="1933"/>
                </a:lnTo>
                <a:lnTo>
                  <a:pt x="1329" y="1931"/>
                </a:lnTo>
                <a:lnTo>
                  <a:pt x="1329" y="1930"/>
                </a:lnTo>
                <a:lnTo>
                  <a:pt x="1330" y="1929"/>
                </a:lnTo>
                <a:lnTo>
                  <a:pt x="1330" y="1928"/>
                </a:lnTo>
                <a:lnTo>
                  <a:pt x="1331" y="1927"/>
                </a:lnTo>
                <a:lnTo>
                  <a:pt x="1331" y="1926"/>
                </a:lnTo>
                <a:lnTo>
                  <a:pt x="1332" y="1926"/>
                </a:lnTo>
                <a:lnTo>
                  <a:pt x="1333" y="1925"/>
                </a:lnTo>
                <a:lnTo>
                  <a:pt x="1334" y="1922"/>
                </a:lnTo>
                <a:lnTo>
                  <a:pt x="1334" y="1921"/>
                </a:lnTo>
                <a:lnTo>
                  <a:pt x="1337" y="1920"/>
                </a:lnTo>
                <a:lnTo>
                  <a:pt x="1337" y="1919"/>
                </a:lnTo>
                <a:lnTo>
                  <a:pt x="1339" y="1917"/>
                </a:lnTo>
                <a:lnTo>
                  <a:pt x="1340" y="1916"/>
                </a:lnTo>
                <a:lnTo>
                  <a:pt x="1341" y="1914"/>
                </a:lnTo>
                <a:lnTo>
                  <a:pt x="1341" y="1913"/>
                </a:lnTo>
                <a:lnTo>
                  <a:pt x="1342" y="1912"/>
                </a:lnTo>
                <a:lnTo>
                  <a:pt x="1343" y="1911"/>
                </a:lnTo>
                <a:lnTo>
                  <a:pt x="1345" y="1909"/>
                </a:lnTo>
                <a:lnTo>
                  <a:pt x="1347" y="1906"/>
                </a:lnTo>
                <a:lnTo>
                  <a:pt x="1348" y="1904"/>
                </a:lnTo>
                <a:lnTo>
                  <a:pt x="1350" y="1902"/>
                </a:lnTo>
                <a:lnTo>
                  <a:pt x="1355" y="1896"/>
                </a:lnTo>
                <a:lnTo>
                  <a:pt x="1356" y="1895"/>
                </a:lnTo>
                <a:lnTo>
                  <a:pt x="1363" y="1888"/>
                </a:lnTo>
                <a:lnTo>
                  <a:pt x="1366" y="1886"/>
                </a:lnTo>
                <a:lnTo>
                  <a:pt x="1371" y="1884"/>
                </a:lnTo>
                <a:lnTo>
                  <a:pt x="1375" y="1884"/>
                </a:lnTo>
                <a:lnTo>
                  <a:pt x="1377" y="1883"/>
                </a:lnTo>
                <a:lnTo>
                  <a:pt x="1382" y="1883"/>
                </a:lnTo>
                <a:lnTo>
                  <a:pt x="1384" y="1884"/>
                </a:lnTo>
                <a:lnTo>
                  <a:pt x="1385" y="1885"/>
                </a:lnTo>
                <a:lnTo>
                  <a:pt x="1388" y="1885"/>
                </a:lnTo>
                <a:lnTo>
                  <a:pt x="1390" y="1884"/>
                </a:lnTo>
                <a:lnTo>
                  <a:pt x="1393" y="1884"/>
                </a:lnTo>
                <a:lnTo>
                  <a:pt x="1395" y="1886"/>
                </a:lnTo>
                <a:lnTo>
                  <a:pt x="1399" y="1889"/>
                </a:lnTo>
                <a:lnTo>
                  <a:pt x="1401" y="1892"/>
                </a:lnTo>
                <a:lnTo>
                  <a:pt x="1401" y="1894"/>
                </a:lnTo>
                <a:lnTo>
                  <a:pt x="1400" y="1896"/>
                </a:lnTo>
                <a:lnTo>
                  <a:pt x="1398" y="1896"/>
                </a:lnTo>
                <a:lnTo>
                  <a:pt x="1397" y="1897"/>
                </a:lnTo>
                <a:lnTo>
                  <a:pt x="1398" y="1900"/>
                </a:lnTo>
                <a:lnTo>
                  <a:pt x="1400" y="1902"/>
                </a:lnTo>
                <a:lnTo>
                  <a:pt x="1401" y="1904"/>
                </a:lnTo>
                <a:lnTo>
                  <a:pt x="1400" y="1906"/>
                </a:lnTo>
                <a:lnTo>
                  <a:pt x="1399" y="1906"/>
                </a:lnTo>
                <a:lnTo>
                  <a:pt x="1397" y="1906"/>
                </a:lnTo>
                <a:lnTo>
                  <a:pt x="1398" y="1908"/>
                </a:lnTo>
                <a:lnTo>
                  <a:pt x="1398" y="1910"/>
                </a:lnTo>
                <a:lnTo>
                  <a:pt x="1398" y="1912"/>
                </a:lnTo>
                <a:lnTo>
                  <a:pt x="1398" y="1916"/>
                </a:lnTo>
                <a:lnTo>
                  <a:pt x="1397" y="1918"/>
                </a:lnTo>
                <a:lnTo>
                  <a:pt x="1397" y="1920"/>
                </a:lnTo>
                <a:lnTo>
                  <a:pt x="1397" y="1921"/>
                </a:lnTo>
                <a:lnTo>
                  <a:pt x="1395" y="1924"/>
                </a:lnTo>
                <a:lnTo>
                  <a:pt x="1395" y="1928"/>
                </a:lnTo>
                <a:lnTo>
                  <a:pt x="1395" y="1929"/>
                </a:lnTo>
                <a:lnTo>
                  <a:pt x="1393" y="1935"/>
                </a:lnTo>
                <a:lnTo>
                  <a:pt x="1393" y="1936"/>
                </a:lnTo>
                <a:lnTo>
                  <a:pt x="1395" y="1936"/>
                </a:lnTo>
                <a:lnTo>
                  <a:pt x="1397" y="1937"/>
                </a:lnTo>
                <a:lnTo>
                  <a:pt x="1395" y="1939"/>
                </a:lnTo>
                <a:lnTo>
                  <a:pt x="1394" y="1939"/>
                </a:lnTo>
                <a:lnTo>
                  <a:pt x="1391" y="1939"/>
                </a:lnTo>
                <a:lnTo>
                  <a:pt x="1391" y="1942"/>
                </a:lnTo>
                <a:lnTo>
                  <a:pt x="1390" y="1944"/>
                </a:lnTo>
                <a:lnTo>
                  <a:pt x="1389" y="1945"/>
                </a:lnTo>
                <a:lnTo>
                  <a:pt x="1388" y="1947"/>
                </a:lnTo>
                <a:lnTo>
                  <a:pt x="1388" y="1948"/>
                </a:lnTo>
                <a:lnTo>
                  <a:pt x="1388" y="1950"/>
                </a:lnTo>
                <a:lnTo>
                  <a:pt x="1388" y="1953"/>
                </a:lnTo>
                <a:lnTo>
                  <a:pt x="1389" y="1952"/>
                </a:lnTo>
                <a:lnTo>
                  <a:pt x="1390" y="1950"/>
                </a:lnTo>
                <a:lnTo>
                  <a:pt x="1391" y="1950"/>
                </a:lnTo>
                <a:lnTo>
                  <a:pt x="1390" y="1951"/>
                </a:lnTo>
                <a:lnTo>
                  <a:pt x="1390" y="1952"/>
                </a:lnTo>
                <a:lnTo>
                  <a:pt x="1389" y="1953"/>
                </a:lnTo>
                <a:lnTo>
                  <a:pt x="1388" y="1954"/>
                </a:lnTo>
                <a:lnTo>
                  <a:pt x="1388" y="1955"/>
                </a:lnTo>
                <a:lnTo>
                  <a:pt x="1386" y="1955"/>
                </a:lnTo>
                <a:lnTo>
                  <a:pt x="1385" y="1955"/>
                </a:lnTo>
                <a:lnTo>
                  <a:pt x="1384" y="1955"/>
                </a:lnTo>
                <a:lnTo>
                  <a:pt x="1383" y="1958"/>
                </a:lnTo>
                <a:lnTo>
                  <a:pt x="1384" y="1958"/>
                </a:lnTo>
                <a:lnTo>
                  <a:pt x="1384" y="1959"/>
                </a:lnTo>
                <a:lnTo>
                  <a:pt x="1382" y="1960"/>
                </a:lnTo>
                <a:lnTo>
                  <a:pt x="1381" y="1962"/>
                </a:lnTo>
                <a:lnTo>
                  <a:pt x="1380" y="1963"/>
                </a:lnTo>
                <a:lnTo>
                  <a:pt x="1377" y="1966"/>
                </a:lnTo>
                <a:lnTo>
                  <a:pt x="1376" y="1967"/>
                </a:lnTo>
                <a:lnTo>
                  <a:pt x="1375" y="1968"/>
                </a:lnTo>
                <a:lnTo>
                  <a:pt x="1375" y="1969"/>
                </a:lnTo>
                <a:lnTo>
                  <a:pt x="1374" y="1970"/>
                </a:lnTo>
                <a:lnTo>
                  <a:pt x="1372" y="1972"/>
                </a:lnTo>
                <a:lnTo>
                  <a:pt x="1369" y="1971"/>
                </a:lnTo>
                <a:lnTo>
                  <a:pt x="1372" y="1972"/>
                </a:lnTo>
                <a:lnTo>
                  <a:pt x="1372" y="1973"/>
                </a:lnTo>
                <a:lnTo>
                  <a:pt x="1372" y="1976"/>
                </a:lnTo>
                <a:lnTo>
                  <a:pt x="1371" y="1976"/>
                </a:lnTo>
                <a:lnTo>
                  <a:pt x="1368" y="1976"/>
                </a:lnTo>
                <a:lnTo>
                  <a:pt x="1366" y="1975"/>
                </a:lnTo>
                <a:lnTo>
                  <a:pt x="1363" y="1973"/>
                </a:lnTo>
                <a:lnTo>
                  <a:pt x="1360" y="1973"/>
                </a:lnTo>
                <a:lnTo>
                  <a:pt x="1358" y="1972"/>
                </a:lnTo>
                <a:lnTo>
                  <a:pt x="1357" y="1972"/>
                </a:lnTo>
                <a:lnTo>
                  <a:pt x="1355" y="1975"/>
                </a:lnTo>
                <a:lnTo>
                  <a:pt x="1354" y="1977"/>
                </a:lnTo>
                <a:lnTo>
                  <a:pt x="1352" y="1978"/>
                </a:lnTo>
                <a:lnTo>
                  <a:pt x="1351" y="1980"/>
                </a:lnTo>
                <a:lnTo>
                  <a:pt x="1350" y="1981"/>
                </a:lnTo>
                <a:lnTo>
                  <a:pt x="1349" y="1981"/>
                </a:lnTo>
                <a:lnTo>
                  <a:pt x="1348" y="1984"/>
                </a:lnTo>
                <a:lnTo>
                  <a:pt x="1347" y="1985"/>
                </a:lnTo>
                <a:lnTo>
                  <a:pt x="1346" y="1986"/>
                </a:lnTo>
                <a:lnTo>
                  <a:pt x="1346" y="1987"/>
                </a:lnTo>
                <a:lnTo>
                  <a:pt x="1343" y="1988"/>
                </a:lnTo>
                <a:lnTo>
                  <a:pt x="1342" y="1991"/>
                </a:lnTo>
                <a:lnTo>
                  <a:pt x="1343" y="1993"/>
                </a:lnTo>
                <a:lnTo>
                  <a:pt x="1343" y="1995"/>
                </a:lnTo>
                <a:lnTo>
                  <a:pt x="1345" y="1996"/>
                </a:lnTo>
                <a:lnTo>
                  <a:pt x="1346" y="1998"/>
                </a:lnTo>
                <a:lnTo>
                  <a:pt x="1347" y="2000"/>
                </a:lnTo>
                <a:lnTo>
                  <a:pt x="1348" y="2001"/>
                </a:lnTo>
                <a:lnTo>
                  <a:pt x="1348" y="2002"/>
                </a:lnTo>
                <a:lnTo>
                  <a:pt x="1349" y="2003"/>
                </a:lnTo>
                <a:lnTo>
                  <a:pt x="1354" y="2006"/>
                </a:lnTo>
                <a:lnTo>
                  <a:pt x="1355" y="2006"/>
                </a:lnTo>
                <a:lnTo>
                  <a:pt x="1356" y="2008"/>
                </a:lnTo>
                <a:lnTo>
                  <a:pt x="1357" y="2009"/>
                </a:lnTo>
                <a:lnTo>
                  <a:pt x="1356" y="2010"/>
                </a:lnTo>
                <a:lnTo>
                  <a:pt x="1357" y="2011"/>
                </a:lnTo>
                <a:lnTo>
                  <a:pt x="1358" y="2009"/>
                </a:lnTo>
                <a:lnTo>
                  <a:pt x="1358" y="2008"/>
                </a:lnTo>
                <a:lnTo>
                  <a:pt x="1359" y="2006"/>
                </a:lnTo>
                <a:lnTo>
                  <a:pt x="1360" y="2005"/>
                </a:lnTo>
                <a:lnTo>
                  <a:pt x="1362" y="2004"/>
                </a:lnTo>
                <a:lnTo>
                  <a:pt x="1363" y="2004"/>
                </a:lnTo>
                <a:lnTo>
                  <a:pt x="1364" y="2003"/>
                </a:lnTo>
                <a:lnTo>
                  <a:pt x="1365" y="2003"/>
                </a:lnTo>
                <a:lnTo>
                  <a:pt x="1365" y="2002"/>
                </a:lnTo>
                <a:lnTo>
                  <a:pt x="1367" y="2000"/>
                </a:lnTo>
                <a:lnTo>
                  <a:pt x="1368" y="2000"/>
                </a:lnTo>
                <a:lnTo>
                  <a:pt x="1368" y="1998"/>
                </a:lnTo>
                <a:lnTo>
                  <a:pt x="1371" y="1997"/>
                </a:lnTo>
                <a:lnTo>
                  <a:pt x="1372" y="1996"/>
                </a:lnTo>
                <a:lnTo>
                  <a:pt x="1373" y="1995"/>
                </a:lnTo>
                <a:lnTo>
                  <a:pt x="1374" y="1995"/>
                </a:lnTo>
                <a:lnTo>
                  <a:pt x="1375" y="1994"/>
                </a:lnTo>
                <a:lnTo>
                  <a:pt x="1375" y="1993"/>
                </a:lnTo>
                <a:lnTo>
                  <a:pt x="1376" y="1992"/>
                </a:lnTo>
                <a:lnTo>
                  <a:pt x="1377" y="1992"/>
                </a:lnTo>
                <a:lnTo>
                  <a:pt x="1377" y="1991"/>
                </a:lnTo>
                <a:lnTo>
                  <a:pt x="1377" y="1988"/>
                </a:lnTo>
                <a:lnTo>
                  <a:pt x="1377" y="1987"/>
                </a:lnTo>
                <a:lnTo>
                  <a:pt x="1377" y="1986"/>
                </a:lnTo>
                <a:lnTo>
                  <a:pt x="1378" y="1983"/>
                </a:lnTo>
                <a:lnTo>
                  <a:pt x="1380" y="1983"/>
                </a:lnTo>
                <a:lnTo>
                  <a:pt x="1381" y="1980"/>
                </a:lnTo>
                <a:lnTo>
                  <a:pt x="1382" y="1978"/>
                </a:lnTo>
                <a:lnTo>
                  <a:pt x="1383" y="1975"/>
                </a:lnTo>
                <a:lnTo>
                  <a:pt x="1383" y="1973"/>
                </a:lnTo>
                <a:lnTo>
                  <a:pt x="1385" y="1970"/>
                </a:lnTo>
                <a:lnTo>
                  <a:pt x="1385" y="1969"/>
                </a:lnTo>
                <a:lnTo>
                  <a:pt x="1386" y="1969"/>
                </a:lnTo>
                <a:lnTo>
                  <a:pt x="1386" y="1968"/>
                </a:lnTo>
                <a:lnTo>
                  <a:pt x="1388" y="1967"/>
                </a:lnTo>
                <a:lnTo>
                  <a:pt x="1388" y="1966"/>
                </a:lnTo>
                <a:lnTo>
                  <a:pt x="1389" y="1964"/>
                </a:lnTo>
                <a:lnTo>
                  <a:pt x="1390" y="1964"/>
                </a:lnTo>
                <a:lnTo>
                  <a:pt x="1391" y="1963"/>
                </a:lnTo>
                <a:lnTo>
                  <a:pt x="1392" y="1963"/>
                </a:lnTo>
                <a:lnTo>
                  <a:pt x="1393" y="1963"/>
                </a:lnTo>
                <a:lnTo>
                  <a:pt x="1394" y="1963"/>
                </a:lnTo>
                <a:lnTo>
                  <a:pt x="1395" y="1962"/>
                </a:lnTo>
                <a:lnTo>
                  <a:pt x="1395" y="1963"/>
                </a:lnTo>
                <a:lnTo>
                  <a:pt x="1395" y="1964"/>
                </a:lnTo>
                <a:lnTo>
                  <a:pt x="1397" y="1964"/>
                </a:lnTo>
                <a:lnTo>
                  <a:pt x="1395" y="1966"/>
                </a:lnTo>
                <a:lnTo>
                  <a:pt x="1395" y="1967"/>
                </a:lnTo>
                <a:lnTo>
                  <a:pt x="1397" y="1968"/>
                </a:lnTo>
                <a:lnTo>
                  <a:pt x="1397" y="1969"/>
                </a:lnTo>
                <a:lnTo>
                  <a:pt x="1397" y="1970"/>
                </a:lnTo>
                <a:lnTo>
                  <a:pt x="1397" y="1971"/>
                </a:lnTo>
                <a:lnTo>
                  <a:pt x="1397" y="1972"/>
                </a:lnTo>
                <a:lnTo>
                  <a:pt x="1398" y="1973"/>
                </a:lnTo>
                <a:lnTo>
                  <a:pt x="1398" y="1975"/>
                </a:lnTo>
                <a:lnTo>
                  <a:pt x="1398" y="1976"/>
                </a:lnTo>
                <a:lnTo>
                  <a:pt x="1399" y="1976"/>
                </a:lnTo>
                <a:lnTo>
                  <a:pt x="1399" y="1977"/>
                </a:lnTo>
                <a:lnTo>
                  <a:pt x="1400" y="1978"/>
                </a:lnTo>
                <a:lnTo>
                  <a:pt x="1401" y="1978"/>
                </a:lnTo>
                <a:lnTo>
                  <a:pt x="1401" y="1979"/>
                </a:lnTo>
                <a:lnTo>
                  <a:pt x="1401" y="1980"/>
                </a:lnTo>
                <a:lnTo>
                  <a:pt x="1401" y="1981"/>
                </a:lnTo>
                <a:lnTo>
                  <a:pt x="1401" y="1984"/>
                </a:lnTo>
                <a:lnTo>
                  <a:pt x="1401" y="1985"/>
                </a:lnTo>
                <a:lnTo>
                  <a:pt x="1401" y="1986"/>
                </a:lnTo>
                <a:lnTo>
                  <a:pt x="1401" y="1987"/>
                </a:lnTo>
                <a:lnTo>
                  <a:pt x="1401" y="1988"/>
                </a:lnTo>
                <a:lnTo>
                  <a:pt x="1401" y="1989"/>
                </a:lnTo>
                <a:lnTo>
                  <a:pt x="1401" y="1991"/>
                </a:lnTo>
                <a:lnTo>
                  <a:pt x="1402" y="1991"/>
                </a:lnTo>
                <a:lnTo>
                  <a:pt x="1403" y="1992"/>
                </a:lnTo>
                <a:lnTo>
                  <a:pt x="1403" y="1993"/>
                </a:lnTo>
                <a:lnTo>
                  <a:pt x="1404" y="1993"/>
                </a:lnTo>
                <a:lnTo>
                  <a:pt x="1404" y="1995"/>
                </a:lnTo>
                <a:lnTo>
                  <a:pt x="1404" y="1997"/>
                </a:lnTo>
                <a:lnTo>
                  <a:pt x="1406" y="1998"/>
                </a:lnTo>
                <a:lnTo>
                  <a:pt x="1407" y="1998"/>
                </a:lnTo>
                <a:lnTo>
                  <a:pt x="1408" y="1998"/>
                </a:lnTo>
                <a:lnTo>
                  <a:pt x="1409" y="2000"/>
                </a:lnTo>
                <a:lnTo>
                  <a:pt x="1409" y="2001"/>
                </a:lnTo>
                <a:lnTo>
                  <a:pt x="1410" y="2001"/>
                </a:lnTo>
                <a:lnTo>
                  <a:pt x="1411" y="2001"/>
                </a:lnTo>
                <a:lnTo>
                  <a:pt x="1412" y="2001"/>
                </a:lnTo>
                <a:lnTo>
                  <a:pt x="1414" y="2001"/>
                </a:lnTo>
                <a:lnTo>
                  <a:pt x="1415" y="2001"/>
                </a:lnTo>
                <a:lnTo>
                  <a:pt x="1416" y="2000"/>
                </a:lnTo>
                <a:lnTo>
                  <a:pt x="1417" y="2000"/>
                </a:lnTo>
                <a:lnTo>
                  <a:pt x="1418" y="2000"/>
                </a:lnTo>
                <a:lnTo>
                  <a:pt x="1419" y="2000"/>
                </a:lnTo>
                <a:lnTo>
                  <a:pt x="1420" y="1998"/>
                </a:lnTo>
                <a:lnTo>
                  <a:pt x="1421" y="1998"/>
                </a:lnTo>
                <a:lnTo>
                  <a:pt x="1423" y="1997"/>
                </a:lnTo>
                <a:lnTo>
                  <a:pt x="1424" y="1996"/>
                </a:lnTo>
                <a:lnTo>
                  <a:pt x="1425" y="1996"/>
                </a:lnTo>
                <a:lnTo>
                  <a:pt x="1426" y="1997"/>
                </a:lnTo>
                <a:lnTo>
                  <a:pt x="1427" y="1997"/>
                </a:lnTo>
                <a:lnTo>
                  <a:pt x="1428" y="1998"/>
                </a:lnTo>
                <a:lnTo>
                  <a:pt x="1429" y="1998"/>
                </a:lnTo>
                <a:lnTo>
                  <a:pt x="1430" y="1998"/>
                </a:lnTo>
                <a:lnTo>
                  <a:pt x="1433" y="1998"/>
                </a:lnTo>
                <a:lnTo>
                  <a:pt x="1434" y="1998"/>
                </a:lnTo>
                <a:lnTo>
                  <a:pt x="1434" y="1997"/>
                </a:lnTo>
                <a:lnTo>
                  <a:pt x="1435" y="1997"/>
                </a:lnTo>
                <a:lnTo>
                  <a:pt x="1436" y="1997"/>
                </a:lnTo>
                <a:lnTo>
                  <a:pt x="1437" y="1997"/>
                </a:lnTo>
                <a:lnTo>
                  <a:pt x="1438" y="1997"/>
                </a:lnTo>
                <a:lnTo>
                  <a:pt x="1438" y="1998"/>
                </a:lnTo>
                <a:lnTo>
                  <a:pt x="1440" y="1998"/>
                </a:lnTo>
                <a:lnTo>
                  <a:pt x="1441" y="1998"/>
                </a:lnTo>
                <a:lnTo>
                  <a:pt x="1441" y="2000"/>
                </a:lnTo>
                <a:lnTo>
                  <a:pt x="1442" y="2000"/>
                </a:lnTo>
                <a:lnTo>
                  <a:pt x="1443" y="2000"/>
                </a:lnTo>
                <a:lnTo>
                  <a:pt x="1443" y="2001"/>
                </a:lnTo>
                <a:lnTo>
                  <a:pt x="1444" y="2001"/>
                </a:lnTo>
                <a:lnTo>
                  <a:pt x="1445" y="2001"/>
                </a:lnTo>
                <a:lnTo>
                  <a:pt x="1446" y="2001"/>
                </a:lnTo>
                <a:lnTo>
                  <a:pt x="1446" y="2000"/>
                </a:lnTo>
                <a:lnTo>
                  <a:pt x="1446" y="1998"/>
                </a:lnTo>
                <a:lnTo>
                  <a:pt x="1447" y="1998"/>
                </a:lnTo>
                <a:lnTo>
                  <a:pt x="1447" y="1997"/>
                </a:lnTo>
                <a:lnTo>
                  <a:pt x="1446" y="1997"/>
                </a:lnTo>
                <a:lnTo>
                  <a:pt x="1445" y="1996"/>
                </a:lnTo>
                <a:lnTo>
                  <a:pt x="1444" y="1996"/>
                </a:lnTo>
                <a:lnTo>
                  <a:pt x="1443" y="1996"/>
                </a:lnTo>
                <a:lnTo>
                  <a:pt x="1442" y="1995"/>
                </a:lnTo>
                <a:lnTo>
                  <a:pt x="1441" y="1995"/>
                </a:lnTo>
                <a:lnTo>
                  <a:pt x="1440" y="1995"/>
                </a:lnTo>
                <a:lnTo>
                  <a:pt x="1440" y="1994"/>
                </a:lnTo>
                <a:lnTo>
                  <a:pt x="1438" y="1994"/>
                </a:lnTo>
                <a:lnTo>
                  <a:pt x="1437" y="1994"/>
                </a:lnTo>
                <a:lnTo>
                  <a:pt x="1436" y="1994"/>
                </a:lnTo>
                <a:lnTo>
                  <a:pt x="1435" y="1993"/>
                </a:lnTo>
                <a:lnTo>
                  <a:pt x="1434" y="1993"/>
                </a:lnTo>
                <a:lnTo>
                  <a:pt x="1433" y="1993"/>
                </a:lnTo>
                <a:lnTo>
                  <a:pt x="1433" y="1992"/>
                </a:lnTo>
                <a:lnTo>
                  <a:pt x="1432" y="1992"/>
                </a:lnTo>
                <a:lnTo>
                  <a:pt x="1432" y="1991"/>
                </a:lnTo>
                <a:lnTo>
                  <a:pt x="1430" y="1991"/>
                </a:lnTo>
                <a:lnTo>
                  <a:pt x="1430" y="1989"/>
                </a:lnTo>
                <a:lnTo>
                  <a:pt x="1429" y="1989"/>
                </a:lnTo>
                <a:lnTo>
                  <a:pt x="1428" y="1989"/>
                </a:lnTo>
                <a:lnTo>
                  <a:pt x="1428" y="1991"/>
                </a:lnTo>
                <a:lnTo>
                  <a:pt x="1427" y="1992"/>
                </a:lnTo>
                <a:lnTo>
                  <a:pt x="1426" y="1992"/>
                </a:lnTo>
                <a:lnTo>
                  <a:pt x="1425" y="1991"/>
                </a:lnTo>
                <a:lnTo>
                  <a:pt x="1425" y="1989"/>
                </a:lnTo>
                <a:lnTo>
                  <a:pt x="1424" y="1989"/>
                </a:lnTo>
                <a:lnTo>
                  <a:pt x="1424" y="1988"/>
                </a:lnTo>
                <a:lnTo>
                  <a:pt x="1424" y="1987"/>
                </a:lnTo>
                <a:lnTo>
                  <a:pt x="1424" y="1986"/>
                </a:lnTo>
                <a:lnTo>
                  <a:pt x="1424" y="1985"/>
                </a:lnTo>
                <a:lnTo>
                  <a:pt x="1424" y="1984"/>
                </a:lnTo>
                <a:lnTo>
                  <a:pt x="1424" y="1981"/>
                </a:lnTo>
                <a:lnTo>
                  <a:pt x="1424" y="1980"/>
                </a:lnTo>
                <a:lnTo>
                  <a:pt x="1424" y="1978"/>
                </a:lnTo>
                <a:lnTo>
                  <a:pt x="1424" y="1977"/>
                </a:lnTo>
                <a:lnTo>
                  <a:pt x="1424" y="1976"/>
                </a:lnTo>
                <a:lnTo>
                  <a:pt x="1424" y="1973"/>
                </a:lnTo>
                <a:lnTo>
                  <a:pt x="1425" y="1972"/>
                </a:lnTo>
                <a:lnTo>
                  <a:pt x="1425" y="1968"/>
                </a:lnTo>
                <a:lnTo>
                  <a:pt x="1426" y="1967"/>
                </a:lnTo>
                <a:lnTo>
                  <a:pt x="1426" y="1964"/>
                </a:lnTo>
                <a:lnTo>
                  <a:pt x="1426" y="1963"/>
                </a:lnTo>
                <a:lnTo>
                  <a:pt x="1426" y="1962"/>
                </a:lnTo>
                <a:lnTo>
                  <a:pt x="1426" y="1961"/>
                </a:lnTo>
                <a:lnTo>
                  <a:pt x="1427" y="1961"/>
                </a:lnTo>
                <a:lnTo>
                  <a:pt x="1428" y="1959"/>
                </a:lnTo>
                <a:lnTo>
                  <a:pt x="1429" y="1958"/>
                </a:lnTo>
                <a:lnTo>
                  <a:pt x="1429" y="1956"/>
                </a:lnTo>
                <a:lnTo>
                  <a:pt x="1430" y="1955"/>
                </a:lnTo>
                <a:lnTo>
                  <a:pt x="1430" y="1954"/>
                </a:lnTo>
                <a:lnTo>
                  <a:pt x="1430" y="1953"/>
                </a:lnTo>
                <a:lnTo>
                  <a:pt x="1429" y="1952"/>
                </a:lnTo>
                <a:lnTo>
                  <a:pt x="1429" y="1951"/>
                </a:lnTo>
                <a:lnTo>
                  <a:pt x="1429" y="1950"/>
                </a:lnTo>
                <a:lnTo>
                  <a:pt x="1430" y="1950"/>
                </a:lnTo>
                <a:lnTo>
                  <a:pt x="1430" y="1948"/>
                </a:lnTo>
                <a:lnTo>
                  <a:pt x="1430" y="1947"/>
                </a:lnTo>
                <a:lnTo>
                  <a:pt x="1429" y="1947"/>
                </a:lnTo>
                <a:lnTo>
                  <a:pt x="1429" y="1946"/>
                </a:lnTo>
                <a:lnTo>
                  <a:pt x="1429" y="1943"/>
                </a:lnTo>
                <a:lnTo>
                  <a:pt x="1428" y="1941"/>
                </a:lnTo>
                <a:lnTo>
                  <a:pt x="1428" y="1939"/>
                </a:lnTo>
                <a:lnTo>
                  <a:pt x="1428" y="1937"/>
                </a:lnTo>
                <a:lnTo>
                  <a:pt x="1428" y="1935"/>
                </a:lnTo>
                <a:lnTo>
                  <a:pt x="1428" y="1934"/>
                </a:lnTo>
                <a:lnTo>
                  <a:pt x="1428" y="1933"/>
                </a:lnTo>
                <a:lnTo>
                  <a:pt x="1428" y="1931"/>
                </a:lnTo>
                <a:lnTo>
                  <a:pt x="1430" y="1929"/>
                </a:lnTo>
                <a:lnTo>
                  <a:pt x="1432" y="1927"/>
                </a:lnTo>
                <a:lnTo>
                  <a:pt x="1432" y="1925"/>
                </a:lnTo>
                <a:lnTo>
                  <a:pt x="1432" y="1922"/>
                </a:lnTo>
                <a:lnTo>
                  <a:pt x="1433" y="1919"/>
                </a:lnTo>
                <a:lnTo>
                  <a:pt x="1433" y="1918"/>
                </a:lnTo>
                <a:lnTo>
                  <a:pt x="1433" y="1916"/>
                </a:lnTo>
                <a:lnTo>
                  <a:pt x="1433" y="1914"/>
                </a:lnTo>
                <a:lnTo>
                  <a:pt x="1432" y="1912"/>
                </a:lnTo>
                <a:lnTo>
                  <a:pt x="1432" y="1910"/>
                </a:lnTo>
                <a:lnTo>
                  <a:pt x="1433" y="1909"/>
                </a:lnTo>
                <a:lnTo>
                  <a:pt x="1433" y="1906"/>
                </a:lnTo>
                <a:lnTo>
                  <a:pt x="1434" y="1905"/>
                </a:lnTo>
                <a:lnTo>
                  <a:pt x="1434" y="1904"/>
                </a:lnTo>
                <a:lnTo>
                  <a:pt x="1433" y="1903"/>
                </a:lnTo>
                <a:lnTo>
                  <a:pt x="1434" y="1902"/>
                </a:lnTo>
                <a:lnTo>
                  <a:pt x="1435" y="1901"/>
                </a:lnTo>
                <a:lnTo>
                  <a:pt x="1435" y="1900"/>
                </a:lnTo>
                <a:lnTo>
                  <a:pt x="1436" y="1899"/>
                </a:lnTo>
                <a:lnTo>
                  <a:pt x="1437" y="1897"/>
                </a:lnTo>
                <a:lnTo>
                  <a:pt x="1438" y="1896"/>
                </a:lnTo>
                <a:lnTo>
                  <a:pt x="1438" y="1894"/>
                </a:lnTo>
                <a:lnTo>
                  <a:pt x="1438" y="1893"/>
                </a:lnTo>
                <a:lnTo>
                  <a:pt x="1440" y="1892"/>
                </a:lnTo>
                <a:lnTo>
                  <a:pt x="1440" y="1889"/>
                </a:lnTo>
                <a:lnTo>
                  <a:pt x="1440" y="1888"/>
                </a:lnTo>
                <a:lnTo>
                  <a:pt x="1440" y="1887"/>
                </a:lnTo>
                <a:lnTo>
                  <a:pt x="1438" y="1885"/>
                </a:lnTo>
                <a:lnTo>
                  <a:pt x="1438" y="1884"/>
                </a:lnTo>
                <a:lnTo>
                  <a:pt x="1437" y="1884"/>
                </a:lnTo>
                <a:lnTo>
                  <a:pt x="1436" y="1883"/>
                </a:lnTo>
                <a:lnTo>
                  <a:pt x="1435" y="1881"/>
                </a:lnTo>
                <a:lnTo>
                  <a:pt x="1433" y="1880"/>
                </a:lnTo>
                <a:lnTo>
                  <a:pt x="1432" y="1879"/>
                </a:lnTo>
                <a:lnTo>
                  <a:pt x="1430" y="1879"/>
                </a:lnTo>
                <a:lnTo>
                  <a:pt x="1429" y="1879"/>
                </a:lnTo>
                <a:lnTo>
                  <a:pt x="1428" y="1879"/>
                </a:lnTo>
                <a:lnTo>
                  <a:pt x="1427" y="1879"/>
                </a:lnTo>
                <a:lnTo>
                  <a:pt x="1427" y="1878"/>
                </a:lnTo>
                <a:lnTo>
                  <a:pt x="1426" y="1878"/>
                </a:lnTo>
                <a:lnTo>
                  <a:pt x="1425" y="1878"/>
                </a:lnTo>
                <a:lnTo>
                  <a:pt x="1424" y="1878"/>
                </a:lnTo>
                <a:lnTo>
                  <a:pt x="1423" y="1877"/>
                </a:lnTo>
                <a:lnTo>
                  <a:pt x="1421" y="1876"/>
                </a:lnTo>
                <a:lnTo>
                  <a:pt x="1420" y="1876"/>
                </a:lnTo>
                <a:lnTo>
                  <a:pt x="1420" y="1875"/>
                </a:lnTo>
                <a:lnTo>
                  <a:pt x="1419" y="1875"/>
                </a:lnTo>
                <a:lnTo>
                  <a:pt x="1418" y="1874"/>
                </a:lnTo>
                <a:lnTo>
                  <a:pt x="1418" y="1872"/>
                </a:lnTo>
                <a:lnTo>
                  <a:pt x="1418" y="1871"/>
                </a:lnTo>
                <a:lnTo>
                  <a:pt x="1417" y="1870"/>
                </a:lnTo>
                <a:lnTo>
                  <a:pt x="1417" y="1869"/>
                </a:lnTo>
                <a:lnTo>
                  <a:pt x="1417" y="1868"/>
                </a:lnTo>
                <a:lnTo>
                  <a:pt x="1416" y="1867"/>
                </a:lnTo>
                <a:lnTo>
                  <a:pt x="1415" y="1867"/>
                </a:lnTo>
                <a:lnTo>
                  <a:pt x="1412" y="1868"/>
                </a:lnTo>
                <a:lnTo>
                  <a:pt x="1409" y="1868"/>
                </a:lnTo>
                <a:lnTo>
                  <a:pt x="1408" y="1869"/>
                </a:lnTo>
                <a:lnTo>
                  <a:pt x="1407" y="1870"/>
                </a:lnTo>
                <a:lnTo>
                  <a:pt x="1407" y="1871"/>
                </a:lnTo>
                <a:lnTo>
                  <a:pt x="1408" y="1874"/>
                </a:lnTo>
                <a:lnTo>
                  <a:pt x="1409" y="1877"/>
                </a:lnTo>
                <a:lnTo>
                  <a:pt x="1410" y="1878"/>
                </a:lnTo>
                <a:lnTo>
                  <a:pt x="1410" y="1879"/>
                </a:lnTo>
                <a:lnTo>
                  <a:pt x="1410" y="1880"/>
                </a:lnTo>
                <a:lnTo>
                  <a:pt x="1410" y="1879"/>
                </a:lnTo>
                <a:lnTo>
                  <a:pt x="1409" y="1878"/>
                </a:lnTo>
                <a:lnTo>
                  <a:pt x="1407" y="1874"/>
                </a:lnTo>
                <a:lnTo>
                  <a:pt x="1406" y="1872"/>
                </a:lnTo>
                <a:lnTo>
                  <a:pt x="1406" y="1871"/>
                </a:lnTo>
                <a:lnTo>
                  <a:pt x="1404" y="1869"/>
                </a:lnTo>
                <a:lnTo>
                  <a:pt x="1403" y="1869"/>
                </a:lnTo>
                <a:lnTo>
                  <a:pt x="1403" y="1868"/>
                </a:lnTo>
                <a:lnTo>
                  <a:pt x="1403" y="1866"/>
                </a:lnTo>
                <a:lnTo>
                  <a:pt x="1403" y="1863"/>
                </a:lnTo>
                <a:lnTo>
                  <a:pt x="1403" y="1862"/>
                </a:lnTo>
                <a:lnTo>
                  <a:pt x="1403" y="1861"/>
                </a:lnTo>
                <a:lnTo>
                  <a:pt x="1402" y="1861"/>
                </a:lnTo>
                <a:lnTo>
                  <a:pt x="1402" y="1862"/>
                </a:lnTo>
                <a:lnTo>
                  <a:pt x="1401" y="1863"/>
                </a:lnTo>
                <a:lnTo>
                  <a:pt x="1401" y="1862"/>
                </a:lnTo>
                <a:lnTo>
                  <a:pt x="1401" y="1861"/>
                </a:lnTo>
                <a:lnTo>
                  <a:pt x="1402" y="1861"/>
                </a:lnTo>
                <a:lnTo>
                  <a:pt x="1402" y="1859"/>
                </a:lnTo>
                <a:lnTo>
                  <a:pt x="1402" y="1858"/>
                </a:lnTo>
                <a:lnTo>
                  <a:pt x="1402" y="1856"/>
                </a:lnTo>
                <a:lnTo>
                  <a:pt x="1402" y="1855"/>
                </a:lnTo>
                <a:lnTo>
                  <a:pt x="1403" y="1854"/>
                </a:lnTo>
                <a:lnTo>
                  <a:pt x="1403" y="1853"/>
                </a:lnTo>
                <a:lnTo>
                  <a:pt x="1403" y="1852"/>
                </a:lnTo>
                <a:lnTo>
                  <a:pt x="1404" y="1851"/>
                </a:lnTo>
                <a:lnTo>
                  <a:pt x="1404" y="1850"/>
                </a:lnTo>
                <a:lnTo>
                  <a:pt x="1406" y="1849"/>
                </a:lnTo>
                <a:lnTo>
                  <a:pt x="1406" y="1847"/>
                </a:lnTo>
                <a:lnTo>
                  <a:pt x="1407" y="1845"/>
                </a:lnTo>
                <a:lnTo>
                  <a:pt x="1408" y="1845"/>
                </a:lnTo>
                <a:lnTo>
                  <a:pt x="1410" y="1846"/>
                </a:lnTo>
                <a:lnTo>
                  <a:pt x="1412" y="1845"/>
                </a:lnTo>
                <a:lnTo>
                  <a:pt x="1414" y="1844"/>
                </a:lnTo>
                <a:lnTo>
                  <a:pt x="1416" y="1844"/>
                </a:lnTo>
                <a:lnTo>
                  <a:pt x="1419" y="1842"/>
                </a:lnTo>
                <a:lnTo>
                  <a:pt x="1420" y="1842"/>
                </a:lnTo>
                <a:lnTo>
                  <a:pt x="1423" y="1843"/>
                </a:lnTo>
                <a:lnTo>
                  <a:pt x="1424" y="1842"/>
                </a:lnTo>
                <a:lnTo>
                  <a:pt x="1426" y="1842"/>
                </a:lnTo>
                <a:lnTo>
                  <a:pt x="1429" y="1842"/>
                </a:lnTo>
                <a:lnTo>
                  <a:pt x="1432" y="1842"/>
                </a:lnTo>
                <a:lnTo>
                  <a:pt x="1434" y="1842"/>
                </a:lnTo>
                <a:lnTo>
                  <a:pt x="1437" y="1842"/>
                </a:lnTo>
                <a:lnTo>
                  <a:pt x="1438" y="1842"/>
                </a:lnTo>
                <a:lnTo>
                  <a:pt x="1441" y="1842"/>
                </a:lnTo>
                <a:lnTo>
                  <a:pt x="1444" y="1839"/>
                </a:lnTo>
                <a:lnTo>
                  <a:pt x="1445" y="1839"/>
                </a:lnTo>
                <a:lnTo>
                  <a:pt x="1446" y="1839"/>
                </a:lnTo>
                <a:lnTo>
                  <a:pt x="1450" y="1841"/>
                </a:lnTo>
                <a:lnTo>
                  <a:pt x="1453" y="1839"/>
                </a:lnTo>
                <a:lnTo>
                  <a:pt x="1455" y="1839"/>
                </a:lnTo>
                <a:lnTo>
                  <a:pt x="1458" y="1839"/>
                </a:lnTo>
                <a:lnTo>
                  <a:pt x="1459" y="1839"/>
                </a:lnTo>
                <a:lnTo>
                  <a:pt x="1460" y="1842"/>
                </a:lnTo>
                <a:lnTo>
                  <a:pt x="1462" y="1843"/>
                </a:lnTo>
                <a:lnTo>
                  <a:pt x="1466" y="1843"/>
                </a:lnTo>
                <a:lnTo>
                  <a:pt x="1468" y="1844"/>
                </a:lnTo>
                <a:lnTo>
                  <a:pt x="1468" y="1845"/>
                </a:lnTo>
                <a:lnTo>
                  <a:pt x="1469" y="1846"/>
                </a:lnTo>
                <a:lnTo>
                  <a:pt x="1469" y="1847"/>
                </a:lnTo>
                <a:lnTo>
                  <a:pt x="1469" y="1849"/>
                </a:lnTo>
                <a:lnTo>
                  <a:pt x="1468" y="1849"/>
                </a:lnTo>
                <a:lnTo>
                  <a:pt x="1468" y="1850"/>
                </a:lnTo>
                <a:lnTo>
                  <a:pt x="1468" y="1851"/>
                </a:lnTo>
                <a:lnTo>
                  <a:pt x="1468" y="1852"/>
                </a:lnTo>
                <a:lnTo>
                  <a:pt x="1468" y="1853"/>
                </a:lnTo>
                <a:lnTo>
                  <a:pt x="1468" y="1854"/>
                </a:lnTo>
                <a:lnTo>
                  <a:pt x="1469" y="1855"/>
                </a:lnTo>
                <a:lnTo>
                  <a:pt x="1468" y="1856"/>
                </a:lnTo>
                <a:lnTo>
                  <a:pt x="1469" y="1858"/>
                </a:lnTo>
                <a:lnTo>
                  <a:pt x="1469" y="1859"/>
                </a:lnTo>
                <a:lnTo>
                  <a:pt x="1469" y="1860"/>
                </a:lnTo>
                <a:lnTo>
                  <a:pt x="1468" y="1860"/>
                </a:lnTo>
                <a:lnTo>
                  <a:pt x="1469" y="1861"/>
                </a:lnTo>
                <a:lnTo>
                  <a:pt x="1470" y="1862"/>
                </a:lnTo>
                <a:lnTo>
                  <a:pt x="1472" y="1863"/>
                </a:lnTo>
                <a:lnTo>
                  <a:pt x="1473" y="1863"/>
                </a:lnTo>
                <a:lnTo>
                  <a:pt x="1475" y="1863"/>
                </a:lnTo>
                <a:lnTo>
                  <a:pt x="1477" y="1864"/>
                </a:lnTo>
                <a:lnTo>
                  <a:pt x="1478" y="1864"/>
                </a:lnTo>
                <a:lnTo>
                  <a:pt x="1479" y="1864"/>
                </a:lnTo>
                <a:lnTo>
                  <a:pt x="1480" y="1864"/>
                </a:lnTo>
                <a:lnTo>
                  <a:pt x="1481" y="1864"/>
                </a:lnTo>
                <a:lnTo>
                  <a:pt x="1483" y="1864"/>
                </a:lnTo>
                <a:lnTo>
                  <a:pt x="1483" y="1866"/>
                </a:lnTo>
                <a:lnTo>
                  <a:pt x="1484" y="1866"/>
                </a:lnTo>
                <a:lnTo>
                  <a:pt x="1485" y="1866"/>
                </a:lnTo>
                <a:lnTo>
                  <a:pt x="1486" y="1867"/>
                </a:lnTo>
                <a:lnTo>
                  <a:pt x="1487" y="1868"/>
                </a:lnTo>
                <a:lnTo>
                  <a:pt x="1488" y="1868"/>
                </a:lnTo>
                <a:lnTo>
                  <a:pt x="1489" y="1868"/>
                </a:lnTo>
                <a:lnTo>
                  <a:pt x="1494" y="1863"/>
                </a:lnTo>
                <a:lnTo>
                  <a:pt x="1505" y="1874"/>
                </a:lnTo>
                <a:lnTo>
                  <a:pt x="1501" y="1879"/>
                </a:lnTo>
                <a:lnTo>
                  <a:pt x="1499" y="1879"/>
                </a:lnTo>
                <a:lnTo>
                  <a:pt x="1497" y="1883"/>
                </a:lnTo>
                <a:lnTo>
                  <a:pt x="1493" y="1889"/>
                </a:lnTo>
                <a:lnTo>
                  <a:pt x="1495" y="1891"/>
                </a:lnTo>
                <a:lnTo>
                  <a:pt x="1506" y="1872"/>
                </a:lnTo>
                <a:lnTo>
                  <a:pt x="1510" y="1874"/>
                </a:lnTo>
                <a:lnTo>
                  <a:pt x="1509" y="1879"/>
                </a:lnTo>
                <a:lnTo>
                  <a:pt x="1509" y="1880"/>
                </a:lnTo>
                <a:lnTo>
                  <a:pt x="1510" y="1879"/>
                </a:lnTo>
                <a:lnTo>
                  <a:pt x="1510" y="1878"/>
                </a:lnTo>
                <a:lnTo>
                  <a:pt x="1511" y="1878"/>
                </a:lnTo>
                <a:lnTo>
                  <a:pt x="1512" y="1878"/>
                </a:lnTo>
                <a:lnTo>
                  <a:pt x="1513" y="1878"/>
                </a:lnTo>
                <a:lnTo>
                  <a:pt x="1514" y="1878"/>
                </a:lnTo>
                <a:lnTo>
                  <a:pt x="1515" y="1878"/>
                </a:lnTo>
                <a:lnTo>
                  <a:pt x="1516" y="1878"/>
                </a:lnTo>
                <a:lnTo>
                  <a:pt x="1518" y="1878"/>
                </a:lnTo>
                <a:lnTo>
                  <a:pt x="1519" y="1878"/>
                </a:lnTo>
                <a:lnTo>
                  <a:pt x="1520" y="1878"/>
                </a:lnTo>
                <a:lnTo>
                  <a:pt x="1521" y="1878"/>
                </a:lnTo>
                <a:lnTo>
                  <a:pt x="1522" y="1878"/>
                </a:lnTo>
                <a:lnTo>
                  <a:pt x="1523" y="1878"/>
                </a:lnTo>
                <a:lnTo>
                  <a:pt x="1524" y="1878"/>
                </a:lnTo>
                <a:lnTo>
                  <a:pt x="1526" y="1878"/>
                </a:lnTo>
                <a:lnTo>
                  <a:pt x="1527" y="1879"/>
                </a:lnTo>
                <a:lnTo>
                  <a:pt x="1528" y="1879"/>
                </a:lnTo>
                <a:lnTo>
                  <a:pt x="1530" y="1879"/>
                </a:lnTo>
                <a:lnTo>
                  <a:pt x="1531" y="1879"/>
                </a:lnTo>
                <a:lnTo>
                  <a:pt x="1532" y="1879"/>
                </a:lnTo>
                <a:lnTo>
                  <a:pt x="1533" y="1879"/>
                </a:lnTo>
                <a:lnTo>
                  <a:pt x="1535" y="1879"/>
                </a:lnTo>
                <a:lnTo>
                  <a:pt x="1536" y="1879"/>
                </a:lnTo>
                <a:lnTo>
                  <a:pt x="1537" y="1878"/>
                </a:lnTo>
                <a:lnTo>
                  <a:pt x="1538" y="1878"/>
                </a:lnTo>
                <a:lnTo>
                  <a:pt x="1538" y="1879"/>
                </a:lnTo>
                <a:lnTo>
                  <a:pt x="1539" y="1880"/>
                </a:lnTo>
                <a:lnTo>
                  <a:pt x="1540" y="1880"/>
                </a:lnTo>
                <a:lnTo>
                  <a:pt x="1541" y="1880"/>
                </a:lnTo>
                <a:lnTo>
                  <a:pt x="1542" y="1879"/>
                </a:lnTo>
                <a:lnTo>
                  <a:pt x="1544" y="1880"/>
                </a:lnTo>
                <a:lnTo>
                  <a:pt x="1545" y="1879"/>
                </a:lnTo>
                <a:lnTo>
                  <a:pt x="1545" y="1878"/>
                </a:lnTo>
                <a:lnTo>
                  <a:pt x="1546" y="1877"/>
                </a:lnTo>
                <a:lnTo>
                  <a:pt x="1555" y="1876"/>
                </a:lnTo>
                <a:lnTo>
                  <a:pt x="1576" y="1867"/>
                </a:lnTo>
                <a:lnTo>
                  <a:pt x="1580" y="1866"/>
                </a:lnTo>
                <a:lnTo>
                  <a:pt x="1588" y="1863"/>
                </a:lnTo>
                <a:lnTo>
                  <a:pt x="1595" y="1861"/>
                </a:lnTo>
                <a:lnTo>
                  <a:pt x="1596" y="1859"/>
                </a:lnTo>
                <a:lnTo>
                  <a:pt x="1599" y="1862"/>
                </a:lnTo>
                <a:lnTo>
                  <a:pt x="1601" y="1862"/>
                </a:lnTo>
                <a:lnTo>
                  <a:pt x="1602" y="1861"/>
                </a:lnTo>
                <a:lnTo>
                  <a:pt x="1604" y="1863"/>
                </a:lnTo>
                <a:lnTo>
                  <a:pt x="1605" y="1866"/>
                </a:lnTo>
                <a:lnTo>
                  <a:pt x="1605" y="1868"/>
                </a:lnTo>
                <a:lnTo>
                  <a:pt x="1608" y="1866"/>
                </a:lnTo>
                <a:lnTo>
                  <a:pt x="1610" y="1864"/>
                </a:lnTo>
                <a:lnTo>
                  <a:pt x="1613" y="1864"/>
                </a:lnTo>
                <a:lnTo>
                  <a:pt x="1614" y="1863"/>
                </a:lnTo>
                <a:lnTo>
                  <a:pt x="1617" y="1869"/>
                </a:lnTo>
                <a:close/>
                <a:moveTo>
                  <a:pt x="1438" y="1829"/>
                </a:moveTo>
                <a:lnTo>
                  <a:pt x="1429" y="1828"/>
                </a:lnTo>
                <a:lnTo>
                  <a:pt x="1423" y="1825"/>
                </a:lnTo>
                <a:lnTo>
                  <a:pt x="1425" y="1814"/>
                </a:lnTo>
                <a:lnTo>
                  <a:pt x="1429" y="1808"/>
                </a:lnTo>
                <a:lnTo>
                  <a:pt x="1434" y="1799"/>
                </a:lnTo>
                <a:lnTo>
                  <a:pt x="1436" y="1791"/>
                </a:lnTo>
                <a:lnTo>
                  <a:pt x="1443" y="1782"/>
                </a:lnTo>
                <a:lnTo>
                  <a:pt x="1447" y="1776"/>
                </a:lnTo>
                <a:lnTo>
                  <a:pt x="1451" y="1778"/>
                </a:lnTo>
                <a:lnTo>
                  <a:pt x="1457" y="1829"/>
                </a:lnTo>
                <a:lnTo>
                  <a:pt x="1447" y="1828"/>
                </a:lnTo>
                <a:lnTo>
                  <a:pt x="1438" y="1829"/>
                </a:lnTo>
                <a:close/>
                <a:moveTo>
                  <a:pt x="1225" y="1710"/>
                </a:moveTo>
                <a:lnTo>
                  <a:pt x="1225" y="1713"/>
                </a:lnTo>
                <a:lnTo>
                  <a:pt x="1228" y="1713"/>
                </a:lnTo>
                <a:lnTo>
                  <a:pt x="1242" y="1722"/>
                </a:lnTo>
                <a:lnTo>
                  <a:pt x="1253" y="1727"/>
                </a:lnTo>
                <a:lnTo>
                  <a:pt x="1265" y="1722"/>
                </a:lnTo>
                <a:lnTo>
                  <a:pt x="1268" y="1727"/>
                </a:lnTo>
                <a:lnTo>
                  <a:pt x="1256" y="1733"/>
                </a:lnTo>
                <a:lnTo>
                  <a:pt x="1224" y="1753"/>
                </a:lnTo>
                <a:lnTo>
                  <a:pt x="1212" y="1771"/>
                </a:lnTo>
                <a:lnTo>
                  <a:pt x="1210" y="1797"/>
                </a:lnTo>
                <a:lnTo>
                  <a:pt x="1196" y="1784"/>
                </a:lnTo>
                <a:lnTo>
                  <a:pt x="1202" y="1805"/>
                </a:lnTo>
                <a:lnTo>
                  <a:pt x="1200" y="1824"/>
                </a:lnTo>
                <a:lnTo>
                  <a:pt x="1188" y="1846"/>
                </a:lnTo>
                <a:lnTo>
                  <a:pt x="1184" y="1850"/>
                </a:lnTo>
                <a:lnTo>
                  <a:pt x="1171" y="1847"/>
                </a:lnTo>
                <a:lnTo>
                  <a:pt x="1174" y="1839"/>
                </a:lnTo>
                <a:lnTo>
                  <a:pt x="1174" y="1825"/>
                </a:lnTo>
                <a:lnTo>
                  <a:pt x="1166" y="1816"/>
                </a:lnTo>
                <a:lnTo>
                  <a:pt x="1167" y="1807"/>
                </a:lnTo>
                <a:lnTo>
                  <a:pt x="1152" y="1771"/>
                </a:lnTo>
                <a:lnTo>
                  <a:pt x="1155" y="1767"/>
                </a:lnTo>
                <a:lnTo>
                  <a:pt x="1152" y="1760"/>
                </a:lnTo>
                <a:lnTo>
                  <a:pt x="1157" y="1745"/>
                </a:lnTo>
                <a:lnTo>
                  <a:pt x="1167" y="1734"/>
                </a:lnTo>
                <a:lnTo>
                  <a:pt x="1170" y="1737"/>
                </a:lnTo>
                <a:lnTo>
                  <a:pt x="1181" y="1730"/>
                </a:lnTo>
                <a:lnTo>
                  <a:pt x="1188" y="1725"/>
                </a:lnTo>
                <a:lnTo>
                  <a:pt x="1191" y="1720"/>
                </a:lnTo>
                <a:lnTo>
                  <a:pt x="1208" y="1715"/>
                </a:lnTo>
                <a:lnTo>
                  <a:pt x="1202" y="1709"/>
                </a:lnTo>
                <a:lnTo>
                  <a:pt x="1225" y="1710"/>
                </a:lnTo>
                <a:close/>
                <a:moveTo>
                  <a:pt x="1112" y="1692"/>
                </a:moveTo>
                <a:lnTo>
                  <a:pt x="1108" y="1711"/>
                </a:lnTo>
                <a:lnTo>
                  <a:pt x="1115" y="1701"/>
                </a:lnTo>
                <a:lnTo>
                  <a:pt x="1125" y="1736"/>
                </a:lnTo>
                <a:lnTo>
                  <a:pt x="1124" y="1754"/>
                </a:lnTo>
                <a:lnTo>
                  <a:pt x="1121" y="1762"/>
                </a:lnTo>
                <a:lnTo>
                  <a:pt x="1119" y="1772"/>
                </a:lnTo>
                <a:lnTo>
                  <a:pt x="1122" y="1776"/>
                </a:lnTo>
                <a:lnTo>
                  <a:pt x="1122" y="1782"/>
                </a:lnTo>
                <a:lnTo>
                  <a:pt x="1123" y="1785"/>
                </a:lnTo>
                <a:lnTo>
                  <a:pt x="1126" y="1803"/>
                </a:lnTo>
                <a:lnTo>
                  <a:pt x="1133" y="1818"/>
                </a:lnTo>
                <a:lnTo>
                  <a:pt x="1140" y="1830"/>
                </a:lnTo>
                <a:lnTo>
                  <a:pt x="1134" y="1833"/>
                </a:lnTo>
                <a:lnTo>
                  <a:pt x="1127" y="1822"/>
                </a:lnTo>
                <a:lnTo>
                  <a:pt x="1127" y="1820"/>
                </a:lnTo>
                <a:lnTo>
                  <a:pt x="1119" y="1811"/>
                </a:lnTo>
                <a:lnTo>
                  <a:pt x="1118" y="1803"/>
                </a:lnTo>
                <a:lnTo>
                  <a:pt x="1113" y="1794"/>
                </a:lnTo>
                <a:lnTo>
                  <a:pt x="1107" y="1769"/>
                </a:lnTo>
                <a:lnTo>
                  <a:pt x="1101" y="1759"/>
                </a:lnTo>
                <a:lnTo>
                  <a:pt x="1104" y="1746"/>
                </a:lnTo>
                <a:lnTo>
                  <a:pt x="1096" y="1736"/>
                </a:lnTo>
                <a:lnTo>
                  <a:pt x="1089" y="1730"/>
                </a:lnTo>
                <a:lnTo>
                  <a:pt x="1084" y="1720"/>
                </a:lnTo>
                <a:lnTo>
                  <a:pt x="1106" y="1725"/>
                </a:lnTo>
                <a:lnTo>
                  <a:pt x="1106" y="1722"/>
                </a:lnTo>
                <a:lnTo>
                  <a:pt x="1088" y="1712"/>
                </a:lnTo>
                <a:lnTo>
                  <a:pt x="1081" y="1693"/>
                </a:lnTo>
                <a:lnTo>
                  <a:pt x="1080" y="1678"/>
                </a:lnTo>
                <a:lnTo>
                  <a:pt x="1087" y="1671"/>
                </a:lnTo>
                <a:lnTo>
                  <a:pt x="1097" y="1674"/>
                </a:lnTo>
                <a:lnTo>
                  <a:pt x="1106" y="1677"/>
                </a:lnTo>
                <a:lnTo>
                  <a:pt x="1112" y="1692"/>
                </a:lnTo>
                <a:close/>
                <a:moveTo>
                  <a:pt x="1041" y="1634"/>
                </a:moveTo>
                <a:lnTo>
                  <a:pt x="1044" y="1641"/>
                </a:lnTo>
                <a:lnTo>
                  <a:pt x="1045" y="1648"/>
                </a:lnTo>
                <a:lnTo>
                  <a:pt x="1046" y="1654"/>
                </a:lnTo>
                <a:lnTo>
                  <a:pt x="1047" y="1661"/>
                </a:lnTo>
                <a:lnTo>
                  <a:pt x="1046" y="1665"/>
                </a:lnTo>
                <a:lnTo>
                  <a:pt x="1053" y="1687"/>
                </a:lnTo>
                <a:lnTo>
                  <a:pt x="1054" y="1691"/>
                </a:lnTo>
                <a:lnTo>
                  <a:pt x="1056" y="1695"/>
                </a:lnTo>
                <a:lnTo>
                  <a:pt x="1059" y="1701"/>
                </a:lnTo>
                <a:lnTo>
                  <a:pt x="1059" y="1702"/>
                </a:lnTo>
                <a:lnTo>
                  <a:pt x="1061" y="1704"/>
                </a:lnTo>
                <a:lnTo>
                  <a:pt x="1062" y="1707"/>
                </a:lnTo>
                <a:lnTo>
                  <a:pt x="1064" y="1708"/>
                </a:lnTo>
                <a:lnTo>
                  <a:pt x="1075" y="1713"/>
                </a:lnTo>
                <a:lnTo>
                  <a:pt x="1075" y="1719"/>
                </a:lnTo>
                <a:lnTo>
                  <a:pt x="1078" y="1725"/>
                </a:lnTo>
                <a:lnTo>
                  <a:pt x="1082" y="1730"/>
                </a:lnTo>
                <a:lnTo>
                  <a:pt x="1089" y="1737"/>
                </a:lnTo>
                <a:lnTo>
                  <a:pt x="1089" y="1741"/>
                </a:lnTo>
                <a:lnTo>
                  <a:pt x="1084" y="1745"/>
                </a:lnTo>
                <a:lnTo>
                  <a:pt x="1075" y="1743"/>
                </a:lnTo>
                <a:lnTo>
                  <a:pt x="1069" y="1752"/>
                </a:lnTo>
                <a:lnTo>
                  <a:pt x="1069" y="1758"/>
                </a:lnTo>
                <a:lnTo>
                  <a:pt x="1073" y="1762"/>
                </a:lnTo>
                <a:lnTo>
                  <a:pt x="1076" y="1763"/>
                </a:lnTo>
                <a:lnTo>
                  <a:pt x="1076" y="1767"/>
                </a:lnTo>
                <a:lnTo>
                  <a:pt x="1083" y="1768"/>
                </a:lnTo>
                <a:lnTo>
                  <a:pt x="1083" y="1764"/>
                </a:lnTo>
                <a:lnTo>
                  <a:pt x="1086" y="1763"/>
                </a:lnTo>
                <a:lnTo>
                  <a:pt x="1090" y="1767"/>
                </a:lnTo>
                <a:lnTo>
                  <a:pt x="1092" y="1768"/>
                </a:lnTo>
                <a:lnTo>
                  <a:pt x="1095" y="1782"/>
                </a:lnTo>
                <a:lnTo>
                  <a:pt x="1087" y="1786"/>
                </a:lnTo>
                <a:lnTo>
                  <a:pt x="1083" y="1788"/>
                </a:lnTo>
                <a:lnTo>
                  <a:pt x="1081" y="1791"/>
                </a:lnTo>
                <a:lnTo>
                  <a:pt x="1079" y="1794"/>
                </a:lnTo>
                <a:lnTo>
                  <a:pt x="1079" y="1802"/>
                </a:lnTo>
                <a:lnTo>
                  <a:pt x="1078" y="1807"/>
                </a:lnTo>
                <a:lnTo>
                  <a:pt x="1076" y="1808"/>
                </a:lnTo>
                <a:lnTo>
                  <a:pt x="1076" y="1810"/>
                </a:lnTo>
                <a:lnTo>
                  <a:pt x="1078" y="1813"/>
                </a:lnTo>
                <a:lnTo>
                  <a:pt x="1079" y="1819"/>
                </a:lnTo>
                <a:lnTo>
                  <a:pt x="1081" y="1824"/>
                </a:lnTo>
                <a:lnTo>
                  <a:pt x="1082" y="1829"/>
                </a:lnTo>
                <a:lnTo>
                  <a:pt x="1086" y="1833"/>
                </a:lnTo>
                <a:lnTo>
                  <a:pt x="1086" y="1835"/>
                </a:lnTo>
                <a:lnTo>
                  <a:pt x="1086" y="1837"/>
                </a:lnTo>
                <a:lnTo>
                  <a:pt x="1087" y="1839"/>
                </a:lnTo>
                <a:lnTo>
                  <a:pt x="1088" y="1839"/>
                </a:lnTo>
                <a:lnTo>
                  <a:pt x="1090" y="1839"/>
                </a:lnTo>
                <a:lnTo>
                  <a:pt x="1091" y="1838"/>
                </a:lnTo>
                <a:lnTo>
                  <a:pt x="1092" y="1838"/>
                </a:lnTo>
                <a:lnTo>
                  <a:pt x="1093" y="1839"/>
                </a:lnTo>
                <a:lnTo>
                  <a:pt x="1095" y="1838"/>
                </a:lnTo>
                <a:lnTo>
                  <a:pt x="1096" y="1837"/>
                </a:lnTo>
                <a:lnTo>
                  <a:pt x="1097" y="1837"/>
                </a:lnTo>
                <a:lnTo>
                  <a:pt x="1098" y="1837"/>
                </a:lnTo>
                <a:lnTo>
                  <a:pt x="1099" y="1837"/>
                </a:lnTo>
                <a:lnTo>
                  <a:pt x="1100" y="1836"/>
                </a:lnTo>
                <a:lnTo>
                  <a:pt x="1102" y="1835"/>
                </a:lnTo>
                <a:lnTo>
                  <a:pt x="1104" y="1836"/>
                </a:lnTo>
                <a:lnTo>
                  <a:pt x="1105" y="1836"/>
                </a:lnTo>
                <a:lnTo>
                  <a:pt x="1104" y="1838"/>
                </a:lnTo>
                <a:lnTo>
                  <a:pt x="1104" y="1839"/>
                </a:lnTo>
                <a:lnTo>
                  <a:pt x="1101" y="1841"/>
                </a:lnTo>
                <a:lnTo>
                  <a:pt x="1100" y="1842"/>
                </a:lnTo>
                <a:lnTo>
                  <a:pt x="1098" y="1842"/>
                </a:lnTo>
                <a:lnTo>
                  <a:pt x="1098" y="1841"/>
                </a:lnTo>
                <a:lnTo>
                  <a:pt x="1098" y="1839"/>
                </a:lnTo>
                <a:lnTo>
                  <a:pt x="1097" y="1839"/>
                </a:lnTo>
                <a:lnTo>
                  <a:pt x="1095" y="1841"/>
                </a:lnTo>
                <a:lnTo>
                  <a:pt x="1093" y="1842"/>
                </a:lnTo>
                <a:lnTo>
                  <a:pt x="1095" y="1843"/>
                </a:lnTo>
                <a:lnTo>
                  <a:pt x="1095" y="1844"/>
                </a:lnTo>
                <a:lnTo>
                  <a:pt x="1096" y="1845"/>
                </a:lnTo>
                <a:lnTo>
                  <a:pt x="1098" y="1846"/>
                </a:lnTo>
                <a:lnTo>
                  <a:pt x="1098" y="1849"/>
                </a:lnTo>
                <a:lnTo>
                  <a:pt x="1099" y="1850"/>
                </a:lnTo>
                <a:lnTo>
                  <a:pt x="1097" y="1852"/>
                </a:lnTo>
                <a:lnTo>
                  <a:pt x="1096" y="1852"/>
                </a:lnTo>
                <a:lnTo>
                  <a:pt x="1096" y="1850"/>
                </a:lnTo>
                <a:lnTo>
                  <a:pt x="1093" y="1849"/>
                </a:lnTo>
                <a:lnTo>
                  <a:pt x="1092" y="1849"/>
                </a:lnTo>
                <a:lnTo>
                  <a:pt x="1091" y="1851"/>
                </a:lnTo>
                <a:lnTo>
                  <a:pt x="1091" y="1852"/>
                </a:lnTo>
                <a:lnTo>
                  <a:pt x="1090" y="1852"/>
                </a:lnTo>
                <a:lnTo>
                  <a:pt x="1089" y="1852"/>
                </a:lnTo>
                <a:lnTo>
                  <a:pt x="1090" y="1854"/>
                </a:lnTo>
                <a:lnTo>
                  <a:pt x="1090" y="1859"/>
                </a:lnTo>
                <a:lnTo>
                  <a:pt x="1090" y="1860"/>
                </a:lnTo>
                <a:lnTo>
                  <a:pt x="1091" y="1861"/>
                </a:lnTo>
                <a:lnTo>
                  <a:pt x="1091" y="1863"/>
                </a:lnTo>
                <a:lnTo>
                  <a:pt x="1091" y="1864"/>
                </a:lnTo>
                <a:lnTo>
                  <a:pt x="1091" y="1866"/>
                </a:lnTo>
                <a:lnTo>
                  <a:pt x="1092" y="1867"/>
                </a:lnTo>
                <a:lnTo>
                  <a:pt x="1093" y="1869"/>
                </a:lnTo>
                <a:lnTo>
                  <a:pt x="1093" y="1874"/>
                </a:lnTo>
                <a:lnTo>
                  <a:pt x="1093" y="1875"/>
                </a:lnTo>
                <a:lnTo>
                  <a:pt x="1095" y="1878"/>
                </a:lnTo>
                <a:lnTo>
                  <a:pt x="1095" y="1879"/>
                </a:lnTo>
                <a:lnTo>
                  <a:pt x="1095" y="1881"/>
                </a:lnTo>
                <a:lnTo>
                  <a:pt x="1096" y="1883"/>
                </a:lnTo>
                <a:lnTo>
                  <a:pt x="1097" y="1887"/>
                </a:lnTo>
                <a:lnTo>
                  <a:pt x="1098" y="1891"/>
                </a:lnTo>
                <a:lnTo>
                  <a:pt x="1099" y="1893"/>
                </a:lnTo>
                <a:lnTo>
                  <a:pt x="1099" y="1895"/>
                </a:lnTo>
                <a:lnTo>
                  <a:pt x="1099" y="1896"/>
                </a:lnTo>
                <a:lnTo>
                  <a:pt x="1099" y="1899"/>
                </a:lnTo>
                <a:lnTo>
                  <a:pt x="1098" y="1901"/>
                </a:lnTo>
                <a:lnTo>
                  <a:pt x="1097" y="1903"/>
                </a:lnTo>
                <a:lnTo>
                  <a:pt x="1098" y="1905"/>
                </a:lnTo>
                <a:lnTo>
                  <a:pt x="1097" y="1908"/>
                </a:lnTo>
                <a:lnTo>
                  <a:pt x="1096" y="1910"/>
                </a:lnTo>
                <a:lnTo>
                  <a:pt x="1095" y="1911"/>
                </a:lnTo>
                <a:lnTo>
                  <a:pt x="1092" y="1913"/>
                </a:lnTo>
                <a:lnTo>
                  <a:pt x="1092" y="1916"/>
                </a:lnTo>
                <a:lnTo>
                  <a:pt x="1093" y="1917"/>
                </a:lnTo>
                <a:lnTo>
                  <a:pt x="1093" y="1919"/>
                </a:lnTo>
                <a:lnTo>
                  <a:pt x="1093" y="1917"/>
                </a:lnTo>
                <a:lnTo>
                  <a:pt x="1092" y="1917"/>
                </a:lnTo>
                <a:lnTo>
                  <a:pt x="1091" y="1917"/>
                </a:lnTo>
                <a:lnTo>
                  <a:pt x="1091" y="1918"/>
                </a:lnTo>
                <a:lnTo>
                  <a:pt x="1090" y="1918"/>
                </a:lnTo>
                <a:lnTo>
                  <a:pt x="1090" y="1919"/>
                </a:lnTo>
                <a:lnTo>
                  <a:pt x="1090" y="1920"/>
                </a:lnTo>
                <a:lnTo>
                  <a:pt x="1091" y="1920"/>
                </a:lnTo>
                <a:lnTo>
                  <a:pt x="1091" y="1921"/>
                </a:lnTo>
                <a:lnTo>
                  <a:pt x="1090" y="1921"/>
                </a:lnTo>
                <a:lnTo>
                  <a:pt x="1090" y="1924"/>
                </a:lnTo>
                <a:lnTo>
                  <a:pt x="1089" y="1924"/>
                </a:lnTo>
                <a:lnTo>
                  <a:pt x="1087" y="1928"/>
                </a:lnTo>
                <a:lnTo>
                  <a:pt x="1080" y="1929"/>
                </a:lnTo>
                <a:lnTo>
                  <a:pt x="1080" y="1938"/>
                </a:lnTo>
                <a:lnTo>
                  <a:pt x="1081" y="1939"/>
                </a:lnTo>
                <a:lnTo>
                  <a:pt x="1081" y="1941"/>
                </a:lnTo>
                <a:lnTo>
                  <a:pt x="1079" y="1952"/>
                </a:lnTo>
                <a:lnTo>
                  <a:pt x="1078" y="1958"/>
                </a:lnTo>
                <a:lnTo>
                  <a:pt x="1073" y="1967"/>
                </a:lnTo>
                <a:lnTo>
                  <a:pt x="1072" y="1986"/>
                </a:lnTo>
                <a:lnTo>
                  <a:pt x="1067" y="1996"/>
                </a:lnTo>
                <a:lnTo>
                  <a:pt x="1067" y="2000"/>
                </a:lnTo>
                <a:lnTo>
                  <a:pt x="1065" y="2004"/>
                </a:lnTo>
                <a:lnTo>
                  <a:pt x="1062" y="2004"/>
                </a:lnTo>
                <a:lnTo>
                  <a:pt x="1059" y="2010"/>
                </a:lnTo>
                <a:lnTo>
                  <a:pt x="1058" y="2011"/>
                </a:lnTo>
                <a:lnTo>
                  <a:pt x="1058" y="2012"/>
                </a:lnTo>
                <a:lnTo>
                  <a:pt x="1057" y="2012"/>
                </a:lnTo>
                <a:lnTo>
                  <a:pt x="1057" y="2013"/>
                </a:lnTo>
                <a:lnTo>
                  <a:pt x="1057" y="2014"/>
                </a:lnTo>
                <a:lnTo>
                  <a:pt x="1057" y="2015"/>
                </a:lnTo>
                <a:lnTo>
                  <a:pt x="1056" y="2015"/>
                </a:lnTo>
                <a:lnTo>
                  <a:pt x="1056" y="2017"/>
                </a:lnTo>
                <a:lnTo>
                  <a:pt x="1056" y="2018"/>
                </a:lnTo>
                <a:lnTo>
                  <a:pt x="1056" y="2019"/>
                </a:lnTo>
                <a:lnTo>
                  <a:pt x="1056" y="2020"/>
                </a:lnTo>
                <a:lnTo>
                  <a:pt x="1057" y="2021"/>
                </a:lnTo>
                <a:lnTo>
                  <a:pt x="1056" y="2022"/>
                </a:lnTo>
                <a:lnTo>
                  <a:pt x="1056" y="2023"/>
                </a:lnTo>
                <a:lnTo>
                  <a:pt x="1055" y="2027"/>
                </a:lnTo>
                <a:lnTo>
                  <a:pt x="1054" y="2027"/>
                </a:lnTo>
                <a:lnTo>
                  <a:pt x="1053" y="2029"/>
                </a:lnTo>
                <a:lnTo>
                  <a:pt x="1052" y="2030"/>
                </a:lnTo>
                <a:lnTo>
                  <a:pt x="1050" y="2031"/>
                </a:lnTo>
                <a:lnTo>
                  <a:pt x="1048" y="2031"/>
                </a:lnTo>
                <a:lnTo>
                  <a:pt x="1044" y="2030"/>
                </a:lnTo>
                <a:lnTo>
                  <a:pt x="1041" y="2030"/>
                </a:lnTo>
                <a:lnTo>
                  <a:pt x="1038" y="2030"/>
                </a:lnTo>
                <a:lnTo>
                  <a:pt x="1033" y="2030"/>
                </a:lnTo>
                <a:lnTo>
                  <a:pt x="1031" y="2029"/>
                </a:lnTo>
                <a:lnTo>
                  <a:pt x="1024" y="2028"/>
                </a:lnTo>
                <a:lnTo>
                  <a:pt x="1019" y="2028"/>
                </a:lnTo>
                <a:lnTo>
                  <a:pt x="1017" y="2030"/>
                </a:lnTo>
                <a:lnTo>
                  <a:pt x="1014" y="2029"/>
                </a:lnTo>
                <a:lnTo>
                  <a:pt x="1010" y="2029"/>
                </a:lnTo>
                <a:lnTo>
                  <a:pt x="1001" y="2030"/>
                </a:lnTo>
                <a:lnTo>
                  <a:pt x="998" y="2030"/>
                </a:lnTo>
                <a:lnTo>
                  <a:pt x="993" y="2030"/>
                </a:lnTo>
                <a:lnTo>
                  <a:pt x="991" y="2031"/>
                </a:lnTo>
                <a:lnTo>
                  <a:pt x="988" y="2033"/>
                </a:lnTo>
                <a:lnTo>
                  <a:pt x="983" y="2033"/>
                </a:lnTo>
                <a:lnTo>
                  <a:pt x="976" y="2033"/>
                </a:lnTo>
                <a:lnTo>
                  <a:pt x="969" y="2033"/>
                </a:lnTo>
                <a:lnTo>
                  <a:pt x="963" y="2030"/>
                </a:lnTo>
                <a:lnTo>
                  <a:pt x="958" y="2029"/>
                </a:lnTo>
                <a:lnTo>
                  <a:pt x="951" y="2027"/>
                </a:lnTo>
                <a:lnTo>
                  <a:pt x="950" y="2023"/>
                </a:lnTo>
                <a:lnTo>
                  <a:pt x="951" y="2020"/>
                </a:lnTo>
                <a:lnTo>
                  <a:pt x="952" y="2019"/>
                </a:lnTo>
                <a:lnTo>
                  <a:pt x="953" y="2017"/>
                </a:lnTo>
                <a:lnTo>
                  <a:pt x="953" y="2014"/>
                </a:lnTo>
                <a:lnTo>
                  <a:pt x="954" y="2012"/>
                </a:lnTo>
                <a:lnTo>
                  <a:pt x="957" y="2011"/>
                </a:lnTo>
                <a:lnTo>
                  <a:pt x="960" y="2010"/>
                </a:lnTo>
                <a:lnTo>
                  <a:pt x="961" y="2006"/>
                </a:lnTo>
                <a:lnTo>
                  <a:pt x="963" y="2005"/>
                </a:lnTo>
                <a:lnTo>
                  <a:pt x="966" y="2004"/>
                </a:lnTo>
                <a:lnTo>
                  <a:pt x="968" y="2003"/>
                </a:lnTo>
                <a:lnTo>
                  <a:pt x="970" y="2003"/>
                </a:lnTo>
                <a:lnTo>
                  <a:pt x="969" y="2001"/>
                </a:lnTo>
                <a:lnTo>
                  <a:pt x="974" y="2000"/>
                </a:lnTo>
                <a:lnTo>
                  <a:pt x="977" y="2001"/>
                </a:lnTo>
                <a:lnTo>
                  <a:pt x="978" y="2002"/>
                </a:lnTo>
                <a:lnTo>
                  <a:pt x="979" y="2003"/>
                </a:lnTo>
                <a:lnTo>
                  <a:pt x="980" y="2005"/>
                </a:lnTo>
                <a:lnTo>
                  <a:pt x="983" y="2005"/>
                </a:lnTo>
                <a:lnTo>
                  <a:pt x="983" y="2003"/>
                </a:lnTo>
                <a:lnTo>
                  <a:pt x="983" y="2002"/>
                </a:lnTo>
                <a:lnTo>
                  <a:pt x="984" y="2002"/>
                </a:lnTo>
                <a:lnTo>
                  <a:pt x="986" y="2001"/>
                </a:lnTo>
                <a:lnTo>
                  <a:pt x="987" y="2000"/>
                </a:lnTo>
                <a:lnTo>
                  <a:pt x="988" y="1998"/>
                </a:lnTo>
                <a:lnTo>
                  <a:pt x="989" y="1998"/>
                </a:lnTo>
                <a:lnTo>
                  <a:pt x="991" y="1998"/>
                </a:lnTo>
                <a:lnTo>
                  <a:pt x="992" y="2000"/>
                </a:lnTo>
                <a:lnTo>
                  <a:pt x="992" y="2001"/>
                </a:lnTo>
                <a:lnTo>
                  <a:pt x="993" y="2002"/>
                </a:lnTo>
                <a:lnTo>
                  <a:pt x="994" y="2002"/>
                </a:lnTo>
                <a:lnTo>
                  <a:pt x="995" y="2002"/>
                </a:lnTo>
                <a:lnTo>
                  <a:pt x="996" y="2002"/>
                </a:lnTo>
                <a:lnTo>
                  <a:pt x="998" y="2003"/>
                </a:lnTo>
                <a:lnTo>
                  <a:pt x="1001" y="2002"/>
                </a:lnTo>
                <a:lnTo>
                  <a:pt x="1002" y="2000"/>
                </a:lnTo>
                <a:lnTo>
                  <a:pt x="1003" y="1998"/>
                </a:lnTo>
                <a:lnTo>
                  <a:pt x="1005" y="1997"/>
                </a:lnTo>
                <a:lnTo>
                  <a:pt x="1007" y="1995"/>
                </a:lnTo>
                <a:lnTo>
                  <a:pt x="1006" y="1993"/>
                </a:lnTo>
                <a:lnTo>
                  <a:pt x="1007" y="1993"/>
                </a:lnTo>
                <a:lnTo>
                  <a:pt x="1009" y="1993"/>
                </a:lnTo>
                <a:lnTo>
                  <a:pt x="1010" y="1992"/>
                </a:lnTo>
                <a:lnTo>
                  <a:pt x="1010" y="1991"/>
                </a:lnTo>
                <a:lnTo>
                  <a:pt x="1011" y="1989"/>
                </a:lnTo>
                <a:lnTo>
                  <a:pt x="1013" y="1988"/>
                </a:lnTo>
                <a:lnTo>
                  <a:pt x="1014" y="1987"/>
                </a:lnTo>
                <a:lnTo>
                  <a:pt x="1015" y="1985"/>
                </a:lnTo>
                <a:lnTo>
                  <a:pt x="1017" y="1985"/>
                </a:lnTo>
                <a:lnTo>
                  <a:pt x="1017" y="1986"/>
                </a:lnTo>
                <a:lnTo>
                  <a:pt x="1017" y="1988"/>
                </a:lnTo>
                <a:lnTo>
                  <a:pt x="1017" y="1989"/>
                </a:lnTo>
                <a:lnTo>
                  <a:pt x="1018" y="1992"/>
                </a:lnTo>
                <a:lnTo>
                  <a:pt x="1019" y="1994"/>
                </a:lnTo>
                <a:lnTo>
                  <a:pt x="1022" y="1997"/>
                </a:lnTo>
                <a:lnTo>
                  <a:pt x="1024" y="1997"/>
                </a:lnTo>
                <a:lnTo>
                  <a:pt x="1027" y="1997"/>
                </a:lnTo>
                <a:lnTo>
                  <a:pt x="1028" y="1996"/>
                </a:lnTo>
                <a:lnTo>
                  <a:pt x="1029" y="1994"/>
                </a:lnTo>
                <a:lnTo>
                  <a:pt x="1030" y="1992"/>
                </a:lnTo>
                <a:lnTo>
                  <a:pt x="1031" y="1991"/>
                </a:lnTo>
                <a:lnTo>
                  <a:pt x="1030" y="1991"/>
                </a:lnTo>
                <a:lnTo>
                  <a:pt x="1027" y="1991"/>
                </a:lnTo>
                <a:lnTo>
                  <a:pt x="1026" y="1995"/>
                </a:lnTo>
                <a:lnTo>
                  <a:pt x="1024" y="1995"/>
                </a:lnTo>
                <a:lnTo>
                  <a:pt x="1027" y="1988"/>
                </a:lnTo>
                <a:lnTo>
                  <a:pt x="1027" y="1989"/>
                </a:lnTo>
                <a:lnTo>
                  <a:pt x="1030" y="1991"/>
                </a:lnTo>
                <a:lnTo>
                  <a:pt x="1030" y="1989"/>
                </a:lnTo>
                <a:lnTo>
                  <a:pt x="1029" y="1988"/>
                </a:lnTo>
                <a:lnTo>
                  <a:pt x="1029" y="1987"/>
                </a:lnTo>
                <a:lnTo>
                  <a:pt x="1030" y="1987"/>
                </a:lnTo>
                <a:lnTo>
                  <a:pt x="1030" y="1985"/>
                </a:lnTo>
                <a:lnTo>
                  <a:pt x="1032" y="1981"/>
                </a:lnTo>
                <a:lnTo>
                  <a:pt x="1032" y="1979"/>
                </a:lnTo>
                <a:lnTo>
                  <a:pt x="1033" y="1979"/>
                </a:lnTo>
                <a:lnTo>
                  <a:pt x="1037" y="1980"/>
                </a:lnTo>
                <a:lnTo>
                  <a:pt x="1037" y="1979"/>
                </a:lnTo>
                <a:lnTo>
                  <a:pt x="1038" y="1979"/>
                </a:lnTo>
                <a:lnTo>
                  <a:pt x="1038" y="1980"/>
                </a:lnTo>
                <a:lnTo>
                  <a:pt x="1041" y="1980"/>
                </a:lnTo>
                <a:lnTo>
                  <a:pt x="1043" y="1980"/>
                </a:lnTo>
                <a:lnTo>
                  <a:pt x="1044" y="1980"/>
                </a:lnTo>
                <a:lnTo>
                  <a:pt x="1045" y="1981"/>
                </a:lnTo>
                <a:lnTo>
                  <a:pt x="1046" y="1981"/>
                </a:lnTo>
                <a:lnTo>
                  <a:pt x="1047" y="1981"/>
                </a:lnTo>
                <a:lnTo>
                  <a:pt x="1047" y="1980"/>
                </a:lnTo>
                <a:lnTo>
                  <a:pt x="1048" y="1980"/>
                </a:lnTo>
                <a:lnTo>
                  <a:pt x="1049" y="1979"/>
                </a:lnTo>
                <a:lnTo>
                  <a:pt x="1047" y="1979"/>
                </a:lnTo>
                <a:lnTo>
                  <a:pt x="1047" y="1978"/>
                </a:lnTo>
                <a:lnTo>
                  <a:pt x="1043" y="1978"/>
                </a:lnTo>
                <a:lnTo>
                  <a:pt x="1043" y="1977"/>
                </a:lnTo>
                <a:lnTo>
                  <a:pt x="1041" y="1977"/>
                </a:lnTo>
                <a:lnTo>
                  <a:pt x="1041" y="1978"/>
                </a:lnTo>
                <a:lnTo>
                  <a:pt x="1036" y="1977"/>
                </a:lnTo>
                <a:lnTo>
                  <a:pt x="1028" y="1976"/>
                </a:lnTo>
                <a:lnTo>
                  <a:pt x="1028" y="1973"/>
                </a:lnTo>
                <a:lnTo>
                  <a:pt x="1027" y="1972"/>
                </a:lnTo>
                <a:lnTo>
                  <a:pt x="1028" y="1972"/>
                </a:lnTo>
                <a:lnTo>
                  <a:pt x="1028" y="1971"/>
                </a:lnTo>
                <a:lnTo>
                  <a:pt x="1029" y="1971"/>
                </a:lnTo>
                <a:lnTo>
                  <a:pt x="1030" y="1970"/>
                </a:lnTo>
                <a:lnTo>
                  <a:pt x="1031" y="1969"/>
                </a:lnTo>
                <a:lnTo>
                  <a:pt x="1031" y="1968"/>
                </a:lnTo>
                <a:lnTo>
                  <a:pt x="1032" y="1967"/>
                </a:lnTo>
                <a:lnTo>
                  <a:pt x="1032" y="1966"/>
                </a:lnTo>
                <a:lnTo>
                  <a:pt x="1033" y="1966"/>
                </a:lnTo>
                <a:lnTo>
                  <a:pt x="1035" y="1964"/>
                </a:lnTo>
                <a:lnTo>
                  <a:pt x="1035" y="1963"/>
                </a:lnTo>
                <a:lnTo>
                  <a:pt x="1035" y="1962"/>
                </a:lnTo>
                <a:lnTo>
                  <a:pt x="1033" y="1961"/>
                </a:lnTo>
                <a:lnTo>
                  <a:pt x="1033" y="1960"/>
                </a:lnTo>
                <a:lnTo>
                  <a:pt x="1033" y="1958"/>
                </a:lnTo>
                <a:lnTo>
                  <a:pt x="1036" y="1958"/>
                </a:lnTo>
                <a:lnTo>
                  <a:pt x="1038" y="1956"/>
                </a:lnTo>
                <a:lnTo>
                  <a:pt x="1038" y="1955"/>
                </a:lnTo>
                <a:lnTo>
                  <a:pt x="1038" y="1954"/>
                </a:lnTo>
                <a:lnTo>
                  <a:pt x="1039" y="1947"/>
                </a:lnTo>
                <a:lnTo>
                  <a:pt x="1039" y="1941"/>
                </a:lnTo>
                <a:lnTo>
                  <a:pt x="1039" y="1938"/>
                </a:lnTo>
                <a:lnTo>
                  <a:pt x="1039" y="1935"/>
                </a:lnTo>
                <a:lnTo>
                  <a:pt x="1039" y="1934"/>
                </a:lnTo>
                <a:lnTo>
                  <a:pt x="1039" y="1933"/>
                </a:lnTo>
                <a:lnTo>
                  <a:pt x="1039" y="1931"/>
                </a:lnTo>
                <a:lnTo>
                  <a:pt x="1040" y="1931"/>
                </a:lnTo>
                <a:lnTo>
                  <a:pt x="1040" y="1930"/>
                </a:lnTo>
                <a:lnTo>
                  <a:pt x="1041" y="1929"/>
                </a:lnTo>
                <a:lnTo>
                  <a:pt x="1041" y="1928"/>
                </a:lnTo>
                <a:lnTo>
                  <a:pt x="1041" y="1927"/>
                </a:lnTo>
                <a:lnTo>
                  <a:pt x="1041" y="1926"/>
                </a:lnTo>
                <a:lnTo>
                  <a:pt x="1041" y="1925"/>
                </a:lnTo>
                <a:lnTo>
                  <a:pt x="1041" y="1924"/>
                </a:lnTo>
                <a:lnTo>
                  <a:pt x="1040" y="1924"/>
                </a:lnTo>
                <a:lnTo>
                  <a:pt x="1040" y="1922"/>
                </a:lnTo>
                <a:lnTo>
                  <a:pt x="1039" y="1922"/>
                </a:lnTo>
                <a:lnTo>
                  <a:pt x="1040" y="1919"/>
                </a:lnTo>
                <a:lnTo>
                  <a:pt x="1043" y="1916"/>
                </a:lnTo>
                <a:lnTo>
                  <a:pt x="1044" y="1917"/>
                </a:lnTo>
                <a:lnTo>
                  <a:pt x="1045" y="1917"/>
                </a:lnTo>
                <a:lnTo>
                  <a:pt x="1047" y="1913"/>
                </a:lnTo>
                <a:lnTo>
                  <a:pt x="1048" y="1912"/>
                </a:lnTo>
                <a:lnTo>
                  <a:pt x="1049" y="1912"/>
                </a:lnTo>
                <a:lnTo>
                  <a:pt x="1050" y="1911"/>
                </a:lnTo>
                <a:lnTo>
                  <a:pt x="1052" y="1910"/>
                </a:lnTo>
                <a:lnTo>
                  <a:pt x="1050" y="1909"/>
                </a:lnTo>
                <a:lnTo>
                  <a:pt x="1052" y="1909"/>
                </a:lnTo>
                <a:lnTo>
                  <a:pt x="1052" y="1908"/>
                </a:lnTo>
                <a:lnTo>
                  <a:pt x="1053" y="1906"/>
                </a:lnTo>
                <a:lnTo>
                  <a:pt x="1054" y="1904"/>
                </a:lnTo>
                <a:lnTo>
                  <a:pt x="1054" y="1903"/>
                </a:lnTo>
                <a:lnTo>
                  <a:pt x="1058" y="1895"/>
                </a:lnTo>
                <a:lnTo>
                  <a:pt x="1059" y="1892"/>
                </a:lnTo>
                <a:lnTo>
                  <a:pt x="1059" y="1891"/>
                </a:lnTo>
                <a:lnTo>
                  <a:pt x="1061" y="1889"/>
                </a:lnTo>
                <a:lnTo>
                  <a:pt x="1061" y="1888"/>
                </a:lnTo>
                <a:lnTo>
                  <a:pt x="1061" y="1887"/>
                </a:lnTo>
                <a:lnTo>
                  <a:pt x="1061" y="1886"/>
                </a:lnTo>
                <a:lnTo>
                  <a:pt x="1062" y="1883"/>
                </a:lnTo>
                <a:lnTo>
                  <a:pt x="1062" y="1877"/>
                </a:lnTo>
                <a:lnTo>
                  <a:pt x="1061" y="1871"/>
                </a:lnTo>
                <a:lnTo>
                  <a:pt x="1057" y="1863"/>
                </a:lnTo>
                <a:lnTo>
                  <a:pt x="1056" y="1862"/>
                </a:lnTo>
                <a:lnTo>
                  <a:pt x="1057" y="1862"/>
                </a:lnTo>
                <a:lnTo>
                  <a:pt x="1057" y="1861"/>
                </a:lnTo>
                <a:lnTo>
                  <a:pt x="1056" y="1860"/>
                </a:lnTo>
                <a:lnTo>
                  <a:pt x="1055" y="1859"/>
                </a:lnTo>
                <a:lnTo>
                  <a:pt x="1054" y="1859"/>
                </a:lnTo>
                <a:lnTo>
                  <a:pt x="1053" y="1861"/>
                </a:lnTo>
                <a:lnTo>
                  <a:pt x="1053" y="1862"/>
                </a:lnTo>
                <a:lnTo>
                  <a:pt x="1052" y="1862"/>
                </a:lnTo>
                <a:lnTo>
                  <a:pt x="1053" y="1863"/>
                </a:lnTo>
                <a:lnTo>
                  <a:pt x="1053" y="1864"/>
                </a:lnTo>
                <a:lnTo>
                  <a:pt x="1052" y="1867"/>
                </a:lnTo>
                <a:lnTo>
                  <a:pt x="1052" y="1868"/>
                </a:lnTo>
                <a:lnTo>
                  <a:pt x="1050" y="1869"/>
                </a:lnTo>
                <a:lnTo>
                  <a:pt x="1050" y="1870"/>
                </a:lnTo>
                <a:lnTo>
                  <a:pt x="1052" y="1872"/>
                </a:lnTo>
                <a:lnTo>
                  <a:pt x="1052" y="1874"/>
                </a:lnTo>
                <a:lnTo>
                  <a:pt x="1054" y="1875"/>
                </a:lnTo>
                <a:lnTo>
                  <a:pt x="1056" y="1876"/>
                </a:lnTo>
                <a:lnTo>
                  <a:pt x="1056" y="1877"/>
                </a:lnTo>
                <a:lnTo>
                  <a:pt x="1057" y="1879"/>
                </a:lnTo>
                <a:lnTo>
                  <a:pt x="1056" y="1880"/>
                </a:lnTo>
                <a:lnTo>
                  <a:pt x="1056" y="1881"/>
                </a:lnTo>
                <a:lnTo>
                  <a:pt x="1055" y="1883"/>
                </a:lnTo>
                <a:lnTo>
                  <a:pt x="1055" y="1885"/>
                </a:lnTo>
                <a:lnTo>
                  <a:pt x="1054" y="1887"/>
                </a:lnTo>
                <a:lnTo>
                  <a:pt x="1054" y="1888"/>
                </a:lnTo>
                <a:lnTo>
                  <a:pt x="1052" y="1891"/>
                </a:lnTo>
                <a:lnTo>
                  <a:pt x="1052" y="1892"/>
                </a:lnTo>
                <a:lnTo>
                  <a:pt x="1050" y="1894"/>
                </a:lnTo>
                <a:lnTo>
                  <a:pt x="1050" y="1895"/>
                </a:lnTo>
                <a:lnTo>
                  <a:pt x="1048" y="1896"/>
                </a:lnTo>
                <a:lnTo>
                  <a:pt x="1047" y="1895"/>
                </a:lnTo>
                <a:lnTo>
                  <a:pt x="1048" y="1894"/>
                </a:lnTo>
                <a:lnTo>
                  <a:pt x="1047" y="1893"/>
                </a:lnTo>
                <a:lnTo>
                  <a:pt x="1047" y="1892"/>
                </a:lnTo>
                <a:lnTo>
                  <a:pt x="1047" y="1889"/>
                </a:lnTo>
                <a:lnTo>
                  <a:pt x="1048" y="1888"/>
                </a:lnTo>
                <a:lnTo>
                  <a:pt x="1047" y="1887"/>
                </a:lnTo>
                <a:lnTo>
                  <a:pt x="1046" y="1884"/>
                </a:lnTo>
                <a:lnTo>
                  <a:pt x="1047" y="1883"/>
                </a:lnTo>
                <a:lnTo>
                  <a:pt x="1045" y="1880"/>
                </a:lnTo>
                <a:lnTo>
                  <a:pt x="1043" y="1878"/>
                </a:lnTo>
                <a:lnTo>
                  <a:pt x="1041" y="1879"/>
                </a:lnTo>
                <a:lnTo>
                  <a:pt x="1040" y="1878"/>
                </a:lnTo>
                <a:lnTo>
                  <a:pt x="1039" y="1878"/>
                </a:lnTo>
                <a:lnTo>
                  <a:pt x="1037" y="1872"/>
                </a:lnTo>
                <a:lnTo>
                  <a:pt x="1036" y="1870"/>
                </a:lnTo>
                <a:lnTo>
                  <a:pt x="1035" y="1869"/>
                </a:lnTo>
                <a:lnTo>
                  <a:pt x="1033" y="1868"/>
                </a:lnTo>
                <a:lnTo>
                  <a:pt x="1031" y="1867"/>
                </a:lnTo>
                <a:lnTo>
                  <a:pt x="1031" y="1862"/>
                </a:lnTo>
                <a:lnTo>
                  <a:pt x="1030" y="1860"/>
                </a:lnTo>
                <a:lnTo>
                  <a:pt x="1030" y="1859"/>
                </a:lnTo>
                <a:lnTo>
                  <a:pt x="1029" y="1856"/>
                </a:lnTo>
                <a:lnTo>
                  <a:pt x="1028" y="1858"/>
                </a:lnTo>
                <a:lnTo>
                  <a:pt x="1026" y="1858"/>
                </a:lnTo>
                <a:lnTo>
                  <a:pt x="1026" y="1853"/>
                </a:lnTo>
                <a:lnTo>
                  <a:pt x="1026" y="1851"/>
                </a:lnTo>
                <a:lnTo>
                  <a:pt x="1023" y="1850"/>
                </a:lnTo>
                <a:lnTo>
                  <a:pt x="1021" y="1847"/>
                </a:lnTo>
                <a:lnTo>
                  <a:pt x="1021" y="1844"/>
                </a:lnTo>
                <a:lnTo>
                  <a:pt x="1020" y="1843"/>
                </a:lnTo>
                <a:lnTo>
                  <a:pt x="1020" y="1842"/>
                </a:lnTo>
                <a:lnTo>
                  <a:pt x="1018" y="1841"/>
                </a:lnTo>
                <a:lnTo>
                  <a:pt x="1017" y="1841"/>
                </a:lnTo>
                <a:lnTo>
                  <a:pt x="1014" y="1842"/>
                </a:lnTo>
                <a:lnTo>
                  <a:pt x="1013" y="1844"/>
                </a:lnTo>
                <a:lnTo>
                  <a:pt x="1011" y="1844"/>
                </a:lnTo>
                <a:lnTo>
                  <a:pt x="1010" y="1845"/>
                </a:lnTo>
                <a:lnTo>
                  <a:pt x="1007" y="1847"/>
                </a:lnTo>
                <a:lnTo>
                  <a:pt x="1006" y="1849"/>
                </a:lnTo>
                <a:lnTo>
                  <a:pt x="1004" y="1846"/>
                </a:lnTo>
                <a:lnTo>
                  <a:pt x="1004" y="1845"/>
                </a:lnTo>
                <a:lnTo>
                  <a:pt x="1003" y="1845"/>
                </a:lnTo>
                <a:lnTo>
                  <a:pt x="1001" y="1844"/>
                </a:lnTo>
                <a:lnTo>
                  <a:pt x="1003" y="1843"/>
                </a:lnTo>
                <a:lnTo>
                  <a:pt x="1004" y="1843"/>
                </a:lnTo>
                <a:lnTo>
                  <a:pt x="1005" y="1842"/>
                </a:lnTo>
                <a:lnTo>
                  <a:pt x="1007" y="1842"/>
                </a:lnTo>
                <a:lnTo>
                  <a:pt x="1004" y="1839"/>
                </a:lnTo>
                <a:lnTo>
                  <a:pt x="1003" y="1839"/>
                </a:lnTo>
                <a:lnTo>
                  <a:pt x="1001" y="1839"/>
                </a:lnTo>
                <a:lnTo>
                  <a:pt x="997" y="1839"/>
                </a:lnTo>
                <a:lnTo>
                  <a:pt x="993" y="1838"/>
                </a:lnTo>
                <a:lnTo>
                  <a:pt x="991" y="1837"/>
                </a:lnTo>
                <a:lnTo>
                  <a:pt x="988" y="1836"/>
                </a:lnTo>
                <a:lnTo>
                  <a:pt x="986" y="1835"/>
                </a:lnTo>
                <a:lnTo>
                  <a:pt x="983" y="1834"/>
                </a:lnTo>
                <a:lnTo>
                  <a:pt x="979" y="1832"/>
                </a:lnTo>
                <a:lnTo>
                  <a:pt x="975" y="1832"/>
                </a:lnTo>
                <a:lnTo>
                  <a:pt x="974" y="1833"/>
                </a:lnTo>
                <a:lnTo>
                  <a:pt x="971" y="1833"/>
                </a:lnTo>
                <a:lnTo>
                  <a:pt x="968" y="1835"/>
                </a:lnTo>
                <a:lnTo>
                  <a:pt x="961" y="1836"/>
                </a:lnTo>
                <a:lnTo>
                  <a:pt x="957" y="1838"/>
                </a:lnTo>
                <a:lnTo>
                  <a:pt x="959" y="1774"/>
                </a:lnTo>
                <a:lnTo>
                  <a:pt x="960" y="1722"/>
                </a:lnTo>
                <a:lnTo>
                  <a:pt x="960" y="1716"/>
                </a:lnTo>
                <a:lnTo>
                  <a:pt x="961" y="1710"/>
                </a:lnTo>
                <a:lnTo>
                  <a:pt x="961" y="1708"/>
                </a:lnTo>
                <a:lnTo>
                  <a:pt x="963" y="1702"/>
                </a:lnTo>
                <a:lnTo>
                  <a:pt x="964" y="1700"/>
                </a:lnTo>
                <a:lnTo>
                  <a:pt x="964" y="1697"/>
                </a:lnTo>
                <a:lnTo>
                  <a:pt x="964" y="1695"/>
                </a:lnTo>
                <a:lnTo>
                  <a:pt x="966" y="1694"/>
                </a:lnTo>
                <a:lnTo>
                  <a:pt x="968" y="1693"/>
                </a:lnTo>
                <a:lnTo>
                  <a:pt x="969" y="1691"/>
                </a:lnTo>
                <a:lnTo>
                  <a:pt x="971" y="1688"/>
                </a:lnTo>
                <a:lnTo>
                  <a:pt x="971" y="1684"/>
                </a:lnTo>
                <a:lnTo>
                  <a:pt x="972" y="1682"/>
                </a:lnTo>
                <a:lnTo>
                  <a:pt x="971" y="1679"/>
                </a:lnTo>
                <a:lnTo>
                  <a:pt x="974" y="1673"/>
                </a:lnTo>
                <a:lnTo>
                  <a:pt x="974" y="1670"/>
                </a:lnTo>
                <a:lnTo>
                  <a:pt x="975" y="1667"/>
                </a:lnTo>
                <a:lnTo>
                  <a:pt x="976" y="1665"/>
                </a:lnTo>
                <a:lnTo>
                  <a:pt x="976" y="1662"/>
                </a:lnTo>
                <a:lnTo>
                  <a:pt x="977" y="1660"/>
                </a:lnTo>
                <a:lnTo>
                  <a:pt x="977" y="1659"/>
                </a:lnTo>
                <a:lnTo>
                  <a:pt x="977" y="1655"/>
                </a:lnTo>
                <a:lnTo>
                  <a:pt x="977" y="1654"/>
                </a:lnTo>
                <a:lnTo>
                  <a:pt x="976" y="1651"/>
                </a:lnTo>
                <a:lnTo>
                  <a:pt x="976" y="1649"/>
                </a:lnTo>
                <a:lnTo>
                  <a:pt x="975" y="1646"/>
                </a:lnTo>
                <a:lnTo>
                  <a:pt x="974" y="1645"/>
                </a:lnTo>
                <a:lnTo>
                  <a:pt x="971" y="1643"/>
                </a:lnTo>
                <a:lnTo>
                  <a:pt x="971" y="1638"/>
                </a:lnTo>
                <a:lnTo>
                  <a:pt x="971" y="1635"/>
                </a:lnTo>
                <a:lnTo>
                  <a:pt x="970" y="1634"/>
                </a:lnTo>
                <a:lnTo>
                  <a:pt x="969" y="1633"/>
                </a:lnTo>
                <a:lnTo>
                  <a:pt x="968" y="1629"/>
                </a:lnTo>
                <a:lnTo>
                  <a:pt x="968" y="1627"/>
                </a:lnTo>
                <a:lnTo>
                  <a:pt x="967" y="1623"/>
                </a:lnTo>
                <a:lnTo>
                  <a:pt x="964" y="1617"/>
                </a:lnTo>
                <a:lnTo>
                  <a:pt x="963" y="1611"/>
                </a:lnTo>
                <a:lnTo>
                  <a:pt x="960" y="1601"/>
                </a:lnTo>
                <a:lnTo>
                  <a:pt x="964" y="1598"/>
                </a:lnTo>
                <a:lnTo>
                  <a:pt x="969" y="1596"/>
                </a:lnTo>
                <a:lnTo>
                  <a:pt x="992" y="1616"/>
                </a:lnTo>
                <a:lnTo>
                  <a:pt x="996" y="1619"/>
                </a:lnTo>
                <a:lnTo>
                  <a:pt x="1000" y="1627"/>
                </a:lnTo>
                <a:lnTo>
                  <a:pt x="1009" y="1627"/>
                </a:lnTo>
                <a:lnTo>
                  <a:pt x="1011" y="1627"/>
                </a:lnTo>
                <a:lnTo>
                  <a:pt x="1013" y="1628"/>
                </a:lnTo>
                <a:lnTo>
                  <a:pt x="1015" y="1628"/>
                </a:lnTo>
                <a:lnTo>
                  <a:pt x="1019" y="1628"/>
                </a:lnTo>
                <a:lnTo>
                  <a:pt x="1021" y="1627"/>
                </a:lnTo>
                <a:lnTo>
                  <a:pt x="1024" y="1626"/>
                </a:lnTo>
                <a:lnTo>
                  <a:pt x="1027" y="1624"/>
                </a:lnTo>
                <a:lnTo>
                  <a:pt x="1029" y="1598"/>
                </a:lnTo>
                <a:lnTo>
                  <a:pt x="1027" y="1593"/>
                </a:lnTo>
                <a:lnTo>
                  <a:pt x="1029" y="1586"/>
                </a:lnTo>
                <a:lnTo>
                  <a:pt x="1035" y="1596"/>
                </a:lnTo>
                <a:lnTo>
                  <a:pt x="1039" y="1629"/>
                </a:lnTo>
                <a:lnTo>
                  <a:pt x="1041" y="1634"/>
                </a:lnTo>
                <a:close/>
                <a:moveTo>
                  <a:pt x="770" y="1461"/>
                </a:moveTo>
                <a:lnTo>
                  <a:pt x="772" y="1464"/>
                </a:lnTo>
                <a:lnTo>
                  <a:pt x="773" y="1465"/>
                </a:lnTo>
                <a:lnTo>
                  <a:pt x="774" y="1466"/>
                </a:lnTo>
                <a:lnTo>
                  <a:pt x="777" y="1470"/>
                </a:lnTo>
                <a:lnTo>
                  <a:pt x="778" y="1471"/>
                </a:lnTo>
                <a:lnTo>
                  <a:pt x="779" y="1473"/>
                </a:lnTo>
                <a:lnTo>
                  <a:pt x="781" y="1474"/>
                </a:lnTo>
                <a:lnTo>
                  <a:pt x="782" y="1476"/>
                </a:lnTo>
                <a:lnTo>
                  <a:pt x="782" y="1477"/>
                </a:lnTo>
                <a:lnTo>
                  <a:pt x="784" y="1479"/>
                </a:lnTo>
                <a:lnTo>
                  <a:pt x="785" y="1481"/>
                </a:lnTo>
                <a:lnTo>
                  <a:pt x="791" y="1481"/>
                </a:lnTo>
                <a:lnTo>
                  <a:pt x="791" y="1482"/>
                </a:lnTo>
                <a:lnTo>
                  <a:pt x="788" y="1489"/>
                </a:lnTo>
                <a:lnTo>
                  <a:pt x="788" y="1486"/>
                </a:lnTo>
                <a:lnTo>
                  <a:pt x="786" y="1482"/>
                </a:lnTo>
                <a:lnTo>
                  <a:pt x="770" y="1461"/>
                </a:lnTo>
                <a:close/>
                <a:moveTo>
                  <a:pt x="770" y="1461"/>
                </a:moveTo>
                <a:lnTo>
                  <a:pt x="764" y="1448"/>
                </a:lnTo>
                <a:lnTo>
                  <a:pt x="767" y="1449"/>
                </a:lnTo>
                <a:lnTo>
                  <a:pt x="768" y="1450"/>
                </a:lnTo>
                <a:lnTo>
                  <a:pt x="767" y="1452"/>
                </a:lnTo>
                <a:lnTo>
                  <a:pt x="768" y="1452"/>
                </a:lnTo>
                <a:lnTo>
                  <a:pt x="769" y="1456"/>
                </a:lnTo>
                <a:lnTo>
                  <a:pt x="769" y="1457"/>
                </a:lnTo>
                <a:lnTo>
                  <a:pt x="770" y="1457"/>
                </a:lnTo>
                <a:lnTo>
                  <a:pt x="770" y="1458"/>
                </a:lnTo>
                <a:lnTo>
                  <a:pt x="770" y="1461"/>
                </a:lnTo>
                <a:close/>
                <a:moveTo>
                  <a:pt x="764" y="1448"/>
                </a:moveTo>
                <a:lnTo>
                  <a:pt x="763" y="1446"/>
                </a:lnTo>
                <a:lnTo>
                  <a:pt x="760" y="1442"/>
                </a:lnTo>
                <a:lnTo>
                  <a:pt x="759" y="1442"/>
                </a:lnTo>
                <a:lnTo>
                  <a:pt x="759" y="1441"/>
                </a:lnTo>
                <a:lnTo>
                  <a:pt x="757" y="1441"/>
                </a:lnTo>
                <a:lnTo>
                  <a:pt x="757" y="1440"/>
                </a:lnTo>
                <a:lnTo>
                  <a:pt x="755" y="1436"/>
                </a:lnTo>
                <a:lnTo>
                  <a:pt x="756" y="1436"/>
                </a:lnTo>
                <a:lnTo>
                  <a:pt x="757" y="1436"/>
                </a:lnTo>
                <a:lnTo>
                  <a:pt x="760" y="1437"/>
                </a:lnTo>
                <a:lnTo>
                  <a:pt x="761" y="1440"/>
                </a:lnTo>
                <a:lnTo>
                  <a:pt x="764" y="1444"/>
                </a:lnTo>
                <a:lnTo>
                  <a:pt x="764" y="1448"/>
                </a:lnTo>
                <a:close/>
                <a:moveTo>
                  <a:pt x="1374" y="43"/>
                </a:moveTo>
                <a:lnTo>
                  <a:pt x="1375" y="43"/>
                </a:lnTo>
                <a:lnTo>
                  <a:pt x="1376" y="43"/>
                </a:lnTo>
                <a:lnTo>
                  <a:pt x="1377" y="44"/>
                </a:lnTo>
                <a:lnTo>
                  <a:pt x="1378" y="44"/>
                </a:lnTo>
                <a:lnTo>
                  <a:pt x="1380" y="44"/>
                </a:lnTo>
                <a:lnTo>
                  <a:pt x="1382" y="45"/>
                </a:lnTo>
                <a:lnTo>
                  <a:pt x="1383" y="46"/>
                </a:lnTo>
                <a:lnTo>
                  <a:pt x="1384" y="47"/>
                </a:lnTo>
                <a:lnTo>
                  <a:pt x="1385" y="48"/>
                </a:lnTo>
                <a:lnTo>
                  <a:pt x="1386" y="50"/>
                </a:lnTo>
                <a:lnTo>
                  <a:pt x="1388" y="51"/>
                </a:lnTo>
                <a:lnTo>
                  <a:pt x="1389" y="52"/>
                </a:lnTo>
                <a:lnTo>
                  <a:pt x="1390" y="53"/>
                </a:lnTo>
                <a:lnTo>
                  <a:pt x="1391" y="55"/>
                </a:lnTo>
                <a:lnTo>
                  <a:pt x="1392" y="56"/>
                </a:lnTo>
                <a:lnTo>
                  <a:pt x="1393" y="57"/>
                </a:lnTo>
                <a:lnTo>
                  <a:pt x="1394" y="57"/>
                </a:lnTo>
                <a:lnTo>
                  <a:pt x="1394" y="59"/>
                </a:lnTo>
                <a:lnTo>
                  <a:pt x="1395" y="59"/>
                </a:lnTo>
                <a:lnTo>
                  <a:pt x="1395" y="60"/>
                </a:lnTo>
                <a:lnTo>
                  <a:pt x="1397" y="60"/>
                </a:lnTo>
                <a:lnTo>
                  <a:pt x="1397" y="61"/>
                </a:lnTo>
                <a:lnTo>
                  <a:pt x="1399" y="63"/>
                </a:lnTo>
                <a:lnTo>
                  <a:pt x="1400" y="64"/>
                </a:lnTo>
                <a:lnTo>
                  <a:pt x="1400" y="65"/>
                </a:lnTo>
                <a:lnTo>
                  <a:pt x="1401" y="67"/>
                </a:lnTo>
                <a:lnTo>
                  <a:pt x="1401" y="68"/>
                </a:lnTo>
                <a:lnTo>
                  <a:pt x="1402" y="69"/>
                </a:lnTo>
                <a:lnTo>
                  <a:pt x="1402" y="70"/>
                </a:lnTo>
                <a:lnTo>
                  <a:pt x="1402" y="71"/>
                </a:lnTo>
                <a:lnTo>
                  <a:pt x="1402" y="72"/>
                </a:lnTo>
                <a:lnTo>
                  <a:pt x="1402" y="73"/>
                </a:lnTo>
                <a:lnTo>
                  <a:pt x="1403" y="75"/>
                </a:lnTo>
                <a:lnTo>
                  <a:pt x="1403" y="76"/>
                </a:lnTo>
                <a:lnTo>
                  <a:pt x="1404" y="77"/>
                </a:lnTo>
                <a:lnTo>
                  <a:pt x="1404" y="78"/>
                </a:lnTo>
                <a:lnTo>
                  <a:pt x="1404" y="80"/>
                </a:lnTo>
                <a:lnTo>
                  <a:pt x="1404" y="81"/>
                </a:lnTo>
                <a:lnTo>
                  <a:pt x="1406" y="82"/>
                </a:lnTo>
                <a:lnTo>
                  <a:pt x="1407" y="84"/>
                </a:lnTo>
                <a:lnTo>
                  <a:pt x="1407" y="85"/>
                </a:lnTo>
                <a:lnTo>
                  <a:pt x="1408" y="85"/>
                </a:lnTo>
                <a:lnTo>
                  <a:pt x="1408" y="86"/>
                </a:lnTo>
                <a:lnTo>
                  <a:pt x="1409" y="87"/>
                </a:lnTo>
                <a:lnTo>
                  <a:pt x="1410" y="89"/>
                </a:lnTo>
                <a:lnTo>
                  <a:pt x="1411" y="89"/>
                </a:lnTo>
                <a:lnTo>
                  <a:pt x="1411" y="90"/>
                </a:lnTo>
                <a:lnTo>
                  <a:pt x="1412" y="90"/>
                </a:lnTo>
                <a:lnTo>
                  <a:pt x="1414" y="92"/>
                </a:lnTo>
                <a:lnTo>
                  <a:pt x="1414" y="93"/>
                </a:lnTo>
                <a:lnTo>
                  <a:pt x="1415" y="94"/>
                </a:lnTo>
                <a:lnTo>
                  <a:pt x="1416" y="95"/>
                </a:lnTo>
                <a:lnTo>
                  <a:pt x="1416" y="96"/>
                </a:lnTo>
                <a:lnTo>
                  <a:pt x="1415" y="97"/>
                </a:lnTo>
                <a:lnTo>
                  <a:pt x="1415" y="100"/>
                </a:lnTo>
                <a:lnTo>
                  <a:pt x="1416" y="101"/>
                </a:lnTo>
                <a:lnTo>
                  <a:pt x="1416" y="102"/>
                </a:lnTo>
                <a:lnTo>
                  <a:pt x="1416" y="104"/>
                </a:lnTo>
                <a:lnTo>
                  <a:pt x="1416" y="105"/>
                </a:lnTo>
                <a:lnTo>
                  <a:pt x="1416" y="106"/>
                </a:lnTo>
                <a:lnTo>
                  <a:pt x="1417" y="107"/>
                </a:lnTo>
                <a:lnTo>
                  <a:pt x="1418" y="109"/>
                </a:lnTo>
                <a:lnTo>
                  <a:pt x="1419" y="110"/>
                </a:lnTo>
                <a:lnTo>
                  <a:pt x="1419" y="111"/>
                </a:lnTo>
                <a:lnTo>
                  <a:pt x="1419" y="112"/>
                </a:lnTo>
                <a:lnTo>
                  <a:pt x="1421" y="115"/>
                </a:lnTo>
                <a:lnTo>
                  <a:pt x="1424" y="118"/>
                </a:lnTo>
                <a:lnTo>
                  <a:pt x="1426" y="120"/>
                </a:lnTo>
                <a:lnTo>
                  <a:pt x="1427" y="123"/>
                </a:lnTo>
                <a:lnTo>
                  <a:pt x="1427" y="124"/>
                </a:lnTo>
                <a:lnTo>
                  <a:pt x="1427" y="126"/>
                </a:lnTo>
                <a:lnTo>
                  <a:pt x="1427" y="127"/>
                </a:lnTo>
                <a:lnTo>
                  <a:pt x="1426" y="128"/>
                </a:lnTo>
                <a:lnTo>
                  <a:pt x="1424" y="130"/>
                </a:lnTo>
                <a:lnTo>
                  <a:pt x="1423" y="131"/>
                </a:lnTo>
                <a:lnTo>
                  <a:pt x="1421" y="131"/>
                </a:lnTo>
                <a:lnTo>
                  <a:pt x="1421" y="132"/>
                </a:lnTo>
                <a:lnTo>
                  <a:pt x="1420" y="132"/>
                </a:lnTo>
                <a:lnTo>
                  <a:pt x="1419" y="134"/>
                </a:lnTo>
                <a:lnTo>
                  <a:pt x="1418" y="135"/>
                </a:lnTo>
                <a:lnTo>
                  <a:pt x="1417" y="135"/>
                </a:lnTo>
                <a:lnTo>
                  <a:pt x="1416" y="135"/>
                </a:lnTo>
                <a:lnTo>
                  <a:pt x="1415" y="135"/>
                </a:lnTo>
                <a:lnTo>
                  <a:pt x="1403" y="139"/>
                </a:lnTo>
                <a:lnTo>
                  <a:pt x="1402" y="140"/>
                </a:lnTo>
                <a:lnTo>
                  <a:pt x="1401" y="140"/>
                </a:lnTo>
                <a:lnTo>
                  <a:pt x="1400" y="140"/>
                </a:lnTo>
                <a:lnTo>
                  <a:pt x="1399" y="140"/>
                </a:lnTo>
                <a:lnTo>
                  <a:pt x="1399" y="139"/>
                </a:lnTo>
                <a:lnTo>
                  <a:pt x="1400" y="139"/>
                </a:lnTo>
                <a:lnTo>
                  <a:pt x="1401" y="138"/>
                </a:lnTo>
                <a:lnTo>
                  <a:pt x="1401" y="137"/>
                </a:lnTo>
                <a:lnTo>
                  <a:pt x="1400" y="137"/>
                </a:lnTo>
                <a:lnTo>
                  <a:pt x="1399" y="136"/>
                </a:lnTo>
                <a:lnTo>
                  <a:pt x="1394" y="135"/>
                </a:lnTo>
                <a:lnTo>
                  <a:pt x="1385" y="123"/>
                </a:lnTo>
                <a:lnTo>
                  <a:pt x="1389" y="128"/>
                </a:lnTo>
                <a:lnTo>
                  <a:pt x="1394" y="136"/>
                </a:lnTo>
                <a:lnTo>
                  <a:pt x="1395" y="137"/>
                </a:lnTo>
                <a:lnTo>
                  <a:pt x="1397" y="138"/>
                </a:lnTo>
                <a:lnTo>
                  <a:pt x="1397" y="139"/>
                </a:lnTo>
                <a:lnTo>
                  <a:pt x="1398" y="139"/>
                </a:lnTo>
                <a:lnTo>
                  <a:pt x="1399" y="140"/>
                </a:lnTo>
                <a:lnTo>
                  <a:pt x="1399" y="142"/>
                </a:lnTo>
                <a:lnTo>
                  <a:pt x="1400" y="142"/>
                </a:lnTo>
                <a:lnTo>
                  <a:pt x="1401" y="145"/>
                </a:lnTo>
                <a:lnTo>
                  <a:pt x="1402" y="148"/>
                </a:lnTo>
                <a:lnTo>
                  <a:pt x="1412" y="165"/>
                </a:lnTo>
                <a:lnTo>
                  <a:pt x="1417" y="172"/>
                </a:lnTo>
                <a:lnTo>
                  <a:pt x="1420" y="178"/>
                </a:lnTo>
                <a:lnTo>
                  <a:pt x="1427" y="187"/>
                </a:lnTo>
                <a:lnTo>
                  <a:pt x="1434" y="194"/>
                </a:lnTo>
                <a:lnTo>
                  <a:pt x="1437" y="199"/>
                </a:lnTo>
                <a:lnTo>
                  <a:pt x="1438" y="202"/>
                </a:lnTo>
                <a:lnTo>
                  <a:pt x="1440" y="203"/>
                </a:lnTo>
                <a:lnTo>
                  <a:pt x="1443" y="209"/>
                </a:lnTo>
                <a:lnTo>
                  <a:pt x="1444" y="211"/>
                </a:lnTo>
                <a:lnTo>
                  <a:pt x="1445" y="211"/>
                </a:lnTo>
                <a:lnTo>
                  <a:pt x="1446" y="211"/>
                </a:lnTo>
                <a:lnTo>
                  <a:pt x="1445" y="212"/>
                </a:lnTo>
                <a:lnTo>
                  <a:pt x="1445" y="213"/>
                </a:lnTo>
                <a:lnTo>
                  <a:pt x="1453" y="210"/>
                </a:lnTo>
                <a:lnTo>
                  <a:pt x="1453" y="209"/>
                </a:lnTo>
                <a:lnTo>
                  <a:pt x="1454" y="207"/>
                </a:lnTo>
                <a:lnTo>
                  <a:pt x="1454" y="206"/>
                </a:lnTo>
                <a:lnTo>
                  <a:pt x="1455" y="207"/>
                </a:lnTo>
                <a:lnTo>
                  <a:pt x="1454" y="209"/>
                </a:lnTo>
                <a:lnTo>
                  <a:pt x="1455" y="210"/>
                </a:lnTo>
                <a:lnTo>
                  <a:pt x="1457" y="209"/>
                </a:lnTo>
                <a:lnTo>
                  <a:pt x="1457" y="210"/>
                </a:lnTo>
                <a:lnTo>
                  <a:pt x="1455" y="210"/>
                </a:lnTo>
                <a:lnTo>
                  <a:pt x="1453" y="211"/>
                </a:lnTo>
                <a:lnTo>
                  <a:pt x="1453" y="210"/>
                </a:lnTo>
                <a:lnTo>
                  <a:pt x="1445" y="213"/>
                </a:lnTo>
                <a:lnTo>
                  <a:pt x="1446" y="214"/>
                </a:lnTo>
                <a:lnTo>
                  <a:pt x="1449" y="219"/>
                </a:lnTo>
                <a:lnTo>
                  <a:pt x="1450" y="223"/>
                </a:lnTo>
                <a:lnTo>
                  <a:pt x="1450" y="227"/>
                </a:lnTo>
                <a:lnTo>
                  <a:pt x="1451" y="230"/>
                </a:lnTo>
                <a:lnTo>
                  <a:pt x="1453" y="237"/>
                </a:lnTo>
                <a:lnTo>
                  <a:pt x="1453" y="238"/>
                </a:lnTo>
                <a:lnTo>
                  <a:pt x="1454" y="239"/>
                </a:lnTo>
                <a:lnTo>
                  <a:pt x="1458" y="245"/>
                </a:lnTo>
                <a:lnTo>
                  <a:pt x="1459" y="248"/>
                </a:lnTo>
                <a:lnTo>
                  <a:pt x="1460" y="249"/>
                </a:lnTo>
                <a:lnTo>
                  <a:pt x="1461" y="252"/>
                </a:lnTo>
                <a:lnTo>
                  <a:pt x="1462" y="256"/>
                </a:lnTo>
                <a:lnTo>
                  <a:pt x="1463" y="261"/>
                </a:lnTo>
                <a:lnTo>
                  <a:pt x="1469" y="269"/>
                </a:lnTo>
                <a:lnTo>
                  <a:pt x="1471" y="273"/>
                </a:lnTo>
                <a:lnTo>
                  <a:pt x="1473" y="276"/>
                </a:lnTo>
                <a:lnTo>
                  <a:pt x="1476" y="278"/>
                </a:lnTo>
                <a:lnTo>
                  <a:pt x="1478" y="281"/>
                </a:lnTo>
                <a:lnTo>
                  <a:pt x="1493" y="296"/>
                </a:lnTo>
                <a:lnTo>
                  <a:pt x="1497" y="302"/>
                </a:lnTo>
                <a:lnTo>
                  <a:pt x="1499" y="305"/>
                </a:lnTo>
                <a:lnTo>
                  <a:pt x="1502" y="308"/>
                </a:lnTo>
                <a:lnTo>
                  <a:pt x="1503" y="310"/>
                </a:lnTo>
                <a:lnTo>
                  <a:pt x="1503" y="311"/>
                </a:lnTo>
                <a:lnTo>
                  <a:pt x="1506" y="314"/>
                </a:lnTo>
                <a:lnTo>
                  <a:pt x="1510" y="319"/>
                </a:lnTo>
                <a:lnTo>
                  <a:pt x="1511" y="319"/>
                </a:lnTo>
                <a:lnTo>
                  <a:pt x="1513" y="321"/>
                </a:lnTo>
                <a:lnTo>
                  <a:pt x="1514" y="322"/>
                </a:lnTo>
                <a:lnTo>
                  <a:pt x="1515" y="323"/>
                </a:lnTo>
                <a:lnTo>
                  <a:pt x="1515" y="326"/>
                </a:lnTo>
                <a:lnTo>
                  <a:pt x="1515" y="328"/>
                </a:lnTo>
                <a:lnTo>
                  <a:pt x="1515" y="329"/>
                </a:lnTo>
                <a:lnTo>
                  <a:pt x="1515" y="330"/>
                </a:lnTo>
                <a:lnTo>
                  <a:pt x="1516" y="331"/>
                </a:lnTo>
                <a:lnTo>
                  <a:pt x="1518" y="333"/>
                </a:lnTo>
                <a:lnTo>
                  <a:pt x="1521" y="335"/>
                </a:lnTo>
                <a:lnTo>
                  <a:pt x="1522" y="336"/>
                </a:lnTo>
                <a:lnTo>
                  <a:pt x="1524" y="336"/>
                </a:lnTo>
                <a:lnTo>
                  <a:pt x="1524" y="335"/>
                </a:lnTo>
                <a:lnTo>
                  <a:pt x="1526" y="333"/>
                </a:lnTo>
                <a:lnTo>
                  <a:pt x="1527" y="335"/>
                </a:lnTo>
                <a:lnTo>
                  <a:pt x="1528" y="336"/>
                </a:lnTo>
                <a:lnTo>
                  <a:pt x="1529" y="337"/>
                </a:lnTo>
                <a:lnTo>
                  <a:pt x="1531" y="339"/>
                </a:lnTo>
                <a:lnTo>
                  <a:pt x="1533" y="340"/>
                </a:lnTo>
                <a:lnTo>
                  <a:pt x="1532" y="340"/>
                </a:lnTo>
                <a:lnTo>
                  <a:pt x="1532" y="341"/>
                </a:lnTo>
                <a:lnTo>
                  <a:pt x="1533" y="341"/>
                </a:lnTo>
                <a:lnTo>
                  <a:pt x="1535" y="341"/>
                </a:lnTo>
                <a:lnTo>
                  <a:pt x="1536" y="340"/>
                </a:lnTo>
                <a:lnTo>
                  <a:pt x="1537" y="341"/>
                </a:lnTo>
                <a:lnTo>
                  <a:pt x="1540" y="341"/>
                </a:lnTo>
                <a:lnTo>
                  <a:pt x="1544" y="344"/>
                </a:lnTo>
                <a:lnTo>
                  <a:pt x="1549" y="349"/>
                </a:lnTo>
                <a:lnTo>
                  <a:pt x="1550" y="352"/>
                </a:lnTo>
                <a:lnTo>
                  <a:pt x="1552" y="352"/>
                </a:lnTo>
                <a:lnTo>
                  <a:pt x="1553" y="352"/>
                </a:lnTo>
                <a:lnTo>
                  <a:pt x="1553" y="354"/>
                </a:lnTo>
                <a:lnTo>
                  <a:pt x="1553" y="355"/>
                </a:lnTo>
                <a:lnTo>
                  <a:pt x="1554" y="355"/>
                </a:lnTo>
                <a:lnTo>
                  <a:pt x="1554" y="356"/>
                </a:lnTo>
                <a:lnTo>
                  <a:pt x="1555" y="357"/>
                </a:lnTo>
                <a:lnTo>
                  <a:pt x="1555" y="358"/>
                </a:lnTo>
                <a:lnTo>
                  <a:pt x="1556" y="358"/>
                </a:lnTo>
                <a:lnTo>
                  <a:pt x="1557" y="360"/>
                </a:lnTo>
                <a:lnTo>
                  <a:pt x="1557" y="361"/>
                </a:lnTo>
                <a:lnTo>
                  <a:pt x="1558" y="362"/>
                </a:lnTo>
                <a:lnTo>
                  <a:pt x="1559" y="362"/>
                </a:lnTo>
                <a:lnTo>
                  <a:pt x="1561" y="363"/>
                </a:lnTo>
                <a:lnTo>
                  <a:pt x="1561" y="364"/>
                </a:lnTo>
                <a:lnTo>
                  <a:pt x="1562" y="364"/>
                </a:lnTo>
                <a:lnTo>
                  <a:pt x="1563" y="365"/>
                </a:lnTo>
                <a:lnTo>
                  <a:pt x="1562" y="363"/>
                </a:lnTo>
                <a:lnTo>
                  <a:pt x="1562" y="362"/>
                </a:lnTo>
                <a:lnTo>
                  <a:pt x="1562" y="361"/>
                </a:lnTo>
                <a:lnTo>
                  <a:pt x="1561" y="361"/>
                </a:lnTo>
                <a:lnTo>
                  <a:pt x="1559" y="360"/>
                </a:lnTo>
                <a:lnTo>
                  <a:pt x="1559" y="358"/>
                </a:lnTo>
                <a:lnTo>
                  <a:pt x="1556" y="354"/>
                </a:lnTo>
                <a:lnTo>
                  <a:pt x="1555" y="354"/>
                </a:lnTo>
                <a:lnTo>
                  <a:pt x="1554" y="352"/>
                </a:lnTo>
                <a:lnTo>
                  <a:pt x="1556" y="352"/>
                </a:lnTo>
                <a:lnTo>
                  <a:pt x="1555" y="352"/>
                </a:lnTo>
                <a:lnTo>
                  <a:pt x="1555" y="351"/>
                </a:lnTo>
                <a:lnTo>
                  <a:pt x="1554" y="349"/>
                </a:lnTo>
                <a:lnTo>
                  <a:pt x="1554" y="348"/>
                </a:lnTo>
                <a:lnTo>
                  <a:pt x="1553" y="348"/>
                </a:lnTo>
                <a:lnTo>
                  <a:pt x="1553" y="347"/>
                </a:lnTo>
                <a:lnTo>
                  <a:pt x="1553" y="346"/>
                </a:lnTo>
                <a:lnTo>
                  <a:pt x="1552" y="346"/>
                </a:lnTo>
                <a:lnTo>
                  <a:pt x="1552" y="345"/>
                </a:lnTo>
                <a:lnTo>
                  <a:pt x="1550" y="345"/>
                </a:lnTo>
                <a:lnTo>
                  <a:pt x="1550" y="344"/>
                </a:lnTo>
                <a:lnTo>
                  <a:pt x="1550" y="343"/>
                </a:lnTo>
                <a:lnTo>
                  <a:pt x="1549" y="341"/>
                </a:lnTo>
                <a:lnTo>
                  <a:pt x="1548" y="341"/>
                </a:lnTo>
                <a:lnTo>
                  <a:pt x="1548" y="340"/>
                </a:lnTo>
                <a:lnTo>
                  <a:pt x="1548" y="339"/>
                </a:lnTo>
                <a:lnTo>
                  <a:pt x="1547" y="338"/>
                </a:lnTo>
                <a:lnTo>
                  <a:pt x="1547" y="337"/>
                </a:lnTo>
                <a:lnTo>
                  <a:pt x="1546" y="336"/>
                </a:lnTo>
                <a:lnTo>
                  <a:pt x="1545" y="335"/>
                </a:lnTo>
                <a:lnTo>
                  <a:pt x="1545" y="333"/>
                </a:lnTo>
                <a:lnTo>
                  <a:pt x="1545" y="332"/>
                </a:lnTo>
                <a:lnTo>
                  <a:pt x="1544" y="331"/>
                </a:lnTo>
                <a:lnTo>
                  <a:pt x="1542" y="330"/>
                </a:lnTo>
                <a:lnTo>
                  <a:pt x="1542" y="329"/>
                </a:lnTo>
                <a:lnTo>
                  <a:pt x="1544" y="327"/>
                </a:lnTo>
                <a:lnTo>
                  <a:pt x="1544" y="326"/>
                </a:lnTo>
                <a:lnTo>
                  <a:pt x="1545" y="324"/>
                </a:lnTo>
                <a:lnTo>
                  <a:pt x="1545" y="323"/>
                </a:lnTo>
                <a:lnTo>
                  <a:pt x="1545" y="322"/>
                </a:lnTo>
                <a:lnTo>
                  <a:pt x="1545" y="321"/>
                </a:lnTo>
                <a:lnTo>
                  <a:pt x="1545" y="320"/>
                </a:lnTo>
                <a:lnTo>
                  <a:pt x="1546" y="320"/>
                </a:lnTo>
                <a:lnTo>
                  <a:pt x="1546" y="319"/>
                </a:lnTo>
                <a:lnTo>
                  <a:pt x="1547" y="319"/>
                </a:lnTo>
                <a:lnTo>
                  <a:pt x="1548" y="319"/>
                </a:lnTo>
                <a:lnTo>
                  <a:pt x="1548" y="318"/>
                </a:lnTo>
                <a:lnTo>
                  <a:pt x="1547" y="318"/>
                </a:lnTo>
                <a:lnTo>
                  <a:pt x="1546" y="318"/>
                </a:lnTo>
                <a:lnTo>
                  <a:pt x="1546" y="316"/>
                </a:lnTo>
                <a:lnTo>
                  <a:pt x="1546" y="315"/>
                </a:lnTo>
                <a:lnTo>
                  <a:pt x="1546" y="314"/>
                </a:lnTo>
                <a:lnTo>
                  <a:pt x="1546" y="313"/>
                </a:lnTo>
                <a:lnTo>
                  <a:pt x="1546" y="312"/>
                </a:lnTo>
                <a:lnTo>
                  <a:pt x="1546" y="311"/>
                </a:lnTo>
                <a:lnTo>
                  <a:pt x="1546" y="310"/>
                </a:lnTo>
                <a:lnTo>
                  <a:pt x="1546" y="308"/>
                </a:lnTo>
                <a:lnTo>
                  <a:pt x="1546" y="307"/>
                </a:lnTo>
                <a:lnTo>
                  <a:pt x="1545" y="306"/>
                </a:lnTo>
                <a:lnTo>
                  <a:pt x="1545" y="305"/>
                </a:lnTo>
                <a:lnTo>
                  <a:pt x="1542" y="299"/>
                </a:lnTo>
                <a:lnTo>
                  <a:pt x="1541" y="296"/>
                </a:lnTo>
                <a:lnTo>
                  <a:pt x="1540" y="296"/>
                </a:lnTo>
                <a:lnTo>
                  <a:pt x="1539" y="296"/>
                </a:lnTo>
                <a:lnTo>
                  <a:pt x="1540" y="296"/>
                </a:lnTo>
                <a:lnTo>
                  <a:pt x="1541" y="296"/>
                </a:lnTo>
                <a:lnTo>
                  <a:pt x="1540" y="295"/>
                </a:lnTo>
                <a:lnTo>
                  <a:pt x="1540" y="294"/>
                </a:lnTo>
                <a:lnTo>
                  <a:pt x="1540" y="293"/>
                </a:lnTo>
                <a:lnTo>
                  <a:pt x="1539" y="291"/>
                </a:lnTo>
                <a:lnTo>
                  <a:pt x="1539" y="290"/>
                </a:lnTo>
                <a:lnTo>
                  <a:pt x="1540" y="290"/>
                </a:lnTo>
                <a:lnTo>
                  <a:pt x="1540" y="289"/>
                </a:lnTo>
                <a:lnTo>
                  <a:pt x="1541" y="289"/>
                </a:lnTo>
                <a:lnTo>
                  <a:pt x="1542" y="289"/>
                </a:lnTo>
                <a:lnTo>
                  <a:pt x="1542" y="288"/>
                </a:lnTo>
                <a:lnTo>
                  <a:pt x="1544" y="289"/>
                </a:lnTo>
                <a:lnTo>
                  <a:pt x="1544" y="288"/>
                </a:lnTo>
                <a:lnTo>
                  <a:pt x="1545" y="288"/>
                </a:lnTo>
                <a:lnTo>
                  <a:pt x="1546" y="287"/>
                </a:lnTo>
                <a:lnTo>
                  <a:pt x="1548" y="286"/>
                </a:lnTo>
                <a:lnTo>
                  <a:pt x="1549" y="285"/>
                </a:lnTo>
                <a:lnTo>
                  <a:pt x="1549" y="284"/>
                </a:lnTo>
                <a:lnTo>
                  <a:pt x="1550" y="282"/>
                </a:lnTo>
                <a:lnTo>
                  <a:pt x="1552" y="282"/>
                </a:lnTo>
                <a:lnTo>
                  <a:pt x="1552" y="281"/>
                </a:lnTo>
                <a:lnTo>
                  <a:pt x="1553" y="281"/>
                </a:lnTo>
                <a:lnTo>
                  <a:pt x="1553" y="280"/>
                </a:lnTo>
                <a:lnTo>
                  <a:pt x="1554" y="280"/>
                </a:lnTo>
                <a:lnTo>
                  <a:pt x="1554" y="279"/>
                </a:lnTo>
                <a:lnTo>
                  <a:pt x="1555" y="278"/>
                </a:lnTo>
                <a:lnTo>
                  <a:pt x="1555" y="277"/>
                </a:lnTo>
                <a:lnTo>
                  <a:pt x="1556" y="276"/>
                </a:lnTo>
                <a:lnTo>
                  <a:pt x="1556" y="274"/>
                </a:lnTo>
                <a:lnTo>
                  <a:pt x="1556" y="273"/>
                </a:lnTo>
                <a:lnTo>
                  <a:pt x="1555" y="271"/>
                </a:lnTo>
                <a:lnTo>
                  <a:pt x="1554" y="270"/>
                </a:lnTo>
                <a:lnTo>
                  <a:pt x="1554" y="268"/>
                </a:lnTo>
                <a:lnTo>
                  <a:pt x="1554" y="266"/>
                </a:lnTo>
                <a:lnTo>
                  <a:pt x="1553" y="265"/>
                </a:lnTo>
                <a:lnTo>
                  <a:pt x="1553" y="264"/>
                </a:lnTo>
                <a:lnTo>
                  <a:pt x="1552" y="263"/>
                </a:lnTo>
                <a:lnTo>
                  <a:pt x="1552" y="262"/>
                </a:lnTo>
                <a:lnTo>
                  <a:pt x="1550" y="261"/>
                </a:lnTo>
                <a:lnTo>
                  <a:pt x="1550" y="260"/>
                </a:lnTo>
                <a:lnTo>
                  <a:pt x="1550" y="257"/>
                </a:lnTo>
                <a:lnTo>
                  <a:pt x="1550" y="256"/>
                </a:lnTo>
                <a:lnTo>
                  <a:pt x="1549" y="255"/>
                </a:lnTo>
                <a:lnTo>
                  <a:pt x="1549" y="254"/>
                </a:lnTo>
                <a:lnTo>
                  <a:pt x="1548" y="252"/>
                </a:lnTo>
                <a:lnTo>
                  <a:pt x="1548" y="251"/>
                </a:lnTo>
                <a:lnTo>
                  <a:pt x="1547" y="251"/>
                </a:lnTo>
                <a:lnTo>
                  <a:pt x="1547" y="249"/>
                </a:lnTo>
                <a:lnTo>
                  <a:pt x="1546" y="248"/>
                </a:lnTo>
                <a:lnTo>
                  <a:pt x="1546" y="247"/>
                </a:lnTo>
                <a:lnTo>
                  <a:pt x="1545" y="247"/>
                </a:lnTo>
                <a:lnTo>
                  <a:pt x="1545" y="246"/>
                </a:lnTo>
                <a:lnTo>
                  <a:pt x="1545" y="245"/>
                </a:lnTo>
                <a:lnTo>
                  <a:pt x="1544" y="244"/>
                </a:lnTo>
                <a:lnTo>
                  <a:pt x="1542" y="243"/>
                </a:lnTo>
                <a:lnTo>
                  <a:pt x="1542" y="241"/>
                </a:lnTo>
                <a:lnTo>
                  <a:pt x="1542" y="240"/>
                </a:lnTo>
                <a:lnTo>
                  <a:pt x="1544" y="240"/>
                </a:lnTo>
                <a:lnTo>
                  <a:pt x="1544" y="239"/>
                </a:lnTo>
                <a:lnTo>
                  <a:pt x="1545" y="238"/>
                </a:lnTo>
                <a:lnTo>
                  <a:pt x="1545" y="237"/>
                </a:lnTo>
                <a:lnTo>
                  <a:pt x="1544" y="237"/>
                </a:lnTo>
                <a:lnTo>
                  <a:pt x="1544" y="236"/>
                </a:lnTo>
                <a:lnTo>
                  <a:pt x="1545" y="235"/>
                </a:lnTo>
                <a:lnTo>
                  <a:pt x="1545" y="232"/>
                </a:lnTo>
                <a:lnTo>
                  <a:pt x="1545" y="230"/>
                </a:lnTo>
                <a:lnTo>
                  <a:pt x="1540" y="230"/>
                </a:lnTo>
                <a:lnTo>
                  <a:pt x="1540" y="231"/>
                </a:lnTo>
                <a:lnTo>
                  <a:pt x="1540" y="230"/>
                </a:lnTo>
                <a:lnTo>
                  <a:pt x="1545" y="230"/>
                </a:lnTo>
                <a:lnTo>
                  <a:pt x="1546" y="230"/>
                </a:lnTo>
                <a:lnTo>
                  <a:pt x="1547" y="229"/>
                </a:lnTo>
                <a:lnTo>
                  <a:pt x="1547" y="228"/>
                </a:lnTo>
                <a:lnTo>
                  <a:pt x="1547" y="227"/>
                </a:lnTo>
                <a:lnTo>
                  <a:pt x="1548" y="226"/>
                </a:lnTo>
                <a:lnTo>
                  <a:pt x="1548" y="224"/>
                </a:lnTo>
                <a:lnTo>
                  <a:pt x="1549" y="223"/>
                </a:lnTo>
                <a:lnTo>
                  <a:pt x="1549" y="221"/>
                </a:lnTo>
                <a:lnTo>
                  <a:pt x="1549" y="220"/>
                </a:lnTo>
                <a:lnTo>
                  <a:pt x="1550" y="218"/>
                </a:lnTo>
                <a:lnTo>
                  <a:pt x="1550" y="216"/>
                </a:lnTo>
                <a:lnTo>
                  <a:pt x="1550" y="215"/>
                </a:lnTo>
                <a:lnTo>
                  <a:pt x="1550" y="213"/>
                </a:lnTo>
                <a:lnTo>
                  <a:pt x="1550" y="211"/>
                </a:lnTo>
                <a:lnTo>
                  <a:pt x="1552" y="209"/>
                </a:lnTo>
                <a:lnTo>
                  <a:pt x="1555" y="205"/>
                </a:lnTo>
                <a:lnTo>
                  <a:pt x="1558" y="198"/>
                </a:lnTo>
                <a:lnTo>
                  <a:pt x="1558" y="195"/>
                </a:lnTo>
                <a:lnTo>
                  <a:pt x="1561" y="193"/>
                </a:lnTo>
                <a:lnTo>
                  <a:pt x="1563" y="189"/>
                </a:lnTo>
                <a:lnTo>
                  <a:pt x="1563" y="188"/>
                </a:lnTo>
                <a:lnTo>
                  <a:pt x="1564" y="187"/>
                </a:lnTo>
                <a:lnTo>
                  <a:pt x="1566" y="186"/>
                </a:lnTo>
                <a:lnTo>
                  <a:pt x="1567" y="184"/>
                </a:lnTo>
                <a:lnTo>
                  <a:pt x="1568" y="184"/>
                </a:lnTo>
                <a:lnTo>
                  <a:pt x="1570" y="182"/>
                </a:lnTo>
                <a:lnTo>
                  <a:pt x="1572" y="181"/>
                </a:lnTo>
                <a:lnTo>
                  <a:pt x="1574" y="181"/>
                </a:lnTo>
                <a:lnTo>
                  <a:pt x="1575" y="181"/>
                </a:lnTo>
                <a:lnTo>
                  <a:pt x="1579" y="182"/>
                </a:lnTo>
                <a:lnTo>
                  <a:pt x="1580" y="185"/>
                </a:lnTo>
                <a:lnTo>
                  <a:pt x="1580" y="186"/>
                </a:lnTo>
                <a:lnTo>
                  <a:pt x="1581" y="188"/>
                </a:lnTo>
                <a:lnTo>
                  <a:pt x="1583" y="189"/>
                </a:lnTo>
                <a:lnTo>
                  <a:pt x="1584" y="192"/>
                </a:lnTo>
                <a:lnTo>
                  <a:pt x="1585" y="193"/>
                </a:lnTo>
                <a:lnTo>
                  <a:pt x="1587" y="194"/>
                </a:lnTo>
                <a:lnTo>
                  <a:pt x="1588" y="196"/>
                </a:lnTo>
                <a:lnTo>
                  <a:pt x="1589" y="197"/>
                </a:lnTo>
                <a:lnTo>
                  <a:pt x="1591" y="198"/>
                </a:lnTo>
                <a:lnTo>
                  <a:pt x="1592" y="199"/>
                </a:lnTo>
                <a:lnTo>
                  <a:pt x="1593" y="199"/>
                </a:lnTo>
                <a:lnTo>
                  <a:pt x="1595" y="202"/>
                </a:lnTo>
                <a:lnTo>
                  <a:pt x="1596" y="204"/>
                </a:lnTo>
                <a:lnTo>
                  <a:pt x="1596" y="205"/>
                </a:lnTo>
                <a:lnTo>
                  <a:pt x="1597" y="206"/>
                </a:lnTo>
                <a:lnTo>
                  <a:pt x="1598" y="209"/>
                </a:lnTo>
                <a:lnTo>
                  <a:pt x="1599" y="211"/>
                </a:lnTo>
                <a:lnTo>
                  <a:pt x="1600" y="212"/>
                </a:lnTo>
                <a:lnTo>
                  <a:pt x="1600" y="214"/>
                </a:lnTo>
                <a:lnTo>
                  <a:pt x="1600" y="215"/>
                </a:lnTo>
                <a:lnTo>
                  <a:pt x="1598" y="216"/>
                </a:lnTo>
                <a:lnTo>
                  <a:pt x="1600" y="216"/>
                </a:lnTo>
                <a:lnTo>
                  <a:pt x="1600" y="218"/>
                </a:lnTo>
                <a:lnTo>
                  <a:pt x="1601" y="219"/>
                </a:lnTo>
                <a:lnTo>
                  <a:pt x="1602" y="219"/>
                </a:lnTo>
                <a:lnTo>
                  <a:pt x="1604" y="219"/>
                </a:lnTo>
                <a:lnTo>
                  <a:pt x="1604" y="218"/>
                </a:lnTo>
                <a:lnTo>
                  <a:pt x="1605" y="216"/>
                </a:lnTo>
                <a:lnTo>
                  <a:pt x="1605" y="219"/>
                </a:lnTo>
                <a:lnTo>
                  <a:pt x="1606" y="220"/>
                </a:lnTo>
                <a:lnTo>
                  <a:pt x="1607" y="221"/>
                </a:lnTo>
                <a:lnTo>
                  <a:pt x="1607" y="222"/>
                </a:lnTo>
                <a:lnTo>
                  <a:pt x="1609" y="223"/>
                </a:lnTo>
                <a:lnTo>
                  <a:pt x="1610" y="223"/>
                </a:lnTo>
                <a:lnTo>
                  <a:pt x="1611" y="224"/>
                </a:lnTo>
                <a:lnTo>
                  <a:pt x="1613" y="226"/>
                </a:lnTo>
                <a:lnTo>
                  <a:pt x="1613" y="227"/>
                </a:lnTo>
                <a:lnTo>
                  <a:pt x="1613" y="228"/>
                </a:lnTo>
                <a:lnTo>
                  <a:pt x="1614" y="229"/>
                </a:lnTo>
                <a:lnTo>
                  <a:pt x="1614" y="231"/>
                </a:lnTo>
                <a:lnTo>
                  <a:pt x="1614" y="232"/>
                </a:lnTo>
                <a:lnTo>
                  <a:pt x="1615" y="232"/>
                </a:lnTo>
                <a:lnTo>
                  <a:pt x="1615" y="234"/>
                </a:lnTo>
                <a:lnTo>
                  <a:pt x="1615" y="235"/>
                </a:lnTo>
                <a:lnTo>
                  <a:pt x="1616" y="235"/>
                </a:lnTo>
                <a:lnTo>
                  <a:pt x="1615" y="232"/>
                </a:lnTo>
                <a:lnTo>
                  <a:pt x="1615" y="231"/>
                </a:lnTo>
                <a:lnTo>
                  <a:pt x="1615" y="229"/>
                </a:lnTo>
                <a:lnTo>
                  <a:pt x="1614" y="228"/>
                </a:lnTo>
                <a:lnTo>
                  <a:pt x="1613" y="227"/>
                </a:lnTo>
                <a:lnTo>
                  <a:pt x="1613" y="226"/>
                </a:lnTo>
                <a:lnTo>
                  <a:pt x="1611" y="224"/>
                </a:lnTo>
                <a:lnTo>
                  <a:pt x="1610" y="223"/>
                </a:lnTo>
                <a:lnTo>
                  <a:pt x="1609" y="222"/>
                </a:lnTo>
                <a:lnTo>
                  <a:pt x="1610" y="221"/>
                </a:lnTo>
                <a:lnTo>
                  <a:pt x="1611" y="221"/>
                </a:lnTo>
                <a:lnTo>
                  <a:pt x="1610" y="220"/>
                </a:lnTo>
                <a:lnTo>
                  <a:pt x="1609" y="219"/>
                </a:lnTo>
                <a:lnTo>
                  <a:pt x="1611" y="218"/>
                </a:lnTo>
                <a:lnTo>
                  <a:pt x="1613" y="218"/>
                </a:lnTo>
                <a:lnTo>
                  <a:pt x="1614" y="218"/>
                </a:lnTo>
                <a:lnTo>
                  <a:pt x="1615" y="218"/>
                </a:lnTo>
                <a:lnTo>
                  <a:pt x="1616" y="219"/>
                </a:lnTo>
                <a:lnTo>
                  <a:pt x="1616" y="220"/>
                </a:lnTo>
                <a:lnTo>
                  <a:pt x="1617" y="221"/>
                </a:lnTo>
                <a:lnTo>
                  <a:pt x="1618" y="220"/>
                </a:lnTo>
                <a:lnTo>
                  <a:pt x="1618" y="218"/>
                </a:lnTo>
                <a:lnTo>
                  <a:pt x="1617" y="215"/>
                </a:lnTo>
                <a:lnTo>
                  <a:pt x="1616" y="215"/>
                </a:lnTo>
                <a:lnTo>
                  <a:pt x="1615" y="214"/>
                </a:lnTo>
                <a:lnTo>
                  <a:pt x="1615" y="213"/>
                </a:lnTo>
                <a:lnTo>
                  <a:pt x="1614" y="212"/>
                </a:lnTo>
                <a:lnTo>
                  <a:pt x="1613" y="212"/>
                </a:lnTo>
                <a:lnTo>
                  <a:pt x="1610" y="212"/>
                </a:lnTo>
                <a:lnTo>
                  <a:pt x="1609" y="212"/>
                </a:lnTo>
                <a:lnTo>
                  <a:pt x="1607" y="213"/>
                </a:lnTo>
                <a:lnTo>
                  <a:pt x="1606" y="214"/>
                </a:lnTo>
                <a:lnTo>
                  <a:pt x="1604" y="214"/>
                </a:lnTo>
                <a:lnTo>
                  <a:pt x="1602" y="212"/>
                </a:lnTo>
                <a:lnTo>
                  <a:pt x="1601" y="211"/>
                </a:lnTo>
                <a:lnTo>
                  <a:pt x="1601" y="207"/>
                </a:lnTo>
                <a:lnTo>
                  <a:pt x="1600" y="206"/>
                </a:lnTo>
                <a:lnTo>
                  <a:pt x="1600" y="205"/>
                </a:lnTo>
                <a:lnTo>
                  <a:pt x="1602" y="204"/>
                </a:lnTo>
                <a:lnTo>
                  <a:pt x="1604" y="204"/>
                </a:lnTo>
                <a:lnTo>
                  <a:pt x="1605" y="203"/>
                </a:lnTo>
                <a:lnTo>
                  <a:pt x="1608" y="206"/>
                </a:lnTo>
                <a:lnTo>
                  <a:pt x="1615" y="212"/>
                </a:lnTo>
                <a:lnTo>
                  <a:pt x="1624" y="220"/>
                </a:lnTo>
                <a:lnTo>
                  <a:pt x="1625" y="220"/>
                </a:lnTo>
                <a:lnTo>
                  <a:pt x="1630" y="224"/>
                </a:lnTo>
                <a:lnTo>
                  <a:pt x="1643" y="236"/>
                </a:lnTo>
                <a:lnTo>
                  <a:pt x="1650" y="239"/>
                </a:lnTo>
                <a:lnTo>
                  <a:pt x="1652" y="243"/>
                </a:lnTo>
                <a:lnTo>
                  <a:pt x="1654" y="245"/>
                </a:lnTo>
                <a:lnTo>
                  <a:pt x="1658" y="246"/>
                </a:lnTo>
                <a:lnTo>
                  <a:pt x="1660" y="246"/>
                </a:lnTo>
                <a:lnTo>
                  <a:pt x="1660" y="247"/>
                </a:lnTo>
                <a:lnTo>
                  <a:pt x="1659" y="247"/>
                </a:lnTo>
                <a:lnTo>
                  <a:pt x="1659" y="248"/>
                </a:lnTo>
                <a:lnTo>
                  <a:pt x="1660" y="249"/>
                </a:lnTo>
                <a:lnTo>
                  <a:pt x="1661" y="249"/>
                </a:lnTo>
                <a:lnTo>
                  <a:pt x="1662" y="251"/>
                </a:lnTo>
                <a:lnTo>
                  <a:pt x="1665" y="253"/>
                </a:lnTo>
                <a:lnTo>
                  <a:pt x="1667" y="254"/>
                </a:lnTo>
                <a:lnTo>
                  <a:pt x="1669" y="256"/>
                </a:lnTo>
                <a:lnTo>
                  <a:pt x="1671" y="259"/>
                </a:lnTo>
                <a:lnTo>
                  <a:pt x="1673" y="259"/>
                </a:lnTo>
                <a:lnTo>
                  <a:pt x="1677" y="263"/>
                </a:lnTo>
                <a:lnTo>
                  <a:pt x="1678" y="263"/>
                </a:lnTo>
                <a:lnTo>
                  <a:pt x="1679" y="264"/>
                </a:lnTo>
                <a:lnTo>
                  <a:pt x="1683" y="268"/>
                </a:lnTo>
                <a:lnTo>
                  <a:pt x="1686" y="271"/>
                </a:lnTo>
                <a:lnTo>
                  <a:pt x="1688" y="272"/>
                </a:lnTo>
                <a:lnTo>
                  <a:pt x="1691" y="274"/>
                </a:lnTo>
                <a:lnTo>
                  <a:pt x="1695" y="277"/>
                </a:lnTo>
                <a:lnTo>
                  <a:pt x="1699" y="280"/>
                </a:lnTo>
                <a:lnTo>
                  <a:pt x="1700" y="281"/>
                </a:lnTo>
                <a:lnTo>
                  <a:pt x="1706" y="287"/>
                </a:lnTo>
                <a:lnTo>
                  <a:pt x="1713" y="293"/>
                </a:lnTo>
                <a:lnTo>
                  <a:pt x="1714" y="293"/>
                </a:lnTo>
                <a:lnTo>
                  <a:pt x="1716" y="294"/>
                </a:lnTo>
                <a:lnTo>
                  <a:pt x="1717" y="295"/>
                </a:lnTo>
                <a:lnTo>
                  <a:pt x="1720" y="297"/>
                </a:lnTo>
                <a:lnTo>
                  <a:pt x="1721" y="298"/>
                </a:lnTo>
                <a:lnTo>
                  <a:pt x="1723" y="301"/>
                </a:lnTo>
                <a:lnTo>
                  <a:pt x="1726" y="303"/>
                </a:lnTo>
                <a:lnTo>
                  <a:pt x="1727" y="304"/>
                </a:lnTo>
                <a:lnTo>
                  <a:pt x="1731" y="307"/>
                </a:lnTo>
                <a:lnTo>
                  <a:pt x="1733" y="308"/>
                </a:lnTo>
                <a:lnTo>
                  <a:pt x="1735" y="311"/>
                </a:lnTo>
                <a:lnTo>
                  <a:pt x="1736" y="311"/>
                </a:lnTo>
                <a:lnTo>
                  <a:pt x="1737" y="312"/>
                </a:lnTo>
                <a:lnTo>
                  <a:pt x="1738" y="313"/>
                </a:lnTo>
                <a:lnTo>
                  <a:pt x="1745" y="318"/>
                </a:lnTo>
                <a:lnTo>
                  <a:pt x="1746" y="319"/>
                </a:lnTo>
                <a:lnTo>
                  <a:pt x="1748" y="321"/>
                </a:lnTo>
                <a:lnTo>
                  <a:pt x="1752" y="323"/>
                </a:lnTo>
                <a:lnTo>
                  <a:pt x="1753" y="324"/>
                </a:lnTo>
                <a:lnTo>
                  <a:pt x="1754" y="326"/>
                </a:lnTo>
                <a:lnTo>
                  <a:pt x="1756" y="328"/>
                </a:lnTo>
                <a:lnTo>
                  <a:pt x="1759" y="330"/>
                </a:lnTo>
                <a:lnTo>
                  <a:pt x="1760" y="331"/>
                </a:lnTo>
                <a:lnTo>
                  <a:pt x="1761" y="331"/>
                </a:lnTo>
                <a:lnTo>
                  <a:pt x="1766" y="336"/>
                </a:lnTo>
                <a:lnTo>
                  <a:pt x="1775" y="343"/>
                </a:lnTo>
                <a:lnTo>
                  <a:pt x="1778" y="345"/>
                </a:lnTo>
                <a:lnTo>
                  <a:pt x="1782" y="348"/>
                </a:lnTo>
                <a:lnTo>
                  <a:pt x="1788" y="353"/>
                </a:lnTo>
                <a:lnTo>
                  <a:pt x="1791" y="356"/>
                </a:lnTo>
                <a:lnTo>
                  <a:pt x="1792" y="357"/>
                </a:lnTo>
                <a:lnTo>
                  <a:pt x="1795" y="358"/>
                </a:lnTo>
                <a:lnTo>
                  <a:pt x="1796" y="360"/>
                </a:lnTo>
                <a:lnTo>
                  <a:pt x="1797" y="361"/>
                </a:lnTo>
                <a:lnTo>
                  <a:pt x="1799" y="363"/>
                </a:lnTo>
                <a:lnTo>
                  <a:pt x="1800" y="363"/>
                </a:lnTo>
                <a:lnTo>
                  <a:pt x="1803" y="365"/>
                </a:lnTo>
                <a:lnTo>
                  <a:pt x="1807" y="369"/>
                </a:lnTo>
                <a:lnTo>
                  <a:pt x="1811" y="371"/>
                </a:lnTo>
                <a:lnTo>
                  <a:pt x="1829" y="387"/>
                </a:lnTo>
                <a:lnTo>
                  <a:pt x="1833" y="390"/>
                </a:lnTo>
                <a:lnTo>
                  <a:pt x="1848" y="402"/>
                </a:lnTo>
                <a:lnTo>
                  <a:pt x="1851" y="405"/>
                </a:lnTo>
                <a:lnTo>
                  <a:pt x="1852" y="406"/>
                </a:lnTo>
                <a:lnTo>
                  <a:pt x="1854" y="407"/>
                </a:lnTo>
                <a:lnTo>
                  <a:pt x="1857" y="410"/>
                </a:lnTo>
                <a:lnTo>
                  <a:pt x="1858" y="410"/>
                </a:lnTo>
                <a:lnTo>
                  <a:pt x="1859" y="411"/>
                </a:lnTo>
                <a:lnTo>
                  <a:pt x="1860" y="412"/>
                </a:lnTo>
                <a:lnTo>
                  <a:pt x="1863" y="414"/>
                </a:lnTo>
                <a:lnTo>
                  <a:pt x="1867" y="418"/>
                </a:lnTo>
                <a:lnTo>
                  <a:pt x="1868" y="419"/>
                </a:lnTo>
                <a:lnTo>
                  <a:pt x="1872" y="422"/>
                </a:lnTo>
                <a:lnTo>
                  <a:pt x="1874" y="423"/>
                </a:lnTo>
                <a:lnTo>
                  <a:pt x="1877" y="427"/>
                </a:lnTo>
                <a:lnTo>
                  <a:pt x="1882" y="431"/>
                </a:lnTo>
                <a:lnTo>
                  <a:pt x="1883" y="431"/>
                </a:lnTo>
                <a:lnTo>
                  <a:pt x="1892" y="439"/>
                </a:lnTo>
                <a:lnTo>
                  <a:pt x="1894" y="441"/>
                </a:lnTo>
                <a:lnTo>
                  <a:pt x="1900" y="446"/>
                </a:lnTo>
                <a:lnTo>
                  <a:pt x="1907" y="450"/>
                </a:lnTo>
                <a:lnTo>
                  <a:pt x="1913" y="456"/>
                </a:lnTo>
                <a:lnTo>
                  <a:pt x="1927" y="466"/>
                </a:lnTo>
                <a:lnTo>
                  <a:pt x="1928" y="467"/>
                </a:lnTo>
                <a:lnTo>
                  <a:pt x="1929" y="469"/>
                </a:lnTo>
                <a:lnTo>
                  <a:pt x="1930" y="470"/>
                </a:lnTo>
                <a:lnTo>
                  <a:pt x="1933" y="471"/>
                </a:lnTo>
                <a:lnTo>
                  <a:pt x="1936" y="474"/>
                </a:lnTo>
                <a:lnTo>
                  <a:pt x="1941" y="478"/>
                </a:lnTo>
                <a:lnTo>
                  <a:pt x="1941" y="483"/>
                </a:lnTo>
                <a:lnTo>
                  <a:pt x="1942" y="490"/>
                </a:lnTo>
                <a:lnTo>
                  <a:pt x="1942" y="495"/>
                </a:lnTo>
                <a:lnTo>
                  <a:pt x="1942" y="496"/>
                </a:lnTo>
                <a:lnTo>
                  <a:pt x="1943" y="513"/>
                </a:lnTo>
                <a:lnTo>
                  <a:pt x="1944" y="514"/>
                </a:lnTo>
                <a:lnTo>
                  <a:pt x="1945" y="531"/>
                </a:lnTo>
                <a:lnTo>
                  <a:pt x="1945" y="533"/>
                </a:lnTo>
                <a:lnTo>
                  <a:pt x="1946" y="552"/>
                </a:lnTo>
                <a:lnTo>
                  <a:pt x="1947" y="552"/>
                </a:lnTo>
                <a:lnTo>
                  <a:pt x="1949" y="570"/>
                </a:lnTo>
                <a:lnTo>
                  <a:pt x="1950" y="591"/>
                </a:lnTo>
                <a:lnTo>
                  <a:pt x="1951" y="606"/>
                </a:lnTo>
                <a:lnTo>
                  <a:pt x="1950" y="609"/>
                </a:lnTo>
                <a:lnTo>
                  <a:pt x="1949" y="611"/>
                </a:lnTo>
                <a:lnTo>
                  <a:pt x="1949" y="612"/>
                </a:lnTo>
                <a:lnTo>
                  <a:pt x="1947" y="613"/>
                </a:lnTo>
                <a:lnTo>
                  <a:pt x="1947" y="614"/>
                </a:lnTo>
                <a:lnTo>
                  <a:pt x="1946" y="616"/>
                </a:lnTo>
                <a:lnTo>
                  <a:pt x="1945" y="617"/>
                </a:lnTo>
                <a:lnTo>
                  <a:pt x="1945" y="619"/>
                </a:lnTo>
                <a:lnTo>
                  <a:pt x="1943" y="622"/>
                </a:lnTo>
                <a:lnTo>
                  <a:pt x="1942" y="625"/>
                </a:lnTo>
                <a:lnTo>
                  <a:pt x="1941" y="626"/>
                </a:lnTo>
                <a:lnTo>
                  <a:pt x="1939" y="631"/>
                </a:lnTo>
                <a:lnTo>
                  <a:pt x="1937" y="634"/>
                </a:lnTo>
                <a:lnTo>
                  <a:pt x="1936" y="637"/>
                </a:lnTo>
                <a:lnTo>
                  <a:pt x="1935" y="638"/>
                </a:lnTo>
                <a:lnTo>
                  <a:pt x="1933" y="644"/>
                </a:lnTo>
                <a:lnTo>
                  <a:pt x="1933" y="645"/>
                </a:lnTo>
                <a:lnTo>
                  <a:pt x="1930" y="648"/>
                </a:lnTo>
                <a:lnTo>
                  <a:pt x="1929" y="650"/>
                </a:lnTo>
                <a:lnTo>
                  <a:pt x="1927" y="654"/>
                </a:lnTo>
                <a:lnTo>
                  <a:pt x="1927" y="655"/>
                </a:lnTo>
                <a:lnTo>
                  <a:pt x="1926" y="656"/>
                </a:lnTo>
                <a:lnTo>
                  <a:pt x="1925" y="659"/>
                </a:lnTo>
                <a:lnTo>
                  <a:pt x="1923" y="663"/>
                </a:lnTo>
                <a:lnTo>
                  <a:pt x="1919" y="672"/>
                </a:lnTo>
                <a:lnTo>
                  <a:pt x="1918" y="673"/>
                </a:lnTo>
                <a:lnTo>
                  <a:pt x="1915" y="681"/>
                </a:lnTo>
                <a:lnTo>
                  <a:pt x="1913" y="682"/>
                </a:lnTo>
                <a:lnTo>
                  <a:pt x="1909" y="691"/>
                </a:lnTo>
                <a:lnTo>
                  <a:pt x="1904" y="701"/>
                </a:lnTo>
                <a:lnTo>
                  <a:pt x="1903" y="704"/>
                </a:lnTo>
                <a:lnTo>
                  <a:pt x="1899" y="711"/>
                </a:lnTo>
                <a:lnTo>
                  <a:pt x="1895" y="720"/>
                </a:lnTo>
                <a:lnTo>
                  <a:pt x="1894" y="721"/>
                </a:lnTo>
                <a:lnTo>
                  <a:pt x="1893" y="722"/>
                </a:lnTo>
                <a:lnTo>
                  <a:pt x="1889" y="723"/>
                </a:lnTo>
                <a:lnTo>
                  <a:pt x="1885" y="724"/>
                </a:lnTo>
                <a:lnTo>
                  <a:pt x="1881" y="725"/>
                </a:lnTo>
                <a:lnTo>
                  <a:pt x="1880" y="725"/>
                </a:lnTo>
                <a:lnTo>
                  <a:pt x="1878" y="726"/>
                </a:lnTo>
                <a:lnTo>
                  <a:pt x="1876" y="726"/>
                </a:lnTo>
                <a:lnTo>
                  <a:pt x="1875" y="728"/>
                </a:lnTo>
                <a:lnTo>
                  <a:pt x="1872" y="728"/>
                </a:lnTo>
                <a:lnTo>
                  <a:pt x="1865" y="729"/>
                </a:lnTo>
                <a:lnTo>
                  <a:pt x="1860" y="730"/>
                </a:lnTo>
                <a:lnTo>
                  <a:pt x="1858" y="730"/>
                </a:lnTo>
                <a:lnTo>
                  <a:pt x="1852" y="731"/>
                </a:lnTo>
                <a:lnTo>
                  <a:pt x="1848" y="732"/>
                </a:lnTo>
                <a:lnTo>
                  <a:pt x="1842" y="733"/>
                </a:lnTo>
                <a:lnTo>
                  <a:pt x="1841" y="733"/>
                </a:lnTo>
                <a:lnTo>
                  <a:pt x="1834" y="734"/>
                </a:lnTo>
                <a:lnTo>
                  <a:pt x="1830" y="734"/>
                </a:lnTo>
                <a:lnTo>
                  <a:pt x="1826" y="736"/>
                </a:lnTo>
                <a:lnTo>
                  <a:pt x="1824" y="737"/>
                </a:lnTo>
                <a:lnTo>
                  <a:pt x="1822" y="737"/>
                </a:lnTo>
                <a:lnTo>
                  <a:pt x="1820" y="738"/>
                </a:lnTo>
                <a:lnTo>
                  <a:pt x="1816" y="739"/>
                </a:lnTo>
                <a:lnTo>
                  <a:pt x="1804" y="743"/>
                </a:lnTo>
                <a:lnTo>
                  <a:pt x="1801" y="745"/>
                </a:lnTo>
                <a:lnTo>
                  <a:pt x="1797" y="746"/>
                </a:lnTo>
                <a:lnTo>
                  <a:pt x="1795" y="747"/>
                </a:lnTo>
                <a:lnTo>
                  <a:pt x="1794" y="747"/>
                </a:lnTo>
                <a:lnTo>
                  <a:pt x="1789" y="749"/>
                </a:lnTo>
                <a:lnTo>
                  <a:pt x="1786" y="750"/>
                </a:lnTo>
                <a:lnTo>
                  <a:pt x="1785" y="750"/>
                </a:lnTo>
                <a:lnTo>
                  <a:pt x="1782" y="751"/>
                </a:lnTo>
                <a:lnTo>
                  <a:pt x="1779" y="753"/>
                </a:lnTo>
                <a:lnTo>
                  <a:pt x="1775" y="754"/>
                </a:lnTo>
                <a:lnTo>
                  <a:pt x="1774" y="754"/>
                </a:lnTo>
                <a:lnTo>
                  <a:pt x="1773" y="755"/>
                </a:lnTo>
                <a:lnTo>
                  <a:pt x="1771" y="755"/>
                </a:lnTo>
                <a:lnTo>
                  <a:pt x="1770" y="756"/>
                </a:lnTo>
                <a:lnTo>
                  <a:pt x="1769" y="756"/>
                </a:lnTo>
                <a:lnTo>
                  <a:pt x="1768" y="756"/>
                </a:lnTo>
                <a:lnTo>
                  <a:pt x="1766" y="757"/>
                </a:lnTo>
                <a:lnTo>
                  <a:pt x="1763" y="758"/>
                </a:lnTo>
                <a:lnTo>
                  <a:pt x="1762" y="759"/>
                </a:lnTo>
                <a:lnTo>
                  <a:pt x="1759" y="759"/>
                </a:lnTo>
                <a:lnTo>
                  <a:pt x="1756" y="762"/>
                </a:lnTo>
                <a:lnTo>
                  <a:pt x="1753" y="763"/>
                </a:lnTo>
                <a:lnTo>
                  <a:pt x="1751" y="764"/>
                </a:lnTo>
                <a:lnTo>
                  <a:pt x="1749" y="765"/>
                </a:lnTo>
                <a:lnTo>
                  <a:pt x="1748" y="765"/>
                </a:lnTo>
                <a:lnTo>
                  <a:pt x="1745" y="767"/>
                </a:lnTo>
                <a:lnTo>
                  <a:pt x="1744" y="767"/>
                </a:lnTo>
                <a:lnTo>
                  <a:pt x="1743" y="768"/>
                </a:lnTo>
                <a:lnTo>
                  <a:pt x="1738" y="770"/>
                </a:lnTo>
                <a:lnTo>
                  <a:pt x="1735" y="772"/>
                </a:lnTo>
                <a:lnTo>
                  <a:pt x="1734" y="773"/>
                </a:lnTo>
                <a:lnTo>
                  <a:pt x="1733" y="774"/>
                </a:lnTo>
                <a:lnTo>
                  <a:pt x="1730" y="775"/>
                </a:lnTo>
                <a:lnTo>
                  <a:pt x="1727" y="778"/>
                </a:lnTo>
                <a:lnTo>
                  <a:pt x="1731" y="792"/>
                </a:lnTo>
                <a:lnTo>
                  <a:pt x="1733" y="793"/>
                </a:lnTo>
                <a:lnTo>
                  <a:pt x="1734" y="800"/>
                </a:lnTo>
                <a:lnTo>
                  <a:pt x="1735" y="805"/>
                </a:lnTo>
                <a:lnTo>
                  <a:pt x="1736" y="807"/>
                </a:lnTo>
                <a:lnTo>
                  <a:pt x="1737" y="815"/>
                </a:lnTo>
                <a:lnTo>
                  <a:pt x="1740" y="829"/>
                </a:lnTo>
                <a:lnTo>
                  <a:pt x="1740" y="831"/>
                </a:lnTo>
                <a:lnTo>
                  <a:pt x="1742" y="834"/>
                </a:lnTo>
                <a:lnTo>
                  <a:pt x="1742" y="838"/>
                </a:lnTo>
                <a:lnTo>
                  <a:pt x="1743" y="842"/>
                </a:lnTo>
                <a:lnTo>
                  <a:pt x="1744" y="847"/>
                </a:lnTo>
                <a:lnTo>
                  <a:pt x="1746" y="860"/>
                </a:lnTo>
                <a:lnTo>
                  <a:pt x="1748" y="868"/>
                </a:lnTo>
                <a:lnTo>
                  <a:pt x="1749" y="873"/>
                </a:lnTo>
                <a:lnTo>
                  <a:pt x="1749" y="874"/>
                </a:lnTo>
                <a:lnTo>
                  <a:pt x="1749" y="875"/>
                </a:lnTo>
                <a:lnTo>
                  <a:pt x="1751" y="881"/>
                </a:lnTo>
                <a:lnTo>
                  <a:pt x="1751" y="884"/>
                </a:lnTo>
                <a:lnTo>
                  <a:pt x="1752" y="890"/>
                </a:lnTo>
                <a:lnTo>
                  <a:pt x="1753" y="897"/>
                </a:lnTo>
                <a:lnTo>
                  <a:pt x="1752" y="902"/>
                </a:lnTo>
                <a:lnTo>
                  <a:pt x="1753" y="939"/>
                </a:lnTo>
                <a:lnTo>
                  <a:pt x="1753" y="943"/>
                </a:lnTo>
                <a:lnTo>
                  <a:pt x="1753" y="952"/>
                </a:lnTo>
                <a:lnTo>
                  <a:pt x="1753" y="965"/>
                </a:lnTo>
                <a:lnTo>
                  <a:pt x="1754" y="965"/>
                </a:lnTo>
                <a:lnTo>
                  <a:pt x="1754" y="966"/>
                </a:lnTo>
                <a:lnTo>
                  <a:pt x="1754" y="967"/>
                </a:lnTo>
                <a:lnTo>
                  <a:pt x="1754" y="968"/>
                </a:lnTo>
                <a:lnTo>
                  <a:pt x="1754" y="971"/>
                </a:lnTo>
                <a:lnTo>
                  <a:pt x="1754" y="974"/>
                </a:lnTo>
                <a:lnTo>
                  <a:pt x="1754" y="975"/>
                </a:lnTo>
                <a:lnTo>
                  <a:pt x="1753" y="976"/>
                </a:lnTo>
                <a:lnTo>
                  <a:pt x="1754" y="980"/>
                </a:lnTo>
                <a:lnTo>
                  <a:pt x="1754" y="981"/>
                </a:lnTo>
                <a:lnTo>
                  <a:pt x="1754" y="984"/>
                </a:lnTo>
                <a:lnTo>
                  <a:pt x="1755" y="1006"/>
                </a:lnTo>
                <a:lnTo>
                  <a:pt x="1755" y="1013"/>
                </a:lnTo>
                <a:lnTo>
                  <a:pt x="1755" y="1017"/>
                </a:lnTo>
                <a:lnTo>
                  <a:pt x="1755" y="1019"/>
                </a:lnTo>
                <a:lnTo>
                  <a:pt x="1755" y="1026"/>
                </a:lnTo>
                <a:lnTo>
                  <a:pt x="1757" y="1086"/>
                </a:lnTo>
                <a:lnTo>
                  <a:pt x="1757" y="1088"/>
                </a:lnTo>
                <a:lnTo>
                  <a:pt x="1757" y="1091"/>
                </a:lnTo>
                <a:lnTo>
                  <a:pt x="1757" y="1096"/>
                </a:lnTo>
                <a:lnTo>
                  <a:pt x="1757" y="1098"/>
                </a:lnTo>
                <a:lnTo>
                  <a:pt x="1757" y="1101"/>
                </a:lnTo>
                <a:lnTo>
                  <a:pt x="1757" y="1104"/>
                </a:lnTo>
                <a:lnTo>
                  <a:pt x="1757" y="1107"/>
                </a:lnTo>
                <a:lnTo>
                  <a:pt x="1759" y="1109"/>
                </a:lnTo>
                <a:lnTo>
                  <a:pt x="1759" y="1116"/>
                </a:lnTo>
                <a:lnTo>
                  <a:pt x="1760" y="1124"/>
                </a:lnTo>
                <a:lnTo>
                  <a:pt x="1760" y="1130"/>
                </a:lnTo>
                <a:lnTo>
                  <a:pt x="1760" y="1131"/>
                </a:lnTo>
                <a:lnTo>
                  <a:pt x="1760" y="1132"/>
                </a:lnTo>
                <a:lnTo>
                  <a:pt x="1760" y="1133"/>
                </a:lnTo>
                <a:lnTo>
                  <a:pt x="1760" y="1138"/>
                </a:lnTo>
                <a:lnTo>
                  <a:pt x="1761" y="1150"/>
                </a:lnTo>
                <a:lnTo>
                  <a:pt x="1761" y="1153"/>
                </a:lnTo>
                <a:lnTo>
                  <a:pt x="1761" y="1157"/>
                </a:lnTo>
                <a:lnTo>
                  <a:pt x="1761" y="1160"/>
                </a:lnTo>
                <a:lnTo>
                  <a:pt x="1760" y="1166"/>
                </a:lnTo>
                <a:lnTo>
                  <a:pt x="1761" y="1176"/>
                </a:lnTo>
                <a:lnTo>
                  <a:pt x="1761" y="1180"/>
                </a:lnTo>
                <a:lnTo>
                  <a:pt x="1761" y="1183"/>
                </a:lnTo>
                <a:lnTo>
                  <a:pt x="1762" y="1188"/>
                </a:lnTo>
                <a:lnTo>
                  <a:pt x="1762" y="1190"/>
                </a:lnTo>
                <a:lnTo>
                  <a:pt x="1762" y="1197"/>
                </a:lnTo>
                <a:lnTo>
                  <a:pt x="1761" y="1202"/>
                </a:lnTo>
                <a:lnTo>
                  <a:pt x="1761" y="1205"/>
                </a:lnTo>
                <a:lnTo>
                  <a:pt x="1760" y="1207"/>
                </a:lnTo>
                <a:lnTo>
                  <a:pt x="1760" y="1211"/>
                </a:lnTo>
                <a:lnTo>
                  <a:pt x="1757" y="1218"/>
                </a:lnTo>
                <a:lnTo>
                  <a:pt x="1756" y="1223"/>
                </a:lnTo>
                <a:lnTo>
                  <a:pt x="1756" y="1224"/>
                </a:lnTo>
                <a:lnTo>
                  <a:pt x="1755" y="1227"/>
                </a:lnTo>
                <a:lnTo>
                  <a:pt x="1754" y="1231"/>
                </a:lnTo>
                <a:lnTo>
                  <a:pt x="1753" y="1234"/>
                </a:lnTo>
                <a:lnTo>
                  <a:pt x="1752" y="1236"/>
                </a:lnTo>
                <a:lnTo>
                  <a:pt x="1751" y="1241"/>
                </a:lnTo>
                <a:lnTo>
                  <a:pt x="1749" y="1244"/>
                </a:lnTo>
                <a:lnTo>
                  <a:pt x="1748" y="1248"/>
                </a:lnTo>
                <a:lnTo>
                  <a:pt x="1747" y="1250"/>
                </a:lnTo>
                <a:lnTo>
                  <a:pt x="1747" y="1251"/>
                </a:lnTo>
                <a:lnTo>
                  <a:pt x="1748" y="1252"/>
                </a:lnTo>
                <a:lnTo>
                  <a:pt x="1747" y="1257"/>
                </a:lnTo>
                <a:lnTo>
                  <a:pt x="1747" y="1261"/>
                </a:lnTo>
                <a:lnTo>
                  <a:pt x="1747" y="1265"/>
                </a:lnTo>
                <a:lnTo>
                  <a:pt x="1746" y="1268"/>
                </a:lnTo>
                <a:lnTo>
                  <a:pt x="1746" y="1273"/>
                </a:lnTo>
                <a:lnTo>
                  <a:pt x="1746" y="1275"/>
                </a:lnTo>
                <a:lnTo>
                  <a:pt x="1746" y="1276"/>
                </a:lnTo>
                <a:lnTo>
                  <a:pt x="1746" y="1277"/>
                </a:lnTo>
                <a:lnTo>
                  <a:pt x="1745" y="1278"/>
                </a:lnTo>
                <a:lnTo>
                  <a:pt x="1745" y="1281"/>
                </a:lnTo>
                <a:lnTo>
                  <a:pt x="1745" y="1283"/>
                </a:lnTo>
                <a:lnTo>
                  <a:pt x="1745" y="1285"/>
                </a:lnTo>
                <a:lnTo>
                  <a:pt x="1744" y="1290"/>
                </a:lnTo>
                <a:lnTo>
                  <a:pt x="1744" y="1297"/>
                </a:lnTo>
                <a:lnTo>
                  <a:pt x="1743" y="1303"/>
                </a:lnTo>
                <a:lnTo>
                  <a:pt x="1743" y="1310"/>
                </a:lnTo>
                <a:lnTo>
                  <a:pt x="1743" y="1317"/>
                </a:lnTo>
                <a:lnTo>
                  <a:pt x="1743" y="1324"/>
                </a:lnTo>
                <a:lnTo>
                  <a:pt x="1743" y="1326"/>
                </a:lnTo>
                <a:lnTo>
                  <a:pt x="1743" y="1331"/>
                </a:lnTo>
                <a:lnTo>
                  <a:pt x="1744" y="1335"/>
                </a:lnTo>
                <a:lnTo>
                  <a:pt x="1745" y="1336"/>
                </a:lnTo>
                <a:lnTo>
                  <a:pt x="1746" y="1340"/>
                </a:lnTo>
                <a:lnTo>
                  <a:pt x="1746" y="1342"/>
                </a:lnTo>
                <a:lnTo>
                  <a:pt x="1746" y="1343"/>
                </a:lnTo>
                <a:lnTo>
                  <a:pt x="1746" y="1350"/>
                </a:lnTo>
                <a:lnTo>
                  <a:pt x="1746" y="1358"/>
                </a:lnTo>
                <a:lnTo>
                  <a:pt x="1744" y="1359"/>
                </a:lnTo>
                <a:lnTo>
                  <a:pt x="1742" y="1359"/>
                </a:lnTo>
                <a:lnTo>
                  <a:pt x="1743" y="1365"/>
                </a:lnTo>
                <a:lnTo>
                  <a:pt x="1745" y="1373"/>
                </a:lnTo>
                <a:lnTo>
                  <a:pt x="1747" y="1378"/>
                </a:lnTo>
                <a:lnTo>
                  <a:pt x="1751" y="1385"/>
                </a:lnTo>
                <a:lnTo>
                  <a:pt x="1753" y="1391"/>
                </a:lnTo>
                <a:lnTo>
                  <a:pt x="1756" y="1398"/>
                </a:lnTo>
                <a:lnTo>
                  <a:pt x="1757" y="1404"/>
                </a:lnTo>
                <a:lnTo>
                  <a:pt x="1759" y="1409"/>
                </a:lnTo>
                <a:lnTo>
                  <a:pt x="1760" y="1411"/>
                </a:lnTo>
                <a:lnTo>
                  <a:pt x="1760" y="1414"/>
                </a:lnTo>
                <a:lnTo>
                  <a:pt x="1761" y="1419"/>
                </a:lnTo>
                <a:lnTo>
                  <a:pt x="1764" y="1435"/>
                </a:lnTo>
                <a:lnTo>
                  <a:pt x="1769" y="1449"/>
                </a:lnTo>
                <a:lnTo>
                  <a:pt x="1768" y="1453"/>
                </a:lnTo>
                <a:lnTo>
                  <a:pt x="1768" y="1458"/>
                </a:lnTo>
                <a:lnTo>
                  <a:pt x="1766" y="1461"/>
                </a:lnTo>
                <a:lnTo>
                  <a:pt x="1766" y="1465"/>
                </a:lnTo>
                <a:lnTo>
                  <a:pt x="1765" y="1466"/>
                </a:lnTo>
                <a:lnTo>
                  <a:pt x="1763" y="1467"/>
                </a:lnTo>
                <a:lnTo>
                  <a:pt x="1762" y="1467"/>
                </a:lnTo>
                <a:lnTo>
                  <a:pt x="1760" y="1468"/>
                </a:lnTo>
                <a:lnTo>
                  <a:pt x="1757" y="1469"/>
                </a:lnTo>
                <a:lnTo>
                  <a:pt x="1756" y="1470"/>
                </a:lnTo>
                <a:lnTo>
                  <a:pt x="1755" y="1470"/>
                </a:lnTo>
                <a:lnTo>
                  <a:pt x="1754" y="1471"/>
                </a:lnTo>
                <a:lnTo>
                  <a:pt x="1753" y="1473"/>
                </a:lnTo>
                <a:lnTo>
                  <a:pt x="1752" y="1473"/>
                </a:lnTo>
                <a:lnTo>
                  <a:pt x="1740" y="1478"/>
                </a:lnTo>
                <a:lnTo>
                  <a:pt x="1739" y="1478"/>
                </a:lnTo>
                <a:lnTo>
                  <a:pt x="1737" y="1479"/>
                </a:lnTo>
                <a:lnTo>
                  <a:pt x="1734" y="1482"/>
                </a:lnTo>
                <a:lnTo>
                  <a:pt x="1731" y="1482"/>
                </a:lnTo>
                <a:lnTo>
                  <a:pt x="1729" y="1483"/>
                </a:lnTo>
                <a:lnTo>
                  <a:pt x="1721" y="1485"/>
                </a:lnTo>
                <a:lnTo>
                  <a:pt x="1719" y="1486"/>
                </a:lnTo>
                <a:lnTo>
                  <a:pt x="1713" y="1487"/>
                </a:lnTo>
                <a:lnTo>
                  <a:pt x="1696" y="1490"/>
                </a:lnTo>
                <a:lnTo>
                  <a:pt x="1692" y="1491"/>
                </a:lnTo>
                <a:lnTo>
                  <a:pt x="1679" y="1496"/>
                </a:lnTo>
                <a:lnTo>
                  <a:pt x="1677" y="1498"/>
                </a:lnTo>
                <a:lnTo>
                  <a:pt x="1674" y="1500"/>
                </a:lnTo>
                <a:lnTo>
                  <a:pt x="1673" y="1500"/>
                </a:lnTo>
                <a:lnTo>
                  <a:pt x="1664" y="1504"/>
                </a:lnTo>
                <a:lnTo>
                  <a:pt x="1662" y="1506"/>
                </a:lnTo>
                <a:lnTo>
                  <a:pt x="1661" y="1507"/>
                </a:lnTo>
                <a:lnTo>
                  <a:pt x="1644" y="1518"/>
                </a:lnTo>
                <a:lnTo>
                  <a:pt x="1644" y="1524"/>
                </a:lnTo>
                <a:lnTo>
                  <a:pt x="1644" y="1526"/>
                </a:lnTo>
                <a:lnTo>
                  <a:pt x="1644" y="1527"/>
                </a:lnTo>
                <a:lnTo>
                  <a:pt x="1644" y="1532"/>
                </a:lnTo>
                <a:lnTo>
                  <a:pt x="1644" y="1534"/>
                </a:lnTo>
                <a:lnTo>
                  <a:pt x="1643" y="1559"/>
                </a:lnTo>
                <a:lnTo>
                  <a:pt x="1643" y="1561"/>
                </a:lnTo>
                <a:lnTo>
                  <a:pt x="1643" y="1562"/>
                </a:lnTo>
                <a:lnTo>
                  <a:pt x="1643" y="1565"/>
                </a:lnTo>
                <a:lnTo>
                  <a:pt x="1642" y="1567"/>
                </a:lnTo>
                <a:lnTo>
                  <a:pt x="1641" y="1568"/>
                </a:lnTo>
                <a:lnTo>
                  <a:pt x="1640" y="1571"/>
                </a:lnTo>
                <a:lnTo>
                  <a:pt x="1644" y="1582"/>
                </a:lnTo>
                <a:lnTo>
                  <a:pt x="1639" y="1585"/>
                </a:lnTo>
                <a:lnTo>
                  <a:pt x="1644" y="1594"/>
                </a:lnTo>
                <a:lnTo>
                  <a:pt x="1645" y="1596"/>
                </a:lnTo>
                <a:lnTo>
                  <a:pt x="1647" y="1598"/>
                </a:lnTo>
                <a:lnTo>
                  <a:pt x="1647" y="1600"/>
                </a:lnTo>
                <a:lnTo>
                  <a:pt x="1648" y="1601"/>
                </a:lnTo>
                <a:lnTo>
                  <a:pt x="1650" y="1608"/>
                </a:lnTo>
                <a:lnTo>
                  <a:pt x="1653" y="1613"/>
                </a:lnTo>
                <a:lnTo>
                  <a:pt x="1658" y="1627"/>
                </a:lnTo>
                <a:lnTo>
                  <a:pt x="1659" y="1628"/>
                </a:lnTo>
                <a:lnTo>
                  <a:pt x="1656" y="1634"/>
                </a:lnTo>
                <a:lnTo>
                  <a:pt x="1654" y="1634"/>
                </a:lnTo>
                <a:lnTo>
                  <a:pt x="1653" y="1633"/>
                </a:lnTo>
                <a:lnTo>
                  <a:pt x="1650" y="1634"/>
                </a:lnTo>
                <a:lnTo>
                  <a:pt x="1649" y="1634"/>
                </a:lnTo>
                <a:lnTo>
                  <a:pt x="1648" y="1634"/>
                </a:lnTo>
                <a:lnTo>
                  <a:pt x="1645" y="1634"/>
                </a:lnTo>
                <a:lnTo>
                  <a:pt x="1643" y="1635"/>
                </a:lnTo>
                <a:lnTo>
                  <a:pt x="1642" y="1635"/>
                </a:lnTo>
                <a:lnTo>
                  <a:pt x="1641" y="1635"/>
                </a:lnTo>
                <a:lnTo>
                  <a:pt x="1640" y="1636"/>
                </a:lnTo>
                <a:lnTo>
                  <a:pt x="1639" y="1635"/>
                </a:lnTo>
                <a:lnTo>
                  <a:pt x="1636" y="1634"/>
                </a:lnTo>
                <a:lnTo>
                  <a:pt x="1636" y="1633"/>
                </a:lnTo>
                <a:lnTo>
                  <a:pt x="1636" y="1632"/>
                </a:lnTo>
                <a:lnTo>
                  <a:pt x="1637" y="1630"/>
                </a:lnTo>
                <a:lnTo>
                  <a:pt x="1637" y="1629"/>
                </a:lnTo>
                <a:lnTo>
                  <a:pt x="1637" y="1628"/>
                </a:lnTo>
                <a:lnTo>
                  <a:pt x="1639" y="1627"/>
                </a:lnTo>
                <a:lnTo>
                  <a:pt x="1639" y="1626"/>
                </a:lnTo>
                <a:lnTo>
                  <a:pt x="1640" y="1625"/>
                </a:lnTo>
                <a:lnTo>
                  <a:pt x="1641" y="1623"/>
                </a:lnTo>
                <a:lnTo>
                  <a:pt x="1642" y="1621"/>
                </a:lnTo>
                <a:lnTo>
                  <a:pt x="1644" y="1619"/>
                </a:lnTo>
                <a:lnTo>
                  <a:pt x="1645" y="1617"/>
                </a:lnTo>
                <a:lnTo>
                  <a:pt x="1647" y="1615"/>
                </a:lnTo>
                <a:lnTo>
                  <a:pt x="1647" y="1613"/>
                </a:lnTo>
                <a:lnTo>
                  <a:pt x="1648" y="1612"/>
                </a:lnTo>
                <a:lnTo>
                  <a:pt x="1647" y="1609"/>
                </a:lnTo>
                <a:lnTo>
                  <a:pt x="1647" y="1608"/>
                </a:lnTo>
                <a:lnTo>
                  <a:pt x="1645" y="1607"/>
                </a:lnTo>
                <a:lnTo>
                  <a:pt x="1644" y="1607"/>
                </a:lnTo>
                <a:lnTo>
                  <a:pt x="1643" y="1605"/>
                </a:lnTo>
                <a:lnTo>
                  <a:pt x="1642" y="1605"/>
                </a:lnTo>
                <a:lnTo>
                  <a:pt x="1641" y="1604"/>
                </a:lnTo>
                <a:lnTo>
                  <a:pt x="1640" y="1604"/>
                </a:lnTo>
                <a:lnTo>
                  <a:pt x="1639" y="1604"/>
                </a:lnTo>
                <a:lnTo>
                  <a:pt x="1636" y="1603"/>
                </a:lnTo>
                <a:lnTo>
                  <a:pt x="1635" y="1603"/>
                </a:lnTo>
                <a:lnTo>
                  <a:pt x="1634" y="1603"/>
                </a:lnTo>
                <a:lnTo>
                  <a:pt x="1633" y="1603"/>
                </a:lnTo>
                <a:lnTo>
                  <a:pt x="1632" y="1604"/>
                </a:lnTo>
                <a:lnTo>
                  <a:pt x="1631" y="1604"/>
                </a:lnTo>
                <a:lnTo>
                  <a:pt x="1630" y="1605"/>
                </a:lnTo>
                <a:lnTo>
                  <a:pt x="1627" y="1607"/>
                </a:lnTo>
                <a:lnTo>
                  <a:pt x="1625" y="1607"/>
                </a:lnTo>
                <a:lnTo>
                  <a:pt x="1625" y="1605"/>
                </a:lnTo>
                <a:lnTo>
                  <a:pt x="1627" y="1602"/>
                </a:lnTo>
                <a:lnTo>
                  <a:pt x="1628" y="1600"/>
                </a:lnTo>
                <a:lnTo>
                  <a:pt x="1628" y="1598"/>
                </a:lnTo>
                <a:lnTo>
                  <a:pt x="1628" y="1596"/>
                </a:lnTo>
                <a:lnTo>
                  <a:pt x="1627" y="1595"/>
                </a:lnTo>
                <a:lnTo>
                  <a:pt x="1627" y="1596"/>
                </a:lnTo>
                <a:lnTo>
                  <a:pt x="1625" y="1600"/>
                </a:lnTo>
                <a:lnTo>
                  <a:pt x="1626" y="1600"/>
                </a:lnTo>
                <a:lnTo>
                  <a:pt x="1625" y="1601"/>
                </a:lnTo>
                <a:lnTo>
                  <a:pt x="1625" y="1602"/>
                </a:lnTo>
                <a:lnTo>
                  <a:pt x="1624" y="1604"/>
                </a:lnTo>
                <a:lnTo>
                  <a:pt x="1624" y="1607"/>
                </a:lnTo>
                <a:lnTo>
                  <a:pt x="1622" y="1609"/>
                </a:lnTo>
                <a:lnTo>
                  <a:pt x="1622" y="1610"/>
                </a:lnTo>
                <a:lnTo>
                  <a:pt x="1621" y="1610"/>
                </a:lnTo>
                <a:lnTo>
                  <a:pt x="1621" y="1611"/>
                </a:lnTo>
                <a:lnTo>
                  <a:pt x="1619" y="1612"/>
                </a:lnTo>
                <a:lnTo>
                  <a:pt x="1621" y="1612"/>
                </a:lnTo>
                <a:lnTo>
                  <a:pt x="1619" y="1615"/>
                </a:lnTo>
                <a:lnTo>
                  <a:pt x="1619" y="1612"/>
                </a:lnTo>
                <a:lnTo>
                  <a:pt x="1619" y="1613"/>
                </a:lnTo>
                <a:lnTo>
                  <a:pt x="1618" y="1615"/>
                </a:lnTo>
                <a:lnTo>
                  <a:pt x="1617" y="1613"/>
                </a:lnTo>
                <a:lnTo>
                  <a:pt x="1616" y="1615"/>
                </a:lnTo>
                <a:lnTo>
                  <a:pt x="1615" y="1615"/>
                </a:lnTo>
                <a:lnTo>
                  <a:pt x="1614" y="1616"/>
                </a:lnTo>
                <a:lnTo>
                  <a:pt x="1613" y="1617"/>
                </a:lnTo>
                <a:lnTo>
                  <a:pt x="1611" y="1618"/>
                </a:lnTo>
                <a:lnTo>
                  <a:pt x="1610" y="1618"/>
                </a:lnTo>
                <a:lnTo>
                  <a:pt x="1610" y="1619"/>
                </a:lnTo>
                <a:lnTo>
                  <a:pt x="1609" y="1620"/>
                </a:lnTo>
                <a:lnTo>
                  <a:pt x="1609" y="1621"/>
                </a:lnTo>
                <a:lnTo>
                  <a:pt x="1608" y="1621"/>
                </a:lnTo>
                <a:lnTo>
                  <a:pt x="1607" y="1620"/>
                </a:lnTo>
                <a:lnTo>
                  <a:pt x="1606" y="1620"/>
                </a:lnTo>
                <a:lnTo>
                  <a:pt x="1606" y="1619"/>
                </a:lnTo>
                <a:lnTo>
                  <a:pt x="1605" y="1618"/>
                </a:lnTo>
                <a:lnTo>
                  <a:pt x="1605" y="1617"/>
                </a:lnTo>
                <a:lnTo>
                  <a:pt x="1606" y="1616"/>
                </a:lnTo>
                <a:lnTo>
                  <a:pt x="1606" y="1615"/>
                </a:lnTo>
                <a:lnTo>
                  <a:pt x="1607" y="1613"/>
                </a:lnTo>
                <a:lnTo>
                  <a:pt x="1608" y="1612"/>
                </a:lnTo>
                <a:lnTo>
                  <a:pt x="1609" y="1611"/>
                </a:lnTo>
                <a:lnTo>
                  <a:pt x="1610" y="1610"/>
                </a:lnTo>
                <a:lnTo>
                  <a:pt x="1613" y="1609"/>
                </a:lnTo>
                <a:lnTo>
                  <a:pt x="1614" y="1608"/>
                </a:lnTo>
                <a:lnTo>
                  <a:pt x="1615" y="1608"/>
                </a:lnTo>
                <a:lnTo>
                  <a:pt x="1616" y="1607"/>
                </a:lnTo>
                <a:lnTo>
                  <a:pt x="1616" y="1605"/>
                </a:lnTo>
                <a:lnTo>
                  <a:pt x="1617" y="1605"/>
                </a:lnTo>
                <a:lnTo>
                  <a:pt x="1616" y="1604"/>
                </a:lnTo>
                <a:lnTo>
                  <a:pt x="1616" y="1603"/>
                </a:lnTo>
                <a:lnTo>
                  <a:pt x="1615" y="1603"/>
                </a:lnTo>
                <a:lnTo>
                  <a:pt x="1613" y="1604"/>
                </a:lnTo>
                <a:lnTo>
                  <a:pt x="1614" y="1607"/>
                </a:lnTo>
                <a:lnTo>
                  <a:pt x="1613" y="1608"/>
                </a:lnTo>
                <a:lnTo>
                  <a:pt x="1610" y="1609"/>
                </a:lnTo>
                <a:lnTo>
                  <a:pt x="1610" y="1610"/>
                </a:lnTo>
                <a:lnTo>
                  <a:pt x="1608" y="1610"/>
                </a:lnTo>
                <a:lnTo>
                  <a:pt x="1608" y="1611"/>
                </a:lnTo>
                <a:lnTo>
                  <a:pt x="1607" y="1612"/>
                </a:lnTo>
                <a:lnTo>
                  <a:pt x="1606" y="1613"/>
                </a:lnTo>
                <a:lnTo>
                  <a:pt x="1605" y="1615"/>
                </a:lnTo>
                <a:lnTo>
                  <a:pt x="1605" y="1616"/>
                </a:lnTo>
                <a:lnTo>
                  <a:pt x="1604" y="1616"/>
                </a:lnTo>
                <a:lnTo>
                  <a:pt x="1602" y="1617"/>
                </a:lnTo>
                <a:lnTo>
                  <a:pt x="1602" y="1616"/>
                </a:lnTo>
                <a:lnTo>
                  <a:pt x="1602" y="1615"/>
                </a:lnTo>
                <a:lnTo>
                  <a:pt x="1604" y="1612"/>
                </a:lnTo>
                <a:lnTo>
                  <a:pt x="1604" y="1610"/>
                </a:lnTo>
                <a:lnTo>
                  <a:pt x="1604" y="1608"/>
                </a:lnTo>
                <a:lnTo>
                  <a:pt x="1605" y="1608"/>
                </a:lnTo>
                <a:lnTo>
                  <a:pt x="1605" y="1607"/>
                </a:lnTo>
                <a:lnTo>
                  <a:pt x="1605" y="1605"/>
                </a:lnTo>
                <a:lnTo>
                  <a:pt x="1605" y="1604"/>
                </a:lnTo>
                <a:lnTo>
                  <a:pt x="1606" y="1603"/>
                </a:lnTo>
                <a:lnTo>
                  <a:pt x="1606" y="1602"/>
                </a:lnTo>
                <a:lnTo>
                  <a:pt x="1606" y="1601"/>
                </a:lnTo>
                <a:lnTo>
                  <a:pt x="1606" y="1600"/>
                </a:lnTo>
                <a:lnTo>
                  <a:pt x="1607" y="1599"/>
                </a:lnTo>
                <a:lnTo>
                  <a:pt x="1607" y="1596"/>
                </a:lnTo>
                <a:lnTo>
                  <a:pt x="1607" y="1595"/>
                </a:lnTo>
                <a:lnTo>
                  <a:pt x="1608" y="1594"/>
                </a:lnTo>
                <a:lnTo>
                  <a:pt x="1608" y="1593"/>
                </a:lnTo>
                <a:lnTo>
                  <a:pt x="1608" y="1592"/>
                </a:lnTo>
                <a:lnTo>
                  <a:pt x="1608" y="1591"/>
                </a:lnTo>
                <a:lnTo>
                  <a:pt x="1608" y="1587"/>
                </a:lnTo>
                <a:lnTo>
                  <a:pt x="1608" y="1586"/>
                </a:lnTo>
                <a:lnTo>
                  <a:pt x="1608" y="1584"/>
                </a:lnTo>
                <a:lnTo>
                  <a:pt x="1609" y="1583"/>
                </a:lnTo>
                <a:lnTo>
                  <a:pt x="1608" y="1582"/>
                </a:lnTo>
                <a:lnTo>
                  <a:pt x="1608" y="1579"/>
                </a:lnTo>
                <a:lnTo>
                  <a:pt x="1608" y="1578"/>
                </a:lnTo>
                <a:lnTo>
                  <a:pt x="1608" y="1577"/>
                </a:lnTo>
                <a:lnTo>
                  <a:pt x="1608" y="1575"/>
                </a:lnTo>
                <a:lnTo>
                  <a:pt x="1608" y="1574"/>
                </a:lnTo>
                <a:lnTo>
                  <a:pt x="1608" y="1571"/>
                </a:lnTo>
                <a:lnTo>
                  <a:pt x="1607" y="1570"/>
                </a:lnTo>
                <a:lnTo>
                  <a:pt x="1606" y="1568"/>
                </a:lnTo>
                <a:lnTo>
                  <a:pt x="1606" y="1567"/>
                </a:lnTo>
                <a:lnTo>
                  <a:pt x="1605" y="1565"/>
                </a:lnTo>
                <a:lnTo>
                  <a:pt x="1605" y="1563"/>
                </a:lnTo>
                <a:lnTo>
                  <a:pt x="1604" y="1562"/>
                </a:lnTo>
                <a:lnTo>
                  <a:pt x="1604" y="1560"/>
                </a:lnTo>
                <a:lnTo>
                  <a:pt x="1601" y="1559"/>
                </a:lnTo>
                <a:lnTo>
                  <a:pt x="1601" y="1557"/>
                </a:lnTo>
                <a:lnTo>
                  <a:pt x="1601" y="1556"/>
                </a:lnTo>
                <a:lnTo>
                  <a:pt x="1600" y="1553"/>
                </a:lnTo>
                <a:lnTo>
                  <a:pt x="1599" y="1553"/>
                </a:lnTo>
                <a:lnTo>
                  <a:pt x="1599" y="1551"/>
                </a:lnTo>
                <a:lnTo>
                  <a:pt x="1598" y="1550"/>
                </a:lnTo>
                <a:lnTo>
                  <a:pt x="1597" y="1549"/>
                </a:lnTo>
                <a:lnTo>
                  <a:pt x="1596" y="1548"/>
                </a:lnTo>
                <a:lnTo>
                  <a:pt x="1595" y="1546"/>
                </a:lnTo>
                <a:lnTo>
                  <a:pt x="1593" y="1545"/>
                </a:lnTo>
                <a:lnTo>
                  <a:pt x="1592" y="1544"/>
                </a:lnTo>
                <a:lnTo>
                  <a:pt x="1590" y="1541"/>
                </a:lnTo>
                <a:lnTo>
                  <a:pt x="1590" y="1538"/>
                </a:lnTo>
                <a:lnTo>
                  <a:pt x="1590" y="1537"/>
                </a:lnTo>
                <a:lnTo>
                  <a:pt x="1589" y="1535"/>
                </a:lnTo>
                <a:lnTo>
                  <a:pt x="1588" y="1536"/>
                </a:lnTo>
                <a:lnTo>
                  <a:pt x="1587" y="1537"/>
                </a:lnTo>
                <a:lnTo>
                  <a:pt x="1585" y="1537"/>
                </a:lnTo>
                <a:lnTo>
                  <a:pt x="1584" y="1536"/>
                </a:lnTo>
                <a:lnTo>
                  <a:pt x="1582" y="1535"/>
                </a:lnTo>
                <a:lnTo>
                  <a:pt x="1582" y="1534"/>
                </a:lnTo>
                <a:lnTo>
                  <a:pt x="1581" y="1533"/>
                </a:lnTo>
                <a:lnTo>
                  <a:pt x="1580" y="1533"/>
                </a:lnTo>
                <a:lnTo>
                  <a:pt x="1578" y="1531"/>
                </a:lnTo>
                <a:lnTo>
                  <a:pt x="1575" y="1529"/>
                </a:lnTo>
                <a:lnTo>
                  <a:pt x="1573" y="1527"/>
                </a:lnTo>
                <a:lnTo>
                  <a:pt x="1572" y="1526"/>
                </a:lnTo>
                <a:lnTo>
                  <a:pt x="1571" y="1525"/>
                </a:lnTo>
                <a:lnTo>
                  <a:pt x="1570" y="1524"/>
                </a:lnTo>
                <a:lnTo>
                  <a:pt x="1568" y="1523"/>
                </a:lnTo>
                <a:lnTo>
                  <a:pt x="1566" y="1520"/>
                </a:lnTo>
                <a:lnTo>
                  <a:pt x="1553" y="1511"/>
                </a:lnTo>
                <a:lnTo>
                  <a:pt x="1550" y="1510"/>
                </a:lnTo>
                <a:lnTo>
                  <a:pt x="1549" y="1509"/>
                </a:lnTo>
                <a:lnTo>
                  <a:pt x="1548" y="1509"/>
                </a:lnTo>
                <a:lnTo>
                  <a:pt x="1547" y="1508"/>
                </a:lnTo>
                <a:lnTo>
                  <a:pt x="1546" y="1509"/>
                </a:lnTo>
                <a:lnTo>
                  <a:pt x="1545" y="1510"/>
                </a:lnTo>
                <a:lnTo>
                  <a:pt x="1545" y="1511"/>
                </a:lnTo>
                <a:lnTo>
                  <a:pt x="1546" y="1514"/>
                </a:lnTo>
                <a:lnTo>
                  <a:pt x="1546" y="1515"/>
                </a:lnTo>
                <a:lnTo>
                  <a:pt x="1553" y="1520"/>
                </a:lnTo>
                <a:lnTo>
                  <a:pt x="1576" y="1540"/>
                </a:lnTo>
                <a:lnTo>
                  <a:pt x="1578" y="1541"/>
                </a:lnTo>
                <a:lnTo>
                  <a:pt x="1579" y="1542"/>
                </a:lnTo>
                <a:lnTo>
                  <a:pt x="1580" y="1543"/>
                </a:lnTo>
                <a:lnTo>
                  <a:pt x="1588" y="1551"/>
                </a:lnTo>
                <a:lnTo>
                  <a:pt x="1591" y="1553"/>
                </a:lnTo>
                <a:lnTo>
                  <a:pt x="1591" y="1556"/>
                </a:lnTo>
                <a:lnTo>
                  <a:pt x="1592" y="1558"/>
                </a:lnTo>
                <a:lnTo>
                  <a:pt x="1593" y="1560"/>
                </a:lnTo>
                <a:lnTo>
                  <a:pt x="1596" y="1563"/>
                </a:lnTo>
                <a:lnTo>
                  <a:pt x="1598" y="1566"/>
                </a:lnTo>
                <a:lnTo>
                  <a:pt x="1598" y="1567"/>
                </a:lnTo>
                <a:lnTo>
                  <a:pt x="1599" y="1569"/>
                </a:lnTo>
                <a:lnTo>
                  <a:pt x="1600" y="1571"/>
                </a:lnTo>
                <a:lnTo>
                  <a:pt x="1600" y="1574"/>
                </a:lnTo>
                <a:lnTo>
                  <a:pt x="1599" y="1575"/>
                </a:lnTo>
                <a:lnTo>
                  <a:pt x="1599" y="1576"/>
                </a:lnTo>
                <a:lnTo>
                  <a:pt x="1599" y="1582"/>
                </a:lnTo>
                <a:lnTo>
                  <a:pt x="1600" y="1583"/>
                </a:lnTo>
                <a:lnTo>
                  <a:pt x="1600" y="1585"/>
                </a:lnTo>
                <a:lnTo>
                  <a:pt x="1600" y="1588"/>
                </a:lnTo>
                <a:lnTo>
                  <a:pt x="1599" y="1590"/>
                </a:lnTo>
                <a:lnTo>
                  <a:pt x="1599" y="1592"/>
                </a:lnTo>
                <a:lnTo>
                  <a:pt x="1599" y="1594"/>
                </a:lnTo>
                <a:lnTo>
                  <a:pt x="1598" y="1598"/>
                </a:lnTo>
                <a:lnTo>
                  <a:pt x="1598" y="1599"/>
                </a:lnTo>
                <a:lnTo>
                  <a:pt x="1598" y="1601"/>
                </a:lnTo>
                <a:lnTo>
                  <a:pt x="1597" y="1603"/>
                </a:lnTo>
                <a:lnTo>
                  <a:pt x="1597" y="1605"/>
                </a:lnTo>
                <a:lnTo>
                  <a:pt x="1596" y="1609"/>
                </a:lnTo>
                <a:lnTo>
                  <a:pt x="1596" y="1612"/>
                </a:lnTo>
                <a:lnTo>
                  <a:pt x="1596" y="1613"/>
                </a:lnTo>
                <a:lnTo>
                  <a:pt x="1595" y="1617"/>
                </a:lnTo>
                <a:lnTo>
                  <a:pt x="1593" y="1618"/>
                </a:lnTo>
                <a:lnTo>
                  <a:pt x="1592" y="1619"/>
                </a:lnTo>
                <a:lnTo>
                  <a:pt x="1592" y="1623"/>
                </a:lnTo>
                <a:lnTo>
                  <a:pt x="1592" y="1626"/>
                </a:lnTo>
                <a:lnTo>
                  <a:pt x="1592" y="1627"/>
                </a:lnTo>
                <a:lnTo>
                  <a:pt x="1592" y="1629"/>
                </a:lnTo>
                <a:lnTo>
                  <a:pt x="1592" y="1630"/>
                </a:lnTo>
                <a:lnTo>
                  <a:pt x="1591" y="1632"/>
                </a:lnTo>
                <a:lnTo>
                  <a:pt x="1590" y="1633"/>
                </a:lnTo>
                <a:lnTo>
                  <a:pt x="1589" y="1634"/>
                </a:lnTo>
                <a:lnTo>
                  <a:pt x="1588" y="1634"/>
                </a:lnTo>
                <a:lnTo>
                  <a:pt x="1587" y="1635"/>
                </a:lnTo>
                <a:lnTo>
                  <a:pt x="1585" y="1636"/>
                </a:lnTo>
                <a:lnTo>
                  <a:pt x="1583" y="1637"/>
                </a:lnTo>
                <a:lnTo>
                  <a:pt x="1582" y="1637"/>
                </a:lnTo>
                <a:lnTo>
                  <a:pt x="1580" y="1637"/>
                </a:lnTo>
                <a:lnTo>
                  <a:pt x="1579" y="1638"/>
                </a:lnTo>
                <a:lnTo>
                  <a:pt x="1578" y="1638"/>
                </a:lnTo>
                <a:lnTo>
                  <a:pt x="1576" y="1638"/>
                </a:lnTo>
                <a:lnTo>
                  <a:pt x="1575" y="1640"/>
                </a:lnTo>
                <a:lnTo>
                  <a:pt x="1574" y="1640"/>
                </a:lnTo>
                <a:lnTo>
                  <a:pt x="1574" y="1641"/>
                </a:lnTo>
                <a:lnTo>
                  <a:pt x="1572" y="1642"/>
                </a:lnTo>
                <a:lnTo>
                  <a:pt x="1571" y="1643"/>
                </a:lnTo>
                <a:lnTo>
                  <a:pt x="1570" y="1643"/>
                </a:lnTo>
                <a:lnTo>
                  <a:pt x="1570" y="1644"/>
                </a:lnTo>
                <a:lnTo>
                  <a:pt x="1567" y="1645"/>
                </a:lnTo>
                <a:lnTo>
                  <a:pt x="1566" y="1645"/>
                </a:lnTo>
                <a:lnTo>
                  <a:pt x="1565" y="1646"/>
                </a:lnTo>
                <a:lnTo>
                  <a:pt x="1564" y="1648"/>
                </a:lnTo>
                <a:lnTo>
                  <a:pt x="1563" y="1648"/>
                </a:lnTo>
                <a:lnTo>
                  <a:pt x="1562" y="1649"/>
                </a:lnTo>
                <a:lnTo>
                  <a:pt x="1561" y="1649"/>
                </a:lnTo>
                <a:lnTo>
                  <a:pt x="1558" y="1649"/>
                </a:lnTo>
                <a:lnTo>
                  <a:pt x="1557" y="1650"/>
                </a:lnTo>
                <a:lnTo>
                  <a:pt x="1555" y="1650"/>
                </a:lnTo>
                <a:lnTo>
                  <a:pt x="1554" y="1651"/>
                </a:lnTo>
                <a:lnTo>
                  <a:pt x="1553" y="1652"/>
                </a:lnTo>
                <a:lnTo>
                  <a:pt x="1552" y="1652"/>
                </a:lnTo>
                <a:lnTo>
                  <a:pt x="1550" y="1653"/>
                </a:lnTo>
                <a:lnTo>
                  <a:pt x="1549" y="1654"/>
                </a:lnTo>
                <a:lnTo>
                  <a:pt x="1548" y="1654"/>
                </a:lnTo>
                <a:lnTo>
                  <a:pt x="1547" y="1654"/>
                </a:lnTo>
                <a:lnTo>
                  <a:pt x="1546" y="1655"/>
                </a:lnTo>
                <a:lnTo>
                  <a:pt x="1545" y="1657"/>
                </a:lnTo>
                <a:lnTo>
                  <a:pt x="1542" y="1657"/>
                </a:lnTo>
                <a:lnTo>
                  <a:pt x="1542" y="1658"/>
                </a:lnTo>
                <a:lnTo>
                  <a:pt x="1541" y="1658"/>
                </a:lnTo>
                <a:lnTo>
                  <a:pt x="1540" y="1658"/>
                </a:lnTo>
                <a:lnTo>
                  <a:pt x="1539" y="1658"/>
                </a:lnTo>
                <a:lnTo>
                  <a:pt x="1539" y="1659"/>
                </a:lnTo>
                <a:lnTo>
                  <a:pt x="1538" y="1659"/>
                </a:lnTo>
                <a:lnTo>
                  <a:pt x="1536" y="1660"/>
                </a:lnTo>
                <a:lnTo>
                  <a:pt x="1535" y="1660"/>
                </a:lnTo>
                <a:lnTo>
                  <a:pt x="1533" y="1660"/>
                </a:lnTo>
                <a:lnTo>
                  <a:pt x="1532" y="1661"/>
                </a:lnTo>
                <a:lnTo>
                  <a:pt x="1531" y="1662"/>
                </a:lnTo>
                <a:lnTo>
                  <a:pt x="1529" y="1662"/>
                </a:lnTo>
                <a:lnTo>
                  <a:pt x="1528" y="1663"/>
                </a:lnTo>
                <a:lnTo>
                  <a:pt x="1526" y="1665"/>
                </a:lnTo>
                <a:lnTo>
                  <a:pt x="1524" y="1666"/>
                </a:lnTo>
                <a:lnTo>
                  <a:pt x="1523" y="1667"/>
                </a:lnTo>
                <a:lnTo>
                  <a:pt x="1521" y="1667"/>
                </a:lnTo>
                <a:lnTo>
                  <a:pt x="1519" y="1668"/>
                </a:lnTo>
                <a:lnTo>
                  <a:pt x="1518" y="1669"/>
                </a:lnTo>
                <a:lnTo>
                  <a:pt x="1515" y="1669"/>
                </a:lnTo>
                <a:lnTo>
                  <a:pt x="1514" y="1670"/>
                </a:lnTo>
                <a:lnTo>
                  <a:pt x="1513" y="1670"/>
                </a:lnTo>
                <a:lnTo>
                  <a:pt x="1512" y="1671"/>
                </a:lnTo>
                <a:lnTo>
                  <a:pt x="1510" y="1674"/>
                </a:lnTo>
                <a:lnTo>
                  <a:pt x="1509" y="1675"/>
                </a:lnTo>
                <a:lnTo>
                  <a:pt x="1507" y="1675"/>
                </a:lnTo>
                <a:lnTo>
                  <a:pt x="1506" y="1675"/>
                </a:lnTo>
                <a:lnTo>
                  <a:pt x="1505" y="1676"/>
                </a:lnTo>
                <a:lnTo>
                  <a:pt x="1504" y="1677"/>
                </a:lnTo>
                <a:lnTo>
                  <a:pt x="1502" y="1678"/>
                </a:lnTo>
                <a:lnTo>
                  <a:pt x="1501" y="1678"/>
                </a:lnTo>
                <a:lnTo>
                  <a:pt x="1499" y="1678"/>
                </a:lnTo>
                <a:lnTo>
                  <a:pt x="1497" y="1679"/>
                </a:lnTo>
                <a:lnTo>
                  <a:pt x="1496" y="1679"/>
                </a:lnTo>
                <a:lnTo>
                  <a:pt x="1495" y="1680"/>
                </a:lnTo>
                <a:lnTo>
                  <a:pt x="1494" y="1680"/>
                </a:lnTo>
                <a:lnTo>
                  <a:pt x="1493" y="1682"/>
                </a:lnTo>
                <a:lnTo>
                  <a:pt x="1492" y="1682"/>
                </a:lnTo>
                <a:lnTo>
                  <a:pt x="1490" y="1683"/>
                </a:lnTo>
                <a:lnTo>
                  <a:pt x="1489" y="1683"/>
                </a:lnTo>
                <a:lnTo>
                  <a:pt x="1487" y="1684"/>
                </a:lnTo>
                <a:lnTo>
                  <a:pt x="1486" y="1685"/>
                </a:lnTo>
                <a:lnTo>
                  <a:pt x="1485" y="1686"/>
                </a:lnTo>
                <a:lnTo>
                  <a:pt x="1484" y="1688"/>
                </a:lnTo>
                <a:lnTo>
                  <a:pt x="1481" y="1688"/>
                </a:lnTo>
                <a:lnTo>
                  <a:pt x="1480" y="1688"/>
                </a:lnTo>
                <a:lnTo>
                  <a:pt x="1479" y="1690"/>
                </a:lnTo>
                <a:lnTo>
                  <a:pt x="1478" y="1690"/>
                </a:lnTo>
                <a:lnTo>
                  <a:pt x="1475" y="1692"/>
                </a:lnTo>
                <a:lnTo>
                  <a:pt x="1473" y="1692"/>
                </a:lnTo>
                <a:lnTo>
                  <a:pt x="1471" y="1692"/>
                </a:lnTo>
                <a:lnTo>
                  <a:pt x="1470" y="1691"/>
                </a:lnTo>
                <a:lnTo>
                  <a:pt x="1469" y="1691"/>
                </a:lnTo>
                <a:lnTo>
                  <a:pt x="1470" y="1692"/>
                </a:lnTo>
                <a:lnTo>
                  <a:pt x="1471" y="1693"/>
                </a:lnTo>
                <a:lnTo>
                  <a:pt x="1470" y="1693"/>
                </a:lnTo>
                <a:lnTo>
                  <a:pt x="1468" y="1694"/>
                </a:lnTo>
                <a:lnTo>
                  <a:pt x="1466" y="1696"/>
                </a:lnTo>
                <a:lnTo>
                  <a:pt x="1464" y="1696"/>
                </a:lnTo>
                <a:lnTo>
                  <a:pt x="1462" y="1699"/>
                </a:lnTo>
                <a:lnTo>
                  <a:pt x="1461" y="1699"/>
                </a:lnTo>
                <a:lnTo>
                  <a:pt x="1459" y="1701"/>
                </a:lnTo>
                <a:lnTo>
                  <a:pt x="1458" y="1702"/>
                </a:lnTo>
                <a:lnTo>
                  <a:pt x="1457" y="1704"/>
                </a:lnTo>
                <a:lnTo>
                  <a:pt x="1457" y="1705"/>
                </a:lnTo>
                <a:lnTo>
                  <a:pt x="1455" y="1708"/>
                </a:lnTo>
                <a:lnTo>
                  <a:pt x="1455" y="1709"/>
                </a:lnTo>
                <a:lnTo>
                  <a:pt x="1454" y="1709"/>
                </a:lnTo>
                <a:lnTo>
                  <a:pt x="1454" y="1711"/>
                </a:lnTo>
                <a:lnTo>
                  <a:pt x="1454" y="1712"/>
                </a:lnTo>
                <a:lnTo>
                  <a:pt x="1453" y="1712"/>
                </a:lnTo>
                <a:lnTo>
                  <a:pt x="1453" y="1715"/>
                </a:lnTo>
                <a:lnTo>
                  <a:pt x="1451" y="1718"/>
                </a:lnTo>
                <a:lnTo>
                  <a:pt x="1451" y="1719"/>
                </a:lnTo>
                <a:lnTo>
                  <a:pt x="1449" y="1721"/>
                </a:lnTo>
                <a:lnTo>
                  <a:pt x="1449" y="1722"/>
                </a:lnTo>
                <a:lnTo>
                  <a:pt x="1449" y="1724"/>
                </a:lnTo>
                <a:lnTo>
                  <a:pt x="1449" y="1725"/>
                </a:lnTo>
                <a:lnTo>
                  <a:pt x="1447" y="1726"/>
                </a:lnTo>
                <a:lnTo>
                  <a:pt x="1446" y="1729"/>
                </a:lnTo>
                <a:lnTo>
                  <a:pt x="1445" y="1729"/>
                </a:lnTo>
                <a:lnTo>
                  <a:pt x="1445" y="1730"/>
                </a:lnTo>
                <a:lnTo>
                  <a:pt x="1445" y="1732"/>
                </a:lnTo>
                <a:lnTo>
                  <a:pt x="1444" y="1733"/>
                </a:lnTo>
                <a:lnTo>
                  <a:pt x="1444" y="1734"/>
                </a:lnTo>
                <a:lnTo>
                  <a:pt x="1443" y="1735"/>
                </a:lnTo>
                <a:lnTo>
                  <a:pt x="1443" y="1736"/>
                </a:lnTo>
                <a:lnTo>
                  <a:pt x="1442" y="1738"/>
                </a:lnTo>
                <a:lnTo>
                  <a:pt x="1442" y="1740"/>
                </a:lnTo>
                <a:lnTo>
                  <a:pt x="1441" y="1741"/>
                </a:lnTo>
                <a:lnTo>
                  <a:pt x="1441" y="1742"/>
                </a:lnTo>
                <a:lnTo>
                  <a:pt x="1441" y="1743"/>
                </a:lnTo>
                <a:lnTo>
                  <a:pt x="1441" y="1744"/>
                </a:lnTo>
                <a:lnTo>
                  <a:pt x="1442" y="1745"/>
                </a:lnTo>
                <a:lnTo>
                  <a:pt x="1441" y="1746"/>
                </a:lnTo>
                <a:lnTo>
                  <a:pt x="1442" y="1747"/>
                </a:lnTo>
                <a:lnTo>
                  <a:pt x="1442" y="1749"/>
                </a:lnTo>
                <a:lnTo>
                  <a:pt x="1442" y="1750"/>
                </a:lnTo>
                <a:lnTo>
                  <a:pt x="1443" y="1751"/>
                </a:lnTo>
                <a:lnTo>
                  <a:pt x="1443" y="1752"/>
                </a:lnTo>
                <a:lnTo>
                  <a:pt x="1443" y="1753"/>
                </a:lnTo>
                <a:lnTo>
                  <a:pt x="1442" y="1754"/>
                </a:lnTo>
                <a:lnTo>
                  <a:pt x="1442" y="1755"/>
                </a:lnTo>
                <a:lnTo>
                  <a:pt x="1442" y="1757"/>
                </a:lnTo>
                <a:lnTo>
                  <a:pt x="1442" y="1758"/>
                </a:lnTo>
                <a:lnTo>
                  <a:pt x="1441" y="1758"/>
                </a:lnTo>
                <a:lnTo>
                  <a:pt x="1441" y="1759"/>
                </a:lnTo>
                <a:lnTo>
                  <a:pt x="1438" y="1760"/>
                </a:lnTo>
                <a:lnTo>
                  <a:pt x="1438" y="1761"/>
                </a:lnTo>
                <a:lnTo>
                  <a:pt x="1437" y="1761"/>
                </a:lnTo>
                <a:lnTo>
                  <a:pt x="1437" y="1762"/>
                </a:lnTo>
                <a:lnTo>
                  <a:pt x="1436" y="1762"/>
                </a:lnTo>
                <a:lnTo>
                  <a:pt x="1436" y="1763"/>
                </a:lnTo>
                <a:lnTo>
                  <a:pt x="1436" y="1762"/>
                </a:lnTo>
                <a:lnTo>
                  <a:pt x="1435" y="1762"/>
                </a:lnTo>
                <a:lnTo>
                  <a:pt x="1435" y="1763"/>
                </a:lnTo>
                <a:lnTo>
                  <a:pt x="1435" y="1764"/>
                </a:lnTo>
                <a:lnTo>
                  <a:pt x="1434" y="1766"/>
                </a:lnTo>
                <a:lnTo>
                  <a:pt x="1434" y="1767"/>
                </a:lnTo>
                <a:lnTo>
                  <a:pt x="1434" y="1768"/>
                </a:lnTo>
                <a:lnTo>
                  <a:pt x="1434" y="1769"/>
                </a:lnTo>
                <a:lnTo>
                  <a:pt x="1434" y="1771"/>
                </a:lnTo>
                <a:lnTo>
                  <a:pt x="1432" y="1775"/>
                </a:lnTo>
                <a:lnTo>
                  <a:pt x="1430" y="1776"/>
                </a:lnTo>
                <a:lnTo>
                  <a:pt x="1430" y="1778"/>
                </a:lnTo>
                <a:lnTo>
                  <a:pt x="1429" y="1779"/>
                </a:lnTo>
                <a:lnTo>
                  <a:pt x="1429" y="1780"/>
                </a:lnTo>
                <a:lnTo>
                  <a:pt x="1427" y="1782"/>
                </a:lnTo>
                <a:lnTo>
                  <a:pt x="1426" y="1783"/>
                </a:lnTo>
                <a:lnTo>
                  <a:pt x="1425" y="1783"/>
                </a:lnTo>
                <a:lnTo>
                  <a:pt x="1424" y="1783"/>
                </a:lnTo>
                <a:lnTo>
                  <a:pt x="1423" y="1782"/>
                </a:lnTo>
                <a:lnTo>
                  <a:pt x="1421" y="1782"/>
                </a:lnTo>
                <a:lnTo>
                  <a:pt x="1419" y="1779"/>
                </a:lnTo>
                <a:lnTo>
                  <a:pt x="1419" y="1776"/>
                </a:lnTo>
                <a:lnTo>
                  <a:pt x="1419" y="1772"/>
                </a:lnTo>
                <a:lnTo>
                  <a:pt x="1420" y="1769"/>
                </a:lnTo>
                <a:lnTo>
                  <a:pt x="1421" y="1767"/>
                </a:lnTo>
                <a:lnTo>
                  <a:pt x="1424" y="1763"/>
                </a:lnTo>
                <a:lnTo>
                  <a:pt x="1425" y="1761"/>
                </a:lnTo>
                <a:lnTo>
                  <a:pt x="1425" y="1759"/>
                </a:lnTo>
                <a:lnTo>
                  <a:pt x="1425" y="1757"/>
                </a:lnTo>
                <a:lnTo>
                  <a:pt x="1425" y="1755"/>
                </a:lnTo>
                <a:lnTo>
                  <a:pt x="1426" y="1754"/>
                </a:lnTo>
                <a:lnTo>
                  <a:pt x="1425" y="1753"/>
                </a:lnTo>
                <a:lnTo>
                  <a:pt x="1426" y="1751"/>
                </a:lnTo>
                <a:lnTo>
                  <a:pt x="1425" y="1750"/>
                </a:lnTo>
                <a:lnTo>
                  <a:pt x="1423" y="1752"/>
                </a:lnTo>
                <a:lnTo>
                  <a:pt x="1420" y="1750"/>
                </a:lnTo>
                <a:lnTo>
                  <a:pt x="1419" y="1747"/>
                </a:lnTo>
                <a:lnTo>
                  <a:pt x="1394" y="1791"/>
                </a:lnTo>
                <a:lnTo>
                  <a:pt x="1393" y="1791"/>
                </a:lnTo>
                <a:lnTo>
                  <a:pt x="1418" y="1746"/>
                </a:lnTo>
                <a:lnTo>
                  <a:pt x="1414" y="1740"/>
                </a:lnTo>
                <a:lnTo>
                  <a:pt x="1410" y="1735"/>
                </a:lnTo>
                <a:lnTo>
                  <a:pt x="1406" y="1733"/>
                </a:lnTo>
                <a:lnTo>
                  <a:pt x="1404" y="1728"/>
                </a:lnTo>
                <a:lnTo>
                  <a:pt x="1402" y="1726"/>
                </a:lnTo>
                <a:lnTo>
                  <a:pt x="1400" y="1722"/>
                </a:lnTo>
                <a:lnTo>
                  <a:pt x="1397" y="1718"/>
                </a:lnTo>
                <a:lnTo>
                  <a:pt x="1392" y="1713"/>
                </a:lnTo>
                <a:lnTo>
                  <a:pt x="1388" y="1711"/>
                </a:lnTo>
                <a:lnTo>
                  <a:pt x="1382" y="1708"/>
                </a:lnTo>
                <a:lnTo>
                  <a:pt x="1376" y="1707"/>
                </a:lnTo>
                <a:lnTo>
                  <a:pt x="1371" y="1708"/>
                </a:lnTo>
                <a:lnTo>
                  <a:pt x="1368" y="1709"/>
                </a:lnTo>
                <a:lnTo>
                  <a:pt x="1365" y="1710"/>
                </a:lnTo>
                <a:lnTo>
                  <a:pt x="1363" y="1711"/>
                </a:lnTo>
                <a:lnTo>
                  <a:pt x="1360" y="1715"/>
                </a:lnTo>
                <a:lnTo>
                  <a:pt x="1357" y="1719"/>
                </a:lnTo>
                <a:lnTo>
                  <a:pt x="1354" y="1724"/>
                </a:lnTo>
                <a:lnTo>
                  <a:pt x="1351" y="1728"/>
                </a:lnTo>
                <a:lnTo>
                  <a:pt x="1349" y="1732"/>
                </a:lnTo>
                <a:lnTo>
                  <a:pt x="1348" y="1735"/>
                </a:lnTo>
                <a:lnTo>
                  <a:pt x="1326" y="1774"/>
                </a:lnTo>
                <a:lnTo>
                  <a:pt x="1324" y="1776"/>
                </a:lnTo>
                <a:lnTo>
                  <a:pt x="1321" y="1778"/>
                </a:lnTo>
                <a:lnTo>
                  <a:pt x="1319" y="1783"/>
                </a:lnTo>
                <a:lnTo>
                  <a:pt x="1320" y="1784"/>
                </a:lnTo>
                <a:lnTo>
                  <a:pt x="1320" y="1787"/>
                </a:lnTo>
                <a:lnTo>
                  <a:pt x="1320" y="1789"/>
                </a:lnTo>
                <a:lnTo>
                  <a:pt x="1320" y="1792"/>
                </a:lnTo>
                <a:lnTo>
                  <a:pt x="1320" y="1795"/>
                </a:lnTo>
                <a:lnTo>
                  <a:pt x="1320" y="1797"/>
                </a:lnTo>
                <a:lnTo>
                  <a:pt x="1321" y="1799"/>
                </a:lnTo>
                <a:lnTo>
                  <a:pt x="1322" y="1800"/>
                </a:lnTo>
                <a:lnTo>
                  <a:pt x="1322" y="1801"/>
                </a:lnTo>
                <a:lnTo>
                  <a:pt x="1323" y="1803"/>
                </a:lnTo>
                <a:lnTo>
                  <a:pt x="1324" y="1804"/>
                </a:lnTo>
                <a:lnTo>
                  <a:pt x="1323" y="1804"/>
                </a:lnTo>
                <a:lnTo>
                  <a:pt x="1325" y="1805"/>
                </a:lnTo>
                <a:lnTo>
                  <a:pt x="1324" y="1807"/>
                </a:lnTo>
                <a:lnTo>
                  <a:pt x="1325" y="1809"/>
                </a:lnTo>
                <a:lnTo>
                  <a:pt x="1325" y="1810"/>
                </a:lnTo>
                <a:lnTo>
                  <a:pt x="1325" y="1812"/>
                </a:lnTo>
                <a:lnTo>
                  <a:pt x="1326" y="1814"/>
                </a:lnTo>
                <a:lnTo>
                  <a:pt x="1326" y="1817"/>
                </a:lnTo>
                <a:lnTo>
                  <a:pt x="1329" y="1818"/>
                </a:lnTo>
                <a:lnTo>
                  <a:pt x="1330" y="1821"/>
                </a:lnTo>
                <a:lnTo>
                  <a:pt x="1331" y="1822"/>
                </a:lnTo>
                <a:lnTo>
                  <a:pt x="1332" y="1822"/>
                </a:lnTo>
                <a:lnTo>
                  <a:pt x="1333" y="1827"/>
                </a:lnTo>
                <a:lnTo>
                  <a:pt x="1337" y="1826"/>
                </a:lnTo>
                <a:lnTo>
                  <a:pt x="1339" y="1827"/>
                </a:lnTo>
                <a:lnTo>
                  <a:pt x="1340" y="1829"/>
                </a:lnTo>
                <a:lnTo>
                  <a:pt x="1342" y="1830"/>
                </a:lnTo>
                <a:lnTo>
                  <a:pt x="1343" y="1832"/>
                </a:lnTo>
                <a:lnTo>
                  <a:pt x="1346" y="1832"/>
                </a:lnTo>
                <a:lnTo>
                  <a:pt x="1348" y="1834"/>
                </a:lnTo>
                <a:lnTo>
                  <a:pt x="1351" y="1835"/>
                </a:lnTo>
                <a:lnTo>
                  <a:pt x="1351" y="1837"/>
                </a:lnTo>
                <a:lnTo>
                  <a:pt x="1352" y="1842"/>
                </a:lnTo>
                <a:lnTo>
                  <a:pt x="1351" y="1843"/>
                </a:lnTo>
                <a:lnTo>
                  <a:pt x="1350" y="1843"/>
                </a:lnTo>
                <a:lnTo>
                  <a:pt x="1349" y="1843"/>
                </a:lnTo>
                <a:lnTo>
                  <a:pt x="1351" y="1845"/>
                </a:lnTo>
                <a:lnTo>
                  <a:pt x="1351" y="1846"/>
                </a:lnTo>
                <a:lnTo>
                  <a:pt x="1349" y="1846"/>
                </a:lnTo>
                <a:lnTo>
                  <a:pt x="1349" y="1847"/>
                </a:lnTo>
                <a:lnTo>
                  <a:pt x="1348" y="1849"/>
                </a:lnTo>
                <a:lnTo>
                  <a:pt x="1347" y="1850"/>
                </a:lnTo>
                <a:lnTo>
                  <a:pt x="1346" y="1850"/>
                </a:lnTo>
                <a:lnTo>
                  <a:pt x="1345" y="1851"/>
                </a:lnTo>
                <a:lnTo>
                  <a:pt x="1342" y="1853"/>
                </a:lnTo>
                <a:lnTo>
                  <a:pt x="1340" y="1855"/>
                </a:lnTo>
                <a:lnTo>
                  <a:pt x="1338" y="1856"/>
                </a:lnTo>
                <a:lnTo>
                  <a:pt x="1337" y="1858"/>
                </a:lnTo>
                <a:lnTo>
                  <a:pt x="1335" y="1860"/>
                </a:lnTo>
                <a:lnTo>
                  <a:pt x="1334" y="1860"/>
                </a:lnTo>
                <a:lnTo>
                  <a:pt x="1332" y="1861"/>
                </a:lnTo>
                <a:lnTo>
                  <a:pt x="1331" y="1862"/>
                </a:lnTo>
                <a:lnTo>
                  <a:pt x="1330" y="1862"/>
                </a:lnTo>
                <a:lnTo>
                  <a:pt x="1329" y="1861"/>
                </a:lnTo>
                <a:lnTo>
                  <a:pt x="1325" y="1862"/>
                </a:lnTo>
                <a:lnTo>
                  <a:pt x="1324" y="1863"/>
                </a:lnTo>
                <a:lnTo>
                  <a:pt x="1323" y="1861"/>
                </a:lnTo>
                <a:lnTo>
                  <a:pt x="1320" y="1863"/>
                </a:lnTo>
                <a:lnTo>
                  <a:pt x="1320" y="1866"/>
                </a:lnTo>
                <a:lnTo>
                  <a:pt x="1319" y="1867"/>
                </a:lnTo>
                <a:lnTo>
                  <a:pt x="1317" y="1870"/>
                </a:lnTo>
                <a:lnTo>
                  <a:pt x="1315" y="1871"/>
                </a:lnTo>
                <a:lnTo>
                  <a:pt x="1312" y="1872"/>
                </a:lnTo>
                <a:lnTo>
                  <a:pt x="1309" y="1875"/>
                </a:lnTo>
                <a:lnTo>
                  <a:pt x="1307" y="1874"/>
                </a:lnTo>
                <a:lnTo>
                  <a:pt x="1304" y="1875"/>
                </a:lnTo>
                <a:lnTo>
                  <a:pt x="1304" y="1878"/>
                </a:lnTo>
                <a:lnTo>
                  <a:pt x="1302" y="1879"/>
                </a:lnTo>
                <a:lnTo>
                  <a:pt x="1299" y="1879"/>
                </a:lnTo>
                <a:lnTo>
                  <a:pt x="1296" y="1880"/>
                </a:lnTo>
                <a:lnTo>
                  <a:pt x="1294" y="1880"/>
                </a:lnTo>
                <a:lnTo>
                  <a:pt x="1293" y="1883"/>
                </a:lnTo>
                <a:lnTo>
                  <a:pt x="1293" y="1884"/>
                </a:lnTo>
                <a:lnTo>
                  <a:pt x="1291" y="1885"/>
                </a:lnTo>
                <a:lnTo>
                  <a:pt x="1290" y="1886"/>
                </a:lnTo>
                <a:lnTo>
                  <a:pt x="1290" y="1888"/>
                </a:lnTo>
                <a:lnTo>
                  <a:pt x="1289" y="1889"/>
                </a:lnTo>
                <a:lnTo>
                  <a:pt x="1286" y="1891"/>
                </a:lnTo>
                <a:lnTo>
                  <a:pt x="1283" y="1892"/>
                </a:lnTo>
                <a:lnTo>
                  <a:pt x="1282" y="1893"/>
                </a:lnTo>
                <a:lnTo>
                  <a:pt x="1282" y="1894"/>
                </a:lnTo>
                <a:lnTo>
                  <a:pt x="1280" y="1897"/>
                </a:lnTo>
                <a:lnTo>
                  <a:pt x="1280" y="1899"/>
                </a:lnTo>
                <a:lnTo>
                  <a:pt x="1279" y="1900"/>
                </a:lnTo>
                <a:lnTo>
                  <a:pt x="1277" y="1902"/>
                </a:lnTo>
                <a:lnTo>
                  <a:pt x="1277" y="1903"/>
                </a:lnTo>
                <a:lnTo>
                  <a:pt x="1276" y="1903"/>
                </a:lnTo>
                <a:lnTo>
                  <a:pt x="1273" y="1904"/>
                </a:lnTo>
                <a:lnTo>
                  <a:pt x="1272" y="1903"/>
                </a:lnTo>
                <a:lnTo>
                  <a:pt x="1273" y="1900"/>
                </a:lnTo>
                <a:lnTo>
                  <a:pt x="1273" y="1899"/>
                </a:lnTo>
                <a:lnTo>
                  <a:pt x="1276" y="1897"/>
                </a:lnTo>
                <a:lnTo>
                  <a:pt x="1274" y="1896"/>
                </a:lnTo>
                <a:lnTo>
                  <a:pt x="1273" y="1895"/>
                </a:lnTo>
                <a:lnTo>
                  <a:pt x="1272" y="1894"/>
                </a:lnTo>
                <a:lnTo>
                  <a:pt x="1271" y="1894"/>
                </a:lnTo>
                <a:lnTo>
                  <a:pt x="1266" y="1894"/>
                </a:lnTo>
                <a:lnTo>
                  <a:pt x="1263" y="1895"/>
                </a:lnTo>
                <a:lnTo>
                  <a:pt x="1261" y="1894"/>
                </a:lnTo>
                <a:lnTo>
                  <a:pt x="1260" y="1893"/>
                </a:lnTo>
                <a:lnTo>
                  <a:pt x="1259" y="1892"/>
                </a:lnTo>
                <a:lnTo>
                  <a:pt x="1257" y="1892"/>
                </a:lnTo>
                <a:lnTo>
                  <a:pt x="1255" y="1891"/>
                </a:lnTo>
                <a:lnTo>
                  <a:pt x="1255" y="1889"/>
                </a:lnTo>
                <a:lnTo>
                  <a:pt x="1254" y="1888"/>
                </a:lnTo>
                <a:lnTo>
                  <a:pt x="1254" y="1886"/>
                </a:lnTo>
                <a:lnTo>
                  <a:pt x="1253" y="1886"/>
                </a:lnTo>
                <a:lnTo>
                  <a:pt x="1252" y="1885"/>
                </a:lnTo>
                <a:lnTo>
                  <a:pt x="1251" y="1885"/>
                </a:lnTo>
                <a:lnTo>
                  <a:pt x="1250" y="1884"/>
                </a:lnTo>
                <a:lnTo>
                  <a:pt x="1250" y="1883"/>
                </a:lnTo>
                <a:lnTo>
                  <a:pt x="1248" y="1880"/>
                </a:lnTo>
                <a:lnTo>
                  <a:pt x="1247" y="1879"/>
                </a:lnTo>
                <a:lnTo>
                  <a:pt x="1246" y="1877"/>
                </a:lnTo>
                <a:lnTo>
                  <a:pt x="1242" y="1876"/>
                </a:lnTo>
                <a:lnTo>
                  <a:pt x="1237" y="1874"/>
                </a:lnTo>
                <a:lnTo>
                  <a:pt x="1233" y="1871"/>
                </a:lnTo>
                <a:lnTo>
                  <a:pt x="1231" y="1871"/>
                </a:lnTo>
                <a:lnTo>
                  <a:pt x="1228" y="1870"/>
                </a:lnTo>
                <a:lnTo>
                  <a:pt x="1227" y="1869"/>
                </a:lnTo>
                <a:lnTo>
                  <a:pt x="1224" y="1869"/>
                </a:lnTo>
                <a:lnTo>
                  <a:pt x="1221" y="1869"/>
                </a:lnTo>
                <a:lnTo>
                  <a:pt x="1219" y="1866"/>
                </a:lnTo>
                <a:lnTo>
                  <a:pt x="1218" y="1867"/>
                </a:lnTo>
                <a:lnTo>
                  <a:pt x="1216" y="1866"/>
                </a:lnTo>
                <a:lnTo>
                  <a:pt x="1216" y="1864"/>
                </a:lnTo>
                <a:lnTo>
                  <a:pt x="1214" y="1862"/>
                </a:lnTo>
                <a:lnTo>
                  <a:pt x="1213" y="1862"/>
                </a:lnTo>
                <a:lnTo>
                  <a:pt x="1211" y="1863"/>
                </a:lnTo>
                <a:lnTo>
                  <a:pt x="1209" y="1864"/>
                </a:lnTo>
                <a:lnTo>
                  <a:pt x="1208" y="1864"/>
                </a:lnTo>
                <a:lnTo>
                  <a:pt x="1205" y="1864"/>
                </a:lnTo>
                <a:lnTo>
                  <a:pt x="1203" y="1862"/>
                </a:lnTo>
                <a:lnTo>
                  <a:pt x="1205" y="1861"/>
                </a:lnTo>
                <a:lnTo>
                  <a:pt x="1208" y="1860"/>
                </a:lnTo>
                <a:lnTo>
                  <a:pt x="1209" y="1856"/>
                </a:lnTo>
                <a:lnTo>
                  <a:pt x="1209" y="1854"/>
                </a:lnTo>
                <a:lnTo>
                  <a:pt x="1210" y="1851"/>
                </a:lnTo>
                <a:lnTo>
                  <a:pt x="1212" y="1850"/>
                </a:lnTo>
                <a:lnTo>
                  <a:pt x="1214" y="1849"/>
                </a:lnTo>
                <a:lnTo>
                  <a:pt x="1213" y="1846"/>
                </a:lnTo>
                <a:lnTo>
                  <a:pt x="1211" y="1845"/>
                </a:lnTo>
                <a:lnTo>
                  <a:pt x="1212" y="1842"/>
                </a:lnTo>
                <a:lnTo>
                  <a:pt x="1213" y="1839"/>
                </a:lnTo>
                <a:lnTo>
                  <a:pt x="1213" y="1836"/>
                </a:lnTo>
                <a:lnTo>
                  <a:pt x="1213" y="1835"/>
                </a:lnTo>
                <a:lnTo>
                  <a:pt x="1214" y="1832"/>
                </a:lnTo>
                <a:lnTo>
                  <a:pt x="1216" y="1830"/>
                </a:lnTo>
                <a:lnTo>
                  <a:pt x="1216" y="1829"/>
                </a:lnTo>
                <a:lnTo>
                  <a:pt x="1217" y="1826"/>
                </a:lnTo>
                <a:lnTo>
                  <a:pt x="1218" y="1826"/>
                </a:lnTo>
                <a:lnTo>
                  <a:pt x="1218" y="1825"/>
                </a:lnTo>
                <a:lnTo>
                  <a:pt x="1220" y="1824"/>
                </a:lnTo>
                <a:lnTo>
                  <a:pt x="1221" y="1825"/>
                </a:lnTo>
                <a:lnTo>
                  <a:pt x="1224" y="1825"/>
                </a:lnTo>
                <a:lnTo>
                  <a:pt x="1222" y="1822"/>
                </a:lnTo>
                <a:lnTo>
                  <a:pt x="1222" y="1821"/>
                </a:lnTo>
                <a:lnTo>
                  <a:pt x="1225" y="1818"/>
                </a:lnTo>
                <a:lnTo>
                  <a:pt x="1228" y="1817"/>
                </a:lnTo>
                <a:lnTo>
                  <a:pt x="1229" y="1816"/>
                </a:lnTo>
                <a:lnTo>
                  <a:pt x="1229" y="1813"/>
                </a:lnTo>
                <a:lnTo>
                  <a:pt x="1228" y="1811"/>
                </a:lnTo>
                <a:lnTo>
                  <a:pt x="1229" y="1809"/>
                </a:lnTo>
                <a:lnTo>
                  <a:pt x="1230" y="1809"/>
                </a:lnTo>
                <a:lnTo>
                  <a:pt x="1230" y="1805"/>
                </a:lnTo>
                <a:lnTo>
                  <a:pt x="1231" y="1805"/>
                </a:lnTo>
                <a:lnTo>
                  <a:pt x="1233" y="1805"/>
                </a:lnTo>
                <a:lnTo>
                  <a:pt x="1233" y="1803"/>
                </a:lnTo>
                <a:lnTo>
                  <a:pt x="1233" y="1801"/>
                </a:lnTo>
                <a:lnTo>
                  <a:pt x="1231" y="1799"/>
                </a:lnTo>
                <a:lnTo>
                  <a:pt x="1235" y="1799"/>
                </a:lnTo>
                <a:lnTo>
                  <a:pt x="1236" y="1795"/>
                </a:lnTo>
                <a:lnTo>
                  <a:pt x="1237" y="1793"/>
                </a:lnTo>
                <a:lnTo>
                  <a:pt x="1237" y="1791"/>
                </a:lnTo>
                <a:lnTo>
                  <a:pt x="1238" y="1788"/>
                </a:lnTo>
                <a:lnTo>
                  <a:pt x="1238" y="1786"/>
                </a:lnTo>
                <a:lnTo>
                  <a:pt x="1239" y="1784"/>
                </a:lnTo>
                <a:lnTo>
                  <a:pt x="1242" y="1780"/>
                </a:lnTo>
                <a:lnTo>
                  <a:pt x="1242" y="1777"/>
                </a:lnTo>
                <a:lnTo>
                  <a:pt x="1243" y="1775"/>
                </a:lnTo>
                <a:lnTo>
                  <a:pt x="1243" y="1774"/>
                </a:lnTo>
                <a:lnTo>
                  <a:pt x="1244" y="1772"/>
                </a:lnTo>
                <a:lnTo>
                  <a:pt x="1246" y="1770"/>
                </a:lnTo>
                <a:lnTo>
                  <a:pt x="1246" y="1768"/>
                </a:lnTo>
                <a:lnTo>
                  <a:pt x="1245" y="1767"/>
                </a:lnTo>
                <a:lnTo>
                  <a:pt x="1247" y="1766"/>
                </a:lnTo>
                <a:lnTo>
                  <a:pt x="1248" y="1764"/>
                </a:lnTo>
                <a:lnTo>
                  <a:pt x="1250" y="1766"/>
                </a:lnTo>
                <a:lnTo>
                  <a:pt x="1250" y="1763"/>
                </a:lnTo>
                <a:lnTo>
                  <a:pt x="1250" y="1761"/>
                </a:lnTo>
                <a:lnTo>
                  <a:pt x="1248" y="1759"/>
                </a:lnTo>
                <a:lnTo>
                  <a:pt x="1250" y="1757"/>
                </a:lnTo>
                <a:lnTo>
                  <a:pt x="1253" y="1757"/>
                </a:lnTo>
                <a:lnTo>
                  <a:pt x="1254" y="1755"/>
                </a:lnTo>
                <a:lnTo>
                  <a:pt x="1259" y="1757"/>
                </a:lnTo>
                <a:lnTo>
                  <a:pt x="1262" y="1759"/>
                </a:lnTo>
                <a:lnTo>
                  <a:pt x="1266" y="1760"/>
                </a:lnTo>
                <a:lnTo>
                  <a:pt x="1270" y="1761"/>
                </a:lnTo>
                <a:lnTo>
                  <a:pt x="1272" y="1760"/>
                </a:lnTo>
                <a:lnTo>
                  <a:pt x="1278" y="1760"/>
                </a:lnTo>
                <a:lnTo>
                  <a:pt x="1280" y="1758"/>
                </a:lnTo>
                <a:lnTo>
                  <a:pt x="1282" y="1758"/>
                </a:lnTo>
                <a:lnTo>
                  <a:pt x="1286" y="1758"/>
                </a:lnTo>
                <a:lnTo>
                  <a:pt x="1287" y="1755"/>
                </a:lnTo>
                <a:lnTo>
                  <a:pt x="1289" y="1753"/>
                </a:lnTo>
                <a:lnTo>
                  <a:pt x="1291" y="1750"/>
                </a:lnTo>
                <a:lnTo>
                  <a:pt x="1295" y="1745"/>
                </a:lnTo>
                <a:lnTo>
                  <a:pt x="1322" y="1718"/>
                </a:lnTo>
                <a:lnTo>
                  <a:pt x="1332" y="1703"/>
                </a:lnTo>
                <a:lnTo>
                  <a:pt x="1337" y="1691"/>
                </a:lnTo>
                <a:lnTo>
                  <a:pt x="1338" y="1682"/>
                </a:lnTo>
                <a:lnTo>
                  <a:pt x="1329" y="1676"/>
                </a:lnTo>
                <a:lnTo>
                  <a:pt x="1325" y="1671"/>
                </a:lnTo>
                <a:lnTo>
                  <a:pt x="1321" y="1668"/>
                </a:lnTo>
                <a:lnTo>
                  <a:pt x="1315" y="1663"/>
                </a:lnTo>
                <a:lnTo>
                  <a:pt x="1311" y="1663"/>
                </a:lnTo>
                <a:lnTo>
                  <a:pt x="1308" y="1662"/>
                </a:lnTo>
                <a:lnTo>
                  <a:pt x="1303" y="1660"/>
                </a:lnTo>
                <a:lnTo>
                  <a:pt x="1300" y="1655"/>
                </a:lnTo>
                <a:lnTo>
                  <a:pt x="1297" y="1650"/>
                </a:lnTo>
                <a:lnTo>
                  <a:pt x="1289" y="1645"/>
                </a:lnTo>
                <a:lnTo>
                  <a:pt x="1288" y="1643"/>
                </a:lnTo>
                <a:lnTo>
                  <a:pt x="1278" y="1645"/>
                </a:lnTo>
                <a:lnTo>
                  <a:pt x="1278" y="1643"/>
                </a:lnTo>
                <a:lnTo>
                  <a:pt x="1222" y="1675"/>
                </a:lnTo>
                <a:lnTo>
                  <a:pt x="1222" y="1671"/>
                </a:lnTo>
                <a:lnTo>
                  <a:pt x="1273" y="1640"/>
                </a:lnTo>
                <a:lnTo>
                  <a:pt x="1274" y="1638"/>
                </a:lnTo>
                <a:lnTo>
                  <a:pt x="1269" y="1629"/>
                </a:lnTo>
                <a:lnTo>
                  <a:pt x="1265" y="1626"/>
                </a:lnTo>
                <a:lnTo>
                  <a:pt x="1260" y="1625"/>
                </a:lnTo>
                <a:lnTo>
                  <a:pt x="1255" y="1623"/>
                </a:lnTo>
                <a:lnTo>
                  <a:pt x="1250" y="1621"/>
                </a:lnTo>
                <a:lnTo>
                  <a:pt x="1245" y="1616"/>
                </a:lnTo>
                <a:lnTo>
                  <a:pt x="1242" y="1615"/>
                </a:lnTo>
                <a:lnTo>
                  <a:pt x="1238" y="1611"/>
                </a:lnTo>
                <a:lnTo>
                  <a:pt x="1235" y="1610"/>
                </a:lnTo>
                <a:lnTo>
                  <a:pt x="1230" y="1607"/>
                </a:lnTo>
                <a:lnTo>
                  <a:pt x="1229" y="1605"/>
                </a:lnTo>
                <a:lnTo>
                  <a:pt x="1225" y="1604"/>
                </a:lnTo>
                <a:lnTo>
                  <a:pt x="1220" y="1602"/>
                </a:lnTo>
                <a:lnTo>
                  <a:pt x="1216" y="1602"/>
                </a:lnTo>
                <a:lnTo>
                  <a:pt x="1214" y="1602"/>
                </a:lnTo>
                <a:lnTo>
                  <a:pt x="1208" y="1598"/>
                </a:lnTo>
                <a:lnTo>
                  <a:pt x="1204" y="1594"/>
                </a:lnTo>
                <a:lnTo>
                  <a:pt x="1187" y="1584"/>
                </a:lnTo>
                <a:lnTo>
                  <a:pt x="1174" y="1577"/>
                </a:lnTo>
                <a:lnTo>
                  <a:pt x="1166" y="1570"/>
                </a:lnTo>
                <a:lnTo>
                  <a:pt x="1159" y="1569"/>
                </a:lnTo>
                <a:lnTo>
                  <a:pt x="1153" y="1565"/>
                </a:lnTo>
                <a:lnTo>
                  <a:pt x="1144" y="1559"/>
                </a:lnTo>
                <a:lnTo>
                  <a:pt x="1134" y="1553"/>
                </a:lnTo>
                <a:lnTo>
                  <a:pt x="1128" y="1552"/>
                </a:lnTo>
                <a:lnTo>
                  <a:pt x="1126" y="1550"/>
                </a:lnTo>
                <a:lnTo>
                  <a:pt x="1124" y="1546"/>
                </a:lnTo>
                <a:lnTo>
                  <a:pt x="1119" y="1544"/>
                </a:lnTo>
                <a:lnTo>
                  <a:pt x="1114" y="1542"/>
                </a:lnTo>
                <a:lnTo>
                  <a:pt x="1110" y="1541"/>
                </a:lnTo>
                <a:lnTo>
                  <a:pt x="1106" y="1538"/>
                </a:lnTo>
                <a:lnTo>
                  <a:pt x="1098" y="1534"/>
                </a:lnTo>
                <a:lnTo>
                  <a:pt x="1088" y="1527"/>
                </a:lnTo>
                <a:lnTo>
                  <a:pt x="1086" y="1527"/>
                </a:lnTo>
                <a:lnTo>
                  <a:pt x="1083" y="1526"/>
                </a:lnTo>
                <a:lnTo>
                  <a:pt x="1081" y="1526"/>
                </a:lnTo>
                <a:lnTo>
                  <a:pt x="1078" y="1526"/>
                </a:lnTo>
                <a:lnTo>
                  <a:pt x="1075" y="1525"/>
                </a:lnTo>
                <a:lnTo>
                  <a:pt x="1073" y="1523"/>
                </a:lnTo>
                <a:lnTo>
                  <a:pt x="1071" y="1521"/>
                </a:lnTo>
                <a:lnTo>
                  <a:pt x="1067" y="1518"/>
                </a:lnTo>
                <a:lnTo>
                  <a:pt x="1066" y="1515"/>
                </a:lnTo>
                <a:lnTo>
                  <a:pt x="1064" y="1511"/>
                </a:lnTo>
                <a:lnTo>
                  <a:pt x="1062" y="1508"/>
                </a:lnTo>
                <a:lnTo>
                  <a:pt x="1059" y="1504"/>
                </a:lnTo>
                <a:lnTo>
                  <a:pt x="1056" y="1502"/>
                </a:lnTo>
                <a:lnTo>
                  <a:pt x="1054" y="1500"/>
                </a:lnTo>
                <a:lnTo>
                  <a:pt x="1050" y="1496"/>
                </a:lnTo>
                <a:lnTo>
                  <a:pt x="1049" y="1493"/>
                </a:lnTo>
                <a:lnTo>
                  <a:pt x="1047" y="1490"/>
                </a:lnTo>
                <a:lnTo>
                  <a:pt x="1046" y="1487"/>
                </a:lnTo>
                <a:lnTo>
                  <a:pt x="1046" y="1485"/>
                </a:lnTo>
                <a:lnTo>
                  <a:pt x="1046" y="1484"/>
                </a:lnTo>
                <a:lnTo>
                  <a:pt x="1046" y="1482"/>
                </a:lnTo>
                <a:lnTo>
                  <a:pt x="1045" y="1479"/>
                </a:lnTo>
                <a:lnTo>
                  <a:pt x="1044" y="1477"/>
                </a:lnTo>
                <a:lnTo>
                  <a:pt x="1044" y="1476"/>
                </a:lnTo>
                <a:lnTo>
                  <a:pt x="1044" y="1474"/>
                </a:lnTo>
                <a:lnTo>
                  <a:pt x="1043" y="1470"/>
                </a:lnTo>
                <a:lnTo>
                  <a:pt x="1041" y="1468"/>
                </a:lnTo>
                <a:lnTo>
                  <a:pt x="1041" y="1466"/>
                </a:lnTo>
                <a:lnTo>
                  <a:pt x="1041" y="1462"/>
                </a:lnTo>
                <a:lnTo>
                  <a:pt x="1041" y="1461"/>
                </a:lnTo>
                <a:lnTo>
                  <a:pt x="1040" y="1459"/>
                </a:lnTo>
                <a:lnTo>
                  <a:pt x="1039" y="1456"/>
                </a:lnTo>
                <a:lnTo>
                  <a:pt x="1038" y="1453"/>
                </a:lnTo>
                <a:lnTo>
                  <a:pt x="1037" y="1450"/>
                </a:lnTo>
                <a:lnTo>
                  <a:pt x="1037" y="1446"/>
                </a:lnTo>
                <a:lnTo>
                  <a:pt x="1035" y="1435"/>
                </a:lnTo>
                <a:lnTo>
                  <a:pt x="1035" y="1428"/>
                </a:lnTo>
                <a:lnTo>
                  <a:pt x="1039" y="1412"/>
                </a:lnTo>
                <a:lnTo>
                  <a:pt x="1041" y="1398"/>
                </a:lnTo>
                <a:lnTo>
                  <a:pt x="1043" y="1395"/>
                </a:lnTo>
                <a:lnTo>
                  <a:pt x="1044" y="1394"/>
                </a:lnTo>
                <a:lnTo>
                  <a:pt x="1047" y="1391"/>
                </a:lnTo>
                <a:lnTo>
                  <a:pt x="1047" y="1390"/>
                </a:lnTo>
                <a:lnTo>
                  <a:pt x="1048" y="1389"/>
                </a:lnTo>
                <a:lnTo>
                  <a:pt x="1049" y="1390"/>
                </a:lnTo>
                <a:lnTo>
                  <a:pt x="1050" y="1389"/>
                </a:lnTo>
                <a:lnTo>
                  <a:pt x="1062" y="1383"/>
                </a:lnTo>
                <a:lnTo>
                  <a:pt x="1062" y="1382"/>
                </a:lnTo>
                <a:lnTo>
                  <a:pt x="1063" y="1381"/>
                </a:lnTo>
                <a:lnTo>
                  <a:pt x="1063" y="1382"/>
                </a:lnTo>
                <a:lnTo>
                  <a:pt x="1067" y="1379"/>
                </a:lnTo>
                <a:lnTo>
                  <a:pt x="1069" y="1378"/>
                </a:lnTo>
                <a:lnTo>
                  <a:pt x="1071" y="1378"/>
                </a:lnTo>
                <a:lnTo>
                  <a:pt x="1073" y="1379"/>
                </a:lnTo>
                <a:lnTo>
                  <a:pt x="1078" y="1379"/>
                </a:lnTo>
                <a:lnTo>
                  <a:pt x="1078" y="1378"/>
                </a:lnTo>
                <a:lnTo>
                  <a:pt x="1079" y="1379"/>
                </a:lnTo>
                <a:lnTo>
                  <a:pt x="1081" y="1381"/>
                </a:lnTo>
                <a:lnTo>
                  <a:pt x="1083" y="1382"/>
                </a:lnTo>
                <a:lnTo>
                  <a:pt x="1086" y="1382"/>
                </a:lnTo>
                <a:lnTo>
                  <a:pt x="1089" y="1382"/>
                </a:lnTo>
                <a:lnTo>
                  <a:pt x="1089" y="1381"/>
                </a:lnTo>
                <a:lnTo>
                  <a:pt x="1090" y="1382"/>
                </a:lnTo>
                <a:lnTo>
                  <a:pt x="1095" y="1383"/>
                </a:lnTo>
                <a:lnTo>
                  <a:pt x="1096" y="1383"/>
                </a:lnTo>
                <a:lnTo>
                  <a:pt x="1099" y="1384"/>
                </a:lnTo>
                <a:lnTo>
                  <a:pt x="1100" y="1383"/>
                </a:lnTo>
                <a:lnTo>
                  <a:pt x="1100" y="1384"/>
                </a:lnTo>
                <a:lnTo>
                  <a:pt x="1104" y="1385"/>
                </a:lnTo>
                <a:lnTo>
                  <a:pt x="1107" y="1386"/>
                </a:lnTo>
                <a:lnTo>
                  <a:pt x="1112" y="1387"/>
                </a:lnTo>
                <a:lnTo>
                  <a:pt x="1115" y="1387"/>
                </a:lnTo>
                <a:lnTo>
                  <a:pt x="1117" y="1387"/>
                </a:lnTo>
                <a:lnTo>
                  <a:pt x="1119" y="1387"/>
                </a:lnTo>
                <a:lnTo>
                  <a:pt x="1124" y="1387"/>
                </a:lnTo>
                <a:lnTo>
                  <a:pt x="1125" y="1386"/>
                </a:lnTo>
                <a:lnTo>
                  <a:pt x="1125" y="1384"/>
                </a:lnTo>
                <a:lnTo>
                  <a:pt x="1124" y="1383"/>
                </a:lnTo>
                <a:lnTo>
                  <a:pt x="1123" y="1382"/>
                </a:lnTo>
                <a:lnTo>
                  <a:pt x="1122" y="1382"/>
                </a:lnTo>
                <a:lnTo>
                  <a:pt x="1119" y="1381"/>
                </a:lnTo>
                <a:lnTo>
                  <a:pt x="1118" y="1381"/>
                </a:lnTo>
                <a:lnTo>
                  <a:pt x="1114" y="1379"/>
                </a:lnTo>
                <a:lnTo>
                  <a:pt x="1104" y="1376"/>
                </a:lnTo>
                <a:lnTo>
                  <a:pt x="1098" y="1375"/>
                </a:lnTo>
                <a:lnTo>
                  <a:pt x="1096" y="1375"/>
                </a:lnTo>
                <a:lnTo>
                  <a:pt x="1091" y="1374"/>
                </a:lnTo>
                <a:lnTo>
                  <a:pt x="1086" y="1373"/>
                </a:lnTo>
                <a:lnTo>
                  <a:pt x="1083" y="1372"/>
                </a:lnTo>
                <a:lnTo>
                  <a:pt x="1081" y="1372"/>
                </a:lnTo>
                <a:lnTo>
                  <a:pt x="1078" y="1370"/>
                </a:lnTo>
                <a:lnTo>
                  <a:pt x="1073" y="1370"/>
                </a:lnTo>
                <a:lnTo>
                  <a:pt x="1071" y="1368"/>
                </a:lnTo>
                <a:lnTo>
                  <a:pt x="1070" y="1368"/>
                </a:lnTo>
                <a:lnTo>
                  <a:pt x="1067" y="1369"/>
                </a:lnTo>
                <a:lnTo>
                  <a:pt x="1065" y="1370"/>
                </a:lnTo>
                <a:lnTo>
                  <a:pt x="1062" y="1372"/>
                </a:lnTo>
                <a:lnTo>
                  <a:pt x="1059" y="1373"/>
                </a:lnTo>
                <a:lnTo>
                  <a:pt x="1059" y="1375"/>
                </a:lnTo>
                <a:lnTo>
                  <a:pt x="1058" y="1375"/>
                </a:lnTo>
                <a:lnTo>
                  <a:pt x="1056" y="1375"/>
                </a:lnTo>
                <a:lnTo>
                  <a:pt x="1054" y="1376"/>
                </a:lnTo>
                <a:lnTo>
                  <a:pt x="1052" y="1377"/>
                </a:lnTo>
                <a:lnTo>
                  <a:pt x="1049" y="1379"/>
                </a:lnTo>
                <a:lnTo>
                  <a:pt x="1047" y="1381"/>
                </a:lnTo>
                <a:lnTo>
                  <a:pt x="1044" y="1383"/>
                </a:lnTo>
                <a:lnTo>
                  <a:pt x="1043" y="1383"/>
                </a:lnTo>
                <a:lnTo>
                  <a:pt x="1040" y="1384"/>
                </a:lnTo>
                <a:lnTo>
                  <a:pt x="1038" y="1385"/>
                </a:lnTo>
                <a:lnTo>
                  <a:pt x="1037" y="1386"/>
                </a:lnTo>
                <a:lnTo>
                  <a:pt x="1035" y="1387"/>
                </a:lnTo>
                <a:lnTo>
                  <a:pt x="1033" y="1389"/>
                </a:lnTo>
                <a:lnTo>
                  <a:pt x="1030" y="1403"/>
                </a:lnTo>
                <a:lnTo>
                  <a:pt x="1030" y="1406"/>
                </a:lnTo>
                <a:lnTo>
                  <a:pt x="1030" y="1408"/>
                </a:lnTo>
                <a:lnTo>
                  <a:pt x="1029" y="1410"/>
                </a:lnTo>
                <a:lnTo>
                  <a:pt x="1028" y="1411"/>
                </a:lnTo>
                <a:lnTo>
                  <a:pt x="1028" y="1415"/>
                </a:lnTo>
                <a:lnTo>
                  <a:pt x="1027" y="1417"/>
                </a:lnTo>
                <a:lnTo>
                  <a:pt x="1023" y="1429"/>
                </a:lnTo>
                <a:lnTo>
                  <a:pt x="1023" y="1432"/>
                </a:lnTo>
                <a:lnTo>
                  <a:pt x="1023" y="1434"/>
                </a:lnTo>
                <a:lnTo>
                  <a:pt x="1023" y="1437"/>
                </a:lnTo>
                <a:lnTo>
                  <a:pt x="1026" y="1448"/>
                </a:lnTo>
                <a:lnTo>
                  <a:pt x="1027" y="1449"/>
                </a:lnTo>
                <a:lnTo>
                  <a:pt x="1027" y="1451"/>
                </a:lnTo>
                <a:lnTo>
                  <a:pt x="1027" y="1453"/>
                </a:lnTo>
                <a:lnTo>
                  <a:pt x="1028" y="1454"/>
                </a:lnTo>
                <a:lnTo>
                  <a:pt x="1028" y="1456"/>
                </a:lnTo>
                <a:lnTo>
                  <a:pt x="1029" y="1459"/>
                </a:lnTo>
                <a:lnTo>
                  <a:pt x="1029" y="1461"/>
                </a:lnTo>
                <a:lnTo>
                  <a:pt x="1030" y="1465"/>
                </a:lnTo>
                <a:lnTo>
                  <a:pt x="1030" y="1466"/>
                </a:lnTo>
                <a:lnTo>
                  <a:pt x="1030" y="1468"/>
                </a:lnTo>
                <a:lnTo>
                  <a:pt x="1031" y="1469"/>
                </a:lnTo>
                <a:lnTo>
                  <a:pt x="1031" y="1470"/>
                </a:lnTo>
                <a:lnTo>
                  <a:pt x="1031" y="1473"/>
                </a:lnTo>
                <a:lnTo>
                  <a:pt x="1031" y="1474"/>
                </a:lnTo>
                <a:lnTo>
                  <a:pt x="1032" y="1476"/>
                </a:lnTo>
                <a:lnTo>
                  <a:pt x="1032" y="1477"/>
                </a:lnTo>
                <a:lnTo>
                  <a:pt x="1032" y="1479"/>
                </a:lnTo>
                <a:lnTo>
                  <a:pt x="1032" y="1481"/>
                </a:lnTo>
                <a:lnTo>
                  <a:pt x="1033" y="1482"/>
                </a:lnTo>
                <a:lnTo>
                  <a:pt x="1033" y="1484"/>
                </a:lnTo>
                <a:lnTo>
                  <a:pt x="1035" y="1485"/>
                </a:lnTo>
                <a:lnTo>
                  <a:pt x="1033" y="1487"/>
                </a:lnTo>
                <a:lnTo>
                  <a:pt x="1033" y="1489"/>
                </a:lnTo>
                <a:lnTo>
                  <a:pt x="1035" y="1490"/>
                </a:lnTo>
                <a:lnTo>
                  <a:pt x="1035" y="1491"/>
                </a:lnTo>
                <a:lnTo>
                  <a:pt x="1035" y="1493"/>
                </a:lnTo>
                <a:lnTo>
                  <a:pt x="1036" y="1495"/>
                </a:lnTo>
                <a:lnTo>
                  <a:pt x="1037" y="1496"/>
                </a:lnTo>
                <a:lnTo>
                  <a:pt x="1039" y="1507"/>
                </a:lnTo>
                <a:lnTo>
                  <a:pt x="1038" y="1508"/>
                </a:lnTo>
                <a:lnTo>
                  <a:pt x="1037" y="1508"/>
                </a:lnTo>
                <a:lnTo>
                  <a:pt x="1035" y="1504"/>
                </a:lnTo>
                <a:lnTo>
                  <a:pt x="1035" y="1503"/>
                </a:lnTo>
                <a:lnTo>
                  <a:pt x="1032" y="1501"/>
                </a:lnTo>
                <a:lnTo>
                  <a:pt x="1031" y="1498"/>
                </a:lnTo>
                <a:lnTo>
                  <a:pt x="1031" y="1496"/>
                </a:lnTo>
                <a:lnTo>
                  <a:pt x="1030" y="1494"/>
                </a:lnTo>
                <a:lnTo>
                  <a:pt x="1027" y="1492"/>
                </a:lnTo>
                <a:lnTo>
                  <a:pt x="1026" y="1491"/>
                </a:lnTo>
                <a:lnTo>
                  <a:pt x="1024" y="1491"/>
                </a:lnTo>
                <a:lnTo>
                  <a:pt x="1026" y="1493"/>
                </a:lnTo>
                <a:lnTo>
                  <a:pt x="1024" y="1493"/>
                </a:lnTo>
                <a:lnTo>
                  <a:pt x="1023" y="1494"/>
                </a:lnTo>
                <a:lnTo>
                  <a:pt x="1022" y="1493"/>
                </a:lnTo>
                <a:lnTo>
                  <a:pt x="1021" y="1492"/>
                </a:lnTo>
                <a:lnTo>
                  <a:pt x="1021" y="1489"/>
                </a:lnTo>
                <a:lnTo>
                  <a:pt x="1020" y="1489"/>
                </a:lnTo>
                <a:lnTo>
                  <a:pt x="1019" y="1491"/>
                </a:lnTo>
                <a:lnTo>
                  <a:pt x="1019" y="1492"/>
                </a:lnTo>
                <a:lnTo>
                  <a:pt x="1018" y="1493"/>
                </a:lnTo>
                <a:lnTo>
                  <a:pt x="1017" y="1493"/>
                </a:lnTo>
                <a:lnTo>
                  <a:pt x="1015" y="1492"/>
                </a:lnTo>
                <a:lnTo>
                  <a:pt x="1015" y="1491"/>
                </a:lnTo>
                <a:lnTo>
                  <a:pt x="1015" y="1487"/>
                </a:lnTo>
                <a:lnTo>
                  <a:pt x="1013" y="1486"/>
                </a:lnTo>
                <a:lnTo>
                  <a:pt x="1013" y="1489"/>
                </a:lnTo>
                <a:lnTo>
                  <a:pt x="1014" y="1490"/>
                </a:lnTo>
                <a:lnTo>
                  <a:pt x="1014" y="1491"/>
                </a:lnTo>
                <a:lnTo>
                  <a:pt x="1014" y="1492"/>
                </a:lnTo>
                <a:lnTo>
                  <a:pt x="1013" y="1493"/>
                </a:lnTo>
                <a:lnTo>
                  <a:pt x="1012" y="1495"/>
                </a:lnTo>
                <a:lnTo>
                  <a:pt x="1012" y="1498"/>
                </a:lnTo>
                <a:lnTo>
                  <a:pt x="1013" y="1499"/>
                </a:lnTo>
                <a:lnTo>
                  <a:pt x="1013" y="1500"/>
                </a:lnTo>
                <a:lnTo>
                  <a:pt x="1014" y="1502"/>
                </a:lnTo>
                <a:lnTo>
                  <a:pt x="1013" y="1503"/>
                </a:lnTo>
                <a:lnTo>
                  <a:pt x="1013" y="1504"/>
                </a:lnTo>
                <a:lnTo>
                  <a:pt x="1012" y="1504"/>
                </a:lnTo>
                <a:lnTo>
                  <a:pt x="1012" y="1503"/>
                </a:lnTo>
                <a:lnTo>
                  <a:pt x="1011" y="1502"/>
                </a:lnTo>
                <a:lnTo>
                  <a:pt x="1011" y="1501"/>
                </a:lnTo>
                <a:lnTo>
                  <a:pt x="1010" y="1500"/>
                </a:lnTo>
                <a:lnTo>
                  <a:pt x="1009" y="1500"/>
                </a:lnTo>
                <a:lnTo>
                  <a:pt x="1006" y="1499"/>
                </a:lnTo>
                <a:lnTo>
                  <a:pt x="1005" y="1498"/>
                </a:lnTo>
                <a:lnTo>
                  <a:pt x="1003" y="1499"/>
                </a:lnTo>
                <a:lnTo>
                  <a:pt x="1003" y="1498"/>
                </a:lnTo>
                <a:lnTo>
                  <a:pt x="1001" y="1498"/>
                </a:lnTo>
                <a:lnTo>
                  <a:pt x="1000" y="1498"/>
                </a:lnTo>
                <a:lnTo>
                  <a:pt x="998" y="1496"/>
                </a:lnTo>
                <a:lnTo>
                  <a:pt x="996" y="1496"/>
                </a:lnTo>
                <a:lnTo>
                  <a:pt x="995" y="1495"/>
                </a:lnTo>
                <a:lnTo>
                  <a:pt x="994" y="1494"/>
                </a:lnTo>
                <a:lnTo>
                  <a:pt x="994" y="1493"/>
                </a:lnTo>
                <a:lnTo>
                  <a:pt x="993" y="1491"/>
                </a:lnTo>
                <a:lnTo>
                  <a:pt x="993" y="1490"/>
                </a:lnTo>
                <a:lnTo>
                  <a:pt x="992" y="1489"/>
                </a:lnTo>
                <a:lnTo>
                  <a:pt x="991" y="1489"/>
                </a:lnTo>
                <a:lnTo>
                  <a:pt x="991" y="1487"/>
                </a:lnTo>
                <a:lnTo>
                  <a:pt x="988" y="1485"/>
                </a:lnTo>
                <a:lnTo>
                  <a:pt x="987" y="1484"/>
                </a:lnTo>
                <a:lnTo>
                  <a:pt x="986" y="1482"/>
                </a:lnTo>
                <a:lnTo>
                  <a:pt x="986" y="1478"/>
                </a:lnTo>
                <a:lnTo>
                  <a:pt x="983" y="1476"/>
                </a:lnTo>
                <a:lnTo>
                  <a:pt x="981" y="1475"/>
                </a:lnTo>
                <a:lnTo>
                  <a:pt x="980" y="1474"/>
                </a:lnTo>
                <a:lnTo>
                  <a:pt x="979" y="1473"/>
                </a:lnTo>
                <a:lnTo>
                  <a:pt x="979" y="1471"/>
                </a:lnTo>
                <a:lnTo>
                  <a:pt x="978" y="1470"/>
                </a:lnTo>
                <a:lnTo>
                  <a:pt x="978" y="1466"/>
                </a:lnTo>
                <a:lnTo>
                  <a:pt x="976" y="1461"/>
                </a:lnTo>
                <a:lnTo>
                  <a:pt x="976" y="1456"/>
                </a:lnTo>
                <a:lnTo>
                  <a:pt x="976" y="1453"/>
                </a:lnTo>
                <a:lnTo>
                  <a:pt x="975" y="1452"/>
                </a:lnTo>
                <a:lnTo>
                  <a:pt x="974" y="1452"/>
                </a:lnTo>
                <a:lnTo>
                  <a:pt x="974" y="1451"/>
                </a:lnTo>
                <a:lnTo>
                  <a:pt x="974" y="1450"/>
                </a:lnTo>
                <a:lnTo>
                  <a:pt x="971" y="1449"/>
                </a:lnTo>
                <a:lnTo>
                  <a:pt x="970" y="1448"/>
                </a:lnTo>
                <a:lnTo>
                  <a:pt x="970" y="1446"/>
                </a:lnTo>
                <a:lnTo>
                  <a:pt x="970" y="1445"/>
                </a:lnTo>
                <a:lnTo>
                  <a:pt x="971" y="1444"/>
                </a:lnTo>
                <a:lnTo>
                  <a:pt x="970" y="1444"/>
                </a:lnTo>
                <a:lnTo>
                  <a:pt x="970" y="1443"/>
                </a:lnTo>
                <a:lnTo>
                  <a:pt x="969" y="1444"/>
                </a:lnTo>
                <a:lnTo>
                  <a:pt x="970" y="1443"/>
                </a:lnTo>
                <a:lnTo>
                  <a:pt x="971" y="1442"/>
                </a:lnTo>
                <a:lnTo>
                  <a:pt x="972" y="1442"/>
                </a:lnTo>
                <a:lnTo>
                  <a:pt x="974" y="1440"/>
                </a:lnTo>
                <a:lnTo>
                  <a:pt x="975" y="1440"/>
                </a:lnTo>
                <a:lnTo>
                  <a:pt x="975" y="1439"/>
                </a:lnTo>
                <a:lnTo>
                  <a:pt x="976" y="1436"/>
                </a:lnTo>
                <a:lnTo>
                  <a:pt x="976" y="1435"/>
                </a:lnTo>
                <a:lnTo>
                  <a:pt x="976" y="1434"/>
                </a:lnTo>
                <a:lnTo>
                  <a:pt x="976" y="1433"/>
                </a:lnTo>
                <a:lnTo>
                  <a:pt x="977" y="1429"/>
                </a:lnTo>
                <a:lnTo>
                  <a:pt x="978" y="1429"/>
                </a:lnTo>
                <a:lnTo>
                  <a:pt x="978" y="1427"/>
                </a:lnTo>
                <a:lnTo>
                  <a:pt x="977" y="1427"/>
                </a:lnTo>
                <a:lnTo>
                  <a:pt x="977" y="1428"/>
                </a:lnTo>
                <a:lnTo>
                  <a:pt x="976" y="1429"/>
                </a:lnTo>
                <a:lnTo>
                  <a:pt x="976" y="1431"/>
                </a:lnTo>
                <a:lnTo>
                  <a:pt x="975" y="1431"/>
                </a:lnTo>
                <a:lnTo>
                  <a:pt x="975" y="1432"/>
                </a:lnTo>
                <a:lnTo>
                  <a:pt x="975" y="1433"/>
                </a:lnTo>
                <a:lnTo>
                  <a:pt x="975" y="1434"/>
                </a:lnTo>
                <a:lnTo>
                  <a:pt x="975" y="1435"/>
                </a:lnTo>
                <a:lnTo>
                  <a:pt x="975" y="1436"/>
                </a:lnTo>
                <a:lnTo>
                  <a:pt x="974" y="1436"/>
                </a:lnTo>
                <a:lnTo>
                  <a:pt x="974" y="1437"/>
                </a:lnTo>
                <a:lnTo>
                  <a:pt x="972" y="1439"/>
                </a:lnTo>
                <a:lnTo>
                  <a:pt x="972" y="1440"/>
                </a:lnTo>
                <a:lnTo>
                  <a:pt x="971" y="1440"/>
                </a:lnTo>
                <a:lnTo>
                  <a:pt x="970" y="1440"/>
                </a:lnTo>
                <a:lnTo>
                  <a:pt x="969" y="1437"/>
                </a:lnTo>
                <a:lnTo>
                  <a:pt x="968" y="1429"/>
                </a:lnTo>
                <a:lnTo>
                  <a:pt x="964" y="1418"/>
                </a:lnTo>
                <a:lnTo>
                  <a:pt x="964" y="1414"/>
                </a:lnTo>
                <a:lnTo>
                  <a:pt x="967" y="1410"/>
                </a:lnTo>
                <a:lnTo>
                  <a:pt x="971" y="1408"/>
                </a:lnTo>
                <a:lnTo>
                  <a:pt x="979" y="1407"/>
                </a:lnTo>
                <a:lnTo>
                  <a:pt x="976" y="1404"/>
                </a:lnTo>
                <a:lnTo>
                  <a:pt x="971" y="1407"/>
                </a:lnTo>
                <a:lnTo>
                  <a:pt x="964" y="1408"/>
                </a:lnTo>
                <a:lnTo>
                  <a:pt x="961" y="1409"/>
                </a:lnTo>
                <a:lnTo>
                  <a:pt x="963" y="1422"/>
                </a:lnTo>
                <a:lnTo>
                  <a:pt x="967" y="1439"/>
                </a:lnTo>
                <a:lnTo>
                  <a:pt x="970" y="1454"/>
                </a:lnTo>
                <a:lnTo>
                  <a:pt x="974" y="1471"/>
                </a:lnTo>
                <a:lnTo>
                  <a:pt x="977" y="1487"/>
                </a:lnTo>
                <a:lnTo>
                  <a:pt x="977" y="1489"/>
                </a:lnTo>
                <a:lnTo>
                  <a:pt x="978" y="1493"/>
                </a:lnTo>
                <a:lnTo>
                  <a:pt x="978" y="1496"/>
                </a:lnTo>
                <a:lnTo>
                  <a:pt x="978" y="1500"/>
                </a:lnTo>
                <a:lnTo>
                  <a:pt x="978" y="1501"/>
                </a:lnTo>
                <a:lnTo>
                  <a:pt x="978" y="1502"/>
                </a:lnTo>
                <a:lnTo>
                  <a:pt x="977" y="1504"/>
                </a:lnTo>
                <a:lnTo>
                  <a:pt x="976" y="1506"/>
                </a:lnTo>
                <a:lnTo>
                  <a:pt x="976" y="1507"/>
                </a:lnTo>
                <a:lnTo>
                  <a:pt x="975" y="1507"/>
                </a:lnTo>
                <a:lnTo>
                  <a:pt x="974" y="1508"/>
                </a:lnTo>
                <a:lnTo>
                  <a:pt x="954" y="1507"/>
                </a:lnTo>
                <a:lnTo>
                  <a:pt x="952" y="1507"/>
                </a:lnTo>
                <a:lnTo>
                  <a:pt x="950" y="1506"/>
                </a:lnTo>
                <a:lnTo>
                  <a:pt x="946" y="1504"/>
                </a:lnTo>
                <a:lnTo>
                  <a:pt x="944" y="1503"/>
                </a:lnTo>
                <a:lnTo>
                  <a:pt x="944" y="1501"/>
                </a:lnTo>
                <a:lnTo>
                  <a:pt x="943" y="1500"/>
                </a:lnTo>
                <a:lnTo>
                  <a:pt x="944" y="1498"/>
                </a:lnTo>
                <a:lnTo>
                  <a:pt x="943" y="1496"/>
                </a:lnTo>
                <a:lnTo>
                  <a:pt x="941" y="1494"/>
                </a:lnTo>
                <a:lnTo>
                  <a:pt x="938" y="1477"/>
                </a:lnTo>
                <a:lnTo>
                  <a:pt x="935" y="1461"/>
                </a:lnTo>
                <a:lnTo>
                  <a:pt x="932" y="1445"/>
                </a:lnTo>
                <a:lnTo>
                  <a:pt x="928" y="1428"/>
                </a:lnTo>
                <a:lnTo>
                  <a:pt x="926" y="1412"/>
                </a:lnTo>
                <a:lnTo>
                  <a:pt x="923" y="1395"/>
                </a:lnTo>
                <a:lnTo>
                  <a:pt x="920" y="1378"/>
                </a:lnTo>
                <a:lnTo>
                  <a:pt x="920" y="1376"/>
                </a:lnTo>
                <a:lnTo>
                  <a:pt x="923" y="1375"/>
                </a:lnTo>
                <a:lnTo>
                  <a:pt x="924" y="1374"/>
                </a:lnTo>
                <a:lnTo>
                  <a:pt x="925" y="1374"/>
                </a:lnTo>
                <a:lnTo>
                  <a:pt x="925" y="1372"/>
                </a:lnTo>
                <a:lnTo>
                  <a:pt x="925" y="1369"/>
                </a:lnTo>
                <a:lnTo>
                  <a:pt x="924" y="1367"/>
                </a:lnTo>
                <a:lnTo>
                  <a:pt x="923" y="1367"/>
                </a:lnTo>
                <a:lnTo>
                  <a:pt x="922" y="1367"/>
                </a:lnTo>
                <a:lnTo>
                  <a:pt x="920" y="1365"/>
                </a:lnTo>
                <a:lnTo>
                  <a:pt x="922" y="1367"/>
                </a:lnTo>
                <a:lnTo>
                  <a:pt x="920" y="1367"/>
                </a:lnTo>
                <a:lnTo>
                  <a:pt x="922" y="1368"/>
                </a:lnTo>
                <a:lnTo>
                  <a:pt x="920" y="1368"/>
                </a:lnTo>
                <a:lnTo>
                  <a:pt x="919" y="1367"/>
                </a:lnTo>
                <a:lnTo>
                  <a:pt x="915" y="1368"/>
                </a:lnTo>
                <a:lnTo>
                  <a:pt x="914" y="1369"/>
                </a:lnTo>
                <a:lnTo>
                  <a:pt x="911" y="1370"/>
                </a:lnTo>
                <a:lnTo>
                  <a:pt x="914" y="1379"/>
                </a:lnTo>
                <a:lnTo>
                  <a:pt x="919" y="1414"/>
                </a:lnTo>
                <a:lnTo>
                  <a:pt x="923" y="1429"/>
                </a:lnTo>
                <a:lnTo>
                  <a:pt x="926" y="1445"/>
                </a:lnTo>
                <a:lnTo>
                  <a:pt x="929" y="1464"/>
                </a:lnTo>
                <a:lnTo>
                  <a:pt x="932" y="1478"/>
                </a:lnTo>
                <a:lnTo>
                  <a:pt x="935" y="1495"/>
                </a:lnTo>
                <a:lnTo>
                  <a:pt x="942" y="1532"/>
                </a:lnTo>
                <a:lnTo>
                  <a:pt x="938" y="1534"/>
                </a:lnTo>
                <a:lnTo>
                  <a:pt x="912" y="1535"/>
                </a:lnTo>
                <a:lnTo>
                  <a:pt x="909" y="1538"/>
                </a:lnTo>
                <a:lnTo>
                  <a:pt x="903" y="1538"/>
                </a:lnTo>
                <a:lnTo>
                  <a:pt x="895" y="1538"/>
                </a:lnTo>
                <a:lnTo>
                  <a:pt x="890" y="1540"/>
                </a:lnTo>
                <a:lnTo>
                  <a:pt x="885" y="1541"/>
                </a:lnTo>
                <a:lnTo>
                  <a:pt x="879" y="1542"/>
                </a:lnTo>
                <a:lnTo>
                  <a:pt x="869" y="1543"/>
                </a:lnTo>
                <a:lnTo>
                  <a:pt x="866" y="1544"/>
                </a:lnTo>
                <a:lnTo>
                  <a:pt x="863" y="1544"/>
                </a:lnTo>
                <a:lnTo>
                  <a:pt x="858" y="1544"/>
                </a:lnTo>
                <a:lnTo>
                  <a:pt x="851" y="1544"/>
                </a:lnTo>
                <a:lnTo>
                  <a:pt x="847" y="1544"/>
                </a:lnTo>
                <a:lnTo>
                  <a:pt x="842" y="1543"/>
                </a:lnTo>
                <a:lnTo>
                  <a:pt x="836" y="1541"/>
                </a:lnTo>
                <a:lnTo>
                  <a:pt x="832" y="1537"/>
                </a:lnTo>
                <a:lnTo>
                  <a:pt x="826" y="1533"/>
                </a:lnTo>
                <a:lnTo>
                  <a:pt x="823" y="1528"/>
                </a:lnTo>
                <a:lnTo>
                  <a:pt x="821" y="1526"/>
                </a:lnTo>
                <a:lnTo>
                  <a:pt x="819" y="1523"/>
                </a:lnTo>
                <a:lnTo>
                  <a:pt x="817" y="1518"/>
                </a:lnTo>
                <a:lnTo>
                  <a:pt x="817" y="1514"/>
                </a:lnTo>
                <a:lnTo>
                  <a:pt x="819" y="1511"/>
                </a:lnTo>
                <a:lnTo>
                  <a:pt x="820" y="1508"/>
                </a:lnTo>
                <a:lnTo>
                  <a:pt x="821" y="1503"/>
                </a:lnTo>
                <a:lnTo>
                  <a:pt x="822" y="1501"/>
                </a:lnTo>
                <a:lnTo>
                  <a:pt x="824" y="1499"/>
                </a:lnTo>
                <a:lnTo>
                  <a:pt x="825" y="1496"/>
                </a:lnTo>
                <a:lnTo>
                  <a:pt x="828" y="1496"/>
                </a:lnTo>
                <a:lnTo>
                  <a:pt x="830" y="1495"/>
                </a:lnTo>
                <a:lnTo>
                  <a:pt x="831" y="1494"/>
                </a:lnTo>
                <a:lnTo>
                  <a:pt x="831" y="1491"/>
                </a:lnTo>
                <a:lnTo>
                  <a:pt x="833" y="1489"/>
                </a:lnTo>
                <a:lnTo>
                  <a:pt x="832" y="1485"/>
                </a:lnTo>
                <a:lnTo>
                  <a:pt x="834" y="1485"/>
                </a:lnTo>
                <a:lnTo>
                  <a:pt x="834" y="1483"/>
                </a:lnTo>
                <a:lnTo>
                  <a:pt x="838" y="1482"/>
                </a:lnTo>
                <a:lnTo>
                  <a:pt x="840" y="1478"/>
                </a:lnTo>
                <a:lnTo>
                  <a:pt x="842" y="1478"/>
                </a:lnTo>
                <a:lnTo>
                  <a:pt x="842" y="1476"/>
                </a:lnTo>
                <a:lnTo>
                  <a:pt x="841" y="1474"/>
                </a:lnTo>
                <a:lnTo>
                  <a:pt x="838" y="1473"/>
                </a:lnTo>
                <a:lnTo>
                  <a:pt x="834" y="1475"/>
                </a:lnTo>
                <a:lnTo>
                  <a:pt x="832" y="1477"/>
                </a:lnTo>
                <a:lnTo>
                  <a:pt x="830" y="1477"/>
                </a:lnTo>
                <a:lnTo>
                  <a:pt x="826" y="1478"/>
                </a:lnTo>
                <a:lnTo>
                  <a:pt x="824" y="1479"/>
                </a:lnTo>
                <a:lnTo>
                  <a:pt x="822" y="1481"/>
                </a:lnTo>
                <a:lnTo>
                  <a:pt x="820" y="1483"/>
                </a:lnTo>
                <a:lnTo>
                  <a:pt x="815" y="1483"/>
                </a:lnTo>
                <a:lnTo>
                  <a:pt x="810" y="1482"/>
                </a:lnTo>
                <a:lnTo>
                  <a:pt x="807" y="1482"/>
                </a:lnTo>
                <a:lnTo>
                  <a:pt x="805" y="1481"/>
                </a:lnTo>
                <a:lnTo>
                  <a:pt x="800" y="1478"/>
                </a:lnTo>
                <a:lnTo>
                  <a:pt x="799" y="1478"/>
                </a:lnTo>
                <a:lnTo>
                  <a:pt x="799" y="1477"/>
                </a:lnTo>
                <a:lnTo>
                  <a:pt x="798" y="1477"/>
                </a:lnTo>
                <a:lnTo>
                  <a:pt x="797" y="1476"/>
                </a:lnTo>
                <a:lnTo>
                  <a:pt x="796" y="1475"/>
                </a:lnTo>
                <a:lnTo>
                  <a:pt x="795" y="1475"/>
                </a:lnTo>
                <a:lnTo>
                  <a:pt x="793" y="1475"/>
                </a:lnTo>
                <a:lnTo>
                  <a:pt x="791" y="1474"/>
                </a:lnTo>
                <a:lnTo>
                  <a:pt x="790" y="1471"/>
                </a:lnTo>
                <a:lnTo>
                  <a:pt x="790" y="1469"/>
                </a:lnTo>
                <a:lnTo>
                  <a:pt x="790" y="1468"/>
                </a:lnTo>
                <a:lnTo>
                  <a:pt x="789" y="1466"/>
                </a:lnTo>
                <a:lnTo>
                  <a:pt x="789" y="1465"/>
                </a:lnTo>
                <a:lnTo>
                  <a:pt x="788" y="1464"/>
                </a:lnTo>
                <a:lnTo>
                  <a:pt x="787" y="1460"/>
                </a:lnTo>
                <a:lnTo>
                  <a:pt x="786" y="1459"/>
                </a:lnTo>
                <a:lnTo>
                  <a:pt x="785" y="1459"/>
                </a:lnTo>
                <a:lnTo>
                  <a:pt x="784" y="1459"/>
                </a:lnTo>
                <a:lnTo>
                  <a:pt x="782" y="1460"/>
                </a:lnTo>
                <a:lnTo>
                  <a:pt x="781" y="1460"/>
                </a:lnTo>
                <a:lnTo>
                  <a:pt x="780" y="1461"/>
                </a:lnTo>
                <a:lnTo>
                  <a:pt x="779" y="1460"/>
                </a:lnTo>
                <a:lnTo>
                  <a:pt x="777" y="1459"/>
                </a:lnTo>
                <a:lnTo>
                  <a:pt x="776" y="1459"/>
                </a:lnTo>
                <a:lnTo>
                  <a:pt x="774" y="1457"/>
                </a:lnTo>
                <a:lnTo>
                  <a:pt x="773" y="1456"/>
                </a:lnTo>
                <a:lnTo>
                  <a:pt x="773" y="1453"/>
                </a:lnTo>
                <a:lnTo>
                  <a:pt x="773" y="1451"/>
                </a:lnTo>
                <a:lnTo>
                  <a:pt x="772" y="1450"/>
                </a:lnTo>
                <a:lnTo>
                  <a:pt x="772" y="1448"/>
                </a:lnTo>
                <a:lnTo>
                  <a:pt x="772" y="1446"/>
                </a:lnTo>
                <a:lnTo>
                  <a:pt x="771" y="1446"/>
                </a:lnTo>
                <a:lnTo>
                  <a:pt x="770" y="1445"/>
                </a:lnTo>
                <a:lnTo>
                  <a:pt x="769" y="1444"/>
                </a:lnTo>
                <a:lnTo>
                  <a:pt x="768" y="1442"/>
                </a:lnTo>
                <a:lnTo>
                  <a:pt x="768" y="1441"/>
                </a:lnTo>
                <a:lnTo>
                  <a:pt x="768" y="1440"/>
                </a:lnTo>
                <a:lnTo>
                  <a:pt x="768" y="1439"/>
                </a:lnTo>
                <a:lnTo>
                  <a:pt x="767" y="1437"/>
                </a:lnTo>
                <a:lnTo>
                  <a:pt x="765" y="1437"/>
                </a:lnTo>
                <a:lnTo>
                  <a:pt x="765" y="1436"/>
                </a:lnTo>
                <a:lnTo>
                  <a:pt x="764" y="1436"/>
                </a:lnTo>
                <a:lnTo>
                  <a:pt x="763" y="1434"/>
                </a:lnTo>
                <a:lnTo>
                  <a:pt x="757" y="1428"/>
                </a:lnTo>
                <a:lnTo>
                  <a:pt x="756" y="1427"/>
                </a:lnTo>
                <a:lnTo>
                  <a:pt x="755" y="1426"/>
                </a:lnTo>
                <a:lnTo>
                  <a:pt x="754" y="1425"/>
                </a:lnTo>
                <a:lnTo>
                  <a:pt x="753" y="1425"/>
                </a:lnTo>
                <a:lnTo>
                  <a:pt x="753" y="1424"/>
                </a:lnTo>
                <a:lnTo>
                  <a:pt x="752" y="1423"/>
                </a:lnTo>
                <a:lnTo>
                  <a:pt x="753" y="1423"/>
                </a:lnTo>
                <a:lnTo>
                  <a:pt x="754" y="1423"/>
                </a:lnTo>
                <a:lnTo>
                  <a:pt x="755" y="1424"/>
                </a:lnTo>
                <a:lnTo>
                  <a:pt x="756" y="1423"/>
                </a:lnTo>
                <a:lnTo>
                  <a:pt x="757" y="1423"/>
                </a:lnTo>
                <a:lnTo>
                  <a:pt x="757" y="1424"/>
                </a:lnTo>
                <a:lnTo>
                  <a:pt x="759" y="1423"/>
                </a:lnTo>
                <a:lnTo>
                  <a:pt x="760" y="1422"/>
                </a:lnTo>
                <a:lnTo>
                  <a:pt x="759" y="1422"/>
                </a:lnTo>
                <a:lnTo>
                  <a:pt x="760" y="1420"/>
                </a:lnTo>
                <a:lnTo>
                  <a:pt x="761" y="1420"/>
                </a:lnTo>
                <a:lnTo>
                  <a:pt x="761" y="1419"/>
                </a:lnTo>
                <a:lnTo>
                  <a:pt x="762" y="1419"/>
                </a:lnTo>
                <a:lnTo>
                  <a:pt x="762" y="1420"/>
                </a:lnTo>
                <a:lnTo>
                  <a:pt x="762" y="1422"/>
                </a:lnTo>
                <a:lnTo>
                  <a:pt x="762" y="1419"/>
                </a:lnTo>
                <a:lnTo>
                  <a:pt x="763" y="1419"/>
                </a:lnTo>
                <a:lnTo>
                  <a:pt x="764" y="1419"/>
                </a:lnTo>
                <a:lnTo>
                  <a:pt x="763" y="1418"/>
                </a:lnTo>
                <a:lnTo>
                  <a:pt x="762" y="1418"/>
                </a:lnTo>
                <a:lnTo>
                  <a:pt x="763" y="1417"/>
                </a:lnTo>
                <a:lnTo>
                  <a:pt x="763" y="1416"/>
                </a:lnTo>
                <a:lnTo>
                  <a:pt x="764" y="1416"/>
                </a:lnTo>
                <a:lnTo>
                  <a:pt x="764" y="1415"/>
                </a:lnTo>
                <a:lnTo>
                  <a:pt x="763" y="1411"/>
                </a:lnTo>
                <a:lnTo>
                  <a:pt x="764" y="1411"/>
                </a:lnTo>
                <a:lnTo>
                  <a:pt x="765" y="1410"/>
                </a:lnTo>
                <a:lnTo>
                  <a:pt x="765" y="1409"/>
                </a:lnTo>
                <a:lnTo>
                  <a:pt x="767" y="1408"/>
                </a:lnTo>
                <a:lnTo>
                  <a:pt x="765" y="1406"/>
                </a:lnTo>
                <a:lnTo>
                  <a:pt x="765" y="1404"/>
                </a:lnTo>
                <a:lnTo>
                  <a:pt x="764" y="1403"/>
                </a:lnTo>
                <a:lnTo>
                  <a:pt x="763" y="1403"/>
                </a:lnTo>
                <a:lnTo>
                  <a:pt x="762" y="1403"/>
                </a:lnTo>
                <a:lnTo>
                  <a:pt x="761" y="1403"/>
                </a:lnTo>
                <a:lnTo>
                  <a:pt x="761" y="1402"/>
                </a:lnTo>
                <a:lnTo>
                  <a:pt x="760" y="1401"/>
                </a:lnTo>
                <a:lnTo>
                  <a:pt x="761" y="1401"/>
                </a:lnTo>
                <a:lnTo>
                  <a:pt x="761" y="1400"/>
                </a:lnTo>
                <a:lnTo>
                  <a:pt x="760" y="1401"/>
                </a:lnTo>
                <a:lnTo>
                  <a:pt x="760" y="1402"/>
                </a:lnTo>
                <a:lnTo>
                  <a:pt x="760" y="1403"/>
                </a:lnTo>
                <a:lnTo>
                  <a:pt x="759" y="1403"/>
                </a:lnTo>
                <a:lnTo>
                  <a:pt x="759" y="1404"/>
                </a:lnTo>
                <a:lnTo>
                  <a:pt x="757" y="1404"/>
                </a:lnTo>
                <a:lnTo>
                  <a:pt x="756" y="1406"/>
                </a:lnTo>
                <a:lnTo>
                  <a:pt x="755" y="1406"/>
                </a:lnTo>
                <a:lnTo>
                  <a:pt x="755" y="1403"/>
                </a:lnTo>
                <a:lnTo>
                  <a:pt x="756" y="1402"/>
                </a:lnTo>
                <a:lnTo>
                  <a:pt x="757" y="1401"/>
                </a:lnTo>
                <a:lnTo>
                  <a:pt x="759" y="1400"/>
                </a:lnTo>
                <a:lnTo>
                  <a:pt x="759" y="1399"/>
                </a:lnTo>
                <a:lnTo>
                  <a:pt x="760" y="1399"/>
                </a:lnTo>
                <a:lnTo>
                  <a:pt x="760" y="1398"/>
                </a:lnTo>
                <a:lnTo>
                  <a:pt x="759" y="1397"/>
                </a:lnTo>
                <a:lnTo>
                  <a:pt x="759" y="1395"/>
                </a:lnTo>
                <a:lnTo>
                  <a:pt x="757" y="1397"/>
                </a:lnTo>
                <a:lnTo>
                  <a:pt x="756" y="1398"/>
                </a:lnTo>
                <a:lnTo>
                  <a:pt x="756" y="1399"/>
                </a:lnTo>
                <a:lnTo>
                  <a:pt x="755" y="1400"/>
                </a:lnTo>
                <a:lnTo>
                  <a:pt x="754" y="1401"/>
                </a:lnTo>
                <a:lnTo>
                  <a:pt x="753" y="1402"/>
                </a:lnTo>
                <a:lnTo>
                  <a:pt x="753" y="1403"/>
                </a:lnTo>
                <a:lnTo>
                  <a:pt x="753" y="1404"/>
                </a:lnTo>
                <a:lnTo>
                  <a:pt x="753" y="1406"/>
                </a:lnTo>
                <a:lnTo>
                  <a:pt x="753" y="1407"/>
                </a:lnTo>
                <a:lnTo>
                  <a:pt x="754" y="1407"/>
                </a:lnTo>
                <a:lnTo>
                  <a:pt x="755" y="1408"/>
                </a:lnTo>
                <a:lnTo>
                  <a:pt x="757" y="1408"/>
                </a:lnTo>
                <a:lnTo>
                  <a:pt x="759" y="1408"/>
                </a:lnTo>
                <a:lnTo>
                  <a:pt x="760" y="1407"/>
                </a:lnTo>
                <a:lnTo>
                  <a:pt x="761" y="1406"/>
                </a:lnTo>
                <a:lnTo>
                  <a:pt x="762" y="1406"/>
                </a:lnTo>
                <a:lnTo>
                  <a:pt x="763" y="1406"/>
                </a:lnTo>
                <a:lnTo>
                  <a:pt x="764" y="1406"/>
                </a:lnTo>
                <a:lnTo>
                  <a:pt x="764" y="1407"/>
                </a:lnTo>
                <a:lnTo>
                  <a:pt x="763" y="1408"/>
                </a:lnTo>
                <a:lnTo>
                  <a:pt x="762" y="1408"/>
                </a:lnTo>
                <a:lnTo>
                  <a:pt x="762" y="1409"/>
                </a:lnTo>
                <a:lnTo>
                  <a:pt x="761" y="1409"/>
                </a:lnTo>
                <a:lnTo>
                  <a:pt x="761" y="1410"/>
                </a:lnTo>
                <a:lnTo>
                  <a:pt x="760" y="1410"/>
                </a:lnTo>
                <a:lnTo>
                  <a:pt x="759" y="1410"/>
                </a:lnTo>
                <a:lnTo>
                  <a:pt x="760" y="1411"/>
                </a:lnTo>
                <a:lnTo>
                  <a:pt x="760" y="1412"/>
                </a:lnTo>
                <a:lnTo>
                  <a:pt x="760" y="1414"/>
                </a:lnTo>
                <a:lnTo>
                  <a:pt x="761" y="1415"/>
                </a:lnTo>
                <a:lnTo>
                  <a:pt x="761" y="1416"/>
                </a:lnTo>
                <a:lnTo>
                  <a:pt x="760" y="1417"/>
                </a:lnTo>
                <a:lnTo>
                  <a:pt x="759" y="1417"/>
                </a:lnTo>
                <a:lnTo>
                  <a:pt x="757" y="1418"/>
                </a:lnTo>
                <a:lnTo>
                  <a:pt x="756" y="1419"/>
                </a:lnTo>
                <a:lnTo>
                  <a:pt x="753" y="1419"/>
                </a:lnTo>
                <a:lnTo>
                  <a:pt x="752" y="1419"/>
                </a:lnTo>
                <a:lnTo>
                  <a:pt x="751" y="1419"/>
                </a:lnTo>
                <a:lnTo>
                  <a:pt x="751" y="1418"/>
                </a:lnTo>
                <a:lnTo>
                  <a:pt x="751" y="1417"/>
                </a:lnTo>
                <a:lnTo>
                  <a:pt x="751" y="1416"/>
                </a:lnTo>
                <a:lnTo>
                  <a:pt x="751" y="1415"/>
                </a:lnTo>
                <a:lnTo>
                  <a:pt x="751" y="1414"/>
                </a:lnTo>
                <a:lnTo>
                  <a:pt x="751" y="1412"/>
                </a:lnTo>
                <a:lnTo>
                  <a:pt x="751" y="1410"/>
                </a:lnTo>
                <a:lnTo>
                  <a:pt x="751" y="1409"/>
                </a:lnTo>
                <a:lnTo>
                  <a:pt x="750" y="1409"/>
                </a:lnTo>
                <a:lnTo>
                  <a:pt x="743" y="1412"/>
                </a:lnTo>
                <a:lnTo>
                  <a:pt x="739" y="1407"/>
                </a:lnTo>
                <a:lnTo>
                  <a:pt x="752" y="1399"/>
                </a:lnTo>
                <a:lnTo>
                  <a:pt x="754" y="1397"/>
                </a:lnTo>
                <a:lnTo>
                  <a:pt x="760" y="1393"/>
                </a:lnTo>
                <a:lnTo>
                  <a:pt x="762" y="1392"/>
                </a:lnTo>
                <a:lnTo>
                  <a:pt x="768" y="1392"/>
                </a:lnTo>
                <a:lnTo>
                  <a:pt x="773" y="1391"/>
                </a:lnTo>
                <a:lnTo>
                  <a:pt x="780" y="1389"/>
                </a:lnTo>
                <a:lnTo>
                  <a:pt x="778" y="1376"/>
                </a:lnTo>
                <a:lnTo>
                  <a:pt x="778" y="1373"/>
                </a:lnTo>
                <a:lnTo>
                  <a:pt x="774" y="1358"/>
                </a:lnTo>
                <a:lnTo>
                  <a:pt x="774" y="1356"/>
                </a:lnTo>
                <a:lnTo>
                  <a:pt x="781" y="1353"/>
                </a:lnTo>
                <a:lnTo>
                  <a:pt x="788" y="1352"/>
                </a:lnTo>
                <a:lnTo>
                  <a:pt x="791" y="1352"/>
                </a:lnTo>
                <a:lnTo>
                  <a:pt x="795" y="1351"/>
                </a:lnTo>
                <a:lnTo>
                  <a:pt x="793" y="1335"/>
                </a:lnTo>
                <a:lnTo>
                  <a:pt x="791" y="1333"/>
                </a:lnTo>
                <a:lnTo>
                  <a:pt x="789" y="1320"/>
                </a:lnTo>
                <a:lnTo>
                  <a:pt x="789" y="1319"/>
                </a:lnTo>
                <a:lnTo>
                  <a:pt x="786" y="1305"/>
                </a:lnTo>
                <a:lnTo>
                  <a:pt x="784" y="1290"/>
                </a:lnTo>
                <a:lnTo>
                  <a:pt x="784" y="1289"/>
                </a:lnTo>
                <a:lnTo>
                  <a:pt x="784" y="1287"/>
                </a:lnTo>
                <a:lnTo>
                  <a:pt x="782" y="1286"/>
                </a:lnTo>
                <a:lnTo>
                  <a:pt x="780" y="1275"/>
                </a:lnTo>
                <a:lnTo>
                  <a:pt x="773" y="1276"/>
                </a:lnTo>
                <a:lnTo>
                  <a:pt x="768" y="1277"/>
                </a:lnTo>
                <a:lnTo>
                  <a:pt x="767" y="1277"/>
                </a:lnTo>
                <a:lnTo>
                  <a:pt x="760" y="1278"/>
                </a:lnTo>
                <a:lnTo>
                  <a:pt x="757" y="1264"/>
                </a:lnTo>
                <a:lnTo>
                  <a:pt x="755" y="1251"/>
                </a:lnTo>
                <a:lnTo>
                  <a:pt x="755" y="1248"/>
                </a:lnTo>
                <a:lnTo>
                  <a:pt x="753" y="1241"/>
                </a:lnTo>
                <a:lnTo>
                  <a:pt x="753" y="1240"/>
                </a:lnTo>
                <a:lnTo>
                  <a:pt x="752" y="1239"/>
                </a:lnTo>
                <a:lnTo>
                  <a:pt x="751" y="1232"/>
                </a:lnTo>
                <a:lnTo>
                  <a:pt x="750" y="1226"/>
                </a:lnTo>
                <a:lnTo>
                  <a:pt x="748" y="1218"/>
                </a:lnTo>
                <a:lnTo>
                  <a:pt x="747" y="1214"/>
                </a:lnTo>
                <a:lnTo>
                  <a:pt x="745" y="1201"/>
                </a:lnTo>
                <a:lnTo>
                  <a:pt x="738" y="1201"/>
                </a:lnTo>
                <a:lnTo>
                  <a:pt x="738" y="1200"/>
                </a:lnTo>
                <a:lnTo>
                  <a:pt x="738" y="1199"/>
                </a:lnTo>
                <a:lnTo>
                  <a:pt x="737" y="1192"/>
                </a:lnTo>
                <a:lnTo>
                  <a:pt x="735" y="1182"/>
                </a:lnTo>
                <a:lnTo>
                  <a:pt x="733" y="1169"/>
                </a:lnTo>
                <a:lnTo>
                  <a:pt x="729" y="1171"/>
                </a:lnTo>
                <a:lnTo>
                  <a:pt x="726" y="1172"/>
                </a:lnTo>
                <a:lnTo>
                  <a:pt x="718" y="1174"/>
                </a:lnTo>
                <a:lnTo>
                  <a:pt x="718" y="1172"/>
                </a:lnTo>
                <a:lnTo>
                  <a:pt x="717" y="1166"/>
                </a:lnTo>
                <a:lnTo>
                  <a:pt x="716" y="1161"/>
                </a:lnTo>
                <a:lnTo>
                  <a:pt x="715" y="1149"/>
                </a:lnTo>
                <a:lnTo>
                  <a:pt x="713" y="1141"/>
                </a:lnTo>
                <a:lnTo>
                  <a:pt x="711" y="1130"/>
                </a:lnTo>
                <a:lnTo>
                  <a:pt x="711" y="1125"/>
                </a:lnTo>
                <a:lnTo>
                  <a:pt x="709" y="1116"/>
                </a:lnTo>
                <a:lnTo>
                  <a:pt x="708" y="1109"/>
                </a:lnTo>
                <a:lnTo>
                  <a:pt x="707" y="1108"/>
                </a:lnTo>
                <a:lnTo>
                  <a:pt x="707" y="1102"/>
                </a:lnTo>
                <a:lnTo>
                  <a:pt x="705" y="1096"/>
                </a:lnTo>
                <a:lnTo>
                  <a:pt x="704" y="1089"/>
                </a:lnTo>
                <a:lnTo>
                  <a:pt x="703" y="1086"/>
                </a:lnTo>
                <a:lnTo>
                  <a:pt x="703" y="1082"/>
                </a:lnTo>
                <a:lnTo>
                  <a:pt x="699" y="1056"/>
                </a:lnTo>
                <a:lnTo>
                  <a:pt x="699" y="1055"/>
                </a:lnTo>
                <a:lnTo>
                  <a:pt x="698" y="1049"/>
                </a:lnTo>
                <a:lnTo>
                  <a:pt x="696" y="1043"/>
                </a:lnTo>
                <a:lnTo>
                  <a:pt x="658" y="1052"/>
                </a:lnTo>
                <a:lnTo>
                  <a:pt x="631" y="1073"/>
                </a:lnTo>
                <a:lnTo>
                  <a:pt x="618" y="1082"/>
                </a:lnTo>
                <a:lnTo>
                  <a:pt x="617" y="1082"/>
                </a:lnTo>
                <a:lnTo>
                  <a:pt x="617" y="1083"/>
                </a:lnTo>
                <a:lnTo>
                  <a:pt x="608" y="1091"/>
                </a:lnTo>
                <a:lnTo>
                  <a:pt x="604" y="1097"/>
                </a:lnTo>
                <a:lnTo>
                  <a:pt x="597" y="1104"/>
                </a:lnTo>
                <a:lnTo>
                  <a:pt x="595" y="1107"/>
                </a:lnTo>
                <a:lnTo>
                  <a:pt x="587" y="1114"/>
                </a:lnTo>
                <a:lnTo>
                  <a:pt x="586" y="1115"/>
                </a:lnTo>
                <a:lnTo>
                  <a:pt x="586" y="1116"/>
                </a:lnTo>
                <a:lnTo>
                  <a:pt x="580" y="1126"/>
                </a:lnTo>
                <a:lnTo>
                  <a:pt x="560" y="1138"/>
                </a:lnTo>
                <a:lnTo>
                  <a:pt x="554" y="1140"/>
                </a:lnTo>
                <a:lnTo>
                  <a:pt x="553" y="1141"/>
                </a:lnTo>
                <a:lnTo>
                  <a:pt x="546" y="1147"/>
                </a:lnTo>
                <a:lnTo>
                  <a:pt x="543" y="1151"/>
                </a:lnTo>
                <a:lnTo>
                  <a:pt x="538" y="1143"/>
                </a:lnTo>
                <a:lnTo>
                  <a:pt x="534" y="1148"/>
                </a:lnTo>
                <a:lnTo>
                  <a:pt x="527" y="1152"/>
                </a:lnTo>
                <a:lnTo>
                  <a:pt x="521" y="1159"/>
                </a:lnTo>
                <a:lnTo>
                  <a:pt x="509" y="1141"/>
                </a:lnTo>
                <a:lnTo>
                  <a:pt x="509" y="1140"/>
                </a:lnTo>
                <a:lnTo>
                  <a:pt x="506" y="1142"/>
                </a:lnTo>
                <a:lnTo>
                  <a:pt x="505" y="1144"/>
                </a:lnTo>
                <a:lnTo>
                  <a:pt x="503" y="1148"/>
                </a:lnTo>
                <a:lnTo>
                  <a:pt x="501" y="1151"/>
                </a:lnTo>
                <a:lnTo>
                  <a:pt x="496" y="1158"/>
                </a:lnTo>
                <a:lnTo>
                  <a:pt x="494" y="1161"/>
                </a:lnTo>
                <a:lnTo>
                  <a:pt x="493" y="1163"/>
                </a:lnTo>
                <a:lnTo>
                  <a:pt x="493" y="1165"/>
                </a:lnTo>
                <a:lnTo>
                  <a:pt x="492" y="1166"/>
                </a:lnTo>
                <a:lnTo>
                  <a:pt x="492" y="1167"/>
                </a:lnTo>
                <a:lnTo>
                  <a:pt x="492" y="1169"/>
                </a:lnTo>
                <a:lnTo>
                  <a:pt x="485" y="1159"/>
                </a:lnTo>
                <a:lnTo>
                  <a:pt x="457" y="1115"/>
                </a:lnTo>
                <a:lnTo>
                  <a:pt x="462" y="1111"/>
                </a:lnTo>
                <a:lnTo>
                  <a:pt x="452" y="1086"/>
                </a:lnTo>
                <a:lnTo>
                  <a:pt x="457" y="1080"/>
                </a:lnTo>
                <a:lnTo>
                  <a:pt x="453" y="1077"/>
                </a:lnTo>
                <a:lnTo>
                  <a:pt x="452" y="1076"/>
                </a:lnTo>
                <a:lnTo>
                  <a:pt x="450" y="1074"/>
                </a:lnTo>
                <a:lnTo>
                  <a:pt x="444" y="1071"/>
                </a:lnTo>
                <a:lnTo>
                  <a:pt x="439" y="1066"/>
                </a:lnTo>
                <a:lnTo>
                  <a:pt x="433" y="1061"/>
                </a:lnTo>
                <a:lnTo>
                  <a:pt x="428" y="1057"/>
                </a:lnTo>
                <a:lnTo>
                  <a:pt x="423" y="1054"/>
                </a:lnTo>
                <a:lnTo>
                  <a:pt x="428" y="1044"/>
                </a:lnTo>
                <a:lnTo>
                  <a:pt x="429" y="1043"/>
                </a:lnTo>
                <a:lnTo>
                  <a:pt x="434" y="1038"/>
                </a:lnTo>
                <a:lnTo>
                  <a:pt x="431" y="1035"/>
                </a:lnTo>
                <a:lnTo>
                  <a:pt x="429" y="1035"/>
                </a:lnTo>
                <a:lnTo>
                  <a:pt x="429" y="1034"/>
                </a:lnTo>
                <a:lnTo>
                  <a:pt x="428" y="1034"/>
                </a:lnTo>
                <a:lnTo>
                  <a:pt x="427" y="1033"/>
                </a:lnTo>
                <a:lnTo>
                  <a:pt x="426" y="1032"/>
                </a:lnTo>
                <a:lnTo>
                  <a:pt x="425" y="1032"/>
                </a:lnTo>
                <a:lnTo>
                  <a:pt x="424" y="1031"/>
                </a:lnTo>
                <a:lnTo>
                  <a:pt x="423" y="1030"/>
                </a:lnTo>
                <a:lnTo>
                  <a:pt x="419" y="1027"/>
                </a:lnTo>
                <a:lnTo>
                  <a:pt x="418" y="1026"/>
                </a:lnTo>
                <a:lnTo>
                  <a:pt x="417" y="1025"/>
                </a:lnTo>
                <a:lnTo>
                  <a:pt x="415" y="1023"/>
                </a:lnTo>
                <a:lnTo>
                  <a:pt x="414" y="1023"/>
                </a:lnTo>
                <a:lnTo>
                  <a:pt x="413" y="1023"/>
                </a:lnTo>
                <a:lnTo>
                  <a:pt x="413" y="1022"/>
                </a:lnTo>
                <a:lnTo>
                  <a:pt x="411" y="1021"/>
                </a:lnTo>
                <a:lnTo>
                  <a:pt x="410" y="1021"/>
                </a:lnTo>
                <a:lnTo>
                  <a:pt x="409" y="1019"/>
                </a:lnTo>
                <a:lnTo>
                  <a:pt x="408" y="1018"/>
                </a:lnTo>
                <a:lnTo>
                  <a:pt x="406" y="1017"/>
                </a:lnTo>
                <a:lnTo>
                  <a:pt x="400" y="1013"/>
                </a:lnTo>
                <a:lnTo>
                  <a:pt x="394" y="1008"/>
                </a:lnTo>
                <a:lnTo>
                  <a:pt x="390" y="1005"/>
                </a:lnTo>
                <a:lnTo>
                  <a:pt x="383" y="1000"/>
                </a:lnTo>
                <a:lnTo>
                  <a:pt x="377" y="996"/>
                </a:lnTo>
                <a:lnTo>
                  <a:pt x="385" y="985"/>
                </a:lnTo>
                <a:lnTo>
                  <a:pt x="381" y="981"/>
                </a:lnTo>
                <a:lnTo>
                  <a:pt x="375" y="976"/>
                </a:lnTo>
                <a:lnTo>
                  <a:pt x="370" y="972"/>
                </a:lnTo>
                <a:lnTo>
                  <a:pt x="377" y="962"/>
                </a:lnTo>
                <a:lnTo>
                  <a:pt x="372" y="957"/>
                </a:lnTo>
                <a:lnTo>
                  <a:pt x="366" y="952"/>
                </a:lnTo>
                <a:lnTo>
                  <a:pt x="360" y="949"/>
                </a:lnTo>
                <a:lnTo>
                  <a:pt x="356" y="944"/>
                </a:lnTo>
                <a:lnTo>
                  <a:pt x="350" y="940"/>
                </a:lnTo>
                <a:lnTo>
                  <a:pt x="345" y="935"/>
                </a:lnTo>
                <a:lnTo>
                  <a:pt x="339" y="931"/>
                </a:lnTo>
                <a:lnTo>
                  <a:pt x="333" y="927"/>
                </a:lnTo>
                <a:lnTo>
                  <a:pt x="328" y="923"/>
                </a:lnTo>
                <a:lnTo>
                  <a:pt x="322" y="918"/>
                </a:lnTo>
                <a:lnTo>
                  <a:pt x="316" y="914"/>
                </a:lnTo>
                <a:lnTo>
                  <a:pt x="312" y="909"/>
                </a:lnTo>
                <a:lnTo>
                  <a:pt x="306" y="906"/>
                </a:lnTo>
                <a:lnTo>
                  <a:pt x="303" y="902"/>
                </a:lnTo>
                <a:lnTo>
                  <a:pt x="311" y="892"/>
                </a:lnTo>
                <a:lnTo>
                  <a:pt x="307" y="889"/>
                </a:lnTo>
                <a:lnTo>
                  <a:pt x="305" y="887"/>
                </a:lnTo>
                <a:lnTo>
                  <a:pt x="304" y="879"/>
                </a:lnTo>
                <a:lnTo>
                  <a:pt x="299" y="868"/>
                </a:lnTo>
                <a:lnTo>
                  <a:pt x="294" y="864"/>
                </a:lnTo>
                <a:lnTo>
                  <a:pt x="287" y="857"/>
                </a:lnTo>
                <a:lnTo>
                  <a:pt x="286" y="856"/>
                </a:lnTo>
                <a:lnTo>
                  <a:pt x="285" y="847"/>
                </a:lnTo>
                <a:lnTo>
                  <a:pt x="285" y="842"/>
                </a:lnTo>
                <a:lnTo>
                  <a:pt x="296" y="837"/>
                </a:lnTo>
                <a:lnTo>
                  <a:pt x="296" y="833"/>
                </a:lnTo>
                <a:lnTo>
                  <a:pt x="294" y="828"/>
                </a:lnTo>
                <a:lnTo>
                  <a:pt x="285" y="813"/>
                </a:lnTo>
                <a:lnTo>
                  <a:pt x="286" y="798"/>
                </a:lnTo>
                <a:lnTo>
                  <a:pt x="277" y="782"/>
                </a:lnTo>
                <a:lnTo>
                  <a:pt x="268" y="758"/>
                </a:lnTo>
                <a:lnTo>
                  <a:pt x="263" y="747"/>
                </a:lnTo>
                <a:lnTo>
                  <a:pt x="263" y="746"/>
                </a:lnTo>
                <a:lnTo>
                  <a:pt x="259" y="734"/>
                </a:lnTo>
                <a:lnTo>
                  <a:pt x="251" y="724"/>
                </a:lnTo>
                <a:lnTo>
                  <a:pt x="250" y="723"/>
                </a:lnTo>
                <a:lnTo>
                  <a:pt x="248" y="722"/>
                </a:lnTo>
                <a:lnTo>
                  <a:pt x="228" y="715"/>
                </a:lnTo>
                <a:lnTo>
                  <a:pt x="209" y="712"/>
                </a:lnTo>
                <a:lnTo>
                  <a:pt x="186" y="701"/>
                </a:lnTo>
                <a:lnTo>
                  <a:pt x="170" y="686"/>
                </a:lnTo>
                <a:lnTo>
                  <a:pt x="168" y="681"/>
                </a:lnTo>
                <a:lnTo>
                  <a:pt x="168" y="680"/>
                </a:lnTo>
                <a:lnTo>
                  <a:pt x="168" y="679"/>
                </a:lnTo>
                <a:lnTo>
                  <a:pt x="167" y="678"/>
                </a:lnTo>
                <a:lnTo>
                  <a:pt x="165" y="673"/>
                </a:lnTo>
                <a:lnTo>
                  <a:pt x="166" y="669"/>
                </a:lnTo>
                <a:lnTo>
                  <a:pt x="165" y="667"/>
                </a:lnTo>
                <a:lnTo>
                  <a:pt x="151" y="644"/>
                </a:lnTo>
                <a:lnTo>
                  <a:pt x="121" y="629"/>
                </a:lnTo>
                <a:lnTo>
                  <a:pt x="117" y="626"/>
                </a:lnTo>
                <a:lnTo>
                  <a:pt x="115" y="625"/>
                </a:lnTo>
                <a:lnTo>
                  <a:pt x="80" y="611"/>
                </a:lnTo>
                <a:lnTo>
                  <a:pt x="74" y="609"/>
                </a:lnTo>
                <a:lnTo>
                  <a:pt x="73" y="608"/>
                </a:lnTo>
                <a:lnTo>
                  <a:pt x="64" y="607"/>
                </a:lnTo>
                <a:lnTo>
                  <a:pt x="55" y="607"/>
                </a:lnTo>
                <a:lnTo>
                  <a:pt x="42" y="609"/>
                </a:lnTo>
                <a:lnTo>
                  <a:pt x="15" y="624"/>
                </a:lnTo>
                <a:lnTo>
                  <a:pt x="11" y="623"/>
                </a:lnTo>
                <a:lnTo>
                  <a:pt x="18" y="619"/>
                </a:lnTo>
                <a:lnTo>
                  <a:pt x="36" y="607"/>
                </a:lnTo>
                <a:lnTo>
                  <a:pt x="34" y="608"/>
                </a:lnTo>
                <a:lnTo>
                  <a:pt x="31" y="609"/>
                </a:lnTo>
                <a:lnTo>
                  <a:pt x="30" y="611"/>
                </a:lnTo>
                <a:lnTo>
                  <a:pt x="28" y="612"/>
                </a:lnTo>
                <a:lnTo>
                  <a:pt x="27" y="612"/>
                </a:lnTo>
                <a:lnTo>
                  <a:pt x="27" y="613"/>
                </a:lnTo>
                <a:lnTo>
                  <a:pt x="25" y="614"/>
                </a:lnTo>
                <a:lnTo>
                  <a:pt x="22" y="615"/>
                </a:lnTo>
                <a:lnTo>
                  <a:pt x="21" y="616"/>
                </a:lnTo>
                <a:lnTo>
                  <a:pt x="20" y="616"/>
                </a:lnTo>
                <a:lnTo>
                  <a:pt x="19" y="616"/>
                </a:lnTo>
                <a:lnTo>
                  <a:pt x="18" y="616"/>
                </a:lnTo>
                <a:lnTo>
                  <a:pt x="18" y="617"/>
                </a:lnTo>
                <a:lnTo>
                  <a:pt x="18" y="619"/>
                </a:lnTo>
                <a:lnTo>
                  <a:pt x="17" y="619"/>
                </a:lnTo>
                <a:lnTo>
                  <a:pt x="13" y="621"/>
                </a:lnTo>
                <a:lnTo>
                  <a:pt x="6" y="619"/>
                </a:lnTo>
                <a:lnTo>
                  <a:pt x="4" y="619"/>
                </a:lnTo>
                <a:lnTo>
                  <a:pt x="3" y="619"/>
                </a:lnTo>
                <a:lnTo>
                  <a:pt x="3" y="617"/>
                </a:lnTo>
                <a:lnTo>
                  <a:pt x="3" y="616"/>
                </a:lnTo>
                <a:lnTo>
                  <a:pt x="2" y="616"/>
                </a:lnTo>
                <a:lnTo>
                  <a:pt x="2" y="615"/>
                </a:lnTo>
                <a:lnTo>
                  <a:pt x="1" y="615"/>
                </a:lnTo>
                <a:lnTo>
                  <a:pt x="1" y="614"/>
                </a:lnTo>
                <a:lnTo>
                  <a:pt x="0" y="614"/>
                </a:lnTo>
                <a:lnTo>
                  <a:pt x="0" y="613"/>
                </a:lnTo>
                <a:lnTo>
                  <a:pt x="0" y="611"/>
                </a:lnTo>
                <a:lnTo>
                  <a:pt x="1" y="605"/>
                </a:lnTo>
                <a:lnTo>
                  <a:pt x="3" y="602"/>
                </a:lnTo>
                <a:lnTo>
                  <a:pt x="8" y="602"/>
                </a:lnTo>
                <a:lnTo>
                  <a:pt x="8" y="600"/>
                </a:lnTo>
                <a:lnTo>
                  <a:pt x="9" y="598"/>
                </a:lnTo>
                <a:lnTo>
                  <a:pt x="10" y="598"/>
                </a:lnTo>
                <a:lnTo>
                  <a:pt x="10" y="597"/>
                </a:lnTo>
                <a:lnTo>
                  <a:pt x="10" y="596"/>
                </a:lnTo>
                <a:lnTo>
                  <a:pt x="8" y="596"/>
                </a:lnTo>
                <a:lnTo>
                  <a:pt x="6" y="595"/>
                </a:lnTo>
                <a:lnTo>
                  <a:pt x="5" y="595"/>
                </a:lnTo>
                <a:lnTo>
                  <a:pt x="5" y="594"/>
                </a:lnTo>
                <a:lnTo>
                  <a:pt x="5" y="592"/>
                </a:lnTo>
                <a:lnTo>
                  <a:pt x="5" y="591"/>
                </a:lnTo>
                <a:lnTo>
                  <a:pt x="5" y="590"/>
                </a:lnTo>
                <a:lnTo>
                  <a:pt x="6" y="590"/>
                </a:lnTo>
                <a:lnTo>
                  <a:pt x="9" y="590"/>
                </a:lnTo>
                <a:lnTo>
                  <a:pt x="10" y="590"/>
                </a:lnTo>
                <a:lnTo>
                  <a:pt x="11" y="587"/>
                </a:lnTo>
                <a:lnTo>
                  <a:pt x="11" y="586"/>
                </a:lnTo>
                <a:lnTo>
                  <a:pt x="11" y="584"/>
                </a:lnTo>
                <a:lnTo>
                  <a:pt x="11" y="583"/>
                </a:lnTo>
                <a:lnTo>
                  <a:pt x="10" y="583"/>
                </a:lnTo>
                <a:lnTo>
                  <a:pt x="9" y="583"/>
                </a:lnTo>
                <a:lnTo>
                  <a:pt x="11" y="583"/>
                </a:lnTo>
                <a:lnTo>
                  <a:pt x="10" y="583"/>
                </a:lnTo>
                <a:lnTo>
                  <a:pt x="8" y="582"/>
                </a:lnTo>
                <a:lnTo>
                  <a:pt x="10" y="575"/>
                </a:lnTo>
                <a:lnTo>
                  <a:pt x="11" y="574"/>
                </a:lnTo>
                <a:lnTo>
                  <a:pt x="12" y="574"/>
                </a:lnTo>
                <a:lnTo>
                  <a:pt x="12" y="573"/>
                </a:lnTo>
                <a:lnTo>
                  <a:pt x="14" y="567"/>
                </a:lnTo>
                <a:lnTo>
                  <a:pt x="15" y="566"/>
                </a:lnTo>
                <a:lnTo>
                  <a:pt x="17" y="566"/>
                </a:lnTo>
                <a:lnTo>
                  <a:pt x="18" y="566"/>
                </a:lnTo>
                <a:lnTo>
                  <a:pt x="21" y="567"/>
                </a:lnTo>
                <a:lnTo>
                  <a:pt x="21" y="565"/>
                </a:lnTo>
                <a:lnTo>
                  <a:pt x="20" y="565"/>
                </a:lnTo>
                <a:lnTo>
                  <a:pt x="21" y="563"/>
                </a:lnTo>
                <a:lnTo>
                  <a:pt x="15" y="562"/>
                </a:lnTo>
                <a:lnTo>
                  <a:pt x="14" y="562"/>
                </a:lnTo>
                <a:lnTo>
                  <a:pt x="15" y="561"/>
                </a:lnTo>
                <a:lnTo>
                  <a:pt x="18" y="562"/>
                </a:lnTo>
                <a:lnTo>
                  <a:pt x="20" y="562"/>
                </a:lnTo>
                <a:lnTo>
                  <a:pt x="22" y="563"/>
                </a:lnTo>
                <a:lnTo>
                  <a:pt x="22" y="562"/>
                </a:lnTo>
                <a:lnTo>
                  <a:pt x="23" y="559"/>
                </a:lnTo>
                <a:lnTo>
                  <a:pt x="21" y="558"/>
                </a:lnTo>
                <a:lnTo>
                  <a:pt x="21" y="559"/>
                </a:lnTo>
                <a:lnTo>
                  <a:pt x="18" y="558"/>
                </a:lnTo>
                <a:lnTo>
                  <a:pt x="18" y="557"/>
                </a:lnTo>
                <a:lnTo>
                  <a:pt x="19" y="558"/>
                </a:lnTo>
                <a:lnTo>
                  <a:pt x="21" y="558"/>
                </a:lnTo>
                <a:lnTo>
                  <a:pt x="22" y="559"/>
                </a:lnTo>
                <a:lnTo>
                  <a:pt x="22" y="558"/>
                </a:lnTo>
                <a:lnTo>
                  <a:pt x="23" y="558"/>
                </a:lnTo>
                <a:lnTo>
                  <a:pt x="25" y="558"/>
                </a:lnTo>
                <a:lnTo>
                  <a:pt x="25" y="559"/>
                </a:lnTo>
                <a:lnTo>
                  <a:pt x="25" y="558"/>
                </a:lnTo>
                <a:lnTo>
                  <a:pt x="26" y="558"/>
                </a:lnTo>
                <a:lnTo>
                  <a:pt x="27" y="557"/>
                </a:lnTo>
                <a:lnTo>
                  <a:pt x="28" y="557"/>
                </a:lnTo>
                <a:lnTo>
                  <a:pt x="28" y="556"/>
                </a:lnTo>
                <a:lnTo>
                  <a:pt x="26" y="556"/>
                </a:lnTo>
                <a:lnTo>
                  <a:pt x="25" y="556"/>
                </a:lnTo>
                <a:lnTo>
                  <a:pt x="23" y="556"/>
                </a:lnTo>
                <a:lnTo>
                  <a:pt x="23" y="555"/>
                </a:lnTo>
                <a:lnTo>
                  <a:pt x="28" y="556"/>
                </a:lnTo>
                <a:lnTo>
                  <a:pt x="29" y="553"/>
                </a:lnTo>
                <a:lnTo>
                  <a:pt x="28" y="553"/>
                </a:lnTo>
                <a:lnTo>
                  <a:pt x="21" y="550"/>
                </a:lnTo>
                <a:lnTo>
                  <a:pt x="26" y="552"/>
                </a:lnTo>
                <a:lnTo>
                  <a:pt x="29" y="552"/>
                </a:lnTo>
                <a:lnTo>
                  <a:pt x="30" y="553"/>
                </a:lnTo>
                <a:lnTo>
                  <a:pt x="30" y="550"/>
                </a:lnTo>
                <a:lnTo>
                  <a:pt x="29" y="550"/>
                </a:lnTo>
                <a:lnTo>
                  <a:pt x="28" y="550"/>
                </a:lnTo>
                <a:lnTo>
                  <a:pt x="26" y="549"/>
                </a:lnTo>
                <a:lnTo>
                  <a:pt x="25" y="549"/>
                </a:lnTo>
                <a:lnTo>
                  <a:pt x="25" y="548"/>
                </a:lnTo>
                <a:lnTo>
                  <a:pt x="25" y="547"/>
                </a:lnTo>
                <a:lnTo>
                  <a:pt x="25" y="546"/>
                </a:lnTo>
                <a:lnTo>
                  <a:pt x="26" y="545"/>
                </a:lnTo>
                <a:lnTo>
                  <a:pt x="27" y="545"/>
                </a:lnTo>
                <a:lnTo>
                  <a:pt x="30" y="546"/>
                </a:lnTo>
                <a:lnTo>
                  <a:pt x="31" y="545"/>
                </a:lnTo>
                <a:lnTo>
                  <a:pt x="31" y="544"/>
                </a:lnTo>
                <a:lnTo>
                  <a:pt x="31" y="542"/>
                </a:lnTo>
                <a:lnTo>
                  <a:pt x="27" y="541"/>
                </a:lnTo>
                <a:lnTo>
                  <a:pt x="29" y="537"/>
                </a:lnTo>
                <a:lnTo>
                  <a:pt x="29" y="536"/>
                </a:lnTo>
                <a:lnTo>
                  <a:pt x="30" y="534"/>
                </a:lnTo>
                <a:lnTo>
                  <a:pt x="30" y="533"/>
                </a:lnTo>
                <a:lnTo>
                  <a:pt x="31" y="533"/>
                </a:lnTo>
                <a:lnTo>
                  <a:pt x="31" y="532"/>
                </a:lnTo>
                <a:lnTo>
                  <a:pt x="31" y="531"/>
                </a:lnTo>
                <a:lnTo>
                  <a:pt x="32" y="530"/>
                </a:lnTo>
                <a:lnTo>
                  <a:pt x="36" y="524"/>
                </a:lnTo>
                <a:lnTo>
                  <a:pt x="37" y="523"/>
                </a:lnTo>
                <a:lnTo>
                  <a:pt x="43" y="514"/>
                </a:lnTo>
                <a:lnTo>
                  <a:pt x="57" y="522"/>
                </a:lnTo>
                <a:lnTo>
                  <a:pt x="70" y="525"/>
                </a:lnTo>
                <a:lnTo>
                  <a:pt x="70" y="522"/>
                </a:lnTo>
                <a:lnTo>
                  <a:pt x="58" y="519"/>
                </a:lnTo>
                <a:lnTo>
                  <a:pt x="46" y="512"/>
                </a:lnTo>
                <a:lnTo>
                  <a:pt x="51" y="506"/>
                </a:lnTo>
                <a:lnTo>
                  <a:pt x="52" y="506"/>
                </a:lnTo>
                <a:lnTo>
                  <a:pt x="53" y="506"/>
                </a:lnTo>
                <a:lnTo>
                  <a:pt x="54" y="503"/>
                </a:lnTo>
                <a:lnTo>
                  <a:pt x="55" y="503"/>
                </a:lnTo>
                <a:lnTo>
                  <a:pt x="55" y="504"/>
                </a:lnTo>
                <a:lnTo>
                  <a:pt x="55" y="506"/>
                </a:lnTo>
                <a:lnTo>
                  <a:pt x="56" y="506"/>
                </a:lnTo>
                <a:lnTo>
                  <a:pt x="60" y="497"/>
                </a:lnTo>
                <a:lnTo>
                  <a:pt x="58" y="495"/>
                </a:lnTo>
                <a:lnTo>
                  <a:pt x="62" y="490"/>
                </a:lnTo>
                <a:lnTo>
                  <a:pt x="64" y="486"/>
                </a:lnTo>
                <a:lnTo>
                  <a:pt x="65" y="483"/>
                </a:lnTo>
                <a:lnTo>
                  <a:pt x="66" y="482"/>
                </a:lnTo>
                <a:lnTo>
                  <a:pt x="71" y="475"/>
                </a:lnTo>
                <a:lnTo>
                  <a:pt x="72" y="474"/>
                </a:lnTo>
                <a:lnTo>
                  <a:pt x="73" y="472"/>
                </a:lnTo>
                <a:lnTo>
                  <a:pt x="78" y="466"/>
                </a:lnTo>
                <a:lnTo>
                  <a:pt x="80" y="463"/>
                </a:lnTo>
                <a:lnTo>
                  <a:pt x="81" y="461"/>
                </a:lnTo>
                <a:lnTo>
                  <a:pt x="83" y="458"/>
                </a:lnTo>
                <a:lnTo>
                  <a:pt x="86" y="453"/>
                </a:lnTo>
                <a:lnTo>
                  <a:pt x="87" y="452"/>
                </a:lnTo>
                <a:lnTo>
                  <a:pt x="88" y="450"/>
                </a:lnTo>
                <a:lnTo>
                  <a:pt x="88" y="449"/>
                </a:lnTo>
                <a:lnTo>
                  <a:pt x="89" y="449"/>
                </a:lnTo>
                <a:lnTo>
                  <a:pt x="100" y="431"/>
                </a:lnTo>
                <a:lnTo>
                  <a:pt x="105" y="422"/>
                </a:lnTo>
                <a:lnTo>
                  <a:pt x="109" y="414"/>
                </a:lnTo>
                <a:lnTo>
                  <a:pt x="123" y="391"/>
                </a:lnTo>
                <a:lnTo>
                  <a:pt x="125" y="390"/>
                </a:lnTo>
                <a:lnTo>
                  <a:pt x="125" y="389"/>
                </a:lnTo>
                <a:lnTo>
                  <a:pt x="133" y="375"/>
                </a:lnTo>
                <a:lnTo>
                  <a:pt x="142" y="360"/>
                </a:lnTo>
                <a:lnTo>
                  <a:pt x="156" y="339"/>
                </a:lnTo>
                <a:lnTo>
                  <a:pt x="158" y="336"/>
                </a:lnTo>
                <a:lnTo>
                  <a:pt x="165" y="330"/>
                </a:lnTo>
                <a:lnTo>
                  <a:pt x="165" y="329"/>
                </a:lnTo>
                <a:lnTo>
                  <a:pt x="169" y="326"/>
                </a:lnTo>
                <a:lnTo>
                  <a:pt x="172" y="324"/>
                </a:lnTo>
                <a:lnTo>
                  <a:pt x="173" y="323"/>
                </a:lnTo>
                <a:lnTo>
                  <a:pt x="176" y="326"/>
                </a:lnTo>
                <a:lnTo>
                  <a:pt x="181" y="319"/>
                </a:lnTo>
                <a:lnTo>
                  <a:pt x="182" y="318"/>
                </a:lnTo>
                <a:lnTo>
                  <a:pt x="186" y="316"/>
                </a:lnTo>
                <a:lnTo>
                  <a:pt x="192" y="316"/>
                </a:lnTo>
                <a:lnTo>
                  <a:pt x="192" y="314"/>
                </a:lnTo>
                <a:lnTo>
                  <a:pt x="192" y="313"/>
                </a:lnTo>
                <a:lnTo>
                  <a:pt x="194" y="312"/>
                </a:lnTo>
                <a:lnTo>
                  <a:pt x="194" y="311"/>
                </a:lnTo>
                <a:lnTo>
                  <a:pt x="196" y="311"/>
                </a:lnTo>
                <a:lnTo>
                  <a:pt x="200" y="312"/>
                </a:lnTo>
                <a:lnTo>
                  <a:pt x="203" y="308"/>
                </a:lnTo>
                <a:lnTo>
                  <a:pt x="206" y="305"/>
                </a:lnTo>
                <a:lnTo>
                  <a:pt x="208" y="302"/>
                </a:lnTo>
                <a:lnTo>
                  <a:pt x="204" y="301"/>
                </a:lnTo>
                <a:lnTo>
                  <a:pt x="206" y="294"/>
                </a:lnTo>
                <a:lnTo>
                  <a:pt x="206" y="293"/>
                </a:lnTo>
                <a:lnTo>
                  <a:pt x="209" y="294"/>
                </a:lnTo>
                <a:lnTo>
                  <a:pt x="209" y="293"/>
                </a:lnTo>
                <a:lnTo>
                  <a:pt x="206" y="293"/>
                </a:lnTo>
                <a:lnTo>
                  <a:pt x="206" y="291"/>
                </a:lnTo>
                <a:lnTo>
                  <a:pt x="207" y="291"/>
                </a:lnTo>
                <a:lnTo>
                  <a:pt x="209" y="293"/>
                </a:lnTo>
                <a:lnTo>
                  <a:pt x="209" y="291"/>
                </a:lnTo>
                <a:lnTo>
                  <a:pt x="207" y="290"/>
                </a:lnTo>
                <a:lnTo>
                  <a:pt x="207" y="289"/>
                </a:lnTo>
                <a:lnTo>
                  <a:pt x="207" y="288"/>
                </a:lnTo>
                <a:lnTo>
                  <a:pt x="200" y="286"/>
                </a:lnTo>
                <a:lnTo>
                  <a:pt x="198" y="285"/>
                </a:lnTo>
                <a:lnTo>
                  <a:pt x="186" y="281"/>
                </a:lnTo>
                <a:lnTo>
                  <a:pt x="184" y="271"/>
                </a:lnTo>
                <a:lnTo>
                  <a:pt x="184" y="265"/>
                </a:lnTo>
                <a:lnTo>
                  <a:pt x="185" y="255"/>
                </a:lnTo>
                <a:lnTo>
                  <a:pt x="190" y="248"/>
                </a:lnTo>
                <a:lnTo>
                  <a:pt x="194" y="237"/>
                </a:lnTo>
                <a:lnTo>
                  <a:pt x="196" y="235"/>
                </a:lnTo>
                <a:lnTo>
                  <a:pt x="199" y="235"/>
                </a:lnTo>
                <a:lnTo>
                  <a:pt x="201" y="231"/>
                </a:lnTo>
                <a:lnTo>
                  <a:pt x="204" y="228"/>
                </a:lnTo>
                <a:lnTo>
                  <a:pt x="207" y="226"/>
                </a:lnTo>
                <a:lnTo>
                  <a:pt x="209" y="226"/>
                </a:lnTo>
                <a:lnTo>
                  <a:pt x="213" y="226"/>
                </a:lnTo>
                <a:lnTo>
                  <a:pt x="220" y="228"/>
                </a:lnTo>
                <a:lnTo>
                  <a:pt x="221" y="228"/>
                </a:lnTo>
                <a:lnTo>
                  <a:pt x="222" y="227"/>
                </a:lnTo>
                <a:lnTo>
                  <a:pt x="228" y="228"/>
                </a:lnTo>
                <a:lnTo>
                  <a:pt x="229" y="228"/>
                </a:lnTo>
                <a:lnTo>
                  <a:pt x="235" y="232"/>
                </a:lnTo>
                <a:lnTo>
                  <a:pt x="234" y="234"/>
                </a:lnTo>
                <a:lnTo>
                  <a:pt x="236" y="237"/>
                </a:lnTo>
                <a:lnTo>
                  <a:pt x="237" y="240"/>
                </a:lnTo>
                <a:lnTo>
                  <a:pt x="243" y="245"/>
                </a:lnTo>
                <a:lnTo>
                  <a:pt x="250" y="241"/>
                </a:lnTo>
                <a:lnTo>
                  <a:pt x="253" y="240"/>
                </a:lnTo>
                <a:lnTo>
                  <a:pt x="254" y="239"/>
                </a:lnTo>
                <a:lnTo>
                  <a:pt x="255" y="238"/>
                </a:lnTo>
                <a:lnTo>
                  <a:pt x="264" y="230"/>
                </a:lnTo>
                <a:lnTo>
                  <a:pt x="270" y="224"/>
                </a:lnTo>
                <a:lnTo>
                  <a:pt x="272" y="223"/>
                </a:lnTo>
                <a:lnTo>
                  <a:pt x="273" y="223"/>
                </a:lnTo>
                <a:lnTo>
                  <a:pt x="276" y="222"/>
                </a:lnTo>
                <a:lnTo>
                  <a:pt x="281" y="219"/>
                </a:lnTo>
                <a:lnTo>
                  <a:pt x="285" y="216"/>
                </a:lnTo>
                <a:lnTo>
                  <a:pt x="293" y="205"/>
                </a:lnTo>
                <a:lnTo>
                  <a:pt x="295" y="203"/>
                </a:lnTo>
                <a:lnTo>
                  <a:pt x="297" y="202"/>
                </a:lnTo>
                <a:lnTo>
                  <a:pt x="301" y="198"/>
                </a:lnTo>
                <a:lnTo>
                  <a:pt x="310" y="190"/>
                </a:lnTo>
                <a:lnTo>
                  <a:pt x="311" y="188"/>
                </a:lnTo>
                <a:lnTo>
                  <a:pt x="314" y="185"/>
                </a:lnTo>
                <a:lnTo>
                  <a:pt x="316" y="181"/>
                </a:lnTo>
                <a:lnTo>
                  <a:pt x="323" y="173"/>
                </a:lnTo>
                <a:lnTo>
                  <a:pt x="328" y="170"/>
                </a:lnTo>
                <a:lnTo>
                  <a:pt x="330" y="169"/>
                </a:lnTo>
                <a:lnTo>
                  <a:pt x="333" y="167"/>
                </a:lnTo>
                <a:lnTo>
                  <a:pt x="337" y="167"/>
                </a:lnTo>
                <a:lnTo>
                  <a:pt x="338" y="165"/>
                </a:lnTo>
                <a:lnTo>
                  <a:pt x="338" y="162"/>
                </a:lnTo>
                <a:lnTo>
                  <a:pt x="340" y="156"/>
                </a:lnTo>
                <a:lnTo>
                  <a:pt x="348" y="147"/>
                </a:lnTo>
                <a:lnTo>
                  <a:pt x="350" y="147"/>
                </a:lnTo>
                <a:lnTo>
                  <a:pt x="351" y="147"/>
                </a:lnTo>
                <a:lnTo>
                  <a:pt x="351" y="146"/>
                </a:lnTo>
                <a:lnTo>
                  <a:pt x="349" y="144"/>
                </a:lnTo>
                <a:lnTo>
                  <a:pt x="359" y="129"/>
                </a:lnTo>
                <a:lnTo>
                  <a:pt x="372" y="114"/>
                </a:lnTo>
                <a:lnTo>
                  <a:pt x="374" y="117"/>
                </a:lnTo>
                <a:lnTo>
                  <a:pt x="375" y="115"/>
                </a:lnTo>
                <a:lnTo>
                  <a:pt x="376" y="114"/>
                </a:lnTo>
                <a:lnTo>
                  <a:pt x="375" y="113"/>
                </a:lnTo>
                <a:lnTo>
                  <a:pt x="377" y="111"/>
                </a:lnTo>
                <a:lnTo>
                  <a:pt x="379" y="112"/>
                </a:lnTo>
                <a:lnTo>
                  <a:pt x="382" y="111"/>
                </a:lnTo>
                <a:lnTo>
                  <a:pt x="382" y="107"/>
                </a:lnTo>
                <a:lnTo>
                  <a:pt x="389" y="102"/>
                </a:lnTo>
                <a:lnTo>
                  <a:pt x="392" y="100"/>
                </a:lnTo>
                <a:lnTo>
                  <a:pt x="415" y="105"/>
                </a:lnTo>
                <a:lnTo>
                  <a:pt x="417" y="106"/>
                </a:lnTo>
                <a:lnTo>
                  <a:pt x="446" y="113"/>
                </a:lnTo>
                <a:lnTo>
                  <a:pt x="448" y="113"/>
                </a:lnTo>
                <a:lnTo>
                  <a:pt x="450" y="113"/>
                </a:lnTo>
                <a:lnTo>
                  <a:pt x="451" y="114"/>
                </a:lnTo>
                <a:lnTo>
                  <a:pt x="453" y="115"/>
                </a:lnTo>
                <a:lnTo>
                  <a:pt x="460" y="117"/>
                </a:lnTo>
                <a:lnTo>
                  <a:pt x="463" y="118"/>
                </a:lnTo>
                <a:lnTo>
                  <a:pt x="463" y="119"/>
                </a:lnTo>
                <a:lnTo>
                  <a:pt x="465" y="120"/>
                </a:lnTo>
                <a:lnTo>
                  <a:pt x="468" y="124"/>
                </a:lnTo>
                <a:lnTo>
                  <a:pt x="471" y="127"/>
                </a:lnTo>
                <a:lnTo>
                  <a:pt x="486" y="140"/>
                </a:lnTo>
                <a:lnTo>
                  <a:pt x="487" y="142"/>
                </a:lnTo>
                <a:lnTo>
                  <a:pt x="488" y="142"/>
                </a:lnTo>
                <a:lnTo>
                  <a:pt x="492" y="147"/>
                </a:lnTo>
                <a:lnTo>
                  <a:pt x="492" y="146"/>
                </a:lnTo>
                <a:lnTo>
                  <a:pt x="493" y="146"/>
                </a:lnTo>
                <a:lnTo>
                  <a:pt x="493" y="147"/>
                </a:lnTo>
                <a:lnTo>
                  <a:pt x="492" y="147"/>
                </a:lnTo>
                <a:lnTo>
                  <a:pt x="492" y="148"/>
                </a:lnTo>
                <a:lnTo>
                  <a:pt x="493" y="148"/>
                </a:lnTo>
                <a:lnTo>
                  <a:pt x="494" y="147"/>
                </a:lnTo>
                <a:lnTo>
                  <a:pt x="495" y="149"/>
                </a:lnTo>
                <a:lnTo>
                  <a:pt x="494" y="151"/>
                </a:lnTo>
                <a:lnTo>
                  <a:pt x="494" y="149"/>
                </a:lnTo>
                <a:lnTo>
                  <a:pt x="493" y="151"/>
                </a:lnTo>
                <a:lnTo>
                  <a:pt x="494" y="152"/>
                </a:lnTo>
                <a:lnTo>
                  <a:pt x="495" y="152"/>
                </a:lnTo>
                <a:lnTo>
                  <a:pt x="495" y="151"/>
                </a:lnTo>
                <a:lnTo>
                  <a:pt x="495" y="152"/>
                </a:lnTo>
                <a:lnTo>
                  <a:pt x="494" y="152"/>
                </a:lnTo>
                <a:lnTo>
                  <a:pt x="496" y="155"/>
                </a:lnTo>
                <a:lnTo>
                  <a:pt x="488" y="163"/>
                </a:lnTo>
                <a:lnTo>
                  <a:pt x="489" y="163"/>
                </a:lnTo>
                <a:lnTo>
                  <a:pt x="489" y="164"/>
                </a:lnTo>
                <a:lnTo>
                  <a:pt x="488" y="163"/>
                </a:lnTo>
                <a:lnTo>
                  <a:pt x="487" y="165"/>
                </a:lnTo>
                <a:lnTo>
                  <a:pt x="488" y="167"/>
                </a:lnTo>
                <a:lnTo>
                  <a:pt x="475" y="180"/>
                </a:lnTo>
                <a:lnTo>
                  <a:pt x="457" y="180"/>
                </a:lnTo>
                <a:lnTo>
                  <a:pt x="452" y="186"/>
                </a:lnTo>
                <a:lnTo>
                  <a:pt x="451" y="187"/>
                </a:lnTo>
                <a:lnTo>
                  <a:pt x="451" y="188"/>
                </a:lnTo>
                <a:lnTo>
                  <a:pt x="450" y="189"/>
                </a:lnTo>
                <a:lnTo>
                  <a:pt x="449" y="189"/>
                </a:lnTo>
                <a:lnTo>
                  <a:pt x="448" y="193"/>
                </a:lnTo>
                <a:lnTo>
                  <a:pt x="446" y="196"/>
                </a:lnTo>
                <a:lnTo>
                  <a:pt x="446" y="199"/>
                </a:lnTo>
                <a:lnTo>
                  <a:pt x="445" y="202"/>
                </a:lnTo>
                <a:lnTo>
                  <a:pt x="445" y="204"/>
                </a:lnTo>
                <a:lnTo>
                  <a:pt x="446" y="204"/>
                </a:lnTo>
                <a:lnTo>
                  <a:pt x="448" y="205"/>
                </a:lnTo>
                <a:lnTo>
                  <a:pt x="449" y="204"/>
                </a:lnTo>
                <a:lnTo>
                  <a:pt x="450" y="199"/>
                </a:lnTo>
                <a:lnTo>
                  <a:pt x="450" y="195"/>
                </a:lnTo>
                <a:lnTo>
                  <a:pt x="451" y="194"/>
                </a:lnTo>
                <a:lnTo>
                  <a:pt x="455" y="189"/>
                </a:lnTo>
                <a:lnTo>
                  <a:pt x="460" y="188"/>
                </a:lnTo>
                <a:lnTo>
                  <a:pt x="462" y="187"/>
                </a:lnTo>
                <a:lnTo>
                  <a:pt x="462" y="186"/>
                </a:lnTo>
                <a:lnTo>
                  <a:pt x="469" y="186"/>
                </a:lnTo>
                <a:lnTo>
                  <a:pt x="475" y="187"/>
                </a:lnTo>
                <a:lnTo>
                  <a:pt x="486" y="179"/>
                </a:lnTo>
                <a:lnTo>
                  <a:pt x="487" y="180"/>
                </a:lnTo>
                <a:lnTo>
                  <a:pt x="506" y="165"/>
                </a:lnTo>
                <a:lnTo>
                  <a:pt x="508" y="165"/>
                </a:lnTo>
                <a:lnTo>
                  <a:pt x="508" y="167"/>
                </a:lnTo>
                <a:lnTo>
                  <a:pt x="495" y="176"/>
                </a:lnTo>
                <a:lnTo>
                  <a:pt x="500" y="180"/>
                </a:lnTo>
                <a:lnTo>
                  <a:pt x="504" y="185"/>
                </a:lnTo>
                <a:lnTo>
                  <a:pt x="500" y="190"/>
                </a:lnTo>
                <a:lnTo>
                  <a:pt x="501" y="192"/>
                </a:lnTo>
                <a:lnTo>
                  <a:pt x="509" y="182"/>
                </a:lnTo>
                <a:lnTo>
                  <a:pt x="510" y="182"/>
                </a:lnTo>
                <a:lnTo>
                  <a:pt x="512" y="184"/>
                </a:lnTo>
                <a:lnTo>
                  <a:pt x="517" y="189"/>
                </a:lnTo>
                <a:lnTo>
                  <a:pt x="522" y="182"/>
                </a:lnTo>
                <a:lnTo>
                  <a:pt x="519" y="178"/>
                </a:lnTo>
                <a:lnTo>
                  <a:pt x="528" y="186"/>
                </a:lnTo>
                <a:lnTo>
                  <a:pt x="527" y="186"/>
                </a:lnTo>
                <a:lnTo>
                  <a:pt x="523" y="182"/>
                </a:lnTo>
                <a:lnTo>
                  <a:pt x="518" y="189"/>
                </a:lnTo>
                <a:lnTo>
                  <a:pt x="522" y="194"/>
                </a:lnTo>
                <a:lnTo>
                  <a:pt x="523" y="194"/>
                </a:lnTo>
                <a:lnTo>
                  <a:pt x="524" y="194"/>
                </a:lnTo>
                <a:lnTo>
                  <a:pt x="523" y="195"/>
                </a:lnTo>
                <a:lnTo>
                  <a:pt x="527" y="198"/>
                </a:lnTo>
                <a:lnTo>
                  <a:pt x="528" y="201"/>
                </a:lnTo>
                <a:lnTo>
                  <a:pt x="528" y="202"/>
                </a:lnTo>
                <a:lnTo>
                  <a:pt x="521" y="210"/>
                </a:lnTo>
                <a:lnTo>
                  <a:pt x="521" y="212"/>
                </a:lnTo>
                <a:lnTo>
                  <a:pt x="522" y="212"/>
                </a:lnTo>
                <a:lnTo>
                  <a:pt x="523" y="212"/>
                </a:lnTo>
                <a:lnTo>
                  <a:pt x="524" y="212"/>
                </a:lnTo>
                <a:lnTo>
                  <a:pt x="527" y="211"/>
                </a:lnTo>
                <a:lnTo>
                  <a:pt x="527" y="212"/>
                </a:lnTo>
                <a:lnTo>
                  <a:pt x="528" y="213"/>
                </a:lnTo>
                <a:lnTo>
                  <a:pt x="529" y="216"/>
                </a:lnTo>
                <a:lnTo>
                  <a:pt x="530" y="218"/>
                </a:lnTo>
                <a:lnTo>
                  <a:pt x="531" y="221"/>
                </a:lnTo>
                <a:lnTo>
                  <a:pt x="521" y="232"/>
                </a:lnTo>
                <a:lnTo>
                  <a:pt x="521" y="234"/>
                </a:lnTo>
                <a:lnTo>
                  <a:pt x="523" y="235"/>
                </a:lnTo>
                <a:lnTo>
                  <a:pt x="523" y="236"/>
                </a:lnTo>
                <a:lnTo>
                  <a:pt x="524" y="237"/>
                </a:lnTo>
                <a:lnTo>
                  <a:pt x="526" y="239"/>
                </a:lnTo>
                <a:lnTo>
                  <a:pt x="527" y="240"/>
                </a:lnTo>
                <a:lnTo>
                  <a:pt x="528" y="241"/>
                </a:lnTo>
                <a:lnTo>
                  <a:pt x="529" y="243"/>
                </a:lnTo>
                <a:lnTo>
                  <a:pt x="529" y="241"/>
                </a:lnTo>
                <a:lnTo>
                  <a:pt x="530" y="238"/>
                </a:lnTo>
                <a:lnTo>
                  <a:pt x="531" y="237"/>
                </a:lnTo>
                <a:lnTo>
                  <a:pt x="531" y="236"/>
                </a:lnTo>
                <a:lnTo>
                  <a:pt x="531" y="235"/>
                </a:lnTo>
                <a:lnTo>
                  <a:pt x="532" y="234"/>
                </a:lnTo>
                <a:lnTo>
                  <a:pt x="535" y="234"/>
                </a:lnTo>
                <a:lnTo>
                  <a:pt x="536" y="232"/>
                </a:lnTo>
                <a:lnTo>
                  <a:pt x="536" y="231"/>
                </a:lnTo>
                <a:lnTo>
                  <a:pt x="536" y="230"/>
                </a:lnTo>
                <a:lnTo>
                  <a:pt x="537" y="229"/>
                </a:lnTo>
                <a:lnTo>
                  <a:pt x="538" y="228"/>
                </a:lnTo>
                <a:lnTo>
                  <a:pt x="539" y="229"/>
                </a:lnTo>
                <a:lnTo>
                  <a:pt x="539" y="235"/>
                </a:lnTo>
                <a:lnTo>
                  <a:pt x="544" y="247"/>
                </a:lnTo>
                <a:lnTo>
                  <a:pt x="544" y="249"/>
                </a:lnTo>
                <a:lnTo>
                  <a:pt x="544" y="251"/>
                </a:lnTo>
                <a:lnTo>
                  <a:pt x="543" y="254"/>
                </a:lnTo>
                <a:lnTo>
                  <a:pt x="543" y="255"/>
                </a:lnTo>
                <a:lnTo>
                  <a:pt x="543" y="256"/>
                </a:lnTo>
                <a:lnTo>
                  <a:pt x="543" y="257"/>
                </a:lnTo>
                <a:lnTo>
                  <a:pt x="541" y="264"/>
                </a:lnTo>
                <a:lnTo>
                  <a:pt x="540" y="265"/>
                </a:lnTo>
                <a:lnTo>
                  <a:pt x="540" y="266"/>
                </a:lnTo>
                <a:lnTo>
                  <a:pt x="539" y="266"/>
                </a:lnTo>
                <a:lnTo>
                  <a:pt x="538" y="270"/>
                </a:lnTo>
                <a:lnTo>
                  <a:pt x="539" y="270"/>
                </a:lnTo>
                <a:lnTo>
                  <a:pt x="540" y="269"/>
                </a:lnTo>
                <a:lnTo>
                  <a:pt x="541" y="269"/>
                </a:lnTo>
                <a:lnTo>
                  <a:pt x="543" y="270"/>
                </a:lnTo>
                <a:lnTo>
                  <a:pt x="544" y="270"/>
                </a:lnTo>
                <a:lnTo>
                  <a:pt x="544" y="271"/>
                </a:lnTo>
                <a:lnTo>
                  <a:pt x="546" y="270"/>
                </a:lnTo>
                <a:lnTo>
                  <a:pt x="556" y="269"/>
                </a:lnTo>
                <a:lnTo>
                  <a:pt x="557" y="268"/>
                </a:lnTo>
                <a:lnTo>
                  <a:pt x="571" y="266"/>
                </a:lnTo>
                <a:lnTo>
                  <a:pt x="571" y="265"/>
                </a:lnTo>
                <a:lnTo>
                  <a:pt x="572" y="265"/>
                </a:lnTo>
                <a:lnTo>
                  <a:pt x="572" y="263"/>
                </a:lnTo>
                <a:lnTo>
                  <a:pt x="572" y="262"/>
                </a:lnTo>
                <a:lnTo>
                  <a:pt x="572" y="263"/>
                </a:lnTo>
                <a:lnTo>
                  <a:pt x="572" y="265"/>
                </a:lnTo>
                <a:lnTo>
                  <a:pt x="571" y="265"/>
                </a:lnTo>
                <a:lnTo>
                  <a:pt x="571" y="266"/>
                </a:lnTo>
                <a:lnTo>
                  <a:pt x="582" y="264"/>
                </a:lnTo>
                <a:lnTo>
                  <a:pt x="583" y="265"/>
                </a:lnTo>
                <a:lnTo>
                  <a:pt x="584" y="265"/>
                </a:lnTo>
                <a:lnTo>
                  <a:pt x="584" y="264"/>
                </a:lnTo>
                <a:lnTo>
                  <a:pt x="583" y="264"/>
                </a:lnTo>
                <a:lnTo>
                  <a:pt x="580" y="263"/>
                </a:lnTo>
                <a:lnTo>
                  <a:pt x="580" y="262"/>
                </a:lnTo>
                <a:lnTo>
                  <a:pt x="579" y="259"/>
                </a:lnTo>
                <a:lnTo>
                  <a:pt x="578" y="256"/>
                </a:lnTo>
                <a:lnTo>
                  <a:pt x="578" y="255"/>
                </a:lnTo>
                <a:lnTo>
                  <a:pt x="578" y="254"/>
                </a:lnTo>
                <a:lnTo>
                  <a:pt x="579" y="253"/>
                </a:lnTo>
                <a:lnTo>
                  <a:pt x="580" y="252"/>
                </a:lnTo>
                <a:lnTo>
                  <a:pt x="581" y="252"/>
                </a:lnTo>
                <a:lnTo>
                  <a:pt x="582" y="252"/>
                </a:lnTo>
                <a:lnTo>
                  <a:pt x="581" y="251"/>
                </a:lnTo>
                <a:lnTo>
                  <a:pt x="579" y="235"/>
                </a:lnTo>
                <a:lnTo>
                  <a:pt x="578" y="231"/>
                </a:lnTo>
                <a:lnTo>
                  <a:pt x="578" y="228"/>
                </a:lnTo>
                <a:lnTo>
                  <a:pt x="577" y="223"/>
                </a:lnTo>
                <a:lnTo>
                  <a:pt x="577" y="222"/>
                </a:lnTo>
                <a:lnTo>
                  <a:pt x="575" y="222"/>
                </a:lnTo>
                <a:lnTo>
                  <a:pt x="575" y="221"/>
                </a:lnTo>
                <a:lnTo>
                  <a:pt x="575" y="220"/>
                </a:lnTo>
                <a:lnTo>
                  <a:pt x="577" y="220"/>
                </a:lnTo>
                <a:lnTo>
                  <a:pt x="577" y="219"/>
                </a:lnTo>
                <a:lnTo>
                  <a:pt x="575" y="216"/>
                </a:lnTo>
                <a:lnTo>
                  <a:pt x="577" y="213"/>
                </a:lnTo>
                <a:lnTo>
                  <a:pt x="577" y="210"/>
                </a:lnTo>
                <a:lnTo>
                  <a:pt x="578" y="207"/>
                </a:lnTo>
                <a:lnTo>
                  <a:pt x="579" y="206"/>
                </a:lnTo>
                <a:lnTo>
                  <a:pt x="581" y="205"/>
                </a:lnTo>
                <a:lnTo>
                  <a:pt x="586" y="204"/>
                </a:lnTo>
                <a:lnTo>
                  <a:pt x="590" y="204"/>
                </a:lnTo>
                <a:lnTo>
                  <a:pt x="592" y="204"/>
                </a:lnTo>
                <a:lnTo>
                  <a:pt x="592" y="205"/>
                </a:lnTo>
                <a:lnTo>
                  <a:pt x="593" y="205"/>
                </a:lnTo>
                <a:lnTo>
                  <a:pt x="595" y="204"/>
                </a:lnTo>
                <a:lnTo>
                  <a:pt x="597" y="204"/>
                </a:lnTo>
                <a:lnTo>
                  <a:pt x="598" y="204"/>
                </a:lnTo>
                <a:lnTo>
                  <a:pt x="598" y="203"/>
                </a:lnTo>
                <a:lnTo>
                  <a:pt x="599" y="202"/>
                </a:lnTo>
                <a:lnTo>
                  <a:pt x="600" y="202"/>
                </a:lnTo>
                <a:lnTo>
                  <a:pt x="601" y="202"/>
                </a:lnTo>
                <a:lnTo>
                  <a:pt x="603" y="202"/>
                </a:lnTo>
                <a:lnTo>
                  <a:pt x="604" y="201"/>
                </a:lnTo>
                <a:lnTo>
                  <a:pt x="605" y="201"/>
                </a:lnTo>
                <a:lnTo>
                  <a:pt x="607" y="202"/>
                </a:lnTo>
                <a:lnTo>
                  <a:pt x="608" y="202"/>
                </a:lnTo>
                <a:lnTo>
                  <a:pt x="612" y="201"/>
                </a:lnTo>
                <a:lnTo>
                  <a:pt x="613" y="201"/>
                </a:lnTo>
                <a:lnTo>
                  <a:pt x="614" y="201"/>
                </a:lnTo>
                <a:lnTo>
                  <a:pt x="615" y="201"/>
                </a:lnTo>
                <a:lnTo>
                  <a:pt x="616" y="201"/>
                </a:lnTo>
                <a:lnTo>
                  <a:pt x="617" y="201"/>
                </a:lnTo>
                <a:lnTo>
                  <a:pt x="617" y="199"/>
                </a:lnTo>
                <a:lnTo>
                  <a:pt x="617" y="198"/>
                </a:lnTo>
                <a:lnTo>
                  <a:pt x="618" y="198"/>
                </a:lnTo>
                <a:lnTo>
                  <a:pt x="618" y="201"/>
                </a:lnTo>
                <a:lnTo>
                  <a:pt x="619" y="199"/>
                </a:lnTo>
                <a:lnTo>
                  <a:pt x="621" y="201"/>
                </a:lnTo>
                <a:lnTo>
                  <a:pt x="622" y="201"/>
                </a:lnTo>
                <a:lnTo>
                  <a:pt x="624" y="202"/>
                </a:lnTo>
                <a:lnTo>
                  <a:pt x="621" y="190"/>
                </a:lnTo>
                <a:lnTo>
                  <a:pt x="619" y="189"/>
                </a:lnTo>
                <a:lnTo>
                  <a:pt x="626" y="177"/>
                </a:lnTo>
                <a:lnTo>
                  <a:pt x="650" y="193"/>
                </a:lnTo>
                <a:lnTo>
                  <a:pt x="652" y="190"/>
                </a:lnTo>
                <a:lnTo>
                  <a:pt x="679" y="147"/>
                </a:lnTo>
                <a:lnTo>
                  <a:pt x="690" y="154"/>
                </a:lnTo>
                <a:lnTo>
                  <a:pt x="694" y="148"/>
                </a:lnTo>
                <a:lnTo>
                  <a:pt x="691" y="155"/>
                </a:lnTo>
                <a:lnTo>
                  <a:pt x="690" y="157"/>
                </a:lnTo>
                <a:lnTo>
                  <a:pt x="692" y="170"/>
                </a:lnTo>
                <a:lnTo>
                  <a:pt x="699" y="170"/>
                </a:lnTo>
                <a:lnTo>
                  <a:pt x="693" y="172"/>
                </a:lnTo>
                <a:lnTo>
                  <a:pt x="685" y="185"/>
                </a:lnTo>
                <a:lnTo>
                  <a:pt x="677" y="186"/>
                </a:lnTo>
                <a:lnTo>
                  <a:pt x="669" y="199"/>
                </a:lnTo>
                <a:lnTo>
                  <a:pt x="670" y="199"/>
                </a:lnTo>
                <a:lnTo>
                  <a:pt x="673" y="202"/>
                </a:lnTo>
                <a:lnTo>
                  <a:pt x="679" y="207"/>
                </a:lnTo>
                <a:lnTo>
                  <a:pt x="687" y="212"/>
                </a:lnTo>
                <a:lnTo>
                  <a:pt x="701" y="222"/>
                </a:lnTo>
                <a:lnTo>
                  <a:pt x="704" y="223"/>
                </a:lnTo>
                <a:lnTo>
                  <a:pt x="716" y="230"/>
                </a:lnTo>
                <a:lnTo>
                  <a:pt x="717" y="231"/>
                </a:lnTo>
                <a:lnTo>
                  <a:pt x="720" y="234"/>
                </a:lnTo>
                <a:lnTo>
                  <a:pt x="725" y="237"/>
                </a:lnTo>
                <a:lnTo>
                  <a:pt x="728" y="239"/>
                </a:lnTo>
                <a:lnTo>
                  <a:pt x="746" y="252"/>
                </a:lnTo>
                <a:lnTo>
                  <a:pt x="755" y="256"/>
                </a:lnTo>
                <a:lnTo>
                  <a:pt x="769" y="265"/>
                </a:lnTo>
                <a:lnTo>
                  <a:pt x="770" y="265"/>
                </a:lnTo>
                <a:lnTo>
                  <a:pt x="771" y="265"/>
                </a:lnTo>
                <a:lnTo>
                  <a:pt x="771" y="266"/>
                </a:lnTo>
                <a:lnTo>
                  <a:pt x="773" y="268"/>
                </a:lnTo>
                <a:lnTo>
                  <a:pt x="774" y="269"/>
                </a:lnTo>
                <a:lnTo>
                  <a:pt x="778" y="271"/>
                </a:lnTo>
                <a:lnTo>
                  <a:pt x="780" y="272"/>
                </a:lnTo>
                <a:lnTo>
                  <a:pt x="784" y="274"/>
                </a:lnTo>
                <a:lnTo>
                  <a:pt x="786" y="276"/>
                </a:lnTo>
                <a:lnTo>
                  <a:pt x="788" y="277"/>
                </a:lnTo>
                <a:lnTo>
                  <a:pt x="793" y="280"/>
                </a:lnTo>
                <a:lnTo>
                  <a:pt x="796" y="281"/>
                </a:lnTo>
                <a:lnTo>
                  <a:pt x="799" y="284"/>
                </a:lnTo>
                <a:lnTo>
                  <a:pt x="799" y="285"/>
                </a:lnTo>
                <a:lnTo>
                  <a:pt x="799" y="286"/>
                </a:lnTo>
                <a:lnTo>
                  <a:pt x="799" y="287"/>
                </a:lnTo>
                <a:lnTo>
                  <a:pt x="799" y="288"/>
                </a:lnTo>
                <a:lnTo>
                  <a:pt x="798" y="288"/>
                </a:lnTo>
                <a:lnTo>
                  <a:pt x="795" y="295"/>
                </a:lnTo>
                <a:lnTo>
                  <a:pt x="789" y="303"/>
                </a:lnTo>
                <a:lnTo>
                  <a:pt x="788" y="303"/>
                </a:lnTo>
                <a:lnTo>
                  <a:pt x="787" y="303"/>
                </a:lnTo>
                <a:lnTo>
                  <a:pt x="784" y="301"/>
                </a:lnTo>
                <a:lnTo>
                  <a:pt x="782" y="301"/>
                </a:lnTo>
                <a:lnTo>
                  <a:pt x="782" y="299"/>
                </a:lnTo>
                <a:lnTo>
                  <a:pt x="782" y="301"/>
                </a:lnTo>
                <a:lnTo>
                  <a:pt x="781" y="301"/>
                </a:lnTo>
                <a:lnTo>
                  <a:pt x="781" y="302"/>
                </a:lnTo>
                <a:lnTo>
                  <a:pt x="780" y="302"/>
                </a:lnTo>
                <a:lnTo>
                  <a:pt x="779" y="302"/>
                </a:lnTo>
                <a:lnTo>
                  <a:pt x="778" y="302"/>
                </a:lnTo>
                <a:lnTo>
                  <a:pt x="777" y="303"/>
                </a:lnTo>
                <a:lnTo>
                  <a:pt x="776" y="303"/>
                </a:lnTo>
                <a:lnTo>
                  <a:pt x="778" y="304"/>
                </a:lnTo>
                <a:lnTo>
                  <a:pt x="780" y="305"/>
                </a:lnTo>
                <a:lnTo>
                  <a:pt x="781" y="307"/>
                </a:lnTo>
                <a:lnTo>
                  <a:pt x="786" y="311"/>
                </a:lnTo>
                <a:lnTo>
                  <a:pt x="787" y="312"/>
                </a:lnTo>
                <a:lnTo>
                  <a:pt x="791" y="314"/>
                </a:lnTo>
                <a:lnTo>
                  <a:pt x="791" y="315"/>
                </a:lnTo>
                <a:lnTo>
                  <a:pt x="790" y="316"/>
                </a:lnTo>
                <a:lnTo>
                  <a:pt x="789" y="316"/>
                </a:lnTo>
                <a:lnTo>
                  <a:pt x="788" y="316"/>
                </a:lnTo>
                <a:lnTo>
                  <a:pt x="787" y="315"/>
                </a:lnTo>
                <a:lnTo>
                  <a:pt x="785" y="314"/>
                </a:lnTo>
                <a:lnTo>
                  <a:pt x="784" y="315"/>
                </a:lnTo>
                <a:lnTo>
                  <a:pt x="784" y="316"/>
                </a:lnTo>
                <a:lnTo>
                  <a:pt x="782" y="318"/>
                </a:lnTo>
                <a:lnTo>
                  <a:pt x="780" y="322"/>
                </a:lnTo>
                <a:lnTo>
                  <a:pt x="778" y="324"/>
                </a:lnTo>
                <a:lnTo>
                  <a:pt x="777" y="324"/>
                </a:lnTo>
                <a:lnTo>
                  <a:pt x="776" y="326"/>
                </a:lnTo>
                <a:lnTo>
                  <a:pt x="776" y="327"/>
                </a:lnTo>
                <a:lnTo>
                  <a:pt x="774" y="328"/>
                </a:lnTo>
                <a:lnTo>
                  <a:pt x="773" y="330"/>
                </a:lnTo>
                <a:lnTo>
                  <a:pt x="772" y="332"/>
                </a:lnTo>
                <a:lnTo>
                  <a:pt x="771" y="332"/>
                </a:lnTo>
                <a:lnTo>
                  <a:pt x="768" y="335"/>
                </a:lnTo>
                <a:lnTo>
                  <a:pt x="765" y="335"/>
                </a:lnTo>
                <a:lnTo>
                  <a:pt x="764" y="335"/>
                </a:lnTo>
                <a:lnTo>
                  <a:pt x="763" y="336"/>
                </a:lnTo>
                <a:lnTo>
                  <a:pt x="762" y="336"/>
                </a:lnTo>
                <a:lnTo>
                  <a:pt x="760" y="336"/>
                </a:lnTo>
                <a:lnTo>
                  <a:pt x="759" y="336"/>
                </a:lnTo>
                <a:lnTo>
                  <a:pt x="757" y="335"/>
                </a:lnTo>
                <a:lnTo>
                  <a:pt x="757" y="336"/>
                </a:lnTo>
                <a:lnTo>
                  <a:pt x="756" y="336"/>
                </a:lnTo>
                <a:lnTo>
                  <a:pt x="755" y="335"/>
                </a:lnTo>
                <a:lnTo>
                  <a:pt x="755" y="333"/>
                </a:lnTo>
                <a:lnTo>
                  <a:pt x="755" y="332"/>
                </a:lnTo>
                <a:lnTo>
                  <a:pt x="754" y="332"/>
                </a:lnTo>
                <a:lnTo>
                  <a:pt x="754" y="333"/>
                </a:lnTo>
                <a:lnTo>
                  <a:pt x="754" y="335"/>
                </a:lnTo>
                <a:lnTo>
                  <a:pt x="753" y="336"/>
                </a:lnTo>
                <a:lnTo>
                  <a:pt x="752" y="336"/>
                </a:lnTo>
                <a:lnTo>
                  <a:pt x="751" y="336"/>
                </a:lnTo>
                <a:lnTo>
                  <a:pt x="750" y="336"/>
                </a:lnTo>
                <a:lnTo>
                  <a:pt x="747" y="336"/>
                </a:lnTo>
                <a:lnTo>
                  <a:pt x="746" y="336"/>
                </a:lnTo>
                <a:lnTo>
                  <a:pt x="746" y="337"/>
                </a:lnTo>
                <a:lnTo>
                  <a:pt x="745" y="337"/>
                </a:lnTo>
                <a:lnTo>
                  <a:pt x="744" y="336"/>
                </a:lnTo>
                <a:lnTo>
                  <a:pt x="743" y="337"/>
                </a:lnTo>
                <a:lnTo>
                  <a:pt x="743" y="338"/>
                </a:lnTo>
                <a:lnTo>
                  <a:pt x="746" y="343"/>
                </a:lnTo>
                <a:lnTo>
                  <a:pt x="746" y="344"/>
                </a:lnTo>
                <a:lnTo>
                  <a:pt x="746" y="345"/>
                </a:lnTo>
                <a:lnTo>
                  <a:pt x="747" y="346"/>
                </a:lnTo>
                <a:lnTo>
                  <a:pt x="750" y="349"/>
                </a:lnTo>
                <a:lnTo>
                  <a:pt x="752" y="352"/>
                </a:lnTo>
                <a:lnTo>
                  <a:pt x="754" y="355"/>
                </a:lnTo>
                <a:lnTo>
                  <a:pt x="760" y="366"/>
                </a:lnTo>
                <a:lnTo>
                  <a:pt x="763" y="372"/>
                </a:lnTo>
                <a:lnTo>
                  <a:pt x="764" y="375"/>
                </a:lnTo>
                <a:lnTo>
                  <a:pt x="767" y="379"/>
                </a:lnTo>
                <a:lnTo>
                  <a:pt x="768" y="380"/>
                </a:lnTo>
                <a:lnTo>
                  <a:pt x="769" y="380"/>
                </a:lnTo>
                <a:lnTo>
                  <a:pt x="769" y="379"/>
                </a:lnTo>
                <a:lnTo>
                  <a:pt x="770" y="379"/>
                </a:lnTo>
                <a:lnTo>
                  <a:pt x="771" y="380"/>
                </a:lnTo>
                <a:lnTo>
                  <a:pt x="770" y="382"/>
                </a:lnTo>
                <a:lnTo>
                  <a:pt x="771" y="383"/>
                </a:lnTo>
                <a:lnTo>
                  <a:pt x="772" y="382"/>
                </a:lnTo>
                <a:lnTo>
                  <a:pt x="772" y="379"/>
                </a:lnTo>
                <a:lnTo>
                  <a:pt x="773" y="380"/>
                </a:lnTo>
                <a:lnTo>
                  <a:pt x="772" y="382"/>
                </a:lnTo>
                <a:lnTo>
                  <a:pt x="771" y="383"/>
                </a:lnTo>
                <a:lnTo>
                  <a:pt x="772" y="382"/>
                </a:lnTo>
                <a:lnTo>
                  <a:pt x="771" y="383"/>
                </a:lnTo>
                <a:lnTo>
                  <a:pt x="773" y="385"/>
                </a:lnTo>
                <a:lnTo>
                  <a:pt x="780" y="374"/>
                </a:lnTo>
                <a:lnTo>
                  <a:pt x="774" y="370"/>
                </a:lnTo>
                <a:lnTo>
                  <a:pt x="780" y="373"/>
                </a:lnTo>
                <a:lnTo>
                  <a:pt x="786" y="365"/>
                </a:lnTo>
                <a:lnTo>
                  <a:pt x="787" y="365"/>
                </a:lnTo>
                <a:lnTo>
                  <a:pt x="781" y="374"/>
                </a:lnTo>
                <a:lnTo>
                  <a:pt x="787" y="378"/>
                </a:lnTo>
                <a:lnTo>
                  <a:pt x="787" y="379"/>
                </a:lnTo>
                <a:lnTo>
                  <a:pt x="780" y="374"/>
                </a:lnTo>
                <a:lnTo>
                  <a:pt x="777" y="381"/>
                </a:lnTo>
                <a:lnTo>
                  <a:pt x="788" y="388"/>
                </a:lnTo>
                <a:lnTo>
                  <a:pt x="777" y="381"/>
                </a:lnTo>
                <a:lnTo>
                  <a:pt x="773" y="386"/>
                </a:lnTo>
                <a:lnTo>
                  <a:pt x="781" y="391"/>
                </a:lnTo>
                <a:lnTo>
                  <a:pt x="790" y="396"/>
                </a:lnTo>
                <a:lnTo>
                  <a:pt x="797" y="398"/>
                </a:lnTo>
                <a:lnTo>
                  <a:pt x="798" y="395"/>
                </a:lnTo>
                <a:lnTo>
                  <a:pt x="799" y="396"/>
                </a:lnTo>
                <a:lnTo>
                  <a:pt x="798" y="397"/>
                </a:lnTo>
                <a:lnTo>
                  <a:pt x="798" y="398"/>
                </a:lnTo>
                <a:lnTo>
                  <a:pt x="800" y="400"/>
                </a:lnTo>
                <a:lnTo>
                  <a:pt x="803" y="403"/>
                </a:lnTo>
                <a:lnTo>
                  <a:pt x="804" y="403"/>
                </a:lnTo>
                <a:lnTo>
                  <a:pt x="805" y="402"/>
                </a:lnTo>
                <a:lnTo>
                  <a:pt x="807" y="402"/>
                </a:lnTo>
                <a:lnTo>
                  <a:pt x="810" y="402"/>
                </a:lnTo>
                <a:lnTo>
                  <a:pt x="812" y="403"/>
                </a:lnTo>
                <a:lnTo>
                  <a:pt x="814" y="404"/>
                </a:lnTo>
                <a:lnTo>
                  <a:pt x="816" y="405"/>
                </a:lnTo>
                <a:lnTo>
                  <a:pt x="822" y="407"/>
                </a:lnTo>
                <a:lnTo>
                  <a:pt x="822" y="408"/>
                </a:lnTo>
                <a:lnTo>
                  <a:pt x="823" y="408"/>
                </a:lnTo>
                <a:lnTo>
                  <a:pt x="824" y="411"/>
                </a:lnTo>
                <a:lnTo>
                  <a:pt x="825" y="411"/>
                </a:lnTo>
                <a:lnTo>
                  <a:pt x="826" y="410"/>
                </a:lnTo>
                <a:lnTo>
                  <a:pt x="828" y="410"/>
                </a:lnTo>
                <a:lnTo>
                  <a:pt x="830" y="410"/>
                </a:lnTo>
                <a:lnTo>
                  <a:pt x="832" y="410"/>
                </a:lnTo>
                <a:lnTo>
                  <a:pt x="834" y="410"/>
                </a:lnTo>
                <a:lnTo>
                  <a:pt x="834" y="408"/>
                </a:lnTo>
                <a:lnTo>
                  <a:pt x="836" y="408"/>
                </a:lnTo>
                <a:lnTo>
                  <a:pt x="837" y="407"/>
                </a:lnTo>
                <a:lnTo>
                  <a:pt x="838" y="407"/>
                </a:lnTo>
                <a:lnTo>
                  <a:pt x="839" y="406"/>
                </a:lnTo>
                <a:lnTo>
                  <a:pt x="841" y="404"/>
                </a:lnTo>
                <a:lnTo>
                  <a:pt x="842" y="403"/>
                </a:lnTo>
                <a:lnTo>
                  <a:pt x="842" y="402"/>
                </a:lnTo>
                <a:lnTo>
                  <a:pt x="838" y="394"/>
                </a:lnTo>
                <a:lnTo>
                  <a:pt x="823" y="400"/>
                </a:lnTo>
                <a:lnTo>
                  <a:pt x="823" y="402"/>
                </a:lnTo>
                <a:lnTo>
                  <a:pt x="822" y="402"/>
                </a:lnTo>
                <a:lnTo>
                  <a:pt x="822" y="400"/>
                </a:lnTo>
                <a:lnTo>
                  <a:pt x="839" y="391"/>
                </a:lnTo>
                <a:lnTo>
                  <a:pt x="843" y="402"/>
                </a:lnTo>
                <a:lnTo>
                  <a:pt x="846" y="402"/>
                </a:lnTo>
                <a:lnTo>
                  <a:pt x="847" y="403"/>
                </a:lnTo>
                <a:lnTo>
                  <a:pt x="848" y="403"/>
                </a:lnTo>
                <a:lnTo>
                  <a:pt x="850" y="400"/>
                </a:lnTo>
                <a:lnTo>
                  <a:pt x="853" y="399"/>
                </a:lnTo>
                <a:lnTo>
                  <a:pt x="862" y="391"/>
                </a:lnTo>
                <a:lnTo>
                  <a:pt x="869" y="383"/>
                </a:lnTo>
                <a:lnTo>
                  <a:pt x="873" y="380"/>
                </a:lnTo>
                <a:lnTo>
                  <a:pt x="876" y="377"/>
                </a:lnTo>
                <a:lnTo>
                  <a:pt x="880" y="374"/>
                </a:lnTo>
                <a:lnTo>
                  <a:pt x="881" y="373"/>
                </a:lnTo>
                <a:lnTo>
                  <a:pt x="883" y="372"/>
                </a:lnTo>
                <a:lnTo>
                  <a:pt x="885" y="371"/>
                </a:lnTo>
                <a:lnTo>
                  <a:pt x="884" y="370"/>
                </a:lnTo>
                <a:lnTo>
                  <a:pt x="884" y="369"/>
                </a:lnTo>
                <a:lnTo>
                  <a:pt x="885" y="370"/>
                </a:lnTo>
                <a:lnTo>
                  <a:pt x="886" y="371"/>
                </a:lnTo>
                <a:lnTo>
                  <a:pt x="888" y="370"/>
                </a:lnTo>
                <a:lnTo>
                  <a:pt x="889" y="369"/>
                </a:lnTo>
                <a:lnTo>
                  <a:pt x="889" y="368"/>
                </a:lnTo>
                <a:lnTo>
                  <a:pt x="890" y="366"/>
                </a:lnTo>
                <a:lnTo>
                  <a:pt x="889" y="365"/>
                </a:lnTo>
                <a:lnTo>
                  <a:pt x="889" y="364"/>
                </a:lnTo>
                <a:lnTo>
                  <a:pt x="889" y="362"/>
                </a:lnTo>
                <a:lnTo>
                  <a:pt x="890" y="361"/>
                </a:lnTo>
                <a:lnTo>
                  <a:pt x="891" y="358"/>
                </a:lnTo>
                <a:lnTo>
                  <a:pt x="892" y="358"/>
                </a:lnTo>
                <a:lnTo>
                  <a:pt x="894" y="356"/>
                </a:lnTo>
                <a:lnTo>
                  <a:pt x="895" y="356"/>
                </a:lnTo>
                <a:lnTo>
                  <a:pt x="898" y="355"/>
                </a:lnTo>
                <a:lnTo>
                  <a:pt x="903" y="353"/>
                </a:lnTo>
                <a:lnTo>
                  <a:pt x="908" y="352"/>
                </a:lnTo>
                <a:lnTo>
                  <a:pt x="910" y="352"/>
                </a:lnTo>
                <a:lnTo>
                  <a:pt x="912" y="352"/>
                </a:lnTo>
                <a:lnTo>
                  <a:pt x="914" y="352"/>
                </a:lnTo>
                <a:lnTo>
                  <a:pt x="915" y="353"/>
                </a:lnTo>
                <a:lnTo>
                  <a:pt x="916" y="353"/>
                </a:lnTo>
                <a:lnTo>
                  <a:pt x="916" y="354"/>
                </a:lnTo>
                <a:lnTo>
                  <a:pt x="917" y="354"/>
                </a:lnTo>
                <a:lnTo>
                  <a:pt x="918" y="352"/>
                </a:lnTo>
                <a:lnTo>
                  <a:pt x="919" y="346"/>
                </a:lnTo>
                <a:lnTo>
                  <a:pt x="924" y="349"/>
                </a:lnTo>
                <a:lnTo>
                  <a:pt x="933" y="364"/>
                </a:lnTo>
                <a:lnTo>
                  <a:pt x="931" y="358"/>
                </a:lnTo>
                <a:lnTo>
                  <a:pt x="929" y="355"/>
                </a:lnTo>
                <a:lnTo>
                  <a:pt x="925" y="348"/>
                </a:lnTo>
                <a:lnTo>
                  <a:pt x="923" y="348"/>
                </a:lnTo>
                <a:lnTo>
                  <a:pt x="922" y="347"/>
                </a:lnTo>
                <a:lnTo>
                  <a:pt x="920" y="347"/>
                </a:lnTo>
                <a:lnTo>
                  <a:pt x="919" y="346"/>
                </a:lnTo>
                <a:lnTo>
                  <a:pt x="918" y="346"/>
                </a:lnTo>
                <a:lnTo>
                  <a:pt x="918" y="345"/>
                </a:lnTo>
                <a:lnTo>
                  <a:pt x="917" y="345"/>
                </a:lnTo>
                <a:lnTo>
                  <a:pt x="915" y="344"/>
                </a:lnTo>
                <a:lnTo>
                  <a:pt x="915" y="343"/>
                </a:lnTo>
                <a:lnTo>
                  <a:pt x="914" y="341"/>
                </a:lnTo>
                <a:lnTo>
                  <a:pt x="914" y="339"/>
                </a:lnTo>
                <a:lnTo>
                  <a:pt x="914" y="338"/>
                </a:lnTo>
                <a:lnTo>
                  <a:pt x="914" y="337"/>
                </a:lnTo>
                <a:lnTo>
                  <a:pt x="915" y="336"/>
                </a:lnTo>
                <a:lnTo>
                  <a:pt x="915" y="335"/>
                </a:lnTo>
                <a:lnTo>
                  <a:pt x="914" y="335"/>
                </a:lnTo>
                <a:lnTo>
                  <a:pt x="912" y="335"/>
                </a:lnTo>
                <a:lnTo>
                  <a:pt x="911" y="335"/>
                </a:lnTo>
                <a:lnTo>
                  <a:pt x="912" y="336"/>
                </a:lnTo>
                <a:lnTo>
                  <a:pt x="912" y="337"/>
                </a:lnTo>
                <a:lnTo>
                  <a:pt x="911" y="339"/>
                </a:lnTo>
                <a:lnTo>
                  <a:pt x="910" y="340"/>
                </a:lnTo>
                <a:lnTo>
                  <a:pt x="909" y="340"/>
                </a:lnTo>
                <a:lnTo>
                  <a:pt x="909" y="341"/>
                </a:lnTo>
                <a:lnTo>
                  <a:pt x="909" y="343"/>
                </a:lnTo>
                <a:lnTo>
                  <a:pt x="907" y="343"/>
                </a:lnTo>
                <a:lnTo>
                  <a:pt x="905" y="343"/>
                </a:lnTo>
                <a:lnTo>
                  <a:pt x="902" y="344"/>
                </a:lnTo>
                <a:lnTo>
                  <a:pt x="901" y="344"/>
                </a:lnTo>
                <a:lnTo>
                  <a:pt x="899" y="345"/>
                </a:lnTo>
                <a:lnTo>
                  <a:pt x="897" y="346"/>
                </a:lnTo>
                <a:lnTo>
                  <a:pt x="894" y="346"/>
                </a:lnTo>
                <a:lnTo>
                  <a:pt x="892" y="346"/>
                </a:lnTo>
                <a:lnTo>
                  <a:pt x="892" y="347"/>
                </a:lnTo>
                <a:lnTo>
                  <a:pt x="890" y="347"/>
                </a:lnTo>
                <a:lnTo>
                  <a:pt x="886" y="348"/>
                </a:lnTo>
                <a:lnTo>
                  <a:pt x="885" y="348"/>
                </a:lnTo>
                <a:lnTo>
                  <a:pt x="884" y="348"/>
                </a:lnTo>
                <a:lnTo>
                  <a:pt x="882" y="351"/>
                </a:lnTo>
                <a:lnTo>
                  <a:pt x="881" y="351"/>
                </a:lnTo>
                <a:lnTo>
                  <a:pt x="880" y="351"/>
                </a:lnTo>
                <a:lnTo>
                  <a:pt x="879" y="351"/>
                </a:lnTo>
                <a:lnTo>
                  <a:pt x="875" y="349"/>
                </a:lnTo>
                <a:lnTo>
                  <a:pt x="872" y="348"/>
                </a:lnTo>
                <a:lnTo>
                  <a:pt x="867" y="345"/>
                </a:lnTo>
                <a:lnTo>
                  <a:pt x="866" y="344"/>
                </a:lnTo>
                <a:lnTo>
                  <a:pt x="865" y="344"/>
                </a:lnTo>
                <a:lnTo>
                  <a:pt x="863" y="343"/>
                </a:lnTo>
                <a:lnTo>
                  <a:pt x="862" y="343"/>
                </a:lnTo>
                <a:lnTo>
                  <a:pt x="860" y="343"/>
                </a:lnTo>
                <a:lnTo>
                  <a:pt x="859" y="343"/>
                </a:lnTo>
                <a:lnTo>
                  <a:pt x="858" y="343"/>
                </a:lnTo>
                <a:lnTo>
                  <a:pt x="857" y="341"/>
                </a:lnTo>
                <a:lnTo>
                  <a:pt x="855" y="338"/>
                </a:lnTo>
                <a:lnTo>
                  <a:pt x="854" y="338"/>
                </a:lnTo>
                <a:lnTo>
                  <a:pt x="853" y="337"/>
                </a:lnTo>
                <a:lnTo>
                  <a:pt x="853" y="335"/>
                </a:lnTo>
                <a:lnTo>
                  <a:pt x="851" y="333"/>
                </a:lnTo>
                <a:lnTo>
                  <a:pt x="851" y="331"/>
                </a:lnTo>
                <a:lnTo>
                  <a:pt x="850" y="329"/>
                </a:lnTo>
                <a:lnTo>
                  <a:pt x="850" y="328"/>
                </a:lnTo>
                <a:lnTo>
                  <a:pt x="849" y="327"/>
                </a:lnTo>
                <a:lnTo>
                  <a:pt x="848" y="326"/>
                </a:lnTo>
                <a:lnTo>
                  <a:pt x="848" y="324"/>
                </a:lnTo>
                <a:lnTo>
                  <a:pt x="848" y="323"/>
                </a:lnTo>
                <a:lnTo>
                  <a:pt x="849" y="323"/>
                </a:lnTo>
                <a:lnTo>
                  <a:pt x="849" y="322"/>
                </a:lnTo>
                <a:lnTo>
                  <a:pt x="850" y="322"/>
                </a:lnTo>
                <a:lnTo>
                  <a:pt x="850" y="321"/>
                </a:lnTo>
                <a:lnTo>
                  <a:pt x="849" y="321"/>
                </a:lnTo>
                <a:lnTo>
                  <a:pt x="848" y="320"/>
                </a:lnTo>
                <a:lnTo>
                  <a:pt x="847" y="319"/>
                </a:lnTo>
                <a:lnTo>
                  <a:pt x="846" y="318"/>
                </a:lnTo>
                <a:lnTo>
                  <a:pt x="845" y="313"/>
                </a:lnTo>
                <a:lnTo>
                  <a:pt x="845" y="312"/>
                </a:lnTo>
                <a:lnTo>
                  <a:pt x="846" y="311"/>
                </a:lnTo>
                <a:lnTo>
                  <a:pt x="847" y="310"/>
                </a:lnTo>
                <a:lnTo>
                  <a:pt x="848" y="308"/>
                </a:lnTo>
                <a:lnTo>
                  <a:pt x="848" y="307"/>
                </a:lnTo>
                <a:lnTo>
                  <a:pt x="847" y="306"/>
                </a:lnTo>
                <a:lnTo>
                  <a:pt x="845" y="306"/>
                </a:lnTo>
                <a:lnTo>
                  <a:pt x="846" y="308"/>
                </a:lnTo>
                <a:lnTo>
                  <a:pt x="841" y="311"/>
                </a:lnTo>
                <a:lnTo>
                  <a:pt x="840" y="311"/>
                </a:lnTo>
                <a:lnTo>
                  <a:pt x="840" y="310"/>
                </a:lnTo>
                <a:lnTo>
                  <a:pt x="841" y="310"/>
                </a:lnTo>
                <a:lnTo>
                  <a:pt x="840" y="308"/>
                </a:lnTo>
                <a:lnTo>
                  <a:pt x="839" y="307"/>
                </a:lnTo>
                <a:lnTo>
                  <a:pt x="840" y="307"/>
                </a:lnTo>
                <a:lnTo>
                  <a:pt x="839" y="306"/>
                </a:lnTo>
                <a:lnTo>
                  <a:pt x="843" y="304"/>
                </a:lnTo>
                <a:lnTo>
                  <a:pt x="845" y="305"/>
                </a:lnTo>
                <a:lnTo>
                  <a:pt x="847" y="305"/>
                </a:lnTo>
                <a:lnTo>
                  <a:pt x="847" y="302"/>
                </a:lnTo>
                <a:lnTo>
                  <a:pt x="848" y="302"/>
                </a:lnTo>
                <a:lnTo>
                  <a:pt x="848" y="301"/>
                </a:lnTo>
                <a:lnTo>
                  <a:pt x="848" y="299"/>
                </a:lnTo>
                <a:lnTo>
                  <a:pt x="847" y="298"/>
                </a:lnTo>
                <a:lnTo>
                  <a:pt x="847" y="297"/>
                </a:lnTo>
                <a:lnTo>
                  <a:pt x="846" y="297"/>
                </a:lnTo>
                <a:lnTo>
                  <a:pt x="846" y="296"/>
                </a:lnTo>
                <a:lnTo>
                  <a:pt x="843" y="295"/>
                </a:lnTo>
                <a:lnTo>
                  <a:pt x="842" y="294"/>
                </a:lnTo>
                <a:lnTo>
                  <a:pt x="841" y="293"/>
                </a:lnTo>
                <a:lnTo>
                  <a:pt x="840" y="291"/>
                </a:lnTo>
                <a:lnTo>
                  <a:pt x="839" y="288"/>
                </a:lnTo>
                <a:lnTo>
                  <a:pt x="839" y="287"/>
                </a:lnTo>
                <a:lnTo>
                  <a:pt x="838" y="287"/>
                </a:lnTo>
                <a:lnTo>
                  <a:pt x="836" y="287"/>
                </a:lnTo>
                <a:lnTo>
                  <a:pt x="834" y="287"/>
                </a:lnTo>
                <a:lnTo>
                  <a:pt x="834" y="288"/>
                </a:lnTo>
                <a:lnTo>
                  <a:pt x="828" y="287"/>
                </a:lnTo>
                <a:lnTo>
                  <a:pt x="828" y="288"/>
                </a:lnTo>
                <a:lnTo>
                  <a:pt x="828" y="286"/>
                </a:lnTo>
                <a:lnTo>
                  <a:pt x="828" y="287"/>
                </a:lnTo>
                <a:lnTo>
                  <a:pt x="834" y="288"/>
                </a:lnTo>
                <a:lnTo>
                  <a:pt x="834" y="286"/>
                </a:lnTo>
                <a:lnTo>
                  <a:pt x="836" y="287"/>
                </a:lnTo>
                <a:lnTo>
                  <a:pt x="836" y="286"/>
                </a:lnTo>
                <a:lnTo>
                  <a:pt x="838" y="287"/>
                </a:lnTo>
                <a:lnTo>
                  <a:pt x="838" y="286"/>
                </a:lnTo>
                <a:lnTo>
                  <a:pt x="838" y="285"/>
                </a:lnTo>
                <a:lnTo>
                  <a:pt x="837" y="285"/>
                </a:lnTo>
                <a:lnTo>
                  <a:pt x="837" y="284"/>
                </a:lnTo>
                <a:lnTo>
                  <a:pt x="838" y="284"/>
                </a:lnTo>
                <a:lnTo>
                  <a:pt x="839" y="282"/>
                </a:lnTo>
                <a:lnTo>
                  <a:pt x="840" y="280"/>
                </a:lnTo>
                <a:lnTo>
                  <a:pt x="843" y="274"/>
                </a:lnTo>
                <a:lnTo>
                  <a:pt x="845" y="271"/>
                </a:lnTo>
                <a:lnTo>
                  <a:pt x="845" y="269"/>
                </a:lnTo>
                <a:lnTo>
                  <a:pt x="843" y="261"/>
                </a:lnTo>
                <a:lnTo>
                  <a:pt x="843" y="260"/>
                </a:lnTo>
                <a:lnTo>
                  <a:pt x="843" y="259"/>
                </a:lnTo>
                <a:lnTo>
                  <a:pt x="843" y="257"/>
                </a:lnTo>
                <a:lnTo>
                  <a:pt x="843" y="256"/>
                </a:lnTo>
                <a:lnTo>
                  <a:pt x="843" y="255"/>
                </a:lnTo>
                <a:lnTo>
                  <a:pt x="845" y="254"/>
                </a:lnTo>
                <a:lnTo>
                  <a:pt x="845" y="253"/>
                </a:lnTo>
                <a:lnTo>
                  <a:pt x="845" y="252"/>
                </a:lnTo>
                <a:lnTo>
                  <a:pt x="845" y="251"/>
                </a:lnTo>
                <a:lnTo>
                  <a:pt x="845" y="249"/>
                </a:lnTo>
                <a:lnTo>
                  <a:pt x="843" y="248"/>
                </a:lnTo>
                <a:lnTo>
                  <a:pt x="843" y="243"/>
                </a:lnTo>
                <a:lnTo>
                  <a:pt x="845" y="237"/>
                </a:lnTo>
                <a:lnTo>
                  <a:pt x="845" y="234"/>
                </a:lnTo>
                <a:lnTo>
                  <a:pt x="845" y="232"/>
                </a:lnTo>
                <a:lnTo>
                  <a:pt x="845" y="231"/>
                </a:lnTo>
                <a:lnTo>
                  <a:pt x="845" y="230"/>
                </a:lnTo>
                <a:lnTo>
                  <a:pt x="845" y="229"/>
                </a:lnTo>
                <a:lnTo>
                  <a:pt x="845" y="228"/>
                </a:lnTo>
                <a:lnTo>
                  <a:pt x="845" y="227"/>
                </a:lnTo>
                <a:lnTo>
                  <a:pt x="845" y="226"/>
                </a:lnTo>
                <a:lnTo>
                  <a:pt x="843" y="226"/>
                </a:lnTo>
                <a:lnTo>
                  <a:pt x="842" y="226"/>
                </a:lnTo>
                <a:lnTo>
                  <a:pt x="841" y="226"/>
                </a:lnTo>
                <a:lnTo>
                  <a:pt x="841" y="224"/>
                </a:lnTo>
                <a:lnTo>
                  <a:pt x="841" y="223"/>
                </a:lnTo>
                <a:lnTo>
                  <a:pt x="840" y="223"/>
                </a:lnTo>
                <a:lnTo>
                  <a:pt x="840" y="222"/>
                </a:lnTo>
                <a:lnTo>
                  <a:pt x="839" y="222"/>
                </a:lnTo>
                <a:lnTo>
                  <a:pt x="840" y="222"/>
                </a:lnTo>
                <a:lnTo>
                  <a:pt x="841" y="222"/>
                </a:lnTo>
                <a:lnTo>
                  <a:pt x="841" y="221"/>
                </a:lnTo>
                <a:lnTo>
                  <a:pt x="841" y="220"/>
                </a:lnTo>
                <a:lnTo>
                  <a:pt x="840" y="220"/>
                </a:lnTo>
                <a:lnTo>
                  <a:pt x="839" y="220"/>
                </a:lnTo>
                <a:lnTo>
                  <a:pt x="839" y="219"/>
                </a:lnTo>
                <a:lnTo>
                  <a:pt x="838" y="219"/>
                </a:lnTo>
                <a:lnTo>
                  <a:pt x="839" y="219"/>
                </a:lnTo>
                <a:lnTo>
                  <a:pt x="839" y="216"/>
                </a:lnTo>
                <a:lnTo>
                  <a:pt x="839" y="215"/>
                </a:lnTo>
                <a:lnTo>
                  <a:pt x="840" y="215"/>
                </a:lnTo>
                <a:lnTo>
                  <a:pt x="840" y="213"/>
                </a:lnTo>
                <a:lnTo>
                  <a:pt x="840" y="212"/>
                </a:lnTo>
                <a:lnTo>
                  <a:pt x="839" y="212"/>
                </a:lnTo>
                <a:lnTo>
                  <a:pt x="839" y="213"/>
                </a:lnTo>
                <a:lnTo>
                  <a:pt x="837" y="213"/>
                </a:lnTo>
                <a:lnTo>
                  <a:pt x="837" y="214"/>
                </a:lnTo>
                <a:lnTo>
                  <a:pt x="832" y="215"/>
                </a:lnTo>
                <a:lnTo>
                  <a:pt x="830" y="215"/>
                </a:lnTo>
                <a:lnTo>
                  <a:pt x="830" y="216"/>
                </a:lnTo>
                <a:lnTo>
                  <a:pt x="829" y="216"/>
                </a:lnTo>
                <a:lnTo>
                  <a:pt x="826" y="218"/>
                </a:lnTo>
                <a:lnTo>
                  <a:pt x="826" y="216"/>
                </a:lnTo>
                <a:lnTo>
                  <a:pt x="828" y="216"/>
                </a:lnTo>
                <a:lnTo>
                  <a:pt x="830" y="215"/>
                </a:lnTo>
                <a:lnTo>
                  <a:pt x="829" y="215"/>
                </a:lnTo>
                <a:lnTo>
                  <a:pt x="829" y="214"/>
                </a:lnTo>
                <a:lnTo>
                  <a:pt x="830" y="214"/>
                </a:lnTo>
                <a:lnTo>
                  <a:pt x="831" y="213"/>
                </a:lnTo>
                <a:lnTo>
                  <a:pt x="832" y="214"/>
                </a:lnTo>
                <a:lnTo>
                  <a:pt x="836" y="213"/>
                </a:lnTo>
                <a:lnTo>
                  <a:pt x="837" y="213"/>
                </a:lnTo>
                <a:lnTo>
                  <a:pt x="837" y="212"/>
                </a:lnTo>
                <a:lnTo>
                  <a:pt x="839" y="212"/>
                </a:lnTo>
                <a:lnTo>
                  <a:pt x="839" y="211"/>
                </a:lnTo>
                <a:lnTo>
                  <a:pt x="838" y="211"/>
                </a:lnTo>
                <a:lnTo>
                  <a:pt x="837" y="211"/>
                </a:lnTo>
                <a:lnTo>
                  <a:pt x="820" y="212"/>
                </a:lnTo>
                <a:lnTo>
                  <a:pt x="820" y="215"/>
                </a:lnTo>
                <a:lnTo>
                  <a:pt x="820" y="212"/>
                </a:lnTo>
                <a:lnTo>
                  <a:pt x="839" y="211"/>
                </a:lnTo>
                <a:lnTo>
                  <a:pt x="838" y="210"/>
                </a:lnTo>
                <a:lnTo>
                  <a:pt x="839" y="210"/>
                </a:lnTo>
                <a:lnTo>
                  <a:pt x="839" y="209"/>
                </a:lnTo>
                <a:lnTo>
                  <a:pt x="840" y="209"/>
                </a:lnTo>
                <a:lnTo>
                  <a:pt x="840" y="207"/>
                </a:lnTo>
                <a:lnTo>
                  <a:pt x="839" y="207"/>
                </a:lnTo>
                <a:lnTo>
                  <a:pt x="839" y="206"/>
                </a:lnTo>
                <a:lnTo>
                  <a:pt x="834" y="207"/>
                </a:lnTo>
                <a:lnTo>
                  <a:pt x="834" y="206"/>
                </a:lnTo>
                <a:lnTo>
                  <a:pt x="834" y="207"/>
                </a:lnTo>
                <a:lnTo>
                  <a:pt x="834" y="206"/>
                </a:lnTo>
                <a:lnTo>
                  <a:pt x="833" y="206"/>
                </a:lnTo>
                <a:lnTo>
                  <a:pt x="833" y="209"/>
                </a:lnTo>
                <a:lnTo>
                  <a:pt x="833" y="207"/>
                </a:lnTo>
                <a:lnTo>
                  <a:pt x="825" y="207"/>
                </a:lnTo>
                <a:lnTo>
                  <a:pt x="825" y="209"/>
                </a:lnTo>
                <a:lnTo>
                  <a:pt x="824" y="209"/>
                </a:lnTo>
                <a:lnTo>
                  <a:pt x="824" y="206"/>
                </a:lnTo>
                <a:lnTo>
                  <a:pt x="825" y="206"/>
                </a:lnTo>
                <a:lnTo>
                  <a:pt x="825" y="207"/>
                </a:lnTo>
                <a:lnTo>
                  <a:pt x="833" y="207"/>
                </a:lnTo>
                <a:lnTo>
                  <a:pt x="833" y="206"/>
                </a:lnTo>
                <a:lnTo>
                  <a:pt x="834" y="206"/>
                </a:lnTo>
                <a:lnTo>
                  <a:pt x="841" y="206"/>
                </a:lnTo>
                <a:lnTo>
                  <a:pt x="841" y="205"/>
                </a:lnTo>
                <a:lnTo>
                  <a:pt x="840" y="205"/>
                </a:lnTo>
                <a:lnTo>
                  <a:pt x="840" y="204"/>
                </a:lnTo>
                <a:lnTo>
                  <a:pt x="840" y="203"/>
                </a:lnTo>
                <a:lnTo>
                  <a:pt x="840" y="202"/>
                </a:lnTo>
                <a:lnTo>
                  <a:pt x="839" y="202"/>
                </a:lnTo>
                <a:lnTo>
                  <a:pt x="839" y="201"/>
                </a:lnTo>
                <a:lnTo>
                  <a:pt x="839" y="199"/>
                </a:lnTo>
                <a:lnTo>
                  <a:pt x="839" y="198"/>
                </a:lnTo>
                <a:lnTo>
                  <a:pt x="838" y="197"/>
                </a:lnTo>
                <a:lnTo>
                  <a:pt x="838" y="196"/>
                </a:lnTo>
                <a:lnTo>
                  <a:pt x="830" y="196"/>
                </a:lnTo>
                <a:lnTo>
                  <a:pt x="838" y="196"/>
                </a:lnTo>
                <a:lnTo>
                  <a:pt x="838" y="192"/>
                </a:lnTo>
                <a:lnTo>
                  <a:pt x="839" y="192"/>
                </a:lnTo>
                <a:lnTo>
                  <a:pt x="840" y="192"/>
                </a:lnTo>
                <a:lnTo>
                  <a:pt x="841" y="192"/>
                </a:lnTo>
                <a:lnTo>
                  <a:pt x="842" y="192"/>
                </a:lnTo>
                <a:lnTo>
                  <a:pt x="843" y="192"/>
                </a:lnTo>
                <a:lnTo>
                  <a:pt x="843" y="190"/>
                </a:lnTo>
                <a:lnTo>
                  <a:pt x="842" y="190"/>
                </a:lnTo>
                <a:lnTo>
                  <a:pt x="841" y="190"/>
                </a:lnTo>
                <a:lnTo>
                  <a:pt x="840" y="189"/>
                </a:lnTo>
                <a:lnTo>
                  <a:pt x="840" y="188"/>
                </a:lnTo>
                <a:lnTo>
                  <a:pt x="841" y="188"/>
                </a:lnTo>
                <a:lnTo>
                  <a:pt x="841" y="187"/>
                </a:lnTo>
                <a:lnTo>
                  <a:pt x="842" y="187"/>
                </a:lnTo>
                <a:lnTo>
                  <a:pt x="842" y="186"/>
                </a:lnTo>
                <a:lnTo>
                  <a:pt x="842" y="185"/>
                </a:lnTo>
                <a:lnTo>
                  <a:pt x="841" y="184"/>
                </a:lnTo>
                <a:lnTo>
                  <a:pt x="840" y="184"/>
                </a:lnTo>
                <a:lnTo>
                  <a:pt x="839" y="184"/>
                </a:lnTo>
                <a:lnTo>
                  <a:pt x="838" y="184"/>
                </a:lnTo>
                <a:lnTo>
                  <a:pt x="837" y="184"/>
                </a:lnTo>
                <a:lnTo>
                  <a:pt x="836" y="184"/>
                </a:lnTo>
                <a:lnTo>
                  <a:pt x="836" y="182"/>
                </a:lnTo>
                <a:lnTo>
                  <a:pt x="834" y="182"/>
                </a:lnTo>
                <a:lnTo>
                  <a:pt x="834" y="184"/>
                </a:lnTo>
                <a:lnTo>
                  <a:pt x="833" y="184"/>
                </a:lnTo>
                <a:lnTo>
                  <a:pt x="832" y="184"/>
                </a:lnTo>
                <a:lnTo>
                  <a:pt x="831" y="184"/>
                </a:lnTo>
                <a:lnTo>
                  <a:pt x="830" y="184"/>
                </a:lnTo>
                <a:lnTo>
                  <a:pt x="829" y="184"/>
                </a:lnTo>
                <a:lnTo>
                  <a:pt x="828" y="184"/>
                </a:lnTo>
                <a:lnTo>
                  <a:pt x="824" y="184"/>
                </a:lnTo>
                <a:lnTo>
                  <a:pt x="823" y="184"/>
                </a:lnTo>
                <a:lnTo>
                  <a:pt x="822" y="184"/>
                </a:lnTo>
                <a:lnTo>
                  <a:pt x="821" y="184"/>
                </a:lnTo>
                <a:lnTo>
                  <a:pt x="820" y="184"/>
                </a:lnTo>
                <a:lnTo>
                  <a:pt x="819" y="184"/>
                </a:lnTo>
                <a:lnTo>
                  <a:pt x="817" y="184"/>
                </a:lnTo>
                <a:lnTo>
                  <a:pt x="816" y="184"/>
                </a:lnTo>
                <a:lnTo>
                  <a:pt x="815" y="184"/>
                </a:lnTo>
                <a:lnTo>
                  <a:pt x="814" y="185"/>
                </a:lnTo>
                <a:lnTo>
                  <a:pt x="813" y="187"/>
                </a:lnTo>
                <a:lnTo>
                  <a:pt x="812" y="187"/>
                </a:lnTo>
                <a:lnTo>
                  <a:pt x="810" y="187"/>
                </a:lnTo>
                <a:lnTo>
                  <a:pt x="808" y="188"/>
                </a:lnTo>
                <a:lnTo>
                  <a:pt x="807" y="187"/>
                </a:lnTo>
                <a:lnTo>
                  <a:pt x="806" y="187"/>
                </a:lnTo>
                <a:lnTo>
                  <a:pt x="806" y="188"/>
                </a:lnTo>
                <a:lnTo>
                  <a:pt x="805" y="188"/>
                </a:lnTo>
                <a:lnTo>
                  <a:pt x="804" y="188"/>
                </a:lnTo>
                <a:lnTo>
                  <a:pt x="803" y="188"/>
                </a:lnTo>
                <a:lnTo>
                  <a:pt x="802" y="188"/>
                </a:lnTo>
                <a:lnTo>
                  <a:pt x="800" y="188"/>
                </a:lnTo>
                <a:lnTo>
                  <a:pt x="799" y="188"/>
                </a:lnTo>
                <a:lnTo>
                  <a:pt x="798" y="188"/>
                </a:lnTo>
                <a:lnTo>
                  <a:pt x="797" y="187"/>
                </a:lnTo>
                <a:lnTo>
                  <a:pt x="797" y="176"/>
                </a:lnTo>
                <a:lnTo>
                  <a:pt x="795" y="176"/>
                </a:lnTo>
                <a:lnTo>
                  <a:pt x="794" y="176"/>
                </a:lnTo>
                <a:lnTo>
                  <a:pt x="793" y="176"/>
                </a:lnTo>
                <a:lnTo>
                  <a:pt x="793" y="174"/>
                </a:lnTo>
                <a:lnTo>
                  <a:pt x="791" y="174"/>
                </a:lnTo>
                <a:lnTo>
                  <a:pt x="790" y="174"/>
                </a:lnTo>
                <a:lnTo>
                  <a:pt x="789" y="174"/>
                </a:lnTo>
                <a:lnTo>
                  <a:pt x="789" y="176"/>
                </a:lnTo>
                <a:lnTo>
                  <a:pt x="787" y="176"/>
                </a:lnTo>
                <a:lnTo>
                  <a:pt x="788" y="178"/>
                </a:lnTo>
                <a:lnTo>
                  <a:pt x="788" y="179"/>
                </a:lnTo>
                <a:lnTo>
                  <a:pt x="788" y="178"/>
                </a:lnTo>
                <a:lnTo>
                  <a:pt x="787" y="178"/>
                </a:lnTo>
                <a:lnTo>
                  <a:pt x="787" y="177"/>
                </a:lnTo>
                <a:lnTo>
                  <a:pt x="787" y="176"/>
                </a:lnTo>
                <a:lnTo>
                  <a:pt x="787" y="174"/>
                </a:lnTo>
                <a:lnTo>
                  <a:pt x="786" y="173"/>
                </a:lnTo>
                <a:lnTo>
                  <a:pt x="785" y="173"/>
                </a:lnTo>
                <a:lnTo>
                  <a:pt x="784" y="174"/>
                </a:lnTo>
                <a:lnTo>
                  <a:pt x="782" y="173"/>
                </a:lnTo>
                <a:lnTo>
                  <a:pt x="781" y="173"/>
                </a:lnTo>
                <a:lnTo>
                  <a:pt x="781" y="172"/>
                </a:lnTo>
                <a:lnTo>
                  <a:pt x="780" y="171"/>
                </a:lnTo>
                <a:lnTo>
                  <a:pt x="779" y="171"/>
                </a:lnTo>
                <a:lnTo>
                  <a:pt x="778" y="171"/>
                </a:lnTo>
                <a:lnTo>
                  <a:pt x="777" y="170"/>
                </a:lnTo>
                <a:lnTo>
                  <a:pt x="777" y="169"/>
                </a:lnTo>
                <a:lnTo>
                  <a:pt x="777" y="168"/>
                </a:lnTo>
                <a:lnTo>
                  <a:pt x="777" y="167"/>
                </a:lnTo>
                <a:lnTo>
                  <a:pt x="777" y="165"/>
                </a:lnTo>
                <a:lnTo>
                  <a:pt x="778" y="165"/>
                </a:lnTo>
                <a:lnTo>
                  <a:pt x="779" y="164"/>
                </a:lnTo>
                <a:lnTo>
                  <a:pt x="779" y="163"/>
                </a:lnTo>
                <a:lnTo>
                  <a:pt x="778" y="163"/>
                </a:lnTo>
                <a:lnTo>
                  <a:pt x="778" y="161"/>
                </a:lnTo>
                <a:lnTo>
                  <a:pt x="777" y="161"/>
                </a:lnTo>
                <a:lnTo>
                  <a:pt x="777" y="160"/>
                </a:lnTo>
                <a:lnTo>
                  <a:pt x="776" y="157"/>
                </a:lnTo>
                <a:lnTo>
                  <a:pt x="774" y="157"/>
                </a:lnTo>
                <a:lnTo>
                  <a:pt x="774" y="156"/>
                </a:lnTo>
                <a:lnTo>
                  <a:pt x="773" y="156"/>
                </a:lnTo>
                <a:lnTo>
                  <a:pt x="773" y="155"/>
                </a:lnTo>
                <a:lnTo>
                  <a:pt x="770" y="156"/>
                </a:lnTo>
                <a:lnTo>
                  <a:pt x="770" y="154"/>
                </a:lnTo>
                <a:lnTo>
                  <a:pt x="770" y="156"/>
                </a:lnTo>
                <a:lnTo>
                  <a:pt x="769" y="154"/>
                </a:lnTo>
                <a:lnTo>
                  <a:pt x="769" y="153"/>
                </a:lnTo>
                <a:lnTo>
                  <a:pt x="767" y="153"/>
                </a:lnTo>
                <a:lnTo>
                  <a:pt x="767" y="152"/>
                </a:lnTo>
                <a:lnTo>
                  <a:pt x="770" y="153"/>
                </a:lnTo>
                <a:lnTo>
                  <a:pt x="771" y="152"/>
                </a:lnTo>
                <a:lnTo>
                  <a:pt x="770" y="152"/>
                </a:lnTo>
                <a:lnTo>
                  <a:pt x="769" y="152"/>
                </a:lnTo>
                <a:lnTo>
                  <a:pt x="769" y="151"/>
                </a:lnTo>
                <a:lnTo>
                  <a:pt x="770" y="151"/>
                </a:lnTo>
                <a:lnTo>
                  <a:pt x="770" y="149"/>
                </a:lnTo>
                <a:lnTo>
                  <a:pt x="769" y="149"/>
                </a:lnTo>
                <a:lnTo>
                  <a:pt x="770" y="149"/>
                </a:lnTo>
                <a:lnTo>
                  <a:pt x="770" y="148"/>
                </a:lnTo>
                <a:lnTo>
                  <a:pt x="770" y="147"/>
                </a:lnTo>
                <a:lnTo>
                  <a:pt x="772" y="147"/>
                </a:lnTo>
                <a:lnTo>
                  <a:pt x="773" y="147"/>
                </a:lnTo>
                <a:lnTo>
                  <a:pt x="773" y="146"/>
                </a:lnTo>
                <a:lnTo>
                  <a:pt x="773" y="145"/>
                </a:lnTo>
                <a:lnTo>
                  <a:pt x="773" y="144"/>
                </a:lnTo>
                <a:lnTo>
                  <a:pt x="772" y="143"/>
                </a:lnTo>
                <a:lnTo>
                  <a:pt x="773" y="142"/>
                </a:lnTo>
                <a:lnTo>
                  <a:pt x="774" y="140"/>
                </a:lnTo>
                <a:lnTo>
                  <a:pt x="774" y="139"/>
                </a:lnTo>
                <a:lnTo>
                  <a:pt x="776" y="139"/>
                </a:lnTo>
                <a:lnTo>
                  <a:pt x="777" y="138"/>
                </a:lnTo>
                <a:lnTo>
                  <a:pt x="777" y="137"/>
                </a:lnTo>
                <a:lnTo>
                  <a:pt x="778" y="137"/>
                </a:lnTo>
                <a:lnTo>
                  <a:pt x="779" y="138"/>
                </a:lnTo>
                <a:lnTo>
                  <a:pt x="780" y="138"/>
                </a:lnTo>
                <a:lnTo>
                  <a:pt x="781" y="139"/>
                </a:lnTo>
                <a:lnTo>
                  <a:pt x="782" y="139"/>
                </a:lnTo>
                <a:lnTo>
                  <a:pt x="784" y="140"/>
                </a:lnTo>
                <a:lnTo>
                  <a:pt x="785" y="142"/>
                </a:lnTo>
                <a:lnTo>
                  <a:pt x="786" y="142"/>
                </a:lnTo>
                <a:lnTo>
                  <a:pt x="787" y="142"/>
                </a:lnTo>
                <a:lnTo>
                  <a:pt x="788" y="140"/>
                </a:lnTo>
                <a:lnTo>
                  <a:pt x="788" y="139"/>
                </a:lnTo>
                <a:lnTo>
                  <a:pt x="789" y="138"/>
                </a:lnTo>
                <a:lnTo>
                  <a:pt x="790" y="138"/>
                </a:lnTo>
                <a:lnTo>
                  <a:pt x="790" y="137"/>
                </a:lnTo>
                <a:lnTo>
                  <a:pt x="791" y="137"/>
                </a:lnTo>
                <a:lnTo>
                  <a:pt x="791" y="136"/>
                </a:lnTo>
                <a:lnTo>
                  <a:pt x="791" y="134"/>
                </a:lnTo>
                <a:lnTo>
                  <a:pt x="791" y="132"/>
                </a:lnTo>
                <a:lnTo>
                  <a:pt x="793" y="132"/>
                </a:lnTo>
                <a:lnTo>
                  <a:pt x="793" y="131"/>
                </a:lnTo>
                <a:lnTo>
                  <a:pt x="794" y="131"/>
                </a:lnTo>
                <a:lnTo>
                  <a:pt x="795" y="131"/>
                </a:lnTo>
                <a:lnTo>
                  <a:pt x="796" y="131"/>
                </a:lnTo>
                <a:lnTo>
                  <a:pt x="797" y="131"/>
                </a:lnTo>
                <a:lnTo>
                  <a:pt x="798" y="131"/>
                </a:lnTo>
                <a:lnTo>
                  <a:pt x="798" y="130"/>
                </a:lnTo>
                <a:lnTo>
                  <a:pt x="799" y="130"/>
                </a:lnTo>
                <a:lnTo>
                  <a:pt x="800" y="130"/>
                </a:lnTo>
                <a:lnTo>
                  <a:pt x="802" y="130"/>
                </a:lnTo>
                <a:lnTo>
                  <a:pt x="804" y="131"/>
                </a:lnTo>
                <a:lnTo>
                  <a:pt x="804" y="130"/>
                </a:lnTo>
                <a:lnTo>
                  <a:pt x="805" y="131"/>
                </a:lnTo>
                <a:lnTo>
                  <a:pt x="806" y="130"/>
                </a:lnTo>
                <a:lnTo>
                  <a:pt x="808" y="130"/>
                </a:lnTo>
                <a:lnTo>
                  <a:pt x="810" y="130"/>
                </a:lnTo>
                <a:lnTo>
                  <a:pt x="811" y="130"/>
                </a:lnTo>
                <a:lnTo>
                  <a:pt x="812" y="130"/>
                </a:lnTo>
                <a:lnTo>
                  <a:pt x="813" y="129"/>
                </a:lnTo>
                <a:lnTo>
                  <a:pt x="814" y="128"/>
                </a:lnTo>
                <a:lnTo>
                  <a:pt x="815" y="128"/>
                </a:lnTo>
                <a:lnTo>
                  <a:pt x="815" y="127"/>
                </a:lnTo>
                <a:lnTo>
                  <a:pt x="816" y="127"/>
                </a:lnTo>
                <a:lnTo>
                  <a:pt x="816" y="126"/>
                </a:lnTo>
                <a:lnTo>
                  <a:pt x="816" y="124"/>
                </a:lnTo>
                <a:lnTo>
                  <a:pt x="815" y="124"/>
                </a:lnTo>
                <a:lnTo>
                  <a:pt x="814" y="124"/>
                </a:lnTo>
                <a:lnTo>
                  <a:pt x="813" y="124"/>
                </a:lnTo>
                <a:lnTo>
                  <a:pt x="812" y="124"/>
                </a:lnTo>
                <a:lnTo>
                  <a:pt x="811" y="124"/>
                </a:lnTo>
                <a:lnTo>
                  <a:pt x="810" y="124"/>
                </a:lnTo>
                <a:lnTo>
                  <a:pt x="808" y="124"/>
                </a:lnTo>
                <a:lnTo>
                  <a:pt x="807" y="124"/>
                </a:lnTo>
                <a:lnTo>
                  <a:pt x="806" y="126"/>
                </a:lnTo>
                <a:lnTo>
                  <a:pt x="805" y="126"/>
                </a:lnTo>
                <a:lnTo>
                  <a:pt x="804" y="124"/>
                </a:lnTo>
                <a:lnTo>
                  <a:pt x="803" y="124"/>
                </a:lnTo>
                <a:lnTo>
                  <a:pt x="803" y="123"/>
                </a:lnTo>
                <a:lnTo>
                  <a:pt x="802" y="123"/>
                </a:lnTo>
                <a:lnTo>
                  <a:pt x="802" y="122"/>
                </a:lnTo>
                <a:lnTo>
                  <a:pt x="802" y="121"/>
                </a:lnTo>
                <a:lnTo>
                  <a:pt x="802" y="120"/>
                </a:lnTo>
                <a:lnTo>
                  <a:pt x="802" y="119"/>
                </a:lnTo>
                <a:lnTo>
                  <a:pt x="802" y="118"/>
                </a:lnTo>
                <a:lnTo>
                  <a:pt x="802" y="117"/>
                </a:lnTo>
                <a:lnTo>
                  <a:pt x="802" y="115"/>
                </a:lnTo>
                <a:lnTo>
                  <a:pt x="803" y="114"/>
                </a:lnTo>
                <a:lnTo>
                  <a:pt x="803" y="113"/>
                </a:lnTo>
                <a:lnTo>
                  <a:pt x="803" y="112"/>
                </a:lnTo>
                <a:lnTo>
                  <a:pt x="804" y="111"/>
                </a:lnTo>
                <a:lnTo>
                  <a:pt x="804" y="110"/>
                </a:lnTo>
                <a:lnTo>
                  <a:pt x="804" y="109"/>
                </a:lnTo>
                <a:lnTo>
                  <a:pt x="804" y="107"/>
                </a:lnTo>
                <a:lnTo>
                  <a:pt x="804" y="106"/>
                </a:lnTo>
                <a:lnTo>
                  <a:pt x="804" y="105"/>
                </a:lnTo>
                <a:lnTo>
                  <a:pt x="806" y="104"/>
                </a:lnTo>
                <a:lnTo>
                  <a:pt x="807" y="104"/>
                </a:lnTo>
                <a:lnTo>
                  <a:pt x="808" y="103"/>
                </a:lnTo>
                <a:lnTo>
                  <a:pt x="811" y="102"/>
                </a:lnTo>
                <a:lnTo>
                  <a:pt x="812" y="102"/>
                </a:lnTo>
                <a:lnTo>
                  <a:pt x="812" y="101"/>
                </a:lnTo>
                <a:lnTo>
                  <a:pt x="813" y="101"/>
                </a:lnTo>
                <a:lnTo>
                  <a:pt x="814" y="101"/>
                </a:lnTo>
                <a:lnTo>
                  <a:pt x="815" y="100"/>
                </a:lnTo>
                <a:lnTo>
                  <a:pt x="816" y="100"/>
                </a:lnTo>
                <a:lnTo>
                  <a:pt x="816" y="98"/>
                </a:lnTo>
                <a:lnTo>
                  <a:pt x="817" y="98"/>
                </a:lnTo>
                <a:lnTo>
                  <a:pt x="817" y="97"/>
                </a:lnTo>
                <a:lnTo>
                  <a:pt x="817" y="96"/>
                </a:lnTo>
                <a:lnTo>
                  <a:pt x="817" y="95"/>
                </a:lnTo>
                <a:lnTo>
                  <a:pt x="816" y="95"/>
                </a:lnTo>
                <a:lnTo>
                  <a:pt x="816" y="94"/>
                </a:lnTo>
                <a:lnTo>
                  <a:pt x="815" y="93"/>
                </a:lnTo>
                <a:lnTo>
                  <a:pt x="815" y="92"/>
                </a:lnTo>
                <a:lnTo>
                  <a:pt x="814" y="92"/>
                </a:lnTo>
                <a:lnTo>
                  <a:pt x="814" y="90"/>
                </a:lnTo>
                <a:lnTo>
                  <a:pt x="812" y="89"/>
                </a:lnTo>
                <a:lnTo>
                  <a:pt x="812" y="88"/>
                </a:lnTo>
                <a:lnTo>
                  <a:pt x="811" y="87"/>
                </a:lnTo>
                <a:lnTo>
                  <a:pt x="810" y="87"/>
                </a:lnTo>
                <a:lnTo>
                  <a:pt x="810" y="86"/>
                </a:lnTo>
                <a:lnTo>
                  <a:pt x="810" y="85"/>
                </a:lnTo>
                <a:lnTo>
                  <a:pt x="810" y="84"/>
                </a:lnTo>
                <a:lnTo>
                  <a:pt x="810" y="82"/>
                </a:lnTo>
                <a:lnTo>
                  <a:pt x="810" y="81"/>
                </a:lnTo>
                <a:lnTo>
                  <a:pt x="810" y="80"/>
                </a:lnTo>
                <a:lnTo>
                  <a:pt x="811" y="79"/>
                </a:lnTo>
                <a:lnTo>
                  <a:pt x="811" y="78"/>
                </a:lnTo>
                <a:lnTo>
                  <a:pt x="811" y="77"/>
                </a:lnTo>
                <a:lnTo>
                  <a:pt x="810" y="76"/>
                </a:lnTo>
                <a:lnTo>
                  <a:pt x="810" y="75"/>
                </a:lnTo>
                <a:lnTo>
                  <a:pt x="810" y="72"/>
                </a:lnTo>
                <a:lnTo>
                  <a:pt x="810" y="71"/>
                </a:lnTo>
                <a:lnTo>
                  <a:pt x="810" y="70"/>
                </a:lnTo>
                <a:lnTo>
                  <a:pt x="810" y="69"/>
                </a:lnTo>
                <a:lnTo>
                  <a:pt x="811" y="68"/>
                </a:lnTo>
                <a:lnTo>
                  <a:pt x="812" y="68"/>
                </a:lnTo>
                <a:lnTo>
                  <a:pt x="813" y="67"/>
                </a:lnTo>
                <a:lnTo>
                  <a:pt x="814" y="67"/>
                </a:lnTo>
                <a:lnTo>
                  <a:pt x="815" y="65"/>
                </a:lnTo>
                <a:lnTo>
                  <a:pt x="816" y="65"/>
                </a:lnTo>
                <a:lnTo>
                  <a:pt x="817" y="64"/>
                </a:lnTo>
                <a:lnTo>
                  <a:pt x="817" y="63"/>
                </a:lnTo>
                <a:lnTo>
                  <a:pt x="817" y="62"/>
                </a:lnTo>
                <a:lnTo>
                  <a:pt x="817" y="61"/>
                </a:lnTo>
                <a:lnTo>
                  <a:pt x="817" y="60"/>
                </a:lnTo>
                <a:lnTo>
                  <a:pt x="819" y="60"/>
                </a:lnTo>
                <a:lnTo>
                  <a:pt x="819" y="61"/>
                </a:lnTo>
                <a:lnTo>
                  <a:pt x="819" y="62"/>
                </a:lnTo>
                <a:lnTo>
                  <a:pt x="819" y="63"/>
                </a:lnTo>
                <a:lnTo>
                  <a:pt x="820" y="63"/>
                </a:lnTo>
                <a:lnTo>
                  <a:pt x="821" y="64"/>
                </a:lnTo>
                <a:lnTo>
                  <a:pt x="822" y="65"/>
                </a:lnTo>
                <a:lnTo>
                  <a:pt x="823" y="67"/>
                </a:lnTo>
                <a:lnTo>
                  <a:pt x="824" y="68"/>
                </a:lnTo>
                <a:lnTo>
                  <a:pt x="825" y="68"/>
                </a:lnTo>
                <a:lnTo>
                  <a:pt x="826" y="69"/>
                </a:lnTo>
                <a:lnTo>
                  <a:pt x="828" y="69"/>
                </a:lnTo>
                <a:lnTo>
                  <a:pt x="829" y="70"/>
                </a:lnTo>
                <a:lnTo>
                  <a:pt x="830" y="70"/>
                </a:lnTo>
                <a:lnTo>
                  <a:pt x="831" y="71"/>
                </a:lnTo>
                <a:lnTo>
                  <a:pt x="832" y="71"/>
                </a:lnTo>
                <a:lnTo>
                  <a:pt x="833" y="71"/>
                </a:lnTo>
                <a:lnTo>
                  <a:pt x="836" y="72"/>
                </a:lnTo>
                <a:lnTo>
                  <a:pt x="838" y="73"/>
                </a:lnTo>
                <a:lnTo>
                  <a:pt x="839" y="73"/>
                </a:lnTo>
                <a:lnTo>
                  <a:pt x="839" y="75"/>
                </a:lnTo>
                <a:lnTo>
                  <a:pt x="840" y="75"/>
                </a:lnTo>
                <a:lnTo>
                  <a:pt x="841" y="75"/>
                </a:lnTo>
                <a:lnTo>
                  <a:pt x="842" y="76"/>
                </a:lnTo>
                <a:lnTo>
                  <a:pt x="843" y="76"/>
                </a:lnTo>
                <a:lnTo>
                  <a:pt x="845" y="76"/>
                </a:lnTo>
                <a:lnTo>
                  <a:pt x="845" y="75"/>
                </a:lnTo>
                <a:lnTo>
                  <a:pt x="846" y="75"/>
                </a:lnTo>
                <a:lnTo>
                  <a:pt x="846" y="73"/>
                </a:lnTo>
                <a:lnTo>
                  <a:pt x="846" y="72"/>
                </a:lnTo>
                <a:lnTo>
                  <a:pt x="845" y="71"/>
                </a:lnTo>
                <a:lnTo>
                  <a:pt x="845" y="70"/>
                </a:lnTo>
                <a:lnTo>
                  <a:pt x="843" y="68"/>
                </a:lnTo>
                <a:lnTo>
                  <a:pt x="845" y="65"/>
                </a:lnTo>
                <a:lnTo>
                  <a:pt x="846" y="63"/>
                </a:lnTo>
                <a:lnTo>
                  <a:pt x="846" y="62"/>
                </a:lnTo>
                <a:lnTo>
                  <a:pt x="846" y="60"/>
                </a:lnTo>
                <a:lnTo>
                  <a:pt x="846" y="59"/>
                </a:lnTo>
                <a:lnTo>
                  <a:pt x="846" y="57"/>
                </a:lnTo>
                <a:lnTo>
                  <a:pt x="846" y="56"/>
                </a:lnTo>
                <a:lnTo>
                  <a:pt x="847" y="55"/>
                </a:lnTo>
                <a:lnTo>
                  <a:pt x="848" y="54"/>
                </a:lnTo>
                <a:lnTo>
                  <a:pt x="849" y="54"/>
                </a:lnTo>
                <a:lnTo>
                  <a:pt x="850" y="53"/>
                </a:lnTo>
                <a:lnTo>
                  <a:pt x="851" y="52"/>
                </a:lnTo>
                <a:lnTo>
                  <a:pt x="853" y="52"/>
                </a:lnTo>
                <a:lnTo>
                  <a:pt x="854" y="52"/>
                </a:lnTo>
                <a:lnTo>
                  <a:pt x="855" y="51"/>
                </a:lnTo>
                <a:lnTo>
                  <a:pt x="856" y="51"/>
                </a:lnTo>
                <a:lnTo>
                  <a:pt x="857" y="51"/>
                </a:lnTo>
                <a:lnTo>
                  <a:pt x="858" y="50"/>
                </a:lnTo>
                <a:lnTo>
                  <a:pt x="860" y="50"/>
                </a:lnTo>
                <a:lnTo>
                  <a:pt x="862" y="50"/>
                </a:lnTo>
                <a:lnTo>
                  <a:pt x="863" y="50"/>
                </a:lnTo>
                <a:lnTo>
                  <a:pt x="863" y="48"/>
                </a:lnTo>
                <a:lnTo>
                  <a:pt x="864" y="48"/>
                </a:lnTo>
                <a:lnTo>
                  <a:pt x="865" y="47"/>
                </a:lnTo>
                <a:lnTo>
                  <a:pt x="865" y="48"/>
                </a:lnTo>
                <a:lnTo>
                  <a:pt x="866" y="48"/>
                </a:lnTo>
                <a:lnTo>
                  <a:pt x="867" y="50"/>
                </a:lnTo>
                <a:lnTo>
                  <a:pt x="869" y="50"/>
                </a:lnTo>
                <a:lnTo>
                  <a:pt x="869" y="51"/>
                </a:lnTo>
                <a:lnTo>
                  <a:pt x="869" y="52"/>
                </a:lnTo>
                <a:lnTo>
                  <a:pt x="871" y="52"/>
                </a:lnTo>
                <a:lnTo>
                  <a:pt x="872" y="54"/>
                </a:lnTo>
                <a:lnTo>
                  <a:pt x="872" y="55"/>
                </a:lnTo>
                <a:lnTo>
                  <a:pt x="874" y="56"/>
                </a:lnTo>
                <a:lnTo>
                  <a:pt x="875" y="57"/>
                </a:lnTo>
                <a:lnTo>
                  <a:pt x="876" y="59"/>
                </a:lnTo>
                <a:lnTo>
                  <a:pt x="876" y="60"/>
                </a:lnTo>
                <a:lnTo>
                  <a:pt x="877" y="60"/>
                </a:lnTo>
                <a:lnTo>
                  <a:pt x="879" y="61"/>
                </a:lnTo>
                <a:lnTo>
                  <a:pt x="881" y="61"/>
                </a:lnTo>
                <a:lnTo>
                  <a:pt x="884" y="60"/>
                </a:lnTo>
                <a:lnTo>
                  <a:pt x="885" y="60"/>
                </a:lnTo>
                <a:lnTo>
                  <a:pt x="886" y="60"/>
                </a:lnTo>
                <a:lnTo>
                  <a:pt x="886" y="59"/>
                </a:lnTo>
                <a:lnTo>
                  <a:pt x="886" y="56"/>
                </a:lnTo>
                <a:lnTo>
                  <a:pt x="886" y="55"/>
                </a:lnTo>
                <a:lnTo>
                  <a:pt x="886" y="54"/>
                </a:lnTo>
                <a:lnTo>
                  <a:pt x="888" y="55"/>
                </a:lnTo>
                <a:lnTo>
                  <a:pt x="889" y="57"/>
                </a:lnTo>
                <a:lnTo>
                  <a:pt x="890" y="57"/>
                </a:lnTo>
                <a:lnTo>
                  <a:pt x="890" y="55"/>
                </a:lnTo>
                <a:lnTo>
                  <a:pt x="888" y="47"/>
                </a:lnTo>
                <a:lnTo>
                  <a:pt x="891" y="55"/>
                </a:lnTo>
                <a:lnTo>
                  <a:pt x="894" y="53"/>
                </a:lnTo>
                <a:lnTo>
                  <a:pt x="890" y="40"/>
                </a:lnTo>
                <a:lnTo>
                  <a:pt x="895" y="53"/>
                </a:lnTo>
                <a:lnTo>
                  <a:pt x="897" y="53"/>
                </a:lnTo>
                <a:lnTo>
                  <a:pt x="898" y="53"/>
                </a:lnTo>
                <a:lnTo>
                  <a:pt x="899" y="54"/>
                </a:lnTo>
                <a:lnTo>
                  <a:pt x="899" y="55"/>
                </a:lnTo>
                <a:lnTo>
                  <a:pt x="900" y="55"/>
                </a:lnTo>
                <a:lnTo>
                  <a:pt x="901" y="54"/>
                </a:lnTo>
                <a:lnTo>
                  <a:pt x="901" y="53"/>
                </a:lnTo>
                <a:lnTo>
                  <a:pt x="901" y="52"/>
                </a:lnTo>
                <a:lnTo>
                  <a:pt x="901" y="51"/>
                </a:lnTo>
                <a:lnTo>
                  <a:pt x="900" y="50"/>
                </a:lnTo>
                <a:lnTo>
                  <a:pt x="901" y="48"/>
                </a:lnTo>
                <a:lnTo>
                  <a:pt x="902" y="48"/>
                </a:lnTo>
                <a:lnTo>
                  <a:pt x="902" y="47"/>
                </a:lnTo>
                <a:lnTo>
                  <a:pt x="907" y="42"/>
                </a:lnTo>
                <a:lnTo>
                  <a:pt x="910" y="40"/>
                </a:lnTo>
                <a:lnTo>
                  <a:pt x="908" y="34"/>
                </a:lnTo>
                <a:lnTo>
                  <a:pt x="908" y="33"/>
                </a:lnTo>
                <a:lnTo>
                  <a:pt x="917" y="30"/>
                </a:lnTo>
                <a:lnTo>
                  <a:pt x="917" y="31"/>
                </a:lnTo>
                <a:lnTo>
                  <a:pt x="923" y="26"/>
                </a:lnTo>
                <a:lnTo>
                  <a:pt x="927" y="25"/>
                </a:lnTo>
                <a:lnTo>
                  <a:pt x="927" y="26"/>
                </a:lnTo>
                <a:lnTo>
                  <a:pt x="924" y="27"/>
                </a:lnTo>
                <a:lnTo>
                  <a:pt x="917" y="31"/>
                </a:lnTo>
                <a:lnTo>
                  <a:pt x="910" y="34"/>
                </a:lnTo>
                <a:lnTo>
                  <a:pt x="909" y="34"/>
                </a:lnTo>
                <a:lnTo>
                  <a:pt x="911" y="40"/>
                </a:lnTo>
                <a:lnTo>
                  <a:pt x="918" y="39"/>
                </a:lnTo>
                <a:lnTo>
                  <a:pt x="923" y="42"/>
                </a:lnTo>
                <a:lnTo>
                  <a:pt x="936" y="84"/>
                </a:lnTo>
                <a:lnTo>
                  <a:pt x="937" y="86"/>
                </a:lnTo>
                <a:lnTo>
                  <a:pt x="937" y="88"/>
                </a:lnTo>
                <a:lnTo>
                  <a:pt x="937" y="90"/>
                </a:lnTo>
                <a:lnTo>
                  <a:pt x="937" y="92"/>
                </a:lnTo>
                <a:lnTo>
                  <a:pt x="936" y="92"/>
                </a:lnTo>
                <a:lnTo>
                  <a:pt x="936" y="93"/>
                </a:lnTo>
                <a:lnTo>
                  <a:pt x="935" y="94"/>
                </a:lnTo>
                <a:lnTo>
                  <a:pt x="934" y="94"/>
                </a:lnTo>
                <a:lnTo>
                  <a:pt x="933" y="94"/>
                </a:lnTo>
                <a:lnTo>
                  <a:pt x="932" y="94"/>
                </a:lnTo>
                <a:lnTo>
                  <a:pt x="932" y="95"/>
                </a:lnTo>
                <a:lnTo>
                  <a:pt x="931" y="95"/>
                </a:lnTo>
                <a:lnTo>
                  <a:pt x="929" y="95"/>
                </a:lnTo>
                <a:lnTo>
                  <a:pt x="929" y="96"/>
                </a:lnTo>
                <a:lnTo>
                  <a:pt x="929" y="97"/>
                </a:lnTo>
                <a:lnTo>
                  <a:pt x="929" y="98"/>
                </a:lnTo>
                <a:lnTo>
                  <a:pt x="929" y="100"/>
                </a:lnTo>
                <a:lnTo>
                  <a:pt x="931" y="101"/>
                </a:lnTo>
                <a:lnTo>
                  <a:pt x="929" y="101"/>
                </a:lnTo>
                <a:lnTo>
                  <a:pt x="929" y="102"/>
                </a:lnTo>
                <a:lnTo>
                  <a:pt x="929" y="103"/>
                </a:lnTo>
                <a:lnTo>
                  <a:pt x="931" y="103"/>
                </a:lnTo>
                <a:lnTo>
                  <a:pt x="931" y="104"/>
                </a:lnTo>
                <a:lnTo>
                  <a:pt x="934" y="104"/>
                </a:lnTo>
                <a:lnTo>
                  <a:pt x="935" y="104"/>
                </a:lnTo>
                <a:lnTo>
                  <a:pt x="934" y="104"/>
                </a:lnTo>
                <a:lnTo>
                  <a:pt x="931" y="104"/>
                </a:lnTo>
                <a:lnTo>
                  <a:pt x="931" y="105"/>
                </a:lnTo>
                <a:lnTo>
                  <a:pt x="931" y="106"/>
                </a:lnTo>
                <a:lnTo>
                  <a:pt x="931" y="107"/>
                </a:lnTo>
                <a:lnTo>
                  <a:pt x="931" y="109"/>
                </a:lnTo>
                <a:lnTo>
                  <a:pt x="931" y="110"/>
                </a:lnTo>
                <a:lnTo>
                  <a:pt x="931" y="111"/>
                </a:lnTo>
                <a:lnTo>
                  <a:pt x="932" y="111"/>
                </a:lnTo>
                <a:lnTo>
                  <a:pt x="932" y="112"/>
                </a:lnTo>
                <a:lnTo>
                  <a:pt x="932" y="113"/>
                </a:lnTo>
                <a:lnTo>
                  <a:pt x="933" y="114"/>
                </a:lnTo>
                <a:lnTo>
                  <a:pt x="933" y="115"/>
                </a:lnTo>
                <a:lnTo>
                  <a:pt x="932" y="117"/>
                </a:lnTo>
                <a:lnTo>
                  <a:pt x="932" y="118"/>
                </a:lnTo>
                <a:lnTo>
                  <a:pt x="933" y="115"/>
                </a:lnTo>
                <a:lnTo>
                  <a:pt x="933" y="114"/>
                </a:lnTo>
                <a:lnTo>
                  <a:pt x="933" y="113"/>
                </a:lnTo>
                <a:lnTo>
                  <a:pt x="934" y="113"/>
                </a:lnTo>
                <a:lnTo>
                  <a:pt x="935" y="113"/>
                </a:lnTo>
                <a:lnTo>
                  <a:pt x="936" y="113"/>
                </a:lnTo>
                <a:lnTo>
                  <a:pt x="937" y="113"/>
                </a:lnTo>
                <a:lnTo>
                  <a:pt x="938" y="114"/>
                </a:lnTo>
                <a:lnTo>
                  <a:pt x="940" y="113"/>
                </a:lnTo>
                <a:lnTo>
                  <a:pt x="941" y="113"/>
                </a:lnTo>
                <a:lnTo>
                  <a:pt x="942" y="113"/>
                </a:lnTo>
                <a:lnTo>
                  <a:pt x="943" y="113"/>
                </a:lnTo>
                <a:lnTo>
                  <a:pt x="944" y="113"/>
                </a:lnTo>
                <a:lnTo>
                  <a:pt x="945" y="114"/>
                </a:lnTo>
                <a:lnTo>
                  <a:pt x="945" y="115"/>
                </a:lnTo>
                <a:lnTo>
                  <a:pt x="946" y="117"/>
                </a:lnTo>
                <a:lnTo>
                  <a:pt x="948" y="117"/>
                </a:lnTo>
                <a:lnTo>
                  <a:pt x="949" y="117"/>
                </a:lnTo>
                <a:lnTo>
                  <a:pt x="950" y="117"/>
                </a:lnTo>
                <a:lnTo>
                  <a:pt x="953" y="118"/>
                </a:lnTo>
                <a:lnTo>
                  <a:pt x="954" y="118"/>
                </a:lnTo>
                <a:lnTo>
                  <a:pt x="955" y="118"/>
                </a:lnTo>
                <a:lnTo>
                  <a:pt x="955" y="119"/>
                </a:lnTo>
                <a:lnTo>
                  <a:pt x="955" y="120"/>
                </a:lnTo>
                <a:lnTo>
                  <a:pt x="957" y="120"/>
                </a:lnTo>
                <a:lnTo>
                  <a:pt x="957" y="121"/>
                </a:lnTo>
                <a:lnTo>
                  <a:pt x="957" y="122"/>
                </a:lnTo>
                <a:lnTo>
                  <a:pt x="958" y="123"/>
                </a:lnTo>
                <a:lnTo>
                  <a:pt x="959" y="123"/>
                </a:lnTo>
                <a:lnTo>
                  <a:pt x="960" y="123"/>
                </a:lnTo>
                <a:lnTo>
                  <a:pt x="961" y="123"/>
                </a:lnTo>
                <a:lnTo>
                  <a:pt x="962" y="123"/>
                </a:lnTo>
                <a:lnTo>
                  <a:pt x="963" y="123"/>
                </a:lnTo>
                <a:lnTo>
                  <a:pt x="964" y="123"/>
                </a:lnTo>
                <a:lnTo>
                  <a:pt x="964" y="122"/>
                </a:lnTo>
                <a:lnTo>
                  <a:pt x="966" y="122"/>
                </a:lnTo>
                <a:lnTo>
                  <a:pt x="967" y="122"/>
                </a:lnTo>
                <a:lnTo>
                  <a:pt x="968" y="122"/>
                </a:lnTo>
                <a:lnTo>
                  <a:pt x="968" y="121"/>
                </a:lnTo>
                <a:lnTo>
                  <a:pt x="969" y="121"/>
                </a:lnTo>
                <a:lnTo>
                  <a:pt x="970" y="121"/>
                </a:lnTo>
                <a:lnTo>
                  <a:pt x="970" y="120"/>
                </a:lnTo>
                <a:lnTo>
                  <a:pt x="971" y="119"/>
                </a:lnTo>
                <a:lnTo>
                  <a:pt x="972" y="118"/>
                </a:lnTo>
                <a:lnTo>
                  <a:pt x="972" y="117"/>
                </a:lnTo>
                <a:lnTo>
                  <a:pt x="974" y="115"/>
                </a:lnTo>
                <a:lnTo>
                  <a:pt x="975" y="115"/>
                </a:lnTo>
                <a:lnTo>
                  <a:pt x="975" y="117"/>
                </a:lnTo>
                <a:lnTo>
                  <a:pt x="975" y="115"/>
                </a:lnTo>
                <a:lnTo>
                  <a:pt x="974" y="115"/>
                </a:lnTo>
                <a:lnTo>
                  <a:pt x="972" y="115"/>
                </a:lnTo>
                <a:lnTo>
                  <a:pt x="971" y="114"/>
                </a:lnTo>
                <a:lnTo>
                  <a:pt x="971" y="113"/>
                </a:lnTo>
                <a:lnTo>
                  <a:pt x="971" y="112"/>
                </a:lnTo>
                <a:lnTo>
                  <a:pt x="970" y="112"/>
                </a:lnTo>
                <a:lnTo>
                  <a:pt x="970" y="111"/>
                </a:lnTo>
                <a:lnTo>
                  <a:pt x="970" y="110"/>
                </a:lnTo>
                <a:lnTo>
                  <a:pt x="970" y="109"/>
                </a:lnTo>
                <a:lnTo>
                  <a:pt x="970" y="107"/>
                </a:lnTo>
                <a:lnTo>
                  <a:pt x="970" y="106"/>
                </a:lnTo>
                <a:lnTo>
                  <a:pt x="971" y="105"/>
                </a:lnTo>
                <a:lnTo>
                  <a:pt x="971" y="104"/>
                </a:lnTo>
                <a:lnTo>
                  <a:pt x="972" y="103"/>
                </a:lnTo>
                <a:lnTo>
                  <a:pt x="972" y="102"/>
                </a:lnTo>
                <a:lnTo>
                  <a:pt x="972" y="101"/>
                </a:lnTo>
                <a:lnTo>
                  <a:pt x="972" y="100"/>
                </a:lnTo>
                <a:lnTo>
                  <a:pt x="972" y="98"/>
                </a:lnTo>
                <a:lnTo>
                  <a:pt x="974" y="98"/>
                </a:lnTo>
                <a:lnTo>
                  <a:pt x="974" y="97"/>
                </a:lnTo>
                <a:lnTo>
                  <a:pt x="975" y="97"/>
                </a:lnTo>
                <a:lnTo>
                  <a:pt x="975" y="96"/>
                </a:lnTo>
                <a:lnTo>
                  <a:pt x="976" y="95"/>
                </a:lnTo>
                <a:lnTo>
                  <a:pt x="977" y="94"/>
                </a:lnTo>
                <a:lnTo>
                  <a:pt x="978" y="94"/>
                </a:lnTo>
                <a:lnTo>
                  <a:pt x="978" y="93"/>
                </a:lnTo>
                <a:lnTo>
                  <a:pt x="979" y="93"/>
                </a:lnTo>
                <a:lnTo>
                  <a:pt x="980" y="93"/>
                </a:lnTo>
                <a:lnTo>
                  <a:pt x="981" y="92"/>
                </a:lnTo>
                <a:lnTo>
                  <a:pt x="983" y="93"/>
                </a:lnTo>
                <a:lnTo>
                  <a:pt x="984" y="93"/>
                </a:lnTo>
                <a:lnTo>
                  <a:pt x="985" y="93"/>
                </a:lnTo>
                <a:lnTo>
                  <a:pt x="986" y="93"/>
                </a:lnTo>
                <a:lnTo>
                  <a:pt x="987" y="93"/>
                </a:lnTo>
                <a:lnTo>
                  <a:pt x="988" y="93"/>
                </a:lnTo>
                <a:lnTo>
                  <a:pt x="989" y="92"/>
                </a:lnTo>
                <a:lnTo>
                  <a:pt x="991" y="90"/>
                </a:lnTo>
                <a:lnTo>
                  <a:pt x="992" y="90"/>
                </a:lnTo>
                <a:lnTo>
                  <a:pt x="993" y="90"/>
                </a:lnTo>
                <a:lnTo>
                  <a:pt x="993" y="89"/>
                </a:lnTo>
                <a:lnTo>
                  <a:pt x="994" y="88"/>
                </a:lnTo>
                <a:lnTo>
                  <a:pt x="995" y="88"/>
                </a:lnTo>
                <a:lnTo>
                  <a:pt x="995" y="87"/>
                </a:lnTo>
                <a:lnTo>
                  <a:pt x="996" y="86"/>
                </a:lnTo>
                <a:lnTo>
                  <a:pt x="997" y="86"/>
                </a:lnTo>
                <a:lnTo>
                  <a:pt x="997" y="85"/>
                </a:lnTo>
                <a:lnTo>
                  <a:pt x="998" y="85"/>
                </a:lnTo>
                <a:lnTo>
                  <a:pt x="996" y="84"/>
                </a:lnTo>
                <a:lnTo>
                  <a:pt x="992" y="80"/>
                </a:lnTo>
                <a:lnTo>
                  <a:pt x="991" y="80"/>
                </a:lnTo>
                <a:lnTo>
                  <a:pt x="991" y="79"/>
                </a:lnTo>
                <a:lnTo>
                  <a:pt x="992" y="79"/>
                </a:lnTo>
                <a:lnTo>
                  <a:pt x="997" y="82"/>
                </a:lnTo>
                <a:lnTo>
                  <a:pt x="998" y="84"/>
                </a:lnTo>
                <a:lnTo>
                  <a:pt x="998" y="82"/>
                </a:lnTo>
                <a:lnTo>
                  <a:pt x="1000" y="82"/>
                </a:lnTo>
                <a:lnTo>
                  <a:pt x="1001" y="81"/>
                </a:lnTo>
                <a:lnTo>
                  <a:pt x="1001" y="80"/>
                </a:lnTo>
                <a:lnTo>
                  <a:pt x="1002" y="79"/>
                </a:lnTo>
                <a:lnTo>
                  <a:pt x="1002" y="78"/>
                </a:lnTo>
                <a:lnTo>
                  <a:pt x="1002" y="77"/>
                </a:lnTo>
                <a:lnTo>
                  <a:pt x="1002" y="76"/>
                </a:lnTo>
                <a:lnTo>
                  <a:pt x="1002" y="75"/>
                </a:lnTo>
                <a:lnTo>
                  <a:pt x="1002" y="73"/>
                </a:lnTo>
                <a:lnTo>
                  <a:pt x="1002" y="72"/>
                </a:lnTo>
                <a:lnTo>
                  <a:pt x="1002" y="71"/>
                </a:lnTo>
                <a:lnTo>
                  <a:pt x="1002" y="70"/>
                </a:lnTo>
                <a:lnTo>
                  <a:pt x="1002" y="69"/>
                </a:lnTo>
                <a:lnTo>
                  <a:pt x="1002" y="68"/>
                </a:lnTo>
                <a:lnTo>
                  <a:pt x="1002" y="67"/>
                </a:lnTo>
                <a:lnTo>
                  <a:pt x="1002" y="65"/>
                </a:lnTo>
                <a:lnTo>
                  <a:pt x="1001" y="64"/>
                </a:lnTo>
                <a:lnTo>
                  <a:pt x="1001" y="63"/>
                </a:lnTo>
                <a:lnTo>
                  <a:pt x="1001" y="62"/>
                </a:lnTo>
                <a:lnTo>
                  <a:pt x="1001" y="61"/>
                </a:lnTo>
                <a:lnTo>
                  <a:pt x="1001" y="60"/>
                </a:lnTo>
                <a:lnTo>
                  <a:pt x="1000" y="59"/>
                </a:lnTo>
                <a:lnTo>
                  <a:pt x="1000" y="57"/>
                </a:lnTo>
                <a:lnTo>
                  <a:pt x="998" y="56"/>
                </a:lnTo>
                <a:lnTo>
                  <a:pt x="998" y="55"/>
                </a:lnTo>
                <a:lnTo>
                  <a:pt x="998" y="54"/>
                </a:lnTo>
                <a:lnTo>
                  <a:pt x="997" y="53"/>
                </a:lnTo>
                <a:lnTo>
                  <a:pt x="996" y="53"/>
                </a:lnTo>
                <a:lnTo>
                  <a:pt x="996" y="52"/>
                </a:lnTo>
                <a:lnTo>
                  <a:pt x="996" y="51"/>
                </a:lnTo>
                <a:lnTo>
                  <a:pt x="995" y="50"/>
                </a:lnTo>
                <a:lnTo>
                  <a:pt x="995" y="51"/>
                </a:lnTo>
                <a:lnTo>
                  <a:pt x="995" y="50"/>
                </a:lnTo>
                <a:lnTo>
                  <a:pt x="995" y="48"/>
                </a:lnTo>
                <a:lnTo>
                  <a:pt x="995" y="47"/>
                </a:lnTo>
                <a:lnTo>
                  <a:pt x="994" y="47"/>
                </a:lnTo>
                <a:lnTo>
                  <a:pt x="993" y="47"/>
                </a:lnTo>
                <a:lnTo>
                  <a:pt x="993" y="46"/>
                </a:lnTo>
                <a:lnTo>
                  <a:pt x="992" y="46"/>
                </a:lnTo>
                <a:lnTo>
                  <a:pt x="992" y="45"/>
                </a:lnTo>
                <a:lnTo>
                  <a:pt x="992" y="44"/>
                </a:lnTo>
                <a:lnTo>
                  <a:pt x="992" y="43"/>
                </a:lnTo>
                <a:lnTo>
                  <a:pt x="991" y="43"/>
                </a:lnTo>
                <a:lnTo>
                  <a:pt x="991" y="42"/>
                </a:lnTo>
                <a:lnTo>
                  <a:pt x="989" y="42"/>
                </a:lnTo>
                <a:lnTo>
                  <a:pt x="991" y="42"/>
                </a:lnTo>
                <a:lnTo>
                  <a:pt x="992" y="42"/>
                </a:lnTo>
                <a:lnTo>
                  <a:pt x="992" y="43"/>
                </a:lnTo>
                <a:lnTo>
                  <a:pt x="993" y="44"/>
                </a:lnTo>
                <a:lnTo>
                  <a:pt x="994" y="44"/>
                </a:lnTo>
                <a:lnTo>
                  <a:pt x="995" y="44"/>
                </a:lnTo>
                <a:lnTo>
                  <a:pt x="996" y="44"/>
                </a:lnTo>
                <a:lnTo>
                  <a:pt x="997" y="44"/>
                </a:lnTo>
                <a:lnTo>
                  <a:pt x="997" y="43"/>
                </a:lnTo>
                <a:lnTo>
                  <a:pt x="998" y="43"/>
                </a:lnTo>
                <a:lnTo>
                  <a:pt x="1000" y="42"/>
                </a:lnTo>
                <a:lnTo>
                  <a:pt x="1001" y="42"/>
                </a:lnTo>
                <a:lnTo>
                  <a:pt x="1002" y="42"/>
                </a:lnTo>
                <a:lnTo>
                  <a:pt x="1003" y="42"/>
                </a:lnTo>
                <a:lnTo>
                  <a:pt x="1004" y="42"/>
                </a:lnTo>
                <a:lnTo>
                  <a:pt x="1005" y="42"/>
                </a:lnTo>
                <a:lnTo>
                  <a:pt x="1006" y="40"/>
                </a:lnTo>
                <a:lnTo>
                  <a:pt x="1006" y="39"/>
                </a:lnTo>
                <a:lnTo>
                  <a:pt x="1006" y="40"/>
                </a:lnTo>
                <a:lnTo>
                  <a:pt x="1007" y="40"/>
                </a:lnTo>
                <a:lnTo>
                  <a:pt x="1007" y="39"/>
                </a:lnTo>
                <a:lnTo>
                  <a:pt x="1009" y="39"/>
                </a:lnTo>
                <a:lnTo>
                  <a:pt x="1009" y="38"/>
                </a:lnTo>
                <a:lnTo>
                  <a:pt x="1009" y="37"/>
                </a:lnTo>
                <a:lnTo>
                  <a:pt x="1007" y="36"/>
                </a:lnTo>
                <a:lnTo>
                  <a:pt x="1006" y="35"/>
                </a:lnTo>
                <a:lnTo>
                  <a:pt x="1006" y="34"/>
                </a:lnTo>
                <a:lnTo>
                  <a:pt x="1007" y="33"/>
                </a:lnTo>
                <a:lnTo>
                  <a:pt x="1009" y="33"/>
                </a:lnTo>
                <a:lnTo>
                  <a:pt x="1009" y="31"/>
                </a:lnTo>
                <a:lnTo>
                  <a:pt x="1010" y="31"/>
                </a:lnTo>
                <a:lnTo>
                  <a:pt x="1011" y="31"/>
                </a:lnTo>
                <a:lnTo>
                  <a:pt x="1012" y="33"/>
                </a:lnTo>
                <a:lnTo>
                  <a:pt x="1012" y="34"/>
                </a:lnTo>
                <a:lnTo>
                  <a:pt x="1013" y="35"/>
                </a:lnTo>
                <a:lnTo>
                  <a:pt x="1014" y="35"/>
                </a:lnTo>
                <a:lnTo>
                  <a:pt x="1014" y="36"/>
                </a:lnTo>
                <a:lnTo>
                  <a:pt x="1015" y="36"/>
                </a:lnTo>
                <a:lnTo>
                  <a:pt x="1017" y="36"/>
                </a:lnTo>
                <a:lnTo>
                  <a:pt x="1018" y="36"/>
                </a:lnTo>
                <a:lnTo>
                  <a:pt x="1019" y="36"/>
                </a:lnTo>
                <a:lnTo>
                  <a:pt x="1019" y="35"/>
                </a:lnTo>
                <a:lnTo>
                  <a:pt x="1020" y="36"/>
                </a:lnTo>
                <a:lnTo>
                  <a:pt x="1021" y="36"/>
                </a:lnTo>
                <a:lnTo>
                  <a:pt x="1022" y="36"/>
                </a:lnTo>
                <a:lnTo>
                  <a:pt x="1023" y="36"/>
                </a:lnTo>
                <a:lnTo>
                  <a:pt x="1023" y="35"/>
                </a:lnTo>
                <a:lnTo>
                  <a:pt x="1024" y="34"/>
                </a:lnTo>
                <a:lnTo>
                  <a:pt x="1026" y="33"/>
                </a:lnTo>
                <a:lnTo>
                  <a:pt x="1027" y="33"/>
                </a:lnTo>
                <a:lnTo>
                  <a:pt x="1027" y="31"/>
                </a:lnTo>
                <a:lnTo>
                  <a:pt x="1028" y="30"/>
                </a:lnTo>
                <a:lnTo>
                  <a:pt x="1029" y="30"/>
                </a:lnTo>
                <a:lnTo>
                  <a:pt x="1029" y="29"/>
                </a:lnTo>
                <a:lnTo>
                  <a:pt x="1030" y="29"/>
                </a:lnTo>
                <a:lnTo>
                  <a:pt x="1030" y="28"/>
                </a:lnTo>
                <a:lnTo>
                  <a:pt x="1028" y="22"/>
                </a:lnTo>
                <a:lnTo>
                  <a:pt x="1029" y="22"/>
                </a:lnTo>
                <a:lnTo>
                  <a:pt x="1031" y="27"/>
                </a:lnTo>
                <a:lnTo>
                  <a:pt x="1031" y="28"/>
                </a:lnTo>
                <a:lnTo>
                  <a:pt x="1032" y="28"/>
                </a:lnTo>
                <a:lnTo>
                  <a:pt x="1033" y="27"/>
                </a:lnTo>
                <a:lnTo>
                  <a:pt x="1033" y="26"/>
                </a:lnTo>
                <a:lnTo>
                  <a:pt x="1035" y="26"/>
                </a:lnTo>
                <a:lnTo>
                  <a:pt x="1032" y="21"/>
                </a:lnTo>
                <a:lnTo>
                  <a:pt x="1035" y="26"/>
                </a:lnTo>
                <a:lnTo>
                  <a:pt x="1036" y="26"/>
                </a:lnTo>
                <a:lnTo>
                  <a:pt x="1036" y="25"/>
                </a:lnTo>
                <a:lnTo>
                  <a:pt x="1037" y="25"/>
                </a:lnTo>
                <a:lnTo>
                  <a:pt x="1037" y="23"/>
                </a:lnTo>
                <a:lnTo>
                  <a:pt x="1036" y="20"/>
                </a:lnTo>
                <a:lnTo>
                  <a:pt x="1038" y="23"/>
                </a:lnTo>
                <a:lnTo>
                  <a:pt x="1039" y="22"/>
                </a:lnTo>
                <a:lnTo>
                  <a:pt x="1040" y="21"/>
                </a:lnTo>
                <a:lnTo>
                  <a:pt x="1041" y="21"/>
                </a:lnTo>
                <a:lnTo>
                  <a:pt x="1041" y="20"/>
                </a:lnTo>
                <a:lnTo>
                  <a:pt x="1039" y="17"/>
                </a:lnTo>
                <a:lnTo>
                  <a:pt x="1041" y="20"/>
                </a:lnTo>
                <a:lnTo>
                  <a:pt x="1043" y="19"/>
                </a:lnTo>
                <a:lnTo>
                  <a:pt x="1040" y="14"/>
                </a:lnTo>
                <a:lnTo>
                  <a:pt x="1043" y="19"/>
                </a:lnTo>
                <a:lnTo>
                  <a:pt x="1044" y="18"/>
                </a:lnTo>
                <a:lnTo>
                  <a:pt x="1044" y="17"/>
                </a:lnTo>
                <a:lnTo>
                  <a:pt x="1045" y="15"/>
                </a:lnTo>
                <a:lnTo>
                  <a:pt x="1045" y="14"/>
                </a:lnTo>
                <a:lnTo>
                  <a:pt x="1046" y="12"/>
                </a:lnTo>
                <a:lnTo>
                  <a:pt x="1047" y="11"/>
                </a:lnTo>
                <a:lnTo>
                  <a:pt x="1048" y="10"/>
                </a:lnTo>
                <a:lnTo>
                  <a:pt x="1049" y="9"/>
                </a:lnTo>
                <a:lnTo>
                  <a:pt x="1050" y="8"/>
                </a:lnTo>
                <a:lnTo>
                  <a:pt x="1052" y="6"/>
                </a:lnTo>
                <a:lnTo>
                  <a:pt x="1053" y="5"/>
                </a:lnTo>
                <a:lnTo>
                  <a:pt x="1054" y="5"/>
                </a:lnTo>
                <a:lnTo>
                  <a:pt x="1054" y="4"/>
                </a:lnTo>
                <a:lnTo>
                  <a:pt x="1055" y="4"/>
                </a:lnTo>
                <a:lnTo>
                  <a:pt x="1056" y="4"/>
                </a:lnTo>
                <a:lnTo>
                  <a:pt x="1057" y="4"/>
                </a:lnTo>
                <a:lnTo>
                  <a:pt x="1056" y="0"/>
                </a:lnTo>
                <a:lnTo>
                  <a:pt x="1057" y="3"/>
                </a:lnTo>
                <a:lnTo>
                  <a:pt x="1058" y="3"/>
                </a:lnTo>
                <a:lnTo>
                  <a:pt x="1059" y="3"/>
                </a:lnTo>
                <a:lnTo>
                  <a:pt x="1059" y="2"/>
                </a:lnTo>
                <a:lnTo>
                  <a:pt x="1061" y="2"/>
                </a:lnTo>
                <a:lnTo>
                  <a:pt x="1061" y="1"/>
                </a:lnTo>
                <a:lnTo>
                  <a:pt x="1062" y="0"/>
                </a:lnTo>
                <a:lnTo>
                  <a:pt x="1062" y="1"/>
                </a:lnTo>
                <a:lnTo>
                  <a:pt x="1063" y="1"/>
                </a:lnTo>
                <a:lnTo>
                  <a:pt x="1064" y="2"/>
                </a:lnTo>
                <a:lnTo>
                  <a:pt x="1065" y="3"/>
                </a:lnTo>
                <a:lnTo>
                  <a:pt x="1066" y="4"/>
                </a:lnTo>
                <a:lnTo>
                  <a:pt x="1067" y="5"/>
                </a:lnTo>
                <a:lnTo>
                  <a:pt x="1069" y="6"/>
                </a:lnTo>
                <a:lnTo>
                  <a:pt x="1070" y="8"/>
                </a:lnTo>
                <a:lnTo>
                  <a:pt x="1071" y="9"/>
                </a:lnTo>
                <a:lnTo>
                  <a:pt x="1072" y="10"/>
                </a:lnTo>
                <a:lnTo>
                  <a:pt x="1073" y="11"/>
                </a:lnTo>
                <a:lnTo>
                  <a:pt x="1074" y="12"/>
                </a:lnTo>
                <a:lnTo>
                  <a:pt x="1075" y="13"/>
                </a:lnTo>
                <a:lnTo>
                  <a:pt x="1076" y="13"/>
                </a:lnTo>
                <a:lnTo>
                  <a:pt x="1076" y="14"/>
                </a:lnTo>
                <a:lnTo>
                  <a:pt x="1078" y="14"/>
                </a:lnTo>
                <a:lnTo>
                  <a:pt x="1078" y="15"/>
                </a:lnTo>
                <a:lnTo>
                  <a:pt x="1079" y="15"/>
                </a:lnTo>
                <a:lnTo>
                  <a:pt x="1080" y="17"/>
                </a:lnTo>
                <a:lnTo>
                  <a:pt x="1081" y="18"/>
                </a:lnTo>
                <a:lnTo>
                  <a:pt x="1082" y="18"/>
                </a:lnTo>
                <a:lnTo>
                  <a:pt x="1083" y="19"/>
                </a:lnTo>
                <a:lnTo>
                  <a:pt x="1084" y="19"/>
                </a:lnTo>
                <a:lnTo>
                  <a:pt x="1086" y="19"/>
                </a:lnTo>
                <a:lnTo>
                  <a:pt x="1087" y="20"/>
                </a:lnTo>
                <a:lnTo>
                  <a:pt x="1087" y="21"/>
                </a:lnTo>
                <a:lnTo>
                  <a:pt x="1088" y="21"/>
                </a:lnTo>
                <a:lnTo>
                  <a:pt x="1088" y="22"/>
                </a:lnTo>
                <a:lnTo>
                  <a:pt x="1089" y="22"/>
                </a:lnTo>
                <a:lnTo>
                  <a:pt x="1089" y="23"/>
                </a:lnTo>
                <a:lnTo>
                  <a:pt x="1090" y="25"/>
                </a:lnTo>
                <a:lnTo>
                  <a:pt x="1091" y="25"/>
                </a:lnTo>
                <a:lnTo>
                  <a:pt x="1092" y="26"/>
                </a:lnTo>
                <a:lnTo>
                  <a:pt x="1093" y="27"/>
                </a:lnTo>
                <a:lnTo>
                  <a:pt x="1095" y="27"/>
                </a:lnTo>
                <a:lnTo>
                  <a:pt x="1097" y="28"/>
                </a:lnTo>
                <a:lnTo>
                  <a:pt x="1098" y="29"/>
                </a:lnTo>
                <a:lnTo>
                  <a:pt x="1099" y="29"/>
                </a:lnTo>
                <a:lnTo>
                  <a:pt x="1100" y="30"/>
                </a:lnTo>
                <a:lnTo>
                  <a:pt x="1101" y="30"/>
                </a:lnTo>
                <a:lnTo>
                  <a:pt x="1101" y="31"/>
                </a:lnTo>
                <a:lnTo>
                  <a:pt x="1102" y="31"/>
                </a:lnTo>
                <a:lnTo>
                  <a:pt x="1104" y="31"/>
                </a:lnTo>
                <a:lnTo>
                  <a:pt x="1105" y="33"/>
                </a:lnTo>
                <a:lnTo>
                  <a:pt x="1106" y="34"/>
                </a:lnTo>
                <a:lnTo>
                  <a:pt x="1107" y="34"/>
                </a:lnTo>
                <a:lnTo>
                  <a:pt x="1107" y="35"/>
                </a:lnTo>
                <a:lnTo>
                  <a:pt x="1107" y="36"/>
                </a:lnTo>
                <a:lnTo>
                  <a:pt x="1107" y="37"/>
                </a:lnTo>
                <a:lnTo>
                  <a:pt x="1107" y="38"/>
                </a:lnTo>
                <a:lnTo>
                  <a:pt x="1109" y="33"/>
                </a:lnTo>
                <a:lnTo>
                  <a:pt x="1108" y="36"/>
                </a:lnTo>
                <a:lnTo>
                  <a:pt x="1109" y="36"/>
                </a:lnTo>
                <a:lnTo>
                  <a:pt x="1108" y="39"/>
                </a:lnTo>
                <a:lnTo>
                  <a:pt x="1109" y="38"/>
                </a:lnTo>
                <a:lnTo>
                  <a:pt x="1110" y="38"/>
                </a:lnTo>
                <a:lnTo>
                  <a:pt x="1110" y="37"/>
                </a:lnTo>
                <a:lnTo>
                  <a:pt x="1112" y="37"/>
                </a:lnTo>
                <a:lnTo>
                  <a:pt x="1112" y="35"/>
                </a:lnTo>
                <a:lnTo>
                  <a:pt x="1113" y="35"/>
                </a:lnTo>
                <a:lnTo>
                  <a:pt x="1112" y="38"/>
                </a:lnTo>
                <a:lnTo>
                  <a:pt x="1113" y="38"/>
                </a:lnTo>
                <a:lnTo>
                  <a:pt x="1114" y="37"/>
                </a:lnTo>
                <a:lnTo>
                  <a:pt x="1114" y="36"/>
                </a:lnTo>
                <a:lnTo>
                  <a:pt x="1114" y="35"/>
                </a:lnTo>
                <a:lnTo>
                  <a:pt x="1114" y="34"/>
                </a:lnTo>
                <a:lnTo>
                  <a:pt x="1115" y="34"/>
                </a:lnTo>
                <a:lnTo>
                  <a:pt x="1115" y="33"/>
                </a:lnTo>
                <a:lnTo>
                  <a:pt x="1115" y="31"/>
                </a:lnTo>
                <a:lnTo>
                  <a:pt x="1115" y="30"/>
                </a:lnTo>
                <a:lnTo>
                  <a:pt x="1116" y="29"/>
                </a:lnTo>
                <a:lnTo>
                  <a:pt x="1117" y="28"/>
                </a:lnTo>
                <a:lnTo>
                  <a:pt x="1118" y="28"/>
                </a:lnTo>
                <a:lnTo>
                  <a:pt x="1118" y="29"/>
                </a:lnTo>
                <a:lnTo>
                  <a:pt x="1119" y="29"/>
                </a:lnTo>
                <a:lnTo>
                  <a:pt x="1121" y="29"/>
                </a:lnTo>
                <a:lnTo>
                  <a:pt x="1122" y="29"/>
                </a:lnTo>
                <a:lnTo>
                  <a:pt x="1122" y="30"/>
                </a:lnTo>
                <a:lnTo>
                  <a:pt x="1122" y="31"/>
                </a:lnTo>
                <a:lnTo>
                  <a:pt x="1122" y="33"/>
                </a:lnTo>
                <a:lnTo>
                  <a:pt x="1122" y="34"/>
                </a:lnTo>
                <a:lnTo>
                  <a:pt x="1123" y="36"/>
                </a:lnTo>
                <a:lnTo>
                  <a:pt x="1124" y="36"/>
                </a:lnTo>
                <a:lnTo>
                  <a:pt x="1125" y="37"/>
                </a:lnTo>
                <a:lnTo>
                  <a:pt x="1126" y="37"/>
                </a:lnTo>
                <a:lnTo>
                  <a:pt x="1127" y="37"/>
                </a:lnTo>
                <a:lnTo>
                  <a:pt x="1128" y="37"/>
                </a:lnTo>
                <a:lnTo>
                  <a:pt x="1130" y="37"/>
                </a:lnTo>
                <a:lnTo>
                  <a:pt x="1131" y="37"/>
                </a:lnTo>
                <a:lnTo>
                  <a:pt x="1133" y="38"/>
                </a:lnTo>
                <a:lnTo>
                  <a:pt x="1134" y="38"/>
                </a:lnTo>
                <a:lnTo>
                  <a:pt x="1135" y="39"/>
                </a:lnTo>
                <a:lnTo>
                  <a:pt x="1138" y="39"/>
                </a:lnTo>
                <a:lnTo>
                  <a:pt x="1139" y="39"/>
                </a:lnTo>
                <a:lnTo>
                  <a:pt x="1140" y="39"/>
                </a:lnTo>
                <a:lnTo>
                  <a:pt x="1141" y="40"/>
                </a:lnTo>
                <a:lnTo>
                  <a:pt x="1142" y="40"/>
                </a:lnTo>
                <a:lnTo>
                  <a:pt x="1143" y="42"/>
                </a:lnTo>
                <a:lnTo>
                  <a:pt x="1144" y="42"/>
                </a:lnTo>
                <a:lnTo>
                  <a:pt x="1145" y="42"/>
                </a:lnTo>
                <a:lnTo>
                  <a:pt x="1147" y="42"/>
                </a:lnTo>
                <a:lnTo>
                  <a:pt x="1148" y="42"/>
                </a:lnTo>
                <a:lnTo>
                  <a:pt x="1149" y="43"/>
                </a:lnTo>
                <a:lnTo>
                  <a:pt x="1149" y="42"/>
                </a:lnTo>
                <a:lnTo>
                  <a:pt x="1151" y="43"/>
                </a:lnTo>
                <a:lnTo>
                  <a:pt x="1152" y="43"/>
                </a:lnTo>
                <a:lnTo>
                  <a:pt x="1153" y="43"/>
                </a:lnTo>
                <a:lnTo>
                  <a:pt x="1153" y="44"/>
                </a:lnTo>
                <a:lnTo>
                  <a:pt x="1155" y="43"/>
                </a:lnTo>
                <a:lnTo>
                  <a:pt x="1157" y="44"/>
                </a:lnTo>
                <a:lnTo>
                  <a:pt x="1161" y="45"/>
                </a:lnTo>
                <a:lnTo>
                  <a:pt x="1162" y="44"/>
                </a:lnTo>
                <a:lnTo>
                  <a:pt x="1162" y="43"/>
                </a:lnTo>
                <a:lnTo>
                  <a:pt x="1162" y="42"/>
                </a:lnTo>
                <a:lnTo>
                  <a:pt x="1162" y="43"/>
                </a:lnTo>
                <a:lnTo>
                  <a:pt x="1162" y="44"/>
                </a:lnTo>
                <a:lnTo>
                  <a:pt x="1161" y="45"/>
                </a:lnTo>
                <a:lnTo>
                  <a:pt x="1162" y="45"/>
                </a:lnTo>
                <a:lnTo>
                  <a:pt x="1162" y="44"/>
                </a:lnTo>
                <a:lnTo>
                  <a:pt x="1164" y="44"/>
                </a:lnTo>
                <a:lnTo>
                  <a:pt x="1165" y="44"/>
                </a:lnTo>
                <a:lnTo>
                  <a:pt x="1165" y="45"/>
                </a:lnTo>
                <a:lnTo>
                  <a:pt x="1166" y="45"/>
                </a:lnTo>
                <a:lnTo>
                  <a:pt x="1167" y="45"/>
                </a:lnTo>
                <a:lnTo>
                  <a:pt x="1167" y="46"/>
                </a:lnTo>
                <a:lnTo>
                  <a:pt x="1168" y="46"/>
                </a:lnTo>
                <a:lnTo>
                  <a:pt x="1168" y="47"/>
                </a:lnTo>
                <a:lnTo>
                  <a:pt x="1169" y="47"/>
                </a:lnTo>
                <a:lnTo>
                  <a:pt x="1169" y="46"/>
                </a:lnTo>
                <a:lnTo>
                  <a:pt x="1169" y="47"/>
                </a:lnTo>
                <a:lnTo>
                  <a:pt x="1170" y="47"/>
                </a:lnTo>
                <a:lnTo>
                  <a:pt x="1171" y="47"/>
                </a:lnTo>
                <a:lnTo>
                  <a:pt x="1171" y="48"/>
                </a:lnTo>
                <a:lnTo>
                  <a:pt x="1173" y="47"/>
                </a:lnTo>
                <a:lnTo>
                  <a:pt x="1174" y="47"/>
                </a:lnTo>
                <a:lnTo>
                  <a:pt x="1175" y="46"/>
                </a:lnTo>
                <a:lnTo>
                  <a:pt x="1174" y="45"/>
                </a:lnTo>
                <a:lnTo>
                  <a:pt x="1175" y="45"/>
                </a:lnTo>
                <a:lnTo>
                  <a:pt x="1175" y="46"/>
                </a:lnTo>
                <a:lnTo>
                  <a:pt x="1175" y="47"/>
                </a:lnTo>
                <a:lnTo>
                  <a:pt x="1175" y="48"/>
                </a:lnTo>
                <a:lnTo>
                  <a:pt x="1175" y="47"/>
                </a:lnTo>
                <a:lnTo>
                  <a:pt x="1176" y="47"/>
                </a:lnTo>
                <a:lnTo>
                  <a:pt x="1177" y="47"/>
                </a:lnTo>
                <a:lnTo>
                  <a:pt x="1177" y="45"/>
                </a:lnTo>
                <a:lnTo>
                  <a:pt x="1177" y="44"/>
                </a:lnTo>
                <a:lnTo>
                  <a:pt x="1177" y="45"/>
                </a:lnTo>
                <a:lnTo>
                  <a:pt x="1177" y="43"/>
                </a:lnTo>
                <a:lnTo>
                  <a:pt x="1177" y="45"/>
                </a:lnTo>
                <a:lnTo>
                  <a:pt x="1177" y="47"/>
                </a:lnTo>
                <a:lnTo>
                  <a:pt x="1178" y="47"/>
                </a:lnTo>
                <a:lnTo>
                  <a:pt x="1178" y="44"/>
                </a:lnTo>
                <a:lnTo>
                  <a:pt x="1178" y="47"/>
                </a:lnTo>
                <a:lnTo>
                  <a:pt x="1179" y="46"/>
                </a:lnTo>
                <a:lnTo>
                  <a:pt x="1179" y="44"/>
                </a:lnTo>
                <a:lnTo>
                  <a:pt x="1179" y="46"/>
                </a:lnTo>
                <a:lnTo>
                  <a:pt x="1181" y="46"/>
                </a:lnTo>
                <a:lnTo>
                  <a:pt x="1181" y="44"/>
                </a:lnTo>
                <a:lnTo>
                  <a:pt x="1181" y="43"/>
                </a:lnTo>
                <a:lnTo>
                  <a:pt x="1181" y="44"/>
                </a:lnTo>
                <a:lnTo>
                  <a:pt x="1181" y="46"/>
                </a:lnTo>
                <a:lnTo>
                  <a:pt x="1182" y="46"/>
                </a:lnTo>
                <a:lnTo>
                  <a:pt x="1182" y="45"/>
                </a:lnTo>
                <a:lnTo>
                  <a:pt x="1182" y="44"/>
                </a:lnTo>
                <a:lnTo>
                  <a:pt x="1182" y="43"/>
                </a:lnTo>
                <a:lnTo>
                  <a:pt x="1183" y="43"/>
                </a:lnTo>
                <a:lnTo>
                  <a:pt x="1183" y="44"/>
                </a:lnTo>
                <a:lnTo>
                  <a:pt x="1182" y="45"/>
                </a:lnTo>
                <a:lnTo>
                  <a:pt x="1183" y="45"/>
                </a:lnTo>
                <a:lnTo>
                  <a:pt x="1183" y="44"/>
                </a:lnTo>
                <a:lnTo>
                  <a:pt x="1184" y="43"/>
                </a:lnTo>
                <a:lnTo>
                  <a:pt x="1184" y="42"/>
                </a:lnTo>
                <a:lnTo>
                  <a:pt x="1185" y="40"/>
                </a:lnTo>
                <a:lnTo>
                  <a:pt x="1184" y="40"/>
                </a:lnTo>
                <a:lnTo>
                  <a:pt x="1184" y="39"/>
                </a:lnTo>
                <a:lnTo>
                  <a:pt x="1185" y="39"/>
                </a:lnTo>
                <a:lnTo>
                  <a:pt x="1185" y="40"/>
                </a:lnTo>
                <a:lnTo>
                  <a:pt x="1185" y="43"/>
                </a:lnTo>
                <a:lnTo>
                  <a:pt x="1186" y="43"/>
                </a:lnTo>
                <a:lnTo>
                  <a:pt x="1187" y="43"/>
                </a:lnTo>
                <a:lnTo>
                  <a:pt x="1187" y="44"/>
                </a:lnTo>
                <a:lnTo>
                  <a:pt x="1187" y="45"/>
                </a:lnTo>
                <a:lnTo>
                  <a:pt x="1188" y="46"/>
                </a:lnTo>
                <a:lnTo>
                  <a:pt x="1190" y="46"/>
                </a:lnTo>
                <a:lnTo>
                  <a:pt x="1191" y="46"/>
                </a:lnTo>
                <a:lnTo>
                  <a:pt x="1192" y="46"/>
                </a:lnTo>
                <a:lnTo>
                  <a:pt x="1193" y="46"/>
                </a:lnTo>
                <a:lnTo>
                  <a:pt x="1194" y="46"/>
                </a:lnTo>
                <a:lnTo>
                  <a:pt x="1195" y="46"/>
                </a:lnTo>
                <a:lnTo>
                  <a:pt x="1196" y="45"/>
                </a:lnTo>
                <a:lnTo>
                  <a:pt x="1195" y="45"/>
                </a:lnTo>
                <a:lnTo>
                  <a:pt x="1196" y="45"/>
                </a:lnTo>
                <a:lnTo>
                  <a:pt x="1196" y="44"/>
                </a:lnTo>
                <a:lnTo>
                  <a:pt x="1196" y="46"/>
                </a:lnTo>
                <a:lnTo>
                  <a:pt x="1197" y="46"/>
                </a:lnTo>
                <a:lnTo>
                  <a:pt x="1199" y="45"/>
                </a:lnTo>
                <a:lnTo>
                  <a:pt x="1200" y="45"/>
                </a:lnTo>
                <a:lnTo>
                  <a:pt x="1201" y="45"/>
                </a:lnTo>
                <a:lnTo>
                  <a:pt x="1201" y="44"/>
                </a:lnTo>
                <a:lnTo>
                  <a:pt x="1202" y="44"/>
                </a:lnTo>
                <a:lnTo>
                  <a:pt x="1202" y="45"/>
                </a:lnTo>
                <a:lnTo>
                  <a:pt x="1202" y="46"/>
                </a:lnTo>
                <a:lnTo>
                  <a:pt x="1203" y="46"/>
                </a:lnTo>
                <a:lnTo>
                  <a:pt x="1204" y="46"/>
                </a:lnTo>
                <a:lnTo>
                  <a:pt x="1204" y="45"/>
                </a:lnTo>
                <a:lnTo>
                  <a:pt x="1204" y="46"/>
                </a:lnTo>
                <a:lnTo>
                  <a:pt x="1205" y="46"/>
                </a:lnTo>
                <a:lnTo>
                  <a:pt x="1207" y="46"/>
                </a:lnTo>
                <a:lnTo>
                  <a:pt x="1207" y="47"/>
                </a:lnTo>
                <a:lnTo>
                  <a:pt x="1208" y="46"/>
                </a:lnTo>
                <a:lnTo>
                  <a:pt x="1208" y="43"/>
                </a:lnTo>
                <a:lnTo>
                  <a:pt x="1209" y="43"/>
                </a:lnTo>
                <a:lnTo>
                  <a:pt x="1208" y="44"/>
                </a:lnTo>
                <a:lnTo>
                  <a:pt x="1208" y="45"/>
                </a:lnTo>
                <a:lnTo>
                  <a:pt x="1209" y="45"/>
                </a:lnTo>
                <a:lnTo>
                  <a:pt x="1208" y="45"/>
                </a:lnTo>
                <a:lnTo>
                  <a:pt x="1208" y="46"/>
                </a:lnTo>
                <a:lnTo>
                  <a:pt x="1208" y="47"/>
                </a:lnTo>
                <a:lnTo>
                  <a:pt x="1209" y="47"/>
                </a:lnTo>
                <a:lnTo>
                  <a:pt x="1210" y="47"/>
                </a:lnTo>
                <a:lnTo>
                  <a:pt x="1211" y="47"/>
                </a:lnTo>
                <a:lnTo>
                  <a:pt x="1211" y="46"/>
                </a:lnTo>
                <a:lnTo>
                  <a:pt x="1212" y="46"/>
                </a:lnTo>
                <a:lnTo>
                  <a:pt x="1212" y="47"/>
                </a:lnTo>
                <a:lnTo>
                  <a:pt x="1213" y="47"/>
                </a:lnTo>
                <a:lnTo>
                  <a:pt x="1213" y="48"/>
                </a:lnTo>
                <a:lnTo>
                  <a:pt x="1214" y="48"/>
                </a:lnTo>
                <a:lnTo>
                  <a:pt x="1216" y="48"/>
                </a:lnTo>
                <a:lnTo>
                  <a:pt x="1217" y="48"/>
                </a:lnTo>
                <a:lnTo>
                  <a:pt x="1217" y="50"/>
                </a:lnTo>
                <a:lnTo>
                  <a:pt x="1218" y="50"/>
                </a:lnTo>
                <a:lnTo>
                  <a:pt x="1219" y="50"/>
                </a:lnTo>
                <a:lnTo>
                  <a:pt x="1219" y="51"/>
                </a:lnTo>
                <a:lnTo>
                  <a:pt x="1220" y="51"/>
                </a:lnTo>
                <a:lnTo>
                  <a:pt x="1220" y="52"/>
                </a:lnTo>
                <a:lnTo>
                  <a:pt x="1221" y="52"/>
                </a:lnTo>
                <a:lnTo>
                  <a:pt x="1221" y="53"/>
                </a:lnTo>
                <a:lnTo>
                  <a:pt x="1222" y="53"/>
                </a:lnTo>
                <a:lnTo>
                  <a:pt x="1224" y="53"/>
                </a:lnTo>
                <a:lnTo>
                  <a:pt x="1225" y="53"/>
                </a:lnTo>
                <a:lnTo>
                  <a:pt x="1225" y="54"/>
                </a:lnTo>
                <a:lnTo>
                  <a:pt x="1226" y="50"/>
                </a:lnTo>
                <a:lnTo>
                  <a:pt x="1227" y="50"/>
                </a:lnTo>
                <a:lnTo>
                  <a:pt x="1225" y="54"/>
                </a:lnTo>
                <a:lnTo>
                  <a:pt x="1226" y="54"/>
                </a:lnTo>
                <a:lnTo>
                  <a:pt x="1227" y="54"/>
                </a:lnTo>
                <a:lnTo>
                  <a:pt x="1228" y="55"/>
                </a:lnTo>
                <a:lnTo>
                  <a:pt x="1229" y="55"/>
                </a:lnTo>
                <a:lnTo>
                  <a:pt x="1230" y="56"/>
                </a:lnTo>
                <a:lnTo>
                  <a:pt x="1231" y="56"/>
                </a:lnTo>
                <a:lnTo>
                  <a:pt x="1233" y="56"/>
                </a:lnTo>
                <a:lnTo>
                  <a:pt x="1233" y="57"/>
                </a:lnTo>
                <a:lnTo>
                  <a:pt x="1234" y="57"/>
                </a:lnTo>
                <a:lnTo>
                  <a:pt x="1235" y="53"/>
                </a:lnTo>
                <a:lnTo>
                  <a:pt x="1236" y="52"/>
                </a:lnTo>
                <a:lnTo>
                  <a:pt x="1235" y="53"/>
                </a:lnTo>
                <a:lnTo>
                  <a:pt x="1236" y="53"/>
                </a:lnTo>
                <a:lnTo>
                  <a:pt x="1235" y="53"/>
                </a:lnTo>
                <a:lnTo>
                  <a:pt x="1234" y="57"/>
                </a:lnTo>
                <a:lnTo>
                  <a:pt x="1235" y="57"/>
                </a:lnTo>
                <a:lnTo>
                  <a:pt x="1235" y="59"/>
                </a:lnTo>
                <a:lnTo>
                  <a:pt x="1236" y="59"/>
                </a:lnTo>
                <a:lnTo>
                  <a:pt x="1237" y="59"/>
                </a:lnTo>
                <a:lnTo>
                  <a:pt x="1238" y="59"/>
                </a:lnTo>
                <a:lnTo>
                  <a:pt x="1239" y="59"/>
                </a:lnTo>
                <a:lnTo>
                  <a:pt x="1240" y="60"/>
                </a:lnTo>
                <a:lnTo>
                  <a:pt x="1242" y="60"/>
                </a:lnTo>
                <a:lnTo>
                  <a:pt x="1243" y="60"/>
                </a:lnTo>
                <a:lnTo>
                  <a:pt x="1244" y="60"/>
                </a:lnTo>
                <a:lnTo>
                  <a:pt x="1245" y="59"/>
                </a:lnTo>
                <a:lnTo>
                  <a:pt x="1246" y="59"/>
                </a:lnTo>
                <a:lnTo>
                  <a:pt x="1245" y="59"/>
                </a:lnTo>
                <a:lnTo>
                  <a:pt x="1246" y="60"/>
                </a:lnTo>
                <a:lnTo>
                  <a:pt x="1247" y="60"/>
                </a:lnTo>
                <a:lnTo>
                  <a:pt x="1248" y="60"/>
                </a:lnTo>
                <a:lnTo>
                  <a:pt x="1250" y="60"/>
                </a:lnTo>
                <a:lnTo>
                  <a:pt x="1250" y="61"/>
                </a:lnTo>
                <a:lnTo>
                  <a:pt x="1251" y="61"/>
                </a:lnTo>
                <a:lnTo>
                  <a:pt x="1250" y="61"/>
                </a:lnTo>
                <a:lnTo>
                  <a:pt x="1250" y="62"/>
                </a:lnTo>
                <a:lnTo>
                  <a:pt x="1250" y="63"/>
                </a:lnTo>
                <a:lnTo>
                  <a:pt x="1251" y="63"/>
                </a:lnTo>
                <a:lnTo>
                  <a:pt x="1251" y="64"/>
                </a:lnTo>
                <a:lnTo>
                  <a:pt x="1251" y="65"/>
                </a:lnTo>
                <a:lnTo>
                  <a:pt x="1251" y="67"/>
                </a:lnTo>
                <a:lnTo>
                  <a:pt x="1251" y="68"/>
                </a:lnTo>
                <a:lnTo>
                  <a:pt x="1250" y="69"/>
                </a:lnTo>
                <a:lnTo>
                  <a:pt x="1250" y="70"/>
                </a:lnTo>
                <a:lnTo>
                  <a:pt x="1250" y="71"/>
                </a:lnTo>
                <a:lnTo>
                  <a:pt x="1250" y="72"/>
                </a:lnTo>
                <a:lnTo>
                  <a:pt x="1250" y="73"/>
                </a:lnTo>
                <a:lnTo>
                  <a:pt x="1248" y="75"/>
                </a:lnTo>
                <a:lnTo>
                  <a:pt x="1248" y="76"/>
                </a:lnTo>
                <a:lnTo>
                  <a:pt x="1248" y="77"/>
                </a:lnTo>
                <a:lnTo>
                  <a:pt x="1248" y="78"/>
                </a:lnTo>
                <a:lnTo>
                  <a:pt x="1248" y="79"/>
                </a:lnTo>
                <a:lnTo>
                  <a:pt x="1247" y="79"/>
                </a:lnTo>
                <a:lnTo>
                  <a:pt x="1247" y="80"/>
                </a:lnTo>
                <a:lnTo>
                  <a:pt x="1248" y="81"/>
                </a:lnTo>
                <a:lnTo>
                  <a:pt x="1248" y="82"/>
                </a:lnTo>
                <a:lnTo>
                  <a:pt x="1247" y="82"/>
                </a:lnTo>
                <a:lnTo>
                  <a:pt x="1247" y="84"/>
                </a:lnTo>
                <a:lnTo>
                  <a:pt x="1246" y="84"/>
                </a:lnTo>
                <a:lnTo>
                  <a:pt x="1246" y="85"/>
                </a:lnTo>
                <a:lnTo>
                  <a:pt x="1246" y="86"/>
                </a:lnTo>
                <a:lnTo>
                  <a:pt x="1246" y="87"/>
                </a:lnTo>
                <a:lnTo>
                  <a:pt x="1246" y="88"/>
                </a:lnTo>
                <a:lnTo>
                  <a:pt x="1246" y="89"/>
                </a:lnTo>
                <a:lnTo>
                  <a:pt x="1246" y="90"/>
                </a:lnTo>
                <a:lnTo>
                  <a:pt x="1246" y="92"/>
                </a:lnTo>
                <a:lnTo>
                  <a:pt x="1247" y="93"/>
                </a:lnTo>
                <a:lnTo>
                  <a:pt x="1247" y="94"/>
                </a:lnTo>
                <a:lnTo>
                  <a:pt x="1247" y="96"/>
                </a:lnTo>
                <a:lnTo>
                  <a:pt x="1248" y="97"/>
                </a:lnTo>
                <a:lnTo>
                  <a:pt x="1248" y="98"/>
                </a:lnTo>
                <a:lnTo>
                  <a:pt x="1251" y="103"/>
                </a:lnTo>
                <a:lnTo>
                  <a:pt x="1251" y="104"/>
                </a:lnTo>
                <a:lnTo>
                  <a:pt x="1252" y="107"/>
                </a:lnTo>
                <a:lnTo>
                  <a:pt x="1253" y="110"/>
                </a:lnTo>
                <a:lnTo>
                  <a:pt x="1253" y="112"/>
                </a:lnTo>
                <a:lnTo>
                  <a:pt x="1254" y="113"/>
                </a:lnTo>
                <a:lnTo>
                  <a:pt x="1254" y="114"/>
                </a:lnTo>
                <a:lnTo>
                  <a:pt x="1255" y="115"/>
                </a:lnTo>
                <a:lnTo>
                  <a:pt x="1255" y="118"/>
                </a:lnTo>
                <a:lnTo>
                  <a:pt x="1256" y="118"/>
                </a:lnTo>
                <a:lnTo>
                  <a:pt x="1259" y="113"/>
                </a:lnTo>
                <a:lnTo>
                  <a:pt x="1257" y="113"/>
                </a:lnTo>
                <a:lnTo>
                  <a:pt x="1259" y="113"/>
                </a:lnTo>
                <a:lnTo>
                  <a:pt x="1260" y="113"/>
                </a:lnTo>
                <a:lnTo>
                  <a:pt x="1259" y="113"/>
                </a:lnTo>
                <a:lnTo>
                  <a:pt x="1259" y="114"/>
                </a:lnTo>
                <a:lnTo>
                  <a:pt x="1256" y="118"/>
                </a:lnTo>
                <a:lnTo>
                  <a:pt x="1256" y="119"/>
                </a:lnTo>
                <a:lnTo>
                  <a:pt x="1257" y="119"/>
                </a:lnTo>
                <a:lnTo>
                  <a:pt x="1259" y="119"/>
                </a:lnTo>
                <a:lnTo>
                  <a:pt x="1260" y="120"/>
                </a:lnTo>
                <a:lnTo>
                  <a:pt x="1261" y="120"/>
                </a:lnTo>
                <a:lnTo>
                  <a:pt x="1262" y="121"/>
                </a:lnTo>
                <a:lnTo>
                  <a:pt x="1263" y="121"/>
                </a:lnTo>
                <a:lnTo>
                  <a:pt x="1264" y="121"/>
                </a:lnTo>
                <a:lnTo>
                  <a:pt x="1264" y="120"/>
                </a:lnTo>
                <a:lnTo>
                  <a:pt x="1264" y="114"/>
                </a:lnTo>
                <a:lnTo>
                  <a:pt x="1264" y="110"/>
                </a:lnTo>
                <a:lnTo>
                  <a:pt x="1263" y="106"/>
                </a:lnTo>
                <a:lnTo>
                  <a:pt x="1263" y="103"/>
                </a:lnTo>
                <a:lnTo>
                  <a:pt x="1264" y="102"/>
                </a:lnTo>
                <a:lnTo>
                  <a:pt x="1266" y="104"/>
                </a:lnTo>
                <a:lnTo>
                  <a:pt x="1268" y="107"/>
                </a:lnTo>
                <a:lnTo>
                  <a:pt x="1270" y="110"/>
                </a:lnTo>
                <a:lnTo>
                  <a:pt x="1272" y="113"/>
                </a:lnTo>
                <a:lnTo>
                  <a:pt x="1272" y="112"/>
                </a:lnTo>
                <a:lnTo>
                  <a:pt x="1278" y="107"/>
                </a:lnTo>
                <a:lnTo>
                  <a:pt x="1281" y="105"/>
                </a:lnTo>
                <a:lnTo>
                  <a:pt x="1285" y="105"/>
                </a:lnTo>
                <a:lnTo>
                  <a:pt x="1293" y="105"/>
                </a:lnTo>
                <a:lnTo>
                  <a:pt x="1296" y="105"/>
                </a:lnTo>
                <a:lnTo>
                  <a:pt x="1298" y="105"/>
                </a:lnTo>
                <a:lnTo>
                  <a:pt x="1302" y="105"/>
                </a:lnTo>
                <a:lnTo>
                  <a:pt x="1315" y="105"/>
                </a:lnTo>
                <a:lnTo>
                  <a:pt x="1322" y="103"/>
                </a:lnTo>
                <a:lnTo>
                  <a:pt x="1329" y="102"/>
                </a:lnTo>
                <a:lnTo>
                  <a:pt x="1333" y="101"/>
                </a:lnTo>
                <a:lnTo>
                  <a:pt x="1334" y="100"/>
                </a:lnTo>
                <a:lnTo>
                  <a:pt x="1339" y="96"/>
                </a:lnTo>
                <a:lnTo>
                  <a:pt x="1339" y="95"/>
                </a:lnTo>
                <a:lnTo>
                  <a:pt x="1325" y="92"/>
                </a:lnTo>
                <a:lnTo>
                  <a:pt x="1340" y="95"/>
                </a:lnTo>
                <a:lnTo>
                  <a:pt x="1341" y="95"/>
                </a:lnTo>
                <a:lnTo>
                  <a:pt x="1345" y="97"/>
                </a:lnTo>
                <a:lnTo>
                  <a:pt x="1346" y="96"/>
                </a:lnTo>
                <a:lnTo>
                  <a:pt x="1347" y="96"/>
                </a:lnTo>
                <a:lnTo>
                  <a:pt x="1347" y="95"/>
                </a:lnTo>
                <a:lnTo>
                  <a:pt x="1348" y="94"/>
                </a:lnTo>
                <a:lnTo>
                  <a:pt x="1350" y="92"/>
                </a:lnTo>
                <a:lnTo>
                  <a:pt x="1351" y="87"/>
                </a:lnTo>
                <a:lnTo>
                  <a:pt x="1352" y="79"/>
                </a:lnTo>
                <a:lnTo>
                  <a:pt x="1351" y="77"/>
                </a:lnTo>
                <a:lnTo>
                  <a:pt x="1351" y="76"/>
                </a:lnTo>
                <a:lnTo>
                  <a:pt x="1346" y="75"/>
                </a:lnTo>
                <a:lnTo>
                  <a:pt x="1346" y="76"/>
                </a:lnTo>
                <a:lnTo>
                  <a:pt x="1346" y="75"/>
                </a:lnTo>
                <a:lnTo>
                  <a:pt x="1346" y="73"/>
                </a:lnTo>
                <a:lnTo>
                  <a:pt x="1351" y="76"/>
                </a:lnTo>
                <a:lnTo>
                  <a:pt x="1352" y="76"/>
                </a:lnTo>
                <a:lnTo>
                  <a:pt x="1352" y="72"/>
                </a:lnTo>
                <a:lnTo>
                  <a:pt x="1351" y="69"/>
                </a:lnTo>
                <a:lnTo>
                  <a:pt x="1350" y="65"/>
                </a:lnTo>
                <a:lnTo>
                  <a:pt x="1348" y="63"/>
                </a:lnTo>
                <a:lnTo>
                  <a:pt x="1347" y="62"/>
                </a:lnTo>
                <a:lnTo>
                  <a:pt x="1345" y="61"/>
                </a:lnTo>
                <a:lnTo>
                  <a:pt x="1343" y="60"/>
                </a:lnTo>
                <a:lnTo>
                  <a:pt x="1339" y="60"/>
                </a:lnTo>
                <a:lnTo>
                  <a:pt x="1338" y="60"/>
                </a:lnTo>
                <a:lnTo>
                  <a:pt x="1337" y="60"/>
                </a:lnTo>
                <a:lnTo>
                  <a:pt x="1334" y="60"/>
                </a:lnTo>
                <a:lnTo>
                  <a:pt x="1334" y="61"/>
                </a:lnTo>
                <a:lnTo>
                  <a:pt x="1333" y="61"/>
                </a:lnTo>
                <a:lnTo>
                  <a:pt x="1333" y="62"/>
                </a:lnTo>
                <a:lnTo>
                  <a:pt x="1333" y="61"/>
                </a:lnTo>
                <a:lnTo>
                  <a:pt x="1333" y="60"/>
                </a:lnTo>
                <a:lnTo>
                  <a:pt x="1334" y="60"/>
                </a:lnTo>
                <a:lnTo>
                  <a:pt x="1335" y="60"/>
                </a:lnTo>
                <a:lnTo>
                  <a:pt x="1337" y="60"/>
                </a:lnTo>
                <a:lnTo>
                  <a:pt x="1340" y="60"/>
                </a:lnTo>
                <a:lnTo>
                  <a:pt x="1342" y="60"/>
                </a:lnTo>
                <a:lnTo>
                  <a:pt x="1345" y="59"/>
                </a:lnTo>
                <a:lnTo>
                  <a:pt x="1345" y="55"/>
                </a:lnTo>
                <a:lnTo>
                  <a:pt x="1346" y="54"/>
                </a:lnTo>
                <a:lnTo>
                  <a:pt x="1346" y="53"/>
                </a:lnTo>
                <a:lnTo>
                  <a:pt x="1358" y="47"/>
                </a:lnTo>
                <a:lnTo>
                  <a:pt x="1359" y="47"/>
                </a:lnTo>
                <a:lnTo>
                  <a:pt x="1362" y="44"/>
                </a:lnTo>
                <a:lnTo>
                  <a:pt x="1362" y="43"/>
                </a:lnTo>
                <a:lnTo>
                  <a:pt x="1363" y="43"/>
                </a:lnTo>
                <a:lnTo>
                  <a:pt x="1367" y="44"/>
                </a:lnTo>
                <a:lnTo>
                  <a:pt x="1368" y="43"/>
                </a:lnTo>
                <a:lnTo>
                  <a:pt x="1369" y="43"/>
                </a:lnTo>
                <a:lnTo>
                  <a:pt x="1371" y="42"/>
                </a:lnTo>
                <a:lnTo>
                  <a:pt x="1372" y="42"/>
                </a:lnTo>
                <a:lnTo>
                  <a:pt x="1373" y="43"/>
                </a:lnTo>
                <a:lnTo>
                  <a:pt x="1374" y="43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Queens County (Queens): The World’s Borough</a:t>
            </a:r>
          </a:p>
        </p:txBody>
      </p:sp>
      <p:sp>
        <p:nvSpPr>
          <p:cNvPr id="3447" name="Freeform 447">
            <a:extLst>
              <a:ext uri="{FF2B5EF4-FFF2-40B4-BE49-F238E27FC236}">
                <a16:creationId xmlns:a16="http://schemas.microsoft.com/office/drawing/2014/main" id="{C51A9F45-FE05-4011-30DD-0CC4C4554272}"/>
              </a:ext>
            </a:extLst>
          </p:cNvPr>
          <p:cNvSpPr>
            <a:spLocks/>
          </p:cNvSpPr>
          <p:nvPr/>
        </p:nvSpPr>
        <p:spPr bwMode="auto">
          <a:xfrm>
            <a:off x="3138481" y="1539474"/>
            <a:ext cx="358775" cy="314325"/>
          </a:xfrm>
          <a:custGeom>
            <a:avLst/>
            <a:gdLst>
              <a:gd name="T0" fmla="*/ 201 w 226"/>
              <a:gd name="T1" fmla="*/ 118 h 198"/>
              <a:gd name="T2" fmla="*/ 215 w 226"/>
              <a:gd name="T3" fmla="*/ 152 h 198"/>
              <a:gd name="T4" fmla="*/ 218 w 226"/>
              <a:gd name="T5" fmla="*/ 176 h 198"/>
              <a:gd name="T6" fmla="*/ 201 w 226"/>
              <a:gd name="T7" fmla="*/ 178 h 198"/>
              <a:gd name="T8" fmla="*/ 186 w 226"/>
              <a:gd name="T9" fmla="*/ 180 h 198"/>
              <a:gd name="T10" fmla="*/ 173 w 226"/>
              <a:gd name="T11" fmla="*/ 183 h 198"/>
              <a:gd name="T12" fmla="*/ 158 w 226"/>
              <a:gd name="T13" fmla="*/ 185 h 198"/>
              <a:gd name="T14" fmla="*/ 139 w 226"/>
              <a:gd name="T15" fmla="*/ 187 h 198"/>
              <a:gd name="T16" fmla="*/ 117 w 226"/>
              <a:gd name="T17" fmla="*/ 191 h 198"/>
              <a:gd name="T18" fmla="*/ 90 w 226"/>
              <a:gd name="T19" fmla="*/ 194 h 198"/>
              <a:gd name="T20" fmla="*/ 69 w 226"/>
              <a:gd name="T21" fmla="*/ 197 h 198"/>
              <a:gd name="T22" fmla="*/ 44 w 226"/>
              <a:gd name="T23" fmla="*/ 189 h 198"/>
              <a:gd name="T24" fmla="*/ 30 w 226"/>
              <a:gd name="T25" fmla="*/ 181 h 198"/>
              <a:gd name="T26" fmla="*/ 28 w 226"/>
              <a:gd name="T27" fmla="*/ 180 h 198"/>
              <a:gd name="T28" fmla="*/ 26 w 226"/>
              <a:gd name="T29" fmla="*/ 179 h 198"/>
              <a:gd name="T30" fmla="*/ 19 w 226"/>
              <a:gd name="T31" fmla="*/ 164 h 198"/>
              <a:gd name="T32" fmla="*/ 18 w 226"/>
              <a:gd name="T33" fmla="*/ 159 h 198"/>
              <a:gd name="T34" fmla="*/ 17 w 226"/>
              <a:gd name="T35" fmla="*/ 152 h 198"/>
              <a:gd name="T36" fmla="*/ 16 w 226"/>
              <a:gd name="T37" fmla="*/ 146 h 198"/>
              <a:gd name="T38" fmla="*/ 15 w 226"/>
              <a:gd name="T39" fmla="*/ 139 h 198"/>
              <a:gd name="T40" fmla="*/ 8 w 226"/>
              <a:gd name="T41" fmla="*/ 127 h 198"/>
              <a:gd name="T42" fmla="*/ 9 w 226"/>
              <a:gd name="T43" fmla="*/ 125 h 198"/>
              <a:gd name="T44" fmla="*/ 5 w 226"/>
              <a:gd name="T45" fmla="*/ 117 h 198"/>
              <a:gd name="T46" fmla="*/ 1 w 226"/>
              <a:gd name="T47" fmla="*/ 102 h 198"/>
              <a:gd name="T48" fmla="*/ 0 w 226"/>
              <a:gd name="T49" fmla="*/ 93 h 198"/>
              <a:gd name="T50" fmla="*/ 1 w 226"/>
              <a:gd name="T51" fmla="*/ 89 h 198"/>
              <a:gd name="T52" fmla="*/ 1 w 226"/>
              <a:gd name="T53" fmla="*/ 85 h 198"/>
              <a:gd name="T54" fmla="*/ 3 w 226"/>
              <a:gd name="T55" fmla="*/ 82 h 198"/>
              <a:gd name="T56" fmla="*/ 8 w 226"/>
              <a:gd name="T57" fmla="*/ 71 h 198"/>
              <a:gd name="T58" fmla="*/ 9 w 226"/>
              <a:gd name="T59" fmla="*/ 67 h 198"/>
              <a:gd name="T60" fmla="*/ 15 w 226"/>
              <a:gd name="T61" fmla="*/ 55 h 198"/>
              <a:gd name="T62" fmla="*/ 18 w 226"/>
              <a:gd name="T63" fmla="*/ 50 h 198"/>
              <a:gd name="T64" fmla="*/ 20 w 226"/>
              <a:gd name="T65" fmla="*/ 44 h 198"/>
              <a:gd name="T66" fmla="*/ 25 w 226"/>
              <a:gd name="T67" fmla="*/ 37 h 198"/>
              <a:gd name="T68" fmla="*/ 27 w 226"/>
              <a:gd name="T69" fmla="*/ 35 h 198"/>
              <a:gd name="T70" fmla="*/ 30 w 226"/>
              <a:gd name="T71" fmla="*/ 30 h 198"/>
              <a:gd name="T72" fmla="*/ 34 w 226"/>
              <a:gd name="T73" fmla="*/ 27 h 198"/>
              <a:gd name="T74" fmla="*/ 35 w 226"/>
              <a:gd name="T75" fmla="*/ 25 h 198"/>
              <a:gd name="T76" fmla="*/ 38 w 226"/>
              <a:gd name="T77" fmla="*/ 13 h 198"/>
              <a:gd name="T78" fmla="*/ 39 w 226"/>
              <a:gd name="T79" fmla="*/ 9 h 198"/>
              <a:gd name="T80" fmla="*/ 44 w 226"/>
              <a:gd name="T81" fmla="*/ 5 h 198"/>
              <a:gd name="T82" fmla="*/ 54 w 226"/>
              <a:gd name="T83" fmla="*/ 7 h 198"/>
              <a:gd name="T84" fmla="*/ 64 w 226"/>
              <a:gd name="T85" fmla="*/ 7 h 198"/>
              <a:gd name="T86" fmla="*/ 68 w 226"/>
              <a:gd name="T87" fmla="*/ 10 h 198"/>
              <a:gd name="T88" fmla="*/ 81 w 226"/>
              <a:gd name="T89" fmla="*/ 4 h 198"/>
              <a:gd name="T90" fmla="*/ 89 w 226"/>
              <a:gd name="T91" fmla="*/ 0 h 198"/>
              <a:gd name="T92" fmla="*/ 90 w 226"/>
              <a:gd name="T93" fmla="*/ 5 h 198"/>
              <a:gd name="T94" fmla="*/ 95 w 226"/>
              <a:gd name="T95" fmla="*/ 19 h 198"/>
              <a:gd name="T96" fmla="*/ 97 w 226"/>
              <a:gd name="T97" fmla="*/ 38 h 198"/>
              <a:gd name="T98" fmla="*/ 120 w 226"/>
              <a:gd name="T99" fmla="*/ 53 h 198"/>
              <a:gd name="T100" fmla="*/ 132 w 226"/>
              <a:gd name="T101" fmla="*/ 52 h 198"/>
              <a:gd name="T102" fmla="*/ 148 w 226"/>
              <a:gd name="T103" fmla="*/ 50 h 198"/>
              <a:gd name="T104" fmla="*/ 158 w 226"/>
              <a:gd name="T105" fmla="*/ 50 h 198"/>
              <a:gd name="T106" fmla="*/ 176 w 226"/>
              <a:gd name="T107" fmla="*/ 54 h 198"/>
              <a:gd name="T108" fmla="*/ 190 w 226"/>
              <a:gd name="T109" fmla="*/ 101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26" h="198">
                <a:moveTo>
                  <a:pt x="194" y="100"/>
                </a:moveTo>
                <a:lnTo>
                  <a:pt x="201" y="117"/>
                </a:lnTo>
                <a:lnTo>
                  <a:pt x="201" y="117"/>
                </a:lnTo>
                <a:lnTo>
                  <a:pt x="201" y="118"/>
                </a:lnTo>
                <a:lnTo>
                  <a:pt x="206" y="128"/>
                </a:lnTo>
                <a:lnTo>
                  <a:pt x="206" y="129"/>
                </a:lnTo>
                <a:lnTo>
                  <a:pt x="208" y="134"/>
                </a:lnTo>
                <a:lnTo>
                  <a:pt x="215" y="152"/>
                </a:lnTo>
                <a:lnTo>
                  <a:pt x="224" y="170"/>
                </a:lnTo>
                <a:lnTo>
                  <a:pt x="226" y="175"/>
                </a:lnTo>
                <a:lnTo>
                  <a:pt x="224" y="176"/>
                </a:lnTo>
                <a:lnTo>
                  <a:pt x="218" y="176"/>
                </a:lnTo>
                <a:lnTo>
                  <a:pt x="211" y="177"/>
                </a:lnTo>
                <a:lnTo>
                  <a:pt x="208" y="178"/>
                </a:lnTo>
                <a:lnTo>
                  <a:pt x="203" y="178"/>
                </a:lnTo>
                <a:lnTo>
                  <a:pt x="201" y="178"/>
                </a:lnTo>
                <a:lnTo>
                  <a:pt x="197" y="179"/>
                </a:lnTo>
                <a:lnTo>
                  <a:pt x="194" y="179"/>
                </a:lnTo>
                <a:lnTo>
                  <a:pt x="192" y="180"/>
                </a:lnTo>
                <a:lnTo>
                  <a:pt x="186" y="180"/>
                </a:lnTo>
                <a:lnTo>
                  <a:pt x="181" y="181"/>
                </a:lnTo>
                <a:lnTo>
                  <a:pt x="180" y="181"/>
                </a:lnTo>
                <a:lnTo>
                  <a:pt x="175" y="183"/>
                </a:lnTo>
                <a:lnTo>
                  <a:pt x="173" y="183"/>
                </a:lnTo>
                <a:lnTo>
                  <a:pt x="169" y="183"/>
                </a:lnTo>
                <a:lnTo>
                  <a:pt x="166" y="184"/>
                </a:lnTo>
                <a:lnTo>
                  <a:pt x="159" y="185"/>
                </a:lnTo>
                <a:lnTo>
                  <a:pt x="158" y="185"/>
                </a:lnTo>
                <a:lnTo>
                  <a:pt x="152" y="185"/>
                </a:lnTo>
                <a:lnTo>
                  <a:pt x="148" y="186"/>
                </a:lnTo>
                <a:lnTo>
                  <a:pt x="146" y="186"/>
                </a:lnTo>
                <a:lnTo>
                  <a:pt x="139" y="187"/>
                </a:lnTo>
                <a:lnTo>
                  <a:pt x="132" y="188"/>
                </a:lnTo>
                <a:lnTo>
                  <a:pt x="128" y="188"/>
                </a:lnTo>
                <a:lnTo>
                  <a:pt x="124" y="189"/>
                </a:lnTo>
                <a:lnTo>
                  <a:pt x="117" y="191"/>
                </a:lnTo>
                <a:lnTo>
                  <a:pt x="111" y="192"/>
                </a:lnTo>
                <a:lnTo>
                  <a:pt x="104" y="192"/>
                </a:lnTo>
                <a:lnTo>
                  <a:pt x="97" y="193"/>
                </a:lnTo>
                <a:lnTo>
                  <a:pt x="90" y="194"/>
                </a:lnTo>
                <a:lnTo>
                  <a:pt x="89" y="194"/>
                </a:lnTo>
                <a:lnTo>
                  <a:pt x="82" y="195"/>
                </a:lnTo>
                <a:lnTo>
                  <a:pt x="76" y="196"/>
                </a:lnTo>
                <a:lnTo>
                  <a:pt x="69" y="197"/>
                </a:lnTo>
                <a:lnTo>
                  <a:pt x="62" y="198"/>
                </a:lnTo>
                <a:lnTo>
                  <a:pt x="60" y="198"/>
                </a:lnTo>
                <a:lnTo>
                  <a:pt x="55" y="195"/>
                </a:lnTo>
                <a:lnTo>
                  <a:pt x="44" y="189"/>
                </a:lnTo>
                <a:lnTo>
                  <a:pt x="34" y="184"/>
                </a:lnTo>
                <a:lnTo>
                  <a:pt x="33" y="183"/>
                </a:lnTo>
                <a:lnTo>
                  <a:pt x="30" y="181"/>
                </a:lnTo>
                <a:lnTo>
                  <a:pt x="30" y="181"/>
                </a:lnTo>
                <a:lnTo>
                  <a:pt x="29" y="181"/>
                </a:lnTo>
                <a:lnTo>
                  <a:pt x="29" y="181"/>
                </a:lnTo>
                <a:lnTo>
                  <a:pt x="28" y="180"/>
                </a:lnTo>
                <a:lnTo>
                  <a:pt x="28" y="180"/>
                </a:lnTo>
                <a:lnTo>
                  <a:pt x="27" y="180"/>
                </a:lnTo>
                <a:lnTo>
                  <a:pt x="27" y="180"/>
                </a:lnTo>
                <a:lnTo>
                  <a:pt x="26" y="179"/>
                </a:lnTo>
                <a:lnTo>
                  <a:pt x="26" y="179"/>
                </a:lnTo>
                <a:lnTo>
                  <a:pt x="24" y="176"/>
                </a:lnTo>
                <a:lnTo>
                  <a:pt x="21" y="171"/>
                </a:lnTo>
                <a:lnTo>
                  <a:pt x="20" y="168"/>
                </a:lnTo>
                <a:lnTo>
                  <a:pt x="19" y="164"/>
                </a:lnTo>
                <a:lnTo>
                  <a:pt x="19" y="163"/>
                </a:lnTo>
                <a:lnTo>
                  <a:pt x="18" y="162"/>
                </a:lnTo>
                <a:lnTo>
                  <a:pt x="18" y="160"/>
                </a:lnTo>
                <a:lnTo>
                  <a:pt x="18" y="159"/>
                </a:lnTo>
                <a:lnTo>
                  <a:pt x="17" y="156"/>
                </a:lnTo>
                <a:lnTo>
                  <a:pt x="17" y="155"/>
                </a:lnTo>
                <a:lnTo>
                  <a:pt x="17" y="154"/>
                </a:lnTo>
                <a:lnTo>
                  <a:pt x="17" y="152"/>
                </a:lnTo>
                <a:lnTo>
                  <a:pt x="17" y="150"/>
                </a:lnTo>
                <a:lnTo>
                  <a:pt x="16" y="146"/>
                </a:lnTo>
                <a:lnTo>
                  <a:pt x="16" y="146"/>
                </a:lnTo>
                <a:lnTo>
                  <a:pt x="16" y="146"/>
                </a:lnTo>
                <a:lnTo>
                  <a:pt x="16" y="143"/>
                </a:lnTo>
                <a:lnTo>
                  <a:pt x="16" y="143"/>
                </a:lnTo>
                <a:lnTo>
                  <a:pt x="15" y="141"/>
                </a:lnTo>
                <a:lnTo>
                  <a:pt x="15" y="139"/>
                </a:lnTo>
                <a:lnTo>
                  <a:pt x="13" y="138"/>
                </a:lnTo>
                <a:lnTo>
                  <a:pt x="11" y="134"/>
                </a:lnTo>
                <a:lnTo>
                  <a:pt x="10" y="131"/>
                </a:lnTo>
                <a:lnTo>
                  <a:pt x="8" y="127"/>
                </a:lnTo>
                <a:lnTo>
                  <a:pt x="8" y="126"/>
                </a:lnTo>
                <a:lnTo>
                  <a:pt x="9" y="126"/>
                </a:lnTo>
                <a:lnTo>
                  <a:pt x="9" y="126"/>
                </a:lnTo>
                <a:lnTo>
                  <a:pt x="9" y="125"/>
                </a:lnTo>
                <a:lnTo>
                  <a:pt x="7" y="120"/>
                </a:lnTo>
                <a:lnTo>
                  <a:pt x="7" y="120"/>
                </a:lnTo>
                <a:lnTo>
                  <a:pt x="5" y="118"/>
                </a:lnTo>
                <a:lnTo>
                  <a:pt x="5" y="117"/>
                </a:lnTo>
                <a:lnTo>
                  <a:pt x="4" y="114"/>
                </a:lnTo>
                <a:lnTo>
                  <a:pt x="4" y="112"/>
                </a:lnTo>
                <a:lnTo>
                  <a:pt x="2" y="105"/>
                </a:lnTo>
                <a:lnTo>
                  <a:pt x="1" y="102"/>
                </a:lnTo>
                <a:lnTo>
                  <a:pt x="1" y="97"/>
                </a:lnTo>
                <a:lnTo>
                  <a:pt x="0" y="94"/>
                </a:lnTo>
                <a:lnTo>
                  <a:pt x="0" y="93"/>
                </a:lnTo>
                <a:lnTo>
                  <a:pt x="0" y="93"/>
                </a:lnTo>
                <a:lnTo>
                  <a:pt x="0" y="92"/>
                </a:lnTo>
                <a:lnTo>
                  <a:pt x="0" y="92"/>
                </a:lnTo>
                <a:lnTo>
                  <a:pt x="1" y="91"/>
                </a:lnTo>
                <a:lnTo>
                  <a:pt x="1" y="89"/>
                </a:lnTo>
                <a:lnTo>
                  <a:pt x="1" y="88"/>
                </a:lnTo>
                <a:lnTo>
                  <a:pt x="1" y="87"/>
                </a:lnTo>
                <a:lnTo>
                  <a:pt x="1" y="86"/>
                </a:lnTo>
                <a:lnTo>
                  <a:pt x="1" y="85"/>
                </a:lnTo>
                <a:lnTo>
                  <a:pt x="2" y="84"/>
                </a:lnTo>
                <a:lnTo>
                  <a:pt x="2" y="83"/>
                </a:lnTo>
                <a:lnTo>
                  <a:pt x="2" y="83"/>
                </a:lnTo>
                <a:lnTo>
                  <a:pt x="3" y="82"/>
                </a:lnTo>
                <a:lnTo>
                  <a:pt x="3" y="80"/>
                </a:lnTo>
                <a:lnTo>
                  <a:pt x="5" y="76"/>
                </a:lnTo>
                <a:lnTo>
                  <a:pt x="5" y="75"/>
                </a:lnTo>
                <a:lnTo>
                  <a:pt x="8" y="71"/>
                </a:lnTo>
                <a:lnTo>
                  <a:pt x="9" y="69"/>
                </a:lnTo>
                <a:lnTo>
                  <a:pt x="8" y="69"/>
                </a:lnTo>
                <a:lnTo>
                  <a:pt x="8" y="69"/>
                </a:lnTo>
                <a:lnTo>
                  <a:pt x="9" y="67"/>
                </a:lnTo>
                <a:lnTo>
                  <a:pt x="11" y="62"/>
                </a:lnTo>
                <a:lnTo>
                  <a:pt x="13" y="59"/>
                </a:lnTo>
                <a:lnTo>
                  <a:pt x="13" y="59"/>
                </a:lnTo>
                <a:lnTo>
                  <a:pt x="15" y="55"/>
                </a:lnTo>
                <a:lnTo>
                  <a:pt x="15" y="55"/>
                </a:lnTo>
                <a:lnTo>
                  <a:pt x="16" y="53"/>
                </a:lnTo>
                <a:lnTo>
                  <a:pt x="17" y="51"/>
                </a:lnTo>
                <a:lnTo>
                  <a:pt x="18" y="50"/>
                </a:lnTo>
                <a:lnTo>
                  <a:pt x="18" y="49"/>
                </a:lnTo>
                <a:lnTo>
                  <a:pt x="18" y="49"/>
                </a:lnTo>
                <a:lnTo>
                  <a:pt x="19" y="46"/>
                </a:lnTo>
                <a:lnTo>
                  <a:pt x="20" y="44"/>
                </a:lnTo>
                <a:lnTo>
                  <a:pt x="21" y="42"/>
                </a:lnTo>
                <a:lnTo>
                  <a:pt x="22" y="41"/>
                </a:lnTo>
                <a:lnTo>
                  <a:pt x="24" y="38"/>
                </a:lnTo>
                <a:lnTo>
                  <a:pt x="25" y="37"/>
                </a:lnTo>
                <a:lnTo>
                  <a:pt x="25" y="37"/>
                </a:lnTo>
                <a:lnTo>
                  <a:pt x="25" y="36"/>
                </a:lnTo>
                <a:lnTo>
                  <a:pt x="26" y="35"/>
                </a:lnTo>
                <a:lnTo>
                  <a:pt x="27" y="35"/>
                </a:lnTo>
                <a:lnTo>
                  <a:pt x="27" y="34"/>
                </a:lnTo>
                <a:lnTo>
                  <a:pt x="28" y="33"/>
                </a:lnTo>
                <a:lnTo>
                  <a:pt x="29" y="32"/>
                </a:lnTo>
                <a:lnTo>
                  <a:pt x="30" y="30"/>
                </a:lnTo>
                <a:lnTo>
                  <a:pt x="31" y="29"/>
                </a:lnTo>
                <a:lnTo>
                  <a:pt x="33" y="28"/>
                </a:lnTo>
                <a:lnTo>
                  <a:pt x="33" y="28"/>
                </a:lnTo>
                <a:lnTo>
                  <a:pt x="34" y="27"/>
                </a:lnTo>
                <a:lnTo>
                  <a:pt x="34" y="27"/>
                </a:lnTo>
                <a:lnTo>
                  <a:pt x="34" y="27"/>
                </a:lnTo>
                <a:lnTo>
                  <a:pt x="35" y="26"/>
                </a:lnTo>
                <a:lnTo>
                  <a:pt x="35" y="25"/>
                </a:lnTo>
                <a:lnTo>
                  <a:pt x="36" y="22"/>
                </a:lnTo>
                <a:lnTo>
                  <a:pt x="36" y="22"/>
                </a:lnTo>
                <a:lnTo>
                  <a:pt x="37" y="18"/>
                </a:lnTo>
                <a:lnTo>
                  <a:pt x="38" y="13"/>
                </a:lnTo>
                <a:lnTo>
                  <a:pt x="38" y="12"/>
                </a:lnTo>
                <a:lnTo>
                  <a:pt x="38" y="11"/>
                </a:lnTo>
                <a:lnTo>
                  <a:pt x="39" y="10"/>
                </a:lnTo>
                <a:lnTo>
                  <a:pt x="39" y="9"/>
                </a:lnTo>
                <a:lnTo>
                  <a:pt x="41" y="8"/>
                </a:lnTo>
                <a:lnTo>
                  <a:pt x="43" y="5"/>
                </a:lnTo>
                <a:lnTo>
                  <a:pt x="43" y="5"/>
                </a:lnTo>
                <a:lnTo>
                  <a:pt x="44" y="5"/>
                </a:lnTo>
                <a:lnTo>
                  <a:pt x="48" y="5"/>
                </a:lnTo>
                <a:lnTo>
                  <a:pt x="52" y="7"/>
                </a:lnTo>
                <a:lnTo>
                  <a:pt x="52" y="7"/>
                </a:lnTo>
                <a:lnTo>
                  <a:pt x="54" y="7"/>
                </a:lnTo>
                <a:lnTo>
                  <a:pt x="57" y="7"/>
                </a:lnTo>
                <a:lnTo>
                  <a:pt x="59" y="7"/>
                </a:lnTo>
                <a:lnTo>
                  <a:pt x="64" y="5"/>
                </a:lnTo>
                <a:lnTo>
                  <a:pt x="64" y="7"/>
                </a:lnTo>
                <a:lnTo>
                  <a:pt x="65" y="8"/>
                </a:lnTo>
                <a:lnTo>
                  <a:pt x="65" y="8"/>
                </a:lnTo>
                <a:lnTo>
                  <a:pt x="67" y="10"/>
                </a:lnTo>
                <a:lnTo>
                  <a:pt x="68" y="10"/>
                </a:lnTo>
                <a:lnTo>
                  <a:pt x="70" y="10"/>
                </a:lnTo>
                <a:lnTo>
                  <a:pt x="73" y="8"/>
                </a:lnTo>
                <a:lnTo>
                  <a:pt x="79" y="7"/>
                </a:lnTo>
                <a:lnTo>
                  <a:pt x="81" y="4"/>
                </a:lnTo>
                <a:lnTo>
                  <a:pt x="85" y="3"/>
                </a:lnTo>
                <a:lnTo>
                  <a:pt x="85" y="2"/>
                </a:lnTo>
                <a:lnTo>
                  <a:pt x="85" y="2"/>
                </a:lnTo>
                <a:lnTo>
                  <a:pt x="89" y="0"/>
                </a:lnTo>
                <a:lnTo>
                  <a:pt x="89" y="0"/>
                </a:lnTo>
                <a:lnTo>
                  <a:pt x="89" y="1"/>
                </a:lnTo>
                <a:lnTo>
                  <a:pt x="90" y="2"/>
                </a:lnTo>
                <a:lnTo>
                  <a:pt x="90" y="5"/>
                </a:lnTo>
                <a:lnTo>
                  <a:pt x="90" y="5"/>
                </a:lnTo>
                <a:lnTo>
                  <a:pt x="91" y="5"/>
                </a:lnTo>
                <a:lnTo>
                  <a:pt x="94" y="18"/>
                </a:lnTo>
                <a:lnTo>
                  <a:pt x="95" y="19"/>
                </a:lnTo>
                <a:lnTo>
                  <a:pt x="95" y="19"/>
                </a:lnTo>
                <a:lnTo>
                  <a:pt x="95" y="20"/>
                </a:lnTo>
                <a:lnTo>
                  <a:pt x="96" y="35"/>
                </a:lnTo>
                <a:lnTo>
                  <a:pt x="97" y="38"/>
                </a:lnTo>
                <a:lnTo>
                  <a:pt x="99" y="57"/>
                </a:lnTo>
                <a:lnTo>
                  <a:pt x="106" y="55"/>
                </a:lnTo>
                <a:lnTo>
                  <a:pt x="113" y="54"/>
                </a:lnTo>
                <a:lnTo>
                  <a:pt x="120" y="53"/>
                </a:lnTo>
                <a:lnTo>
                  <a:pt x="124" y="53"/>
                </a:lnTo>
                <a:lnTo>
                  <a:pt x="128" y="52"/>
                </a:lnTo>
                <a:lnTo>
                  <a:pt x="130" y="52"/>
                </a:lnTo>
                <a:lnTo>
                  <a:pt x="132" y="52"/>
                </a:lnTo>
                <a:lnTo>
                  <a:pt x="134" y="52"/>
                </a:lnTo>
                <a:lnTo>
                  <a:pt x="141" y="51"/>
                </a:lnTo>
                <a:lnTo>
                  <a:pt x="145" y="50"/>
                </a:lnTo>
                <a:lnTo>
                  <a:pt x="148" y="50"/>
                </a:lnTo>
                <a:lnTo>
                  <a:pt x="151" y="49"/>
                </a:lnTo>
                <a:lnTo>
                  <a:pt x="155" y="49"/>
                </a:lnTo>
                <a:lnTo>
                  <a:pt x="158" y="50"/>
                </a:lnTo>
                <a:lnTo>
                  <a:pt x="158" y="50"/>
                </a:lnTo>
                <a:lnTo>
                  <a:pt x="162" y="51"/>
                </a:lnTo>
                <a:lnTo>
                  <a:pt x="169" y="52"/>
                </a:lnTo>
                <a:lnTo>
                  <a:pt x="173" y="53"/>
                </a:lnTo>
                <a:lnTo>
                  <a:pt x="176" y="54"/>
                </a:lnTo>
                <a:lnTo>
                  <a:pt x="179" y="66"/>
                </a:lnTo>
                <a:lnTo>
                  <a:pt x="181" y="82"/>
                </a:lnTo>
                <a:lnTo>
                  <a:pt x="183" y="102"/>
                </a:lnTo>
                <a:lnTo>
                  <a:pt x="190" y="101"/>
                </a:lnTo>
                <a:lnTo>
                  <a:pt x="194" y="100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442" name="Freeform 442">
            <a:extLst>
              <a:ext uri="{FF2B5EF4-FFF2-40B4-BE49-F238E27FC236}">
                <a16:creationId xmlns:a16="http://schemas.microsoft.com/office/drawing/2014/main" id="{CF13A7E5-C695-4366-94E5-3FA637F0CB63}"/>
              </a:ext>
            </a:extLst>
          </p:cNvPr>
          <p:cNvSpPr>
            <a:spLocks/>
          </p:cNvSpPr>
          <p:nvPr/>
        </p:nvSpPr>
        <p:spPr bwMode="auto">
          <a:xfrm>
            <a:off x="2397119" y="1723624"/>
            <a:ext cx="306388" cy="269875"/>
          </a:xfrm>
          <a:custGeom>
            <a:avLst/>
            <a:gdLst>
              <a:gd name="T0" fmla="*/ 168 w 193"/>
              <a:gd name="T1" fmla="*/ 93 h 170"/>
              <a:gd name="T2" fmla="*/ 138 w 193"/>
              <a:gd name="T3" fmla="*/ 113 h 170"/>
              <a:gd name="T4" fmla="*/ 174 w 193"/>
              <a:gd name="T5" fmla="*/ 103 h 170"/>
              <a:gd name="T6" fmla="*/ 182 w 193"/>
              <a:gd name="T7" fmla="*/ 144 h 170"/>
              <a:gd name="T8" fmla="*/ 158 w 193"/>
              <a:gd name="T9" fmla="*/ 157 h 170"/>
              <a:gd name="T10" fmla="*/ 165 w 193"/>
              <a:gd name="T11" fmla="*/ 146 h 170"/>
              <a:gd name="T12" fmla="*/ 177 w 193"/>
              <a:gd name="T13" fmla="*/ 125 h 170"/>
              <a:gd name="T14" fmla="*/ 167 w 193"/>
              <a:gd name="T15" fmla="*/ 121 h 170"/>
              <a:gd name="T16" fmla="*/ 156 w 193"/>
              <a:gd name="T17" fmla="*/ 151 h 170"/>
              <a:gd name="T18" fmla="*/ 148 w 193"/>
              <a:gd name="T19" fmla="*/ 155 h 170"/>
              <a:gd name="T20" fmla="*/ 147 w 193"/>
              <a:gd name="T21" fmla="*/ 159 h 170"/>
              <a:gd name="T22" fmla="*/ 135 w 193"/>
              <a:gd name="T23" fmla="*/ 163 h 170"/>
              <a:gd name="T24" fmla="*/ 123 w 193"/>
              <a:gd name="T25" fmla="*/ 168 h 170"/>
              <a:gd name="T26" fmla="*/ 79 w 193"/>
              <a:gd name="T27" fmla="*/ 154 h 170"/>
              <a:gd name="T28" fmla="*/ 72 w 193"/>
              <a:gd name="T29" fmla="*/ 153 h 170"/>
              <a:gd name="T30" fmla="*/ 65 w 193"/>
              <a:gd name="T31" fmla="*/ 151 h 170"/>
              <a:gd name="T32" fmla="*/ 60 w 193"/>
              <a:gd name="T33" fmla="*/ 152 h 170"/>
              <a:gd name="T34" fmla="*/ 55 w 193"/>
              <a:gd name="T35" fmla="*/ 152 h 170"/>
              <a:gd name="T36" fmla="*/ 48 w 193"/>
              <a:gd name="T37" fmla="*/ 152 h 170"/>
              <a:gd name="T38" fmla="*/ 42 w 193"/>
              <a:gd name="T39" fmla="*/ 153 h 170"/>
              <a:gd name="T40" fmla="*/ 37 w 193"/>
              <a:gd name="T41" fmla="*/ 155 h 170"/>
              <a:gd name="T42" fmla="*/ 31 w 193"/>
              <a:gd name="T43" fmla="*/ 157 h 170"/>
              <a:gd name="T44" fmla="*/ 27 w 193"/>
              <a:gd name="T45" fmla="*/ 161 h 170"/>
              <a:gd name="T46" fmla="*/ 20 w 193"/>
              <a:gd name="T47" fmla="*/ 164 h 170"/>
              <a:gd name="T48" fmla="*/ 13 w 193"/>
              <a:gd name="T49" fmla="*/ 169 h 170"/>
              <a:gd name="T50" fmla="*/ 2 w 193"/>
              <a:gd name="T51" fmla="*/ 164 h 170"/>
              <a:gd name="T52" fmla="*/ 0 w 193"/>
              <a:gd name="T53" fmla="*/ 159 h 170"/>
              <a:gd name="T54" fmla="*/ 10 w 193"/>
              <a:gd name="T55" fmla="*/ 146 h 170"/>
              <a:gd name="T56" fmla="*/ 5 w 193"/>
              <a:gd name="T57" fmla="*/ 139 h 170"/>
              <a:gd name="T58" fmla="*/ 11 w 193"/>
              <a:gd name="T59" fmla="*/ 134 h 170"/>
              <a:gd name="T60" fmla="*/ 10 w 193"/>
              <a:gd name="T61" fmla="*/ 131 h 170"/>
              <a:gd name="T62" fmla="*/ 14 w 193"/>
              <a:gd name="T63" fmla="*/ 115 h 170"/>
              <a:gd name="T64" fmla="*/ 21 w 193"/>
              <a:gd name="T65" fmla="*/ 113 h 170"/>
              <a:gd name="T66" fmla="*/ 19 w 193"/>
              <a:gd name="T67" fmla="*/ 112 h 170"/>
              <a:gd name="T68" fmla="*/ 18 w 193"/>
              <a:gd name="T69" fmla="*/ 110 h 170"/>
              <a:gd name="T70" fmla="*/ 21 w 193"/>
              <a:gd name="T71" fmla="*/ 107 h 170"/>
              <a:gd name="T72" fmla="*/ 22 w 193"/>
              <a:gd name="T73" fmla="*/ 107 h 170"/>
              <a:gd name="T74" fmla="*/ 26 w 193"/>
              <a:gd name="T75" fmla="*/ 106 h 170"/>
              <a:gd name="T76" fmla="*/ 23 w 193"/>
              <a:gd name="T77" fmla="*/ 104 h 170"/>
              <a:gd name="T78" fmla="*/ 26 w 193"/>
              <a:gd name="T79" fmla="*/ 100 h 170"/>
              <a:gd name="T80" fmla="*/ 28 w 193"/>
              <a:gd name="T81" fmla="*/ 98 h 170"/>
              <a:gd name="T82" fmla="*/ 26 w 193"/>
              <a:gd name="T83" fmla="*/ 93 h 170"/>
              <a:gd name="T84" fmla="*/ 29 w 193"/>
              <a:gd name="T85" fmla="*/ 92 h 170"/>
              <a:gd name="T86" fmla="*/ 31 w 193"/>
              <a:gd name="T87" fmla="*/ 80 h 170"/>
              <a:gd name="T88" fmla="*/ 61 w 193"/>
              <a:gd name="T89" fmla="*/ 71 h 170"/>
              <a:gd name="T90" fmla="*/ 62 w 193"/>
              <a:gd name="T91" fmla="*/ 70 h 170"/>
              <a:gd name="T92" fmla="*/ 46 w 193"/>
              <a:gd name="T93" fmla="*/ 60 h 170"/>
              <a:gd name="T94" fmla="*/ 48 w 193"/>
              <a:gd name="T95" fmla="*/ 56 h 170"/>
              <a:gd name="T96" fmla="*/ 54 w 193"/>
              <a:gd name="T97" fmla="*/ 51 h 170"/>
              <a:gd name="T98" fmla="*/ 58 w 193"/>
              <a:gd name="T99" fmla="*/ 43 h 170"/>
              <a:gd name="T100" fmla="*/ 66 w 193"/>
              <a:gd name="T101" fmla="*/ 30 h 170"/>
              <a:gd name="T102" fmla="*/ 79 w 193"/>
              <a:gd name="T103" fmla="*/ 12 h 170"/>
              <a:gd name="T104" fmla="*/ 88 w 193"/>
              <a:gd name="T105" fmla="*/ 0 h 170"/>
              <a:gd name="T106" fmla="*/ 118 w 193"/>
              <a:gd name="T107" fmla="*/ 18 h 170"/>
              <a:gd name="T108" fmla="*/ 133 w 193"/>
              <a:gd name="T109" fmla="*/ 26 h 170"/>
              <a:gd name="T110" fmla="*/ 152 w 193"/>
              <a:gd name="T111" fmla="*/ 36 h 170"/>
              <a:gd name="T112" fmla="*/ 165 w 193"/>
              <a:gd name="T113" fmla="*/ 43 h 170"/>
              <a:gd name="T114" fmla="*/ 183 w 193"/>
              <a:gd name="T115" fmla="*/ 55 h 170"/>
              <a:gd name="T116" fmla="*/ 187 w 193"/>
              <a:gd name="T117" fmla="*/ 62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93" h="170">
                <a:moveTo>
                  <a:pt x="191" y="67"/>
                </a:moveTo>
                <a:lnTo>
                  <a:pt x="193" y="69"/>
                </a:lnTo>
                <a:lnTo>
                  <a:pt x="182" y="80"/>
                </a:lnTo>
                <a:lnTo>
                  <a:pt x="176" y="85"/>
                </a:lnTo>
                <a:lnTo>
                  <a:pt x="172" y="90"/>
                </a:lnTo>
                <a:lnTo>
                  <a:pt x="168" y="93"/>
                </a:lnTo>
                <a:lnTo>
                  <a:pt x="166" y="96"/>
                </a:lnTo>
                <a:lnTo>
                  <a:pt x="155" y="101"/>
                </a:lnTo>
                <a:lnTo>
                  <a:pt x="148" y="104"/>
                </a:lnTo>
                <a:lnTo>
                  <a:pt x="142" y="107"/>
                </a:lnTo>
                <a:lnTo>
                  <a:pt x="139" y="111"/>
                </a:lnTo>
                <a:lnTo>
                  <a:pt x="138" y="113"/>
                </a:lnTo>
                <a:lnTo>
                  <a:pt x="137" y="121"/>
                </a:lnTo>
                <a:lnTo>
                  <a:pt x="146" y="117"/>
                </a:lnTo>
                <a:lnTo>
                  <a:pt x="152" y="113"/>
                </a:lnTo>
                <a:lnTo>
                  <a:pt x="155" y="111"/>
                </a:lnTo>
                <a:lnTo>
                  <a:pt x="166" y="106"/>
                </a:lnTo>
                <a:lnTo>
                  <a:pt x="174" y="103"/>
                </a:lnTo>
                <a:lnTo>
                  <a:pt x="181" y="100"/>
                </a:lnTo>
                <a:lnTo>
                  <a:pt x="185" y="97"/>
                </a:lnTo>
                <a:lnTo>
                  <a:pt x="189" y="98"/>
                </a:lnTo>
                <a:lnTo>
                  <a:pt x="185" y="117"/>
                </a:lnTo>
                <a:lnTo>
                  <a:pt x="183" y="135"/>
                </a:lnTo>
                <a:lnTo>
                  <a:pt x="182" y="144"/>
                </a:lnTo>
                <a:lnTo>
                  <a:pt x="178" y="165"/>
                </a:lnTo>
                <a:lnTo>
                  <a:pt x="177" y="167"/>
                </a:lnTo>
                <a:lnTo>
                  <a:pt x="170" y="164"/>
                </a:lnTo>
                <a:lnTo>
                  <a:pt x="168" y="163"/>
                </a:lnTo>
                <a:lnTo>
                  <a:pt x="163" y="160"/>
                </a:lnTo>
                <a:lnTo>
                  <a:pt x="158" y="157"/>
                </a:lnTo>
                <a:lnTo>
                  <a:pt x="157" y="156"/>
                </a:lnTo>
                <a:lnTo>
                  <a:pt x="158" y="155"/>
                </a:lnTo>
                <a:lnTo>
                  <a:pt x="160" y="153"/>
                </a:lnTo>
                <a:lnTo>
                  <a:pt x="163" y="151"/>
                </a:lnTo>
                <a:lnTo>
                  <a:pt x="164" y="148"/>
                </a:lnTo>
                <a:lnTo>
                  <a:pt x="165" y="146"/>
                </a:lnTo>
                <a:lnTo>
                  <a:pt x="164" y="145"/>
                </a:lnTo>
                <a:lnTo>
                  <a:pt x="166" y="142"/>
                </a:lnTo>
                <a:lnTo>
                  <a:pt x="168" y="136"/>
                </a:lnTo>
                <a:lnTo>
                  <a:pt x="170" y="132"/>
                </a:lnTo>
                <a:lnTo>
                  <a:pt x="175" y="123"/>
                </a:lnTo>
                <a:lnTo>
                  <a:pt x="177" y="125"/>
                </a:lnTo>
                <a:lnTo>
                  <a:pt x="178" y="120"/>
                </a:lnTo>
                <a:lnTo>
                  <a:pt x="173" y="119"/>
                </a:lnTo>
                <a:lnTo>
                  <a:pt x="169" y="118"/>
                </a:lnTo>
                <a:lnTo>
                  <a:pt x="169" y="119"/>
                </a:lnTo>
                <a:lnTo>
                  <a:pt x="168" y="118"/>
                </a:lnTo>
                <a:lnTo>
                  <a:pt x="167" y="121"/>
                </a:lnTo>
                <a:lnTo>
                  <a:pt x="170" y="122"/>
                </a:lnTo>
                <a:lnTo>
                  <a:pt x="167" y="129"/>
                </a:lnTo>
                <a:lnTo>
                  <a:pt x="167" y="130"/>
                </a:lnTo>
                <a:lnTo>
                  <a:pt x="161" y="140"/>
                </a:lnTo>
                <a:lnTo>
                  <a:pt x="159" y="146"/>
                </a:lnTo>
                <a:lnTo>
                  <a:pt x="156" y="151"/>
                </a:lnTo>
                <a:lnTo>
                  <a:pt x="155" y="153"/>
                </a:lnTo>
                <a:lnTo>
                  <a:pt x="152" y="153"/>
                </a:lnTo>
                <a:lnTo>
                  <a:pt x="151" y="154"/>
                </a:lnTo>
                <a:lnTo>
                  <a:pt x="150" y="155"/>
                </a:lnTo>
                <a:lnTo>
                  <a:pt x="149" y="155"/>
                </a:lnTo>
                <a:lnTo>
                  <a:pt x="148" y="155"/>
                </a:lnTo>
                <a:lnTo>
                  <a:pt x="148" y="156"/>
                </a:lnTo>
                <a:lnTo>
                  <a:pt x="148" y="157"/>
                </a:lnTo>
                <a:lnTo>
                  <a:pt x="147" y="157"/>
                </a:lnTo>
                <a:lnTo>
                  <a:pt x="148" y="157"/>
                </a:lnTo>
                <a:lnTo>
                  <a:pt x="148" y="159"/>
                </a:lnTo>
                <a:lnTo>
                  <a:pt x="147" y="159"/>
                </a:lnTo>
                <a:lnTo>
                  <a:pt x="147" y="160"/>
                </a:lnTo>
                <a:lnTo>
                  <a:pt x="143" y="160"/>
                </a:lnTo>
                <a:lnTo>
                  <a:pt x="141" y="160"/>
                </a:lnTo>
                <a:lnTo>
                  <a:pt x="140" y="161"/>
                </a:lnTo>
                <a:lnTo>
                  <a:pt x="139" y="161"/>
                </a:lnTo>
                <a:lnTo>
                  <a:pt x="135" y="163"/>
                </a:lnTo>
                <a:lnTo>
                  <a:pt x="133" y="163"/>
                </a:lnTo>
                <a:lnTo>
                  <a:pt x="132" y="164"/>
                </a:lnTo>
                <a:lnTo>
                  <a:pt x="129" y="165"/>
                </a:lnTo>
                <a:lnTo>
                  <a:pt x="129" y="167"/>
                </a:lnTo>
                <a:lnTo>
                  <a:pt x="127" y="167"/>
                </a:lnTo>
                <a:lnTo>
                  <a:pt x="123" y="168"/>
                </a:lnTo>
                <a:lnTo>
                  <a:pt x="115" y="170"/>
                </a:lnTo>
                <a:lnTo>
                  <a:pt x="91" y="160"/>
                </a:lnTo>
                <a:lnTo>
                  <a:pt x="90" y="159"/>
                </a:lnTo>
                <a:lnTo>
                  <a:pt x="88" y="157"/>
                </a:lnTo>
                <a:lnTo>
                  <a:pt x="83" y="156"/>
                </a:lnTo>
                <a:lnTo>
                  <a:pt x="79" y="154"/>
                </a:lnTo>
                <a:lnTo>
                  <a:pt x="77" y="154"/>
                </a:lnTo>
                <a:lnTo>
                  <a:pt x="75" y="154"/>
                </a:lnTo>
                <a:lnTo>
                  <a:pt x="74" y="154"/>
                </a:lnTo>
                <a:lnTo>
                  <a:pt x="74" y="153"/>
                </a:lnTo>
                <a:lnTo>
                  <a:pt x="73" y="153"/>
                </a:lnTo>
                <a:lnTo>
                  <a:pt x="72" y="153"/>
                </a:lnTo>
                <a:lnTo>
                  <a:pt x="71" y="153"/>
                </a:lnTo>
                <a:lnTo>
                  <a:pt x="69" y="152"/>
                </a:lnTo>
                <a:lnTo>
                  <a:pt x="68" y="152"/>
                </a:lnTo>
                <a:lnTo>
                  <a:pt x="66" y="152"/>
                </a:lnTo>
                <a:lnTo>
                  <a:pt x="65" y="152"/>
                </a:lnTo>
                <a:lnTo>
                  <a:pt x="65" y="151"/>
                </a:lnTo>
                <a:lnTo>
                  <a:pt x="65" y="152"/>
                </a:lnTo>
                <a:lnTo>
                  <a:pt x="64" y="152"/>
                </a:lnTo>
                <a:lnTo>
                  <a:pt x="63" y="152"/>
                </a:lnTo>
                <a:lnTo>
                  <a:pt x="62" y="152"/>
                </a:lnTo>
                <a:lnTo>
                  <a:pt x="61" y="152"/>
                </a:lnTo>
                <a:lnTo>
                  <a:pt x="60" y="152"/>
                </a:lnTo>
                <a:lnTo>
                  <a:pt x="58" y="152"/>
                </a:lnTo>
                <a:lnTo>
                  <a:pt x="58" y="151"/>
                </a:lnTo>
                <a:lnTo>
                  <a:pt x="57" y="151"/>
                </a:lnTo>
                <a:lnTo>
                  <a:pt x="57" y="152"/>
                </a:lnTo>
                <a:lnTo>
                  <a:pt x="56" y="152"/>
                </a:lnTo>
                <a:lnTo>
                  <a:pt x="55" y="152"/>
                </a:lnTo>
                <a:lnTo>
                  <a:pt x="54" y="152"/>
                </a:lnTo>
                <a:lnTo>
                  <a:pt x="53" y="152"/>
                </a:lnTo>
                <a:lnTo>
                  <a:pt x="52" y="152"/>
                </a:lnTo>
                <a:lnTo>
                  <a:pt x="51" y="152"/>
                </a:lnTo>
                <a:lnTo>
                  <a:pt x="49" y="152"/>
                </a:lnTo>
                <a:lnTo>
                  <a:pt x="48" y="152"/>
                </a:lnTo>
                <a:lnTo>
                  <a:pt x="47" y="153"/>
                </a:lnTo>
                <a:lnTo>
                  <a:pt x="46" y="153"/>
                </a:lnTo>
                <a:lnTo>
                  <a:pt x="45" y="153"/>
                </a:lnTo>
                <a:lnTo>
                  <a:pt x="44" y="153"/>
                </a:lnTo>
                <a:lnTo>
                  <a:pt x="43" y="153"/>
                </a:lnTo>
                <a:lnTo>
                  <a:pt x="42" y="153"/>
                </a:lnTo>
                <a:lnTo>
                  <a:pt x="40" y="153"/>
                </a:lnTo>
                <a:lnTo>
                  <a:pt x="39" y="153"/>
                </a:lnTo>
                <a:lnTo>
                  <a:pt x="39" y="154"/>
                </a:lnTo>
                <a:lnTo>
                  <a:pt x="38" y="154"/>
                </a:lnTo>
                <a:lnTo>
                  <a:pt x="37" y="154"/>
                </a:lnTo>
                <a:lnTo>
                  <a:pt x="37" y="155"/>
                </a:lnTo>
                <a:lnTo>
                  <a:pt x="36" y="155"/>
                </a:lnTo>
                <a:lnTo>
                  <a:pt x="35" y="155"/>
                </a:lnTo>
                <a:lnTo>
                  <a:pt x="35" y="156"/>
                </a:lnTo>
                <a:lnTo>
                  <a:pt x="34" y="156"/>
                </a:lnTo>
                <a:lnTo>
                  <a:pt x="32" y="157"/>
                </a:lnTo>
                <a:lnTo>
                  <a:pt x="31" y="157"/>
                </a:lnTo>
                <a:lnTo>
                  <a:pt x="30" y="159"/>
                </a:lnTo>
                <a:lnTo>
                  <a:pt x="29" y="159"/>
                </a:lnTo>
                <a:lnTo>
                  <a:pt x="29" y="160"/>
                </a:lnTo>
                <a:lnTo>
                  <a:pt x="28" y="160"/>
                </a:lnTo>
                <a:lnTo>
                  <a:pt x="27" y="160"/>
                </a:lnTo>
                <a:lnTo>
                  <a:pt x="27" y="161"/>
                </a:lnTo>
                <a:lnTo>
                  <a:pt x="26" y="161"/>
                </a:lnTo>
                <a:lnTo>
                  <a:pt x="25" y="162"/>
                </a:lnTo>
                <a:lnTo>
                  <a:pt x="23" y="162"/>
                </a:lnTo>
                <a:lnTo>
                  <a:pt x="22" y="163"/>
                </a:lnTo>
                <a:lnTo>
                  <a:pt x="21" y="164"/>
                </a:lnTo>
                <a:lnTo>
                  <a:pt x="20" y="164"/>
                </a:lnTo>
                <a:lnTo>
                  <a:pt x="19" y="164"/>
                </a:lnTo>
                <a:lnTo>
                  <a:pt x="18" y="164"/>
                </a:lnTo>
                <a:lnTo>
                  <a:pt x="18" y="165"/>
                </a:lnTo>
                <a:lnTo>
                  <a:pt x="18" y="167"/>
                </a:lnTo>
                <a:lnTo>
                  <a:pt x="17" y="167"/>
                </a:lnTo>
                <a:lnTo>
                  <a:pt x="13" y="169"/>
                </a:lnTo>
                <a:lnTo>
                  <a:pt x="6" y="167"/>
                </a:lnTo>
                <a:lnTo>
                  <a:pt x="4" y="167"/>
                </a:lnTo>
                <a:lnTo>
                  <a:pt x="3" y="167"/>
                </a:lnTo>
                <a:lnTo>
                  <a:pt x="3" y="165"/>
                </a:lnTo>
                <a:lnTo>
                  <a:pt x="3" y="164"/>
                </a:lnTo>
                <a:lnTo>
                  <a:pt x="2" y="164"/>
                </a:lnTo>
                <a:lnTo>
                  <a:pt x="2" y="163"/>
                </a:lnTo>
                <a:lnTo>
                  <a:pt x="1" y="163"/>
                </a:lnTo>
                <a:lnTo>
                  <a:pt x="1" y="162"/>
                </a:lnTo>
                <a:lnTo>
                  <a:pt x="0" y="162"/>
                </a:lnTo>
                <a:lnTo>
                  <a:pt x="0" y="161"/>
                </a:lnTo>
                <a:lnTo>
                  <a:pt x="0" y="159"/>
                </a:lnTo>
                <a:lnTo>
                  <a:pt x="1" y="153"/>
                </a:lnTo>
                <a:lnTo>
                  <a:pt x="3" y="150"/>
                </a:lnTo>
                <a:lnTo>
                  <a:pt x="5" y="150"/>
                </a:lnTo>
                <a:lnTo>
                  <a:pt x="8" y="148"/>
                </a:lnTo>
                <a:lnTo>
                  <a:pt x="9" y="146"/>
                </a:lnTo>
                <a:lnTo>
                  <a:pt x="10" y="146"/>
                </a:lnTo>
                <a:lnTo>
                  <a:pt x="10" y="145"/>
                </a:lnTo>
                <a:lnTo>
                  <a:pt x="8" y="144"/>
                </a:lnTo>
                <a:lnTo>
                  <a:pt x="6" y="144"/>
                </a:lnTo>
                <a:lnTo>
                  <a:pt x="5" y="143"/>
                </a:lnTo>
                <a:lnTo>
                  <a:pt x="4" y="142"/>
                </a:lnTo>
                <a:lnTo>
                  <a:pt x="5" y="139"/>
                </a:lnTo>
                <a:lnTo>
                  <a:pt x="5" y="138"/>
                </a:lnTo>
                <a:lnTo>
                  <a:pt x="6" y="138"/>
                </a:lnTo>
                <a:lnTo>
                  <a:pt x="9" y="138"/>
                </a:lnTo>
                <a:lnTo>
                  <a:pt x="10" y="138"/>
                </a:lnTo>
                <a:lnTo>
                  <a:pt x="11" y="135"/>
                </a:lnTo>
                <a:lnTo>
                  <a:pt x="11" y="134"/>
                </a:lnTo>
                <a:lnTo>
                  <a:pt x="11" y="132"/>
                </a:lnTo>
                <a:lnTo>
                  <a:pt x="11" y="131"/>
                </a:lnTo>
                <a:lnTo>
                  <a:pt x="10" y="131"/>
                </a:lnTo>
                <a:lnTo>
                  <a:pt x="9" y="131"/>
                </a:lnTo>
                <a:lnTo>
                  <a:pt x="11" y="131"/>
                </a:lnTo>
                <a:lnTo>
                  <a:pt x="10" y="131"/>
                </a:lnTo>
                <a:lnTo>
                  <a:pt x="8" y="130"/>
                </a:lnTo>
                <a:lnTo>
                  <a:pt x="10" y="123"/>
                </a:lnTo>
                <a:lnTo>
                  <a:pt x="11" y="122"/>
                </a:lnTo>
                <a:lnTo>
                  <a:pt x="12" y="122"/>
                </a:lnTo>
                <a:lnTo>
                  <a:pt x="12" y="121"/>
                </a:lnTo>
                <a:lnTo>
                  <a:pt x="14" y="115"/>
                </a:lnTo>
                <a:lnTo>
                  <a:pt x="15" y="115"/>
                </a:lnTo>
                <a:lnTo>
                  <a:pt x="15" y="114"/>
                </a:lnTo>
                <a:lnTo>
                  <a:pt x="17" y="114"/>
                </a:lnTo>
                <a:lnTo>
                  <a:pt x="18" y="114"/>
                </a:lnTo>
                <a:lnTo>
                  <a:pt x="21" y="114"/>
                </a:lnTo>
                <a:lnTo>
                  <a:pt x="21" y="113"/>
                </a:lnTo>
                <a:lnTo>
                  <a:pt x="21" y="111"/>
                </a:lnTo>
                <a:lnTo>
                  <a:pt x="19" y="111"/>
                </a:lnTo>
                <a:lnTo>
                  <a:pt x="20" y="112"/>
                </a:lnTo>
                <a:lnTo>
                  <a:pt x="19" y="111"/>
                </a:lnTo>
                <a:lnTo>
                  <a:pt x="18" y="111"/>
                </a:lnTo>
                <a:lnTo>
                  <a:pt x="19" y="112"/>
                </a:lnTo>
                <a:lnTo>
                  <a:pt x="18" y="111"/>
                </a:lnTo>
                <a:lnTo>
                  <a:pt x="18" y="110"/>
                </a:lnTo>
                <a:lnTo>
                  <a:pt x="15" y="110"/>
                </a:lnTo>
                <a:lnTo>
                  <a:pt x="14" y="110"/>
                </a:lnTo>
                <a:lnTo>
                  <a:pt x="15" y="109"/>
                </a:lnTo>
                <a:lnTo>
                  <a:pt x="18" y="110"/>
                </a:lnTo>
                <a:lnTo>
                  <a:pt x="20" y="110"/>
                </a:lnTo>
                <a:lnTo>
                  <a:pt x="22" y="111"/>
                </a:lnTo>
                <a:lnTo>
                  <a:pt x="22" y="110"/>
                </a:lnTo>
                <a:lnTo>
                  <a:pt x="23" y="107"/>
                </a:lnTo>
                <a:lnTo>
                  <a:pt x="21" y="106"/>
                </a:lnTo>
                <a:lnTo>
                  <a:pt x="21" y="107"/>
                </a:lnTo>
                <a:lnTo>
                  <a:pt x="18" y="106"/>
                </a:lnTo>
                <a:lnTo>
                  <a:pt x="18" y="105"/>
                </a:lnTo>
                <a:lnTo>
                  <a:pt x="19" y="106"/>
                </a:lnTo>
                <a:lnTo>
                  <a:pt x="20" y="106"/>
                </a:lnTo>
                <a:lnTo>
                  <a:pt x="21" y="106"/>
                </a:lnTo>
                <a:lnTo>
                  <a:pt x="22" y="107"/>
                </a:lnTo>
                <a:lnTo>
                  <a:pt x="22" y="106"/>
                </a:lnTo>
                <a:lnTo>
                  <a:pt x="23" y="106"/>
                </a:lnTo>
                <a:lnTo>
                  <a:pt x="25" y="106"/>
                </a:lnTo>
                <a:lnTo>
                  <a:pt x="25" y="107"/>
                </a:lnTo>
                <a:lnTo>
                  <a:pt x="25" y="106"/>
                </a:lnTo>
                <a:lnTo>
                  <a:pt x="26" y="106"/>
                </a:lnTo>
                <a:lnTo>
                  <a:pt x="27" y="105"/>
                </a:lnTo>
                <a:lnTo>
                  <a:pt x="28" y="105"/>
                </a:lnTo>
                <a:lnTo>
                  <a:pt x="28" y="104"/>
                </a:lnTo>
                <a:lnTo>
                  <a:pt x="26" y="104"/>
                </a:lnTo>
                <a:lnTo>
                  <a:pt x="25" y="104"/>
                </a:lnTo>
                <a:lnTo>
                  <a:pt x="23" y="104"/>
                </a:lnTo>
                <a:lnTo>
                  <a:pt x="23" y="103"/>
                </a:lnTo>
                <a:lnTo>
                  <a:pt x="28" y="104"/>
                </a:lnTo>
                <a:lnTo>
                  <a:pt x="28" y="101"/>
                </a:lnTo>
                <a:lnTo>
                  <a:pt x="21" y="98"/>
                </a:lnTo>
                <a:lnTo>
                  <a:pt x="22" y="98"/>
                </a:lnTo>
                <a:lnTo>
                  <a:pt x="26" y="100"/>
                </a:lnTo>
                <a:lnTo>
                  <a:pt x="29" y="100"/>
                </a:lnTo>
                <a:lnTo>
                  <a:pt x="30" y="101"/>
                </a:lnTo>
                <a:lnTo>
                  <a:pt x="30" y="100"/>
                </a:lnTo>
                <a:lnTo>
                  <a:pt x="30" y="98"/>
                </a:lnTo>
                <a:lnTo>
                  <a:pt x="29" y="98"/>
                </a:lnTo>
                <a:lnTo>
                  <a:pt x="28" y="98"/>
                </a:lnTo>
                <a:lnTo>
                  <a:pt x="26" y="97"/>
                </a:lnTo>
                <a:lnTo>
                  <a:pt x="25" y="97"/>
                </a:lnTo>
                <a:lnTo>
                  <a:pt x="25" y="96"/>
                </a:lnTo>
                <a:lnTo>
                  <a:pt x="25" y="95"/>
                </a:lnTo>
                <a:lnTo>
                  <a:pt x="25" y="94"/>
                </a:lnTo>
                <a:lnTo>
                  <a:pt x="26" y="93"/>
                </a:lnTo>
                <a:lnTo>
                  <a:pt x="27" y="93"/>
                </a:lnTo>
                <a:lnTo>
                  <a:pt x="28" y="93"/>
                </a:lnTo>
                <a:lnTo>
                  <a:pt x="29" y="93"/>
                </a:lnTo>
                <a:lnTo>
                  <a:pt x="30" y="93"/>
                </a:lnTo>
                <a:lnTo>
                  <a:pt x="30" y="92"/>
                </a:lnTo>
                <a:lnTo>
                  <a:pt x="29" y="92"/>
                </a:lnTo>
                <a:lnTo>
                  <a:pt x="26" y="90"/>
                </a:lnTo>
                <a:lnTo>
                  <a:pt x="28" y="85"/>
                </a:lnTo>
                <a:lnTo>
                  <a:pt x="29" y="84"/>
                </a:lnTo>
                <a:lnTo>
                  <a:pt x="30" y="82"/>
                </a:lnTo>
                <a:lnTo>
                  <a:pt x="31" y="81"/>
                </a:lnTo>
                <a:lnTo>
                  <a:pt x="31" y="80"/>
                </a:lnTo>
                <a:lnTo>
                  <a:pt x="30" y="79"/>
                </a:lnTo>
                <a:lnTo>
                  <a:pt x="38" y="68"/>
                </a:lnTo>
                <a:lnTo>
                  <a:pt x="42" y="61"/>
                </a:lnTo>
                <a:lnTo>
                  <a:pt x="57" y="70"/>
                </a:lnTo>
                <a:lnTo>
                  <a:pt x="58" y="70"/>
                </a:lnTo>
                <a:lnTo>
                  <a:pt x="61" y="71"/>
                </a:lnTo>
                <a:lnTo>
                  <a:pt x="62" y="71"/>
                </a:lnTo>
                <a:lnTo>
                  <a:pt x="62" y="70"/>
                </a:lnTo>
                <a:lnTo>
                  <a:pt x="61" y="70"/>
                </a:lnTo>
                <a:lnTo>
                  <a:pt x="63" y="70"/>
                </a:lnTo>
                <a:lnTo>
                  <a:pt x="63" y="71"/>
                </a:lnTo>
                <a:lnTo>
                  <a:pt x="62" y="70"/>
                </a:lnTo>
                <a:lnTo>
                  <a:pt x="62" y="71"/>
                </a:lnTo>
                <a:lnTo>
                  <a:pt x="61" y="71"/>
                </a:lnTo>
                <a:lnTo>
                  <a:pt x="70" y="73"/>
                </a:lnTo>
                <a:lnTo>
                  <a:pt x="71" y="70"/>
                </a:lnTo>
                <a:lnTo>
                  <a:pt x="57" y="67"/>
                </a:lnTo>
                <a:lnTo>
                  <a:pt x="46" y="60"/>
                </a:lnTo>
                <a:lnTo>
                  <a:pt x="48" y="59"/>
                </a:lnTo>
                <a:lnTo>
                  <a:pt x="48" y="58"/>
                </a:lnTo>
                <a:lnTo>
                  <a:pt x="48" y="56"/>
                </a:lnTo>
                <a:lnTo>
                  <a:pt x="47" y="56"/>
                </a:lnTo>
                <a:lnTo>
                  <a:pt x="47" y="55"/>
                </a:lnTo>
                <a:lnTo>
                  <a:pt x="48" y="56"/>
                </a:lnTo>
                <a:lnTo>
                  <a:pt x="51" y="55"/>
                </a:lnTo>
                <a:lnTo>
                  <a:pt x="47" y="54"/>
                </a:lnTo>
                <a:lnTo>
                  <a:pt x="48" y="53"/>
                </a:lnTo>
                <a:lnTo>
                  <a:pt x="52" y="54"/>
                </a:lnTo>
                <a:lnTo>
                  <a:pt x="53" y="54"/>
                </a:lnTo>
                <a:lnTo>
                  <a:pt x="54" y="51"/>
                </a:lnTo>
                <a:lnTo>
                  <a:pt x="55" y="51"/>
                </a:lnTo>
                <a:lnTo>
                  <a:pt x="55" y="52"/>
                </a:lnTo>
                <a:lnTo>
                  <a:pt x="55" y="54"/>
                </a:lnTo>
                <a:lnTo>
                  <a:pt x="56" y="54"/>
                </a:lnTo>
                <a:lnTo>
                  <a:pt x="60" y="45"/>
                </a:lnTo>
                <a:lnTo>
                  <a:pt x="58" y="43"/>
                </a:lnTo>
                <a:lnTo>
                  <a:pt x="61" y="40"/>
                </a:lnTo>
                <a:lnTo>
                  <a:pt x="60" y="38"/>
                </a:lnTo>
                <a:lnTo>
                  <a:pt x="64" y="34"/>
                </a:lnTo>
                <a:lnTo>
                  <a:pt x="64" y="33"/>
                </a:lnTo>
                <a:lnTo>
                  <a:pt x="65" y="31"/>
                </a:lnTo>
                <a:lnTo>
                  <a:pt x="66" y="30"/>
                </a:lnTo>
                <a:lnTo>
                  <a:pt x="72" y="23"/>
                </a:lnTo>
                <a:lnTo>
                  <a:pt x="72" y="22"/>
                </a:lnTo>
                <a:lnTo>
                  <a:pt x="73" y="21"/>
                </a:lnTo>
                <a:lnTo>
                  <a:pt x="74" y="20"/>
                </a:lnTo>
                <a:lnTo>
                  <a:pt x="79" y="13"/>
                </a:lnTo>
                <a:lnTo>
                  <a:pt x="79" y="12"/>
                </a:lnTo>
                <a:lnTo>
                  <a:pt x="81" y="10"/>
                </a:lnTo>
                <a:lnTo>
                  <a:pt x="82" y="9"/>
                </a:lnTo>
                <a:lnTo>
                  <a:pt x="83" y="5"/>
                </a:lnTo>
                <a:lnTo>
                  <a:pt x="86" y="1"/>
                </a:lnTo>
                <a:lnTo>
                  <a:pt x="87" y="0"/>
                </a:lnTo>
                <a:lnTo>
                  <a:pt x="88" y="0"/>
                </a:lnTo>
                <a:lnTo>
                  <a:pt x="100" y="6"/>
                </a:lnTo>
                <a:lnTo>
                  <a:pt x="106" y="10"/>
                </a:lnTo>
                <a:lnTo>
                  <a:pt x="112" y="13"/>
                </a:lnTo>
                <a:lnTo>
                  <a:pt x="113" y="14"/>
                </a:lnTo>
                <a:lnTo>
                  <a:pt x="117" y="17"/>
                </a:lnTo>
                <a:lnTo>
                  <a:pt x="118" y="18"/>
                </a:lnTo>
                <a:lnTo>
                  <a:pt x="121" y="19"/>
                </a:lnTo>
                <a:lnTo>
                  <a:pt x="125" y="21"/>
                </a:lnTo>
                <a:lnTo>
                  <a:pt x="126" y="22"/>
                </a:lnTo>
                <a:lnTo>
                  <a:pt x="130" y="25"/>
                </a:lnTo>
                <a:lnTo>
                  <a:pt x="132" y="26"/>
                </a:lnTo>
                <a:lnTo>
                  <a:pt x="133" y="26"/>
                </a:lnTo>
                <a:lnTo>
                  <a:pt x="138" y="28"/>
                </a:lnTo>
                <a:lnTo>
                  <a:pt x="141" y="29"/>
                </a:lnTo>
                <a:lnTo>
                  <a:pt x="147" y="33"/>
                </a:lnTo>
                <a:lnTo>
                  <a:pt x="148" y="34"/>
                </a:lnTo>
                <a:lnTo>
                  <a:pt x="149" y="34"/>
                </a:lnTo>
                <a:lnTo>
                  <a:pt x="152" y="36"/>
                </a:lnTo>
                <a:lnTo>
                  <a:pt x="155" y="37"/>
                </a:lnTo>
                <a:lnTo>
                  <a:pt x="157" y="38"/>
                </a:lnTo>
                <a:lnTo>
                  <a:pt x="161" y="40"/>
                </a:lnTo>
                <a:lnTo>
                  <a:pt x="161" y="42"/>
                </a:lnTo>
                <a:lnTo>
                  <a:pt x="164" y="43"/>
                </a:lnTo>
                <a:lnTo>
                  <a:pt x="165" y="43"/>
                </a:lnTo>
                <a:lnTo>
                  <a:pt x="167" y="44"/>
                </a:lnTo>
                <a:lnTo>
                  <a:pt x="170" y="46"/>
                </a:lnTo>
                <a:lnTo>
                  <a:pt x="177" y="50"/>
                </a:lnTo>
                <a:lnTo>
                  <a:pt x="182" y="53"/>
                </a:lnTo>
                <a:lnTo>
                  <a:pt x="183" y="54"/>
                </a:lnTo>
                <a:lnTo>
                  <a:pt x="183" y="55"/>
                </a:lnTo>
                <a:lnTo>
                  <a:pt x="183" y="56"/>
                </a:lnTo>
                <a:lnTo>
                  <a:pt x="183" y="58"/>
                </a:lnTo>
                <a:lnTo>
                  <a:pt x="185" y="59"/>
                </a:lnTo>
                <a:lnTo>
                  <a:pt x="185" y="60"/>
                </a:lnTo>
                <a:lnTo>
                  <a:pt x="186" y="61"/>
                </a:lnTo>
                <a:lnTo>
                  <a:pt x="187" y="62"/>
                </a:lnTo>
                <a:lnTo>
                  <a:pt x="191" y="67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" name="Freeform 471">
            <a:extLst>
              <a:ext uri="{FF2B5EF4-FFF2-40B4-BE49-F238E27FC236}">
                <a16:creationId xmlns:a16="http://schemas.microsoft.com/office/drawing/2014/main" id="{234E5CFF-0639-AD01-4938-17195379F16F}"/>
              </a:ext>
            </a:extLst>
          </p:cNvPr>
          <p:cNvSpPr>
            <a:spLocks/>
          </p:cNvSpPr>
          <p:nvPr/>
        </p:nvSpPr>
        <p:spPr bwMode="auto">
          <a:xfrm>
            <a:off x="3765544" y="1450574"/>
            <a:ext cx="338138" cy="387350"/>
          </a:xfrm>
          <a:custGeom>
            <a:avLst/>
            <a:gdLst>
              <a:gd name="T0" fmla="*/ 209 w 213"/>
              <a:gd name="T1" fmla="*/ 149 h 244"/>
              <a:gd name="T2" fmla="*/ 201 w 213"/>
              <a:gd name="T3" fmla="*/ 164 h 244"/>
              <a:gd name="T4" fmla="*/ 200 w 213"/>
              <a:gd name="T5" fmla="*/ 194 h 244"/>
              <a:gd name="T6" fmla="*/ 167 w 213"/>
              <a:gd name="T7" fmla="*/ 205 h 244"/>
              <a:gd name="T8" fmla="*/ 156 w 213"/>
              <a:gd name="T9" fmla="*/ 214 h 244"/>
              <a:gd name="T10" fmla="*/ 156 w 213"/>
              <a:gd name="T11" fmla="*/ 218 h 244"/>
              <a:gd name="T12" fmla="*/ 148 w 213"/>
              <a:gd name="T13" fmla="*/ 226 h 244"/>
              <a:gd name="T14" fmla="*/ 141 w 213"/>
              <a:gd name="T15" fmla="*/ 224 h 244"/>
              <a:gd name="T16" fmla="*/ 135 w 213"/>
              <a:gd name="T17" fmla="*/ 227 h 244"/>
              <a:gd name="T18" fmla="*/ 130 w 213"/>
              <a:gd name="T19" fmla="*/ 231 h 244"/>
              <a:gd name="T20" fmla="*/ 118 w 213"/>
              <a:gd name="T21" fmla="*/ 233 h 244"/>
              <a:gd name="T22" fmla="*/ 117 w 213"/>
              <a:gd name="T23" fmla="*/ 233 h 244"/>
              <a:gd name="T24" fmla="*/ 115 w 213"/>
              <a:gd name="T25" fmla="*/ 235 h 244"/>
              <a:gd name="T26" fmla="*/ 114 w 213"/>
              <a:gd name="T27" fmla="*/ 237 h 244"/>
              <a:gd name="T28" fmla="*/ 115 w 213"/>
              <a:gd name="T29" fmla="*/ 241 h 244"/>
              <a:gd name="T30" fmla="*/ 104 w 213"/>
              <a:gd name="T31" fmla="*/ 230 h 244"/>
              <a:gd name="T32" fmla="*/ 107 w 213"/>
              <a:gd name="T33" fmla="*/ 206 h 244"/>
              <a:gd name="T34" fmla="*/ 79 w 213"/>
              <a:gd name="T35" fmla="*/ 203 h 244"/>
              <a:gd name="T36" fmla="*/ 74 w 213"/>
              <a:gd name="T37" fmla="*/ 192 h 244"/>
              <a:gd name="T38" fmla="*/ 69 w 213"/>
              <a:gd name="T39" fmla="*/ 183 h 244"/>
              <a:gd name="T40" fmla="*/ 67 w 213"/>
              <a:gd name="T41" fmla="*/ 182 h 244"/>
              <a:gd name="T42" fmla="*/ 65 w 213"/>
              <a:gd name="T43" fmla="*/ 178 h 244"/>
              <a:gd name="T44" fmla="*/ 63 w 213"/>
              <a:gd name="T45" fmla="*/ 172 h 244"/>
              <a:gd name="T46" fmla="*/ 60 w 213"/>
              <a:gd name="T47" fmla="*/ 153 h 244"/>
              <a:gd name="T48" fmla="*/ 35 w 213"/>
              <a:gd name="T49" fmla="*/ 167 h 244"/>
              <a:gd name="T50" fmla="*/ 20 w 213"/>
              <a:gd name="T51" fmla="*/ 155 h 244"/>
              <a:gd name="T52" fmla="*/ 9 w 213"/>
              <a:gd name="T53" fmla="*/ 127 h 244"/>
              <a:gd name="T54" fmla="*/ 4 w 213"/>
              <a:gd name="T55" fmla="*/ 117 h 244"/>
              <a:gd name="T56" fmla="*/ 0 w 213"/>
              <a:gd name="T57" fmla="*/ 111 h 244"/>
              <a:gd name="T58" fmla="*/ 14 w 213"/>
              <a:gd name="T59" fmla="*/ 97 h 244"/>
              <a:gd name="T60" fmla="*/ 23 w 213"/>
              <a:gd name="T61" fmla="*/ 91 h 244"/>
              <a:gd name="T62" fmla="*/ 22 w 213"/>
              <a:gd name="T63" fmla="*/ 89 h 244"/>
              <a:gd name="T64" fmla="*/ 26 w 213"/>
              <a:gd name="T65" fmla="*/ 90 h 244"/>
              <a:gd name="T66" fmla="*/ 27 w 213"/>
              <a:gd name="T67" fmla="*/ 85 h 244"/>
              <a:gd name="T68" fmla="*/ 29 w 213"/>
              <a:gd name="T69" fmla="*/ 78 h 244"/>
              <a:gd name="T70" fmla="*/ 36 w 213"/>
              <a:gd name="T71" fmla="*/ 75 h 244"/>
              <a:gd name="T72" fmla="*/ 48 w 213"/>
              <a:gd name="T73" fmla="*/ 72 h 244"/>
              <a:gd name="T74" fmla="*/ 54 w 213"/>
              <a:gd name="T75" fmla="*/ 71 h 244"/>
              <a:gd name="T76" fmla="*/ 56 w 213"/>
              <a:gd name="T77" fmla="*/ 65 h 244"/>
              <a:gd name="T78" fmla="*/ 58 w 213"/>
              <a:gd name="T79" fmla="*/ 58 h 244"/>
              <a:gd name="T80" fmla="*/ 67 w 213"/>
              <a:gd name="T81" fmla="*/ 41 h 244"/>
              <a:gd name="T82" fmla="*/ 78 w 213"/>
              <a:gd name="T83" fmla="*/ 30 h 244"/>
              <a:gd name="T84" fmla="*/ 93 w 213"/>
              <a:gd name="T85" fmla="*/ 15 h 244"/>
              <a:gd name="T86" fmla="*/ 98 w 213"/>
              <a:gd name="T87" fmla="*/ 11 h 244"/>
              <a:gd name="T88" fmla="*/ 104 w 213"/>
              <a:gd name="T89" fmla="*/ 8 h 244"/>
              <a:gd name="T90" fmla="*/ 110 w 213"/>
              <a:gd name="T91" fmla="*/ 2 h 244"/>
              <a:gd name="T92" fmla="*/ 113 w 213"/>
              <a:gd name="T93" fmla="*/ 2 h 244"/>
              <a:gd name="T94" fmla="*/ 119 w 213"/>
              <a:gd name="T95" fmla="*/ 24 h 244"/>
              <a:gd name="T96" fmla="*/ 124 w 213"/>
              <a:gd name="T97" fmla="*/ 19 h 244"/>
              <a:gd name="T98" fmla="*/ 149 w 213"/>
              <a:gd name="T99" fmla="*/ 19 h 244"/>
              <a:gd name="T100" fmla="*/ 164 w 213"/>
              <a:gd name="T101" fmla="*/ 22 h 244"/>
              <a:gd name="T102" fmla="*/ 170 w 213"/>
              <a:gd name="T103" fmla="*/ 67 h 244"/>
              <a:gd name="T104" fmla="*/ 183 w 213"/>
              <a:gd name="T105" fmla="*/ 108 h 244"/>
              <a:gd name="T106" fmla="*/ 185 w 213"/>
              <a:gd name="T107" fmla="*/ 115 h 244"/>
              <a:gd name="T108" fmla="*/ 193 w 213"/>
              <a:gd name="T109" fmla="*/ 135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13" h="244">
                <a:moveTo>
                  <a:pt x="193" y="135"/>
                </a:moveTo>
                <a:lnTo>
                  <a:pt x="197" y="139"/>
                </a:lnTo>
                <a:lnTo>
                  <a:pt x="204" y="144"/>
                </a:lnTo>
                <a:lnTo>
                  <a:pt x="209" y="149"/>
                </a:lnTo>
                <a:lnTo>
                  <a:pt x="213" y="153"/>
                </a:lnTo>
                <a:lnTo>
                  <a:pt x="207" y="159"/>
                </a:lnTo>
                <a:lnTo>
                  <a:pt x="203" y="161"/>
                </a:lnTo>
                <a:lnTo>
                  <a:pt x="201" y="164"/>
                </a:lnTo>
                <a:lnTo>
                  <a:pt x="196" y="168"/>
                </a:lnTo>
                <a:lnTo>
                  <a:pt x="210" y="185"/>
                </a:lnTo>
                <a:lnTo>
                  <a:pt x="205" y="190"/>
                </a:lnTo>
                <a:lnTo>
                  <a:pt x="200" y="194"/>
                </a:lnTo>
                <a:lnTo>
                  <a:pt x="192" y="201"/>
                </a:lnTo>
                <a:lnTo>
                  <a:pt x="184" y="192"/>
                </a:lnTo>
                <a:lnTo>
                  <a:pt x="176" y="198"/>
                </a:lnTo>
                <a:lnTo>
                  <a:pt x="167" y="205"/>
                </a:lnTo>
                <a:lnTo>
                  <a:pt x="164" y="207"/>
                </a:lnTo>
                <a:lnTo>
                  <a:pt x="161" y="209"/>
                </a:lnTo>
                <a:lnTo>
                  <a:pt x="160" y="210"/>
                </a:lnTo>
                <a:lnTo>
                  <a:pt x="156" y="214"/>
                </a:lnTo>
                <a:lnTo>
                  <a:pt x="156" y="215"/>
                </a:lnTo>
                <a:lnTo>
                  <a:pt x="156" y="216"/>
                </a:lnTo>
                <a:lnTo>
                  <a:pt x="156" y="217"/>
                </a:lnTo>
                <a:lnTo>
                  <a:pt x="156" y="218"/>
                </a:lnTo>
                <a:lnTo>
                  <a:pt x="156" y="219"/>
                </a:lnTo>
                <a:lnTo>
                  <a:pt x="156" y="222"/>
                </a:lnTo>
                <a:lnTo>
                  <a:pt x="155" y="230"/>
                </a:lnTo>
                <a:lnTo>
                  <a:pt x="148" y="226"/>
                </a:lnTo>
                <a:lnTo>
                  <a:pt x="144" y="224"/>
                </a:lnTo>
                <a:lnTo>
                  <a:pt x="143" y="224"/>
                </a:lnTo>
                <a:lnTo>
                  <a:pt x="142" y="224"/>
                </a:lnTo>
                <a:lnTo>
                  <a:pt x="141" y="224"/>
                </a:lnTo>
                <a:lnTo>
                  <a:pt x="140" y="225"/>
                </a:lnTo>
                <a:lnTo>
                  <a:pt x="139" y="225"/>
                </a:lnTo>
                <a:lnTo>
                  <a:pt x="136" y="226"/>
                </a:lnTo>
                <a:lnTo>
                  <a:pt x="135" y="227"/>
                </a:lnTo>
                <a:lnTo>
                  <a:pt x="134" y="227"/>
                </a:lnTo>
                <a:lnTo>
                  <a:pt x="133" y="228"/>
                </a:lnTo>
                <a:lnTo>
                  <a:pt x="131" y="230"/>
                </a:lnTo>
                <a:lnTo>
                  <a:pt x="130" y="231"/>
                </a:lnTo>
                <a:lnTo>
                  <a:pt x="129" y="231"/>
                </a:lnTo>
                <a:lnTo>
                  <a:pt x="126" y="231"/>
                </a:lnTo>
                <a:lnTo>
                  <a:pt x="119" y="233"/>
                </a:lnTo>
                <a:lnTo>
                  <a:pt x="118" y="233"/>
                </a:lnTo>
                <a:lnTo>
                  <a:pt x="118" y="233"/>
                </a:lnTo>
                <a:lnTo>
                  <a:pt x="117" y="233"/>
                </a:lnTo>
                <a:lnTo>
                  <a:pt x="117" y="233"/>
                </a:lnTo>
                <a:lnTo>
                  <a:pt x="117" y="233"/>
                </a:lnTo>
                <a:lnTo>
                  <a:pt x="116" y="234"/>
                </a:lnTo>
                <a:lnTo>
                  <a:pt x="116" y="234"/>
                </a:lnTo>
                <a:lnTo>
                  <a:pt x="115" y="234"/>
                </a:lnTo>
                <a:lnTo>
                  <a:pt x="115" y="235"/>
                </a:lnTo>
                <a:lnTo>
                  <a:pt x="115" y="235"/>
                </a:lnTo>
                <a:lnTo>
                  <a:pt x="115" y="236"/>
                </a:lnTo>
                <a:lnTo>
                  <a:pt x="115" y="236"/>
                </a:lnTo>
                <a:lnTo>
                  <a:pt x="114" y="237"/>
                </a:lnTo>
                <a:lnTo>
                  <a:pt x="114" y="239"/>
                </a:lnTo>
                <a:lnTo>
                  <a:pt x="114" y="239"/>
                </a:lnTo>
                <a:lnTo>
                  <a:pt x="114" y="240"/>
                </a:lnTo>
                <a:lnTo>
                  <a:pt x="115" y="241"/>
                </a:lnTo>
                <a:lnTo>
                  <a:pt x="115" y="242"/>
                </a:lnTo>
                <a:lnTo>
                  <a:pt x="101" y="244"/>
                </a:lnTo>
                <a:lnTo>
                  <a:pt x="101" y="243"/>
                </a:lnTo>
                <a:lnTo>
                  <a:pt x="104" y="230"/>
                </a:lnTo>
                <a:lnTo>
                  <a:pt x="107" y="209"/>
                </a:lnTo>
                <a:lnTo>
                  <a:pt x="107" y="208"/>
                </a:lnTo>
                <a:lnTo>
                  <a:pt x="107" y="207"/>
                </a:lnTo>
                <a:lnTo>
                  <a:pt x="107" y="206"/>
                </a:lnTo>
                <a:lnTo>
                  <a:pt x="107" y="205"/>
                </a:lnTo>
                <a:lnTo>
                  <a:pt x="107" y="203"/>
                </a:lnTo>
                <a:lnTo>
                  <a:pt x="82" y="209"/>
                </a:lnTo>
                <a:lnTo>
                  <a:pt x="79" y="203"/>
                </a:lnTo>
                <a:lnTo>
                  <a:pt x="78" y="200"/>
                </a:lnTo>
                <a:lnTo>
                  <a:pt x="76" y="198"/>
                </a:lnTo>
                <a:lnTo>
                  <a:pt x="75" y="195"/>
                </a:lnTo>
                <a:lnTo>
                  <a:pt x="74" y="192"/>
                </a:lnTo>
                <a:lnTo>
                  <a:pt x="73" y="190"/>
                </a:lnTo>
                <a:lnTo>
                  <a:pt x="72" y="187"/>
                </a:lnTo>
                <a:lnTo>
                  <a:pt x="70" y="185"/>
                </a:lnTo>
                <a:lnTo>
                  <a:pt x="69" y="183"/>
                </a:lnTo>
                <a:lnTo>
                  <a:pt x="69" y="182"/>
                </a:lnTo>
                <a:lnTo>
                  <a:pt x="69" y="182"/>
                </a:lnTo>
                <a:lnTo>
                  <a:pt x="67" y="182"/>
                </a:lnTo>
                <a:lnTo>
                  <a:pt x="67" y="182"/>
                </a:lnTo>
                <a:lnTo>
                  <a:pt x="67" y="182"/>
                </a:lnTo>
                <a:lnTo>
                  <a:pt x="66" y="182"/>
                </a:lnTo>
                <a:lnTo>
                  <a:pt x="66" y="181"/>
                </a:lnTo>
                <a:lnTo>
                  <a:pt x="65" y="178"/>
                </a:lnTo>
                <a:lnTo>
                  <a:pt x="64" y="176"/>
                </a:lnTo>
                <a:lnTo>
                  <a:pt x="64" y="175"/>
                </a:lnTo>
                <a:lnTo>
                  <a:pt x="63" y="173"/>
                </a:lnTo>
                <a:lnTo>
                  <a:pt x="63" y="172"/>
                </a:lnTo>
                <a:lnTo>
                  <a:pt x="62" y="167"/>
                </a:lnTo>
                <a:lnTo>
                  <a:pt x="62" y="167"/>
                </a:lnTo>
                <a:lnTo>
                  <a:pt x="62" y="163"/>
                </a:lnTo>
                <a:lnTo>
                  <a:pt x="60" y="153"/>
                </a:lnTo>
                <a:lnTo>
                  <a:pt x="60" y="153"/>
                </a:lnTo>
                <a:lnTo>
                  <a:pt x="58" y="153"/>
                </a:lnTo>
                <a:lnTo>
                  <a:pt x="56" y="156"/>
                </a:lnTo>
                <a:lnTo>
                  <a:pt x="35" y="167"/>
                </a:lnTo>
                <a:lnTo>
                  <a:pt x="30" y="168"/>
                </a:lnTo>
                <a:lnTo>
                  <a:pt x="26" y="170"/>
                </a:lnTo>
                <a:lnTo>
                  <a:pt x="22" y="163"/>
                </a:lnTo>
                <a:lnTo>
                  <a:pt x="20" y="155"/>
                </a:lnTo>
                <a:lnTo>
                  <a:pt x="17" y="147"/>
                </a:lnTo>
                <a:lnTo>
                  <a:pt x="14" y="140"/>
                </a:lnTo>
                <a:lnTo>
                  <a:pt x="11" y="133"/>
                </a:lnTo>
                <a:lnTo>
                  <a:pt x="9" y="127"/>
                </a:lnTo>
                <a:lnTo>
                  <a:pt x="6" y="119"/>
                </a:lnTo>
                <a:lnTo>
                  <a:pt x="5" y="118"/>
                </a:lnTo>
                <a:lnTo>
                  <a:pt x="5" y="117"/>
                </a:lnTo>
                <a:lnTo>
                  <a:pt x="4" y="117"/>
                </a:lnTo>
                <a:lnTo>
                  <a:pt x="4" y="116"/>
                </a:lnTo>
                <a:lnTo>
                  <a:pt x="1" y="113"/>
                </a:lnTo>
                <a:lnTo>
                  <a:pt x="1" y="111"/>
                </a:lnTo>
                <a:lnTo>
                  <a:pt x="0" y="111"/>
                </a:lnTo>
                <a:lnTo>
                  <a:pt x="7" y="103"/>
                </a:lnTo>
                <a:lnTo>
                  <a:pt x="11" y="100"/>
                </a:lnTo>
                <a:lnTo>
                  <a:pt x="14" y="97"/>
                </a:lnTo>
                <a:lnTo>
                  <a:pt x="14" y="97"/>
                </a:lnTo>
                <a:lnTo>
                  <a:pt x="18" y="94"/>
                </a:lnTo>
                <a:lnTo>
                  <a:pt x="19" y="93"/>
                </a:lnTo>
                <a:lnTo>
                  <a:pt x="21" y="92"/>
                </a:lnTo>
                <a:lnTo>
                  <a:pt x="23" y="91"/>
                </a:lnTo>
                <a:lnTo>
                  <a:pt x="22" y="90"/>
                </a:lnTo>
                <a:lnTo>
                  <a:pt x="22" y="90"/>
                </a:lnTo>
                <a:lnTo>
                  <a:pt x="22" y="89"/>
                </a:lnTo>
                <a:lnTo>
                  <a:pt x="22" y="89"/>
                </a:lnTo>
                <a:lnTo>
                  <a:pt x="23" y="90"/>
                </a:lnTo>
                <a:lnTo>
                  <a:pt x="23" y="90"/>
                </a:lnTo>
                <a:lnTo>
                  <a:pt x="24" y="91"/>
                </a:lnTo>
                <a:lnTo>
                  <a:pt x="26" y="90"/>
                </a:lnTo>
                <a:lnTo>
                  <a:pt x="27" y="89"/>
                </a:lnTo>
                <a:lnTo>
                  <a:pt x="27" y="88"/>
                </a:lnTo>
                <a:lnTo>
                  <a:pt x="28" y="86"/>
                </a:lnTo>
                <a:lnTo>
                  <a:pt x="27" y="85"/>
                </a:lnTo>
                <a:lnTo>
                  <a:pt x="27" y="84"/>
                </a:lnTo>
                <a:lnTo>
                  <a:pt x="27" y="82"/>
                </a:lnTo>
                <a:lnTo>
                  <a:pt x="28" y="81"/>
                </a:lnTo>
                <a:lnTo>
                  <a:pt x="29" y="78"/>
                </a:lnTo>
                <a:lnTo>
                  <a:pt x="30" y="78"/>
                </a:lnTo>
                <a:lnTo>
                  <a:pt x="32" y="76"/>
                </a:lnTo>
                <a:lnTo>
                  <a:pt x="33" y="76"/>
                </a:lnTo>
                <a:lnTo>
                  <a:pt x="36" y="75"/>
                </a:lnTo>
                <a:lnTo>
                  <a:pt x="41" y="73"/>
                </a:lnTo>
                <a:lnTo>
                  <a:pt x="46" y="72"/>
                </a:lnTo>
                <a:lnTo>
                  <a:pt x="46" y="72"/>
                </a:lnTo>
                <a:lnTo>
                  <a:pt x="48" y="72"/>
                </a:lnTo>
                <a:lnTo>
                  <a:pt x="50" y="72"/>
                </a:lnTo>
                <a:lnTo>
                  <a:pt x="52" y="72"/>
                </a:lnTo>
                <a:lnTo>
                  <a:pt x="53" y="73"/>
                </a:lnTo>
                <a:lnTo>
                  <a:pt x="54" y="71"/>
                </a:lnTo>
                <a:lnTo>
                  <a:pt x="54" y="71"/>
                </a:lnTo>
                <a:lnTo>
                  <a:pt x="55" y="68"/>
                </a:lnTo>
                <a:lnTo>
                  <a:pt x="56" y="66"/>
                </a:lnTo>
                <a:lnTo>
                  <a:pt x="56" y="65"/>
                </a:lnTo>
                <a:lnTo>
                  <a:pt x="55" y="65"/>
                </a:lnTo>
                <a:lnTo>
                  <a:pt x="58" y="58"/>
                </a:lnTo>
                <a:lnTo>
                  <a:pt x="58" y="58"/>
                </a:lnTo>
                <a:lnTo>
                  <a:pt x="58" y="58"/>
                </a:lnTo>
                <a:lnTo>
                  <a:pt x="60" y="56"/>
                </a:lnTo>
                <a:lnTo>
                  <a:pt x="63" y="49"/>
                </a:lnTo>
                <a:lnTo>
                  <a:pt x="65" y="46"/>
                </a:lnTo>
                <a:lnTo>
                  <a:pt x="67" y="41"/>
                </a:lnTo>
                <a:lnTo>
                  <a:pt x="70" y="38"/>
                </a:lnTo>
                <a:lnTo>
                  <a:pt x="72" y="35"/>
                </a:lnTo>
                <a:lnTo>
                  <a:pt x="73" y="34"/>
                </a:lnTo>
                <a:lnTo>
                  <a:pt x="78" y="30"/>
                </a:lnTo>
                <a:lnTo>
                  <a:pt x="83" y="24"/>
                </a:lnTo>
                <a:lnTo>
                  <a:pt x="86" y="22"/>
                </a:lnTo>
                <a:lnTo>
                  <a:pt x="91" y="17"/>
                </a:lnTo>
                <a:lnTo>
                  <a:pt x="93" y="15"/>
                </a:lnTo>
                <a:lnTo>
                  <a:pt x="93" y="15"/>
                </a:lnTo>
                <a:lnTo>
                  <a:pt x="96" y="14"/>
                </a:lnTo>
                <a:lnTo>
                  <a:pt x="97" y="13"/>
                </a:lnTo>
                <a:lnTo>
                  <a:pt x="98" y="11"/>
                </a:lnTo>
                <a:lnTo>
                  <a:pt x="99" y="10"/>
                </a:lnTo>
                <a:lnTo>
                  <a:pt x="100" y="10"/>
                </a:lnTo>
                <a:lnTo>
                  <a:pt x="100" y="10"/>
                </a:lnTo>
                <a:lnTo>
                  <a:pt x="104" y="8"/>
                </a:lnTo>
                <a:lnTo>
                  <a:pt x="105" y="6"/>
                </a:lnTo>
                <a:lnTo>
                  <a:pt x="106" y="6"/>
                </a:lnTo>
                <a:lnTo>
                  <a:pt x="108" y="5"/>
                </a:lnTo>
                <a:lnTo>
                  <a:pt x="110" y="2"/>
                </a:lnTo>
                <a:lnTo>
                  <a:pt x="112" y="1"/>
                </a:lnTo>
                <a:lnTo>
                  <a:pt x="112" y="0"/>
                </a:lnTo>
                <a:lnTo>
                  <a:pt x="113" y="1"/>
                </a:lnTo>
                <a:lnTo>
                  <a:pt x="113" y="2"/>
                </a:lnTo>
                <a:lnTo>
                  <a:pt x="113" y="6"/>
                </a:lnTo>
                <a:lnTo>
                  <a:pt x="113" y="9"/>
                </a:lnTo>
                <a:lnTo>
                  <a:pt x="119" y="9"/>
                </a:lnTo>
                <a:lnTo>
                  <a:pt x="119" y="24"/>
                </a:lnTo>
                <a:lnTo>
                  <a:pt x="121" y="23"/>
                </a:lnTo>
                <a:lnTo>
                  <a:pt x="122" y="22"/>
                </a:lnTo>
                <a:lnTo>
                  <a:pt x="123" y="21"/>
                </a:lnTo>
                <a:lnTo>
                  <a:pt x="124" y="19"/>
                </a:lnTo>
                <a:lnTo>
                  <a:pt x="125" y="19"/>
                </a:lnTo>
                <a:lnTo>
                  <a:pt x="127" y="18"/>
                </a:lnTo>
                <a:lnTo>
                  <a:pt x="134" y="18"/>
                </a:lnTo>
                <a:lnTo>
                  <a:pt x="149" y="19"/>
                </a:lnTo>
                <a:lnTo>
                  <a:pt x="150" y="24"/>
                </a:lnTo>
                <a:lnTo>
                  <a:pt x="153" y="24"/>
                </a:lnTo>
                <a:lnTo>
                  <a:pt x="157" y="23"/>
                </a:lnTo>
                <a:lnTo>
                  <a:pt x="164" y="22"/>
                </a:lnTo>
                <a:lnTo>
                  <a:pt x="165" y="33"/>
                </a:lnTo>
                <a:lnTo>
                  <a:pt x="167" y="43"/>
                </a:lnTo>
                <a:lnTo>
                  <a:pt x="169" y="57"/>
                </a:lnTo>
                <a:lnTo>
                  <a:pt x="170" y="67"/>
                </a:lnTo>
                <a:lnTo>
                  <a:pt x="173" y="78"/>
                </a:lnTo>
                <a:lnTo>
                  <a:pt x="176" y="89"/>
                </a:lnTo>
                <a:lnTo>
                  <a:pt x="179" y="97"/>
                </a:lnTo>
                <a:lnTo>
                  <a:pt x="183" y="108"/>
                </a:lnTo>
                <a:lnTo>
                  <a:pt x="184" y="113"/>
                </a:lnTo>
                <a:lnTo>
                  <a:pt x="185" y="114"/>
                </a:lnTo>
                <a:lnTo>
                  <a:pt x="185" y="115"/>
                </a:lnTo>
                <a:lnTo>
                  <a:pt x="185" y="115"/>
                </a:lnTo>
                <a:lnTo>
                  <a:pt x="186" y="119"/>
                </a:lnTo>
                <a:lnTo>
                  <a:pt x="190" y="127"/>
                </a:lnTo>
                <a:lnTo>
                  <a:pt x="192" y="135"/>
                </a:lnTo>
                <a:lnTo>
                  <a:pt x="193" y="135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" name="Oval 25">
            <a:extLst>
              <a:ext uri="{FF2B5EF4-FFF2-40B4-BE49-F238E27FC236}">
                <a16:creationId xmlns:a16="http://schemas.microsoft.com/office/drawing/2014/main" id="{18BF5E86-77A9-E299-5CB1-A3495F65182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512382" y="184795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6" name="肘形连接符 164">
            <a:extLst>
              <a:ext uri="{FF2B5EF4-FFF2-40B4-BE49-F238E27FC236}">
                <a16:creationId xmlns:a16="http://schemas.microsoft.com/office/drawing/2014/main" id="{7345BCB8-6A9A-4F90-C1FD-C9AF6543898A}"/>
              </a:ext>
            </a:extLst>
          </p:cNvPr>
          <p:cNvCxnSpPr>
            <a:cxnSpLocks/>
            <a:stCxn id="37" idx="6"/>
            <a:endCxn id="4" idx="4"/>
          </p:cNvCxnSpPr>
          <p:nvPr/>
        </p:nvCxnSpPr>
        <p:spPr>
          <a:xfrm flipV="1">
            <a:off x="2436924" y="1932374"/>
            <a:ext cx="117666" cy="64475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7" name="圆角矩形 45">
            <a:extLst>
              <a:ext uri="{FF2B5EF4-FFF2-40B4-BE49-F238E27FC236}">
                <a16:creationId xmlns:a16="http://schemas.microsoft.com/office/drawing/2014/main" id="{5D03C370-E9CC-FE87-132B-EB9216967FD8}"/>
              </a:ext>
            </a:extLst>
          </p:cNvPr>
          <p:cNvSpPr/>
          <p:nvPr/>
        </p:nvSpPr>
        <p:spPr>
          <a:xfrm>
            <a:off x="253282" y="243732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0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Long Island City-</a:t>
            </a:r>
          </a:p>
          <a:p>
            <a:pPr algn="ctr" defTabSz="913706"/>
            <a:r>
              <a:rPr lang="en-US" altLang="zh-CN" sz="10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Hunters Point</a:t>
            </a:r>
          </a:p>
        </p:txBody>
      </p:sp>
      <p:sp>
        <p:nvSpPr>
          <p:cNvPr id="10" name="Oval 25">
            <a:extLst>
              <a:ext uri="{FF2B5EF4-FFF2-40B4-BE49-F238E27FC236}">
                <a16:creationId xmlns:a16="http://schemas.microsoft.com/office/drawing/2014/main" id="{ED779F61-E11A-6A89-D18B-19EEB9174CD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37857" y="171193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1" name="肘形连接符 164">
            <a:extLst>
              <a:ext uri="{FF2B5EF4-FFF2-40B4-BE49-F238E27FC236}">
                <a16:creationId xmlns:a16="http://schemas.microsoft.com/office/drawing/2014/main" id="{12504688-4C18-8A6A-DA8E-EA68C0D78C73}"/>
              </a:ext>
            </a:extLst>
          </p:cNvPr>
          <p:cNvCxnSpPr>
            <a:cxnSpLocks/>
            <a:stCxn id="29" idx="6"/>
            <a:endCxn id="10" idx="4"/>
          </p:cNvCxnSpPr>
          <p:nvPr/>
        </p:nvCxnSpPr>
        <p:spPr>
          <a:xfrm flipV="1">
            <a:off x="3173524" y="1796347"/>
            <a:ext cx="106541" cy="153643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2" name="圆角矩形 45">
            <a:extLst>
              <a:ext uri="{FF2B5EF4-FFF2-40B4-BE49-F238E27FC236}">
                <a16:creationId xmlns:a16="http://schemas.microsoft.com/office/drawing/2014/main" id="{788E01E7-9DFB-6385-B7E4-AF40ADB2D41D}"/>
              </a:ext>
            </a:extLst>
          </p:cNvPr>
          <p:cNvSpPr/>
          <p:nvPr/>
        </p:nvSpPr>
        <p:spPr>
          <a:xfrm>
            <a:off x="984166" y="318307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0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Jackson Heights</a:t>
            </a:r>
          </a:p>
        </p:txBody>
      </p:sp>
      <p:sp>
        <p:nvSpPr>
          <p:cNvPr id="14" name="Oval 25">
            <a:extLst>
              <a:ext uri="{FF2B5EF4-FFF2-40B4-BE49-F238E27FC236}">
                <a16:creationId xmlns:a16="http://schemas.microsoft.com/office/drawing/2014/main" id="{12C9FC45-30F3-0753-9970-9F745838B5D0}"/>
              </a:ext>
            </a:extLst>
          </p:cNvPr>
          <p:cNvSpPr>
            <a:spLocks noChangeArrowheads="1"/>
          </p:cNvSpPr>
          <p:nvPr/>
        </p:nvSpPr>
        <p:spPr bwMode="gray">
          <a:xfrm>
            <a:off x="3917988" y="164391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5" name="肘形连接符 164">
            <a:extLst>
              <a:ext uri="{FF2B5EF4-FFF2-40B4-BE49-F238E27FC236}">
                <a16:creationId xmlns:a16="http://schemas.microsoft.com/office/drawing/2014/main" id="{D7EC694A-47AD-D7F1-DAE7-1064941A25D4}"/>
              </a:ext>
            </a:extLst>
          </p:cNvPr>
          <p:cNvCxnSpPr>
            <a:cxnSpLocks/>
            <a:stCxn id="20" idx="6"/>
            <a:endCxn id="14" idx="4"/>
          </p:cNvCxnSpPr>
          <p:nvPr/>
        </p:nvCxnSpPr>
        <p:spPr>
          <a:xfrm flipV="1">
            <a:off x="3712113" y="1728334"/>
            <a:ext cx="248083" cy="237260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6" name="圆角矩形 45">
            <a:extLst>
              <a:ext uri="{FF2B5EF4-FFF2-40B4-BE49-F238E27FC236}">
                <a16:creationId xmlns:a16="http://schemas.microsoft.com/office/drawing/2014/main" id="{F1943EDF-7DFD-525B-CE26-8C1C9EF0B742}"/>
              </a:ext>
            </a:extLst>
          </p:cNvPr>
          <p:cNvSpPr/>
          <p:nvPr/>
        </p:nvSpPr>
        <p:spPr>
          <a:xfrm>
            <a:off x="1516727" y="394662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0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Flushing-Willets Point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FEAA413-D5AC-5358-2553-6BD140749789}"/>
              </a:ext>
            </a:extLst>
          </p:cNvPr>
          <p:cNvSpPr/>
          <p:nvPr/>
        </p:nvSpPr>
        <p:spPr>
          <a:xfrm>
            <a:off x="2848017" y="3668894"/>
            <a:ext cx="864096" cy="864096"/>
          </a:xfrm>
          <a:prstGeom prst="ellipse">
            <a:avLst/>
          </a:pr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893A3C9-DEE7-F23B-6292-5B0407710B96}"/>
              </a:ext>
            </a:extLst>
          </p:cNvPr>
          <p:cNvSpPr/>
          <p:nvPr/>
        </p:nvSpPr>
        <p:spPr>
          <a:xfrm>
            <a:off x="2794313" y="4040987"/>
            <a:ext cx="139238" cy="139238"/>
          </a:xfrm>
          <a:prstGeom prst="ellipse">
            <a:avLst/>
          </a:prstGeom>
          <a:solidFill>
            <a:srgbClr val="C3B996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0BCAFFD-80A1-99C5-A178-96BD27E9F465}"/>
              </a:ext>
            </a:extLst>
          </p:cNvPr>
          <p:cNvSpPr/>
          <p:nvPr/>
        </p:nvSpPr>
        <p:spPr>
          <a:xfrm>
            <a:off x="2309428" y="2900735"/>
            <a:ext cx="864096" cy="864096"/>
          </a:xfrm>
          <a:prstGeom prst="ellipse">
            <a:avLst/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26D611F-D182-4BDD-6768-918B36695C15}"/>
              </a:ext>
            </a:extLst>
          </p:cNvPr>
          <p:cNvSpPr/>
          <p:nvPr/>
        </p:nvSpPr>
        <p:spPr>
          <a:xfrm>
            <a:off x="2255724" y="3272828"/>
            <a:ext cx="139238" cy="139238"/>
          </a:xfrm>
          <a:prstGeom prst="ellipse">
            <a:avLst/>
          </a:prstGeom>
          <a:solidFill>
            <a:srgbClr val="F79646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Freeform 447">
            <a:extLst>
              <a:ext uri="{FF2B5EF4-FFF2-40B4-BE49-F238E27FC236}">
                <a16:creationId xmlns:a16="http://schemas.microsoft.com/office/drawing/2014/main" id="{082FE14E-8B52-F2DD-6A43-11ACF5CC07C5}"/>
              </a:ext>
            </a:extLst>
          </p:cNvPr>
          <p:cNvSpPr>
            <a:spLocks/>
          </p:cNvSpPr>
          <p:nvPr/>
        </p:nvSpPr>
        <p:spPr bwMode="auto">
          <a:xfrm>
            <a:off x="2543137" y="3120147"/>
            <a:ext cx="481603" cy="421935"/>
          </a:xfrm>
          <a:custGeom>
            <a:avLst/>
            <a:gdLst>
              <a:gd name="T0" fmla="*/ 201 w 226"/>
              <a:gd name="T1" fmla="*/ 118 h 198"/>
              <a:gd name="T2" fmla="*/ 215 w 226"/>
              <a:gd name="T3" fmla="*/ 152 h 198"/>
              <a:gd name="T4" fmla="*/ 218 w 226"/>
              <a:gd name="T5" fmla="*/ 176 h 198"/>
              <a:gd name="T6" fmla="*/ 201 w 226"/>
              <a:gd name="T7" fmla="*/ 178 h 198"/>
              <a:gd name="T8" fmla="*/ 186 w 226"/>
              <a:gd name="T9" fmla="*/ 180 h 198"/>
              <a:gd name="T10" fmla="*/ 173 w 226"/>
              <a:gd name="T11" fmla="*/ 183 h 198"/>
              <a:gd name="T12" fmla="*/ 158 w 226"/>
              <a:gd name="T13" fmla="*/ 185 h 198"/>
              <a:gd name="T14" fmla="*/ 139 w 226"/>
              <a:gd name="T15" fmla="*/ 187 h 198"/>
              <a:gd name="T16" fmla="*/ 117 w 226"/>
              <a:gd name="T17" fmla="*/ 191 h 198"/>
              <a:gd name="T18" fmla="*/ 90 w 226"/>
              <a:gd name="T19" fmla="*/ 194 h 198"/>
              <a:gd name="T20" fmla="*/ 69 w 226"/>
              <a:gd name="T21" fmla="*/ 197 h 198"/>
              <a:gd name="T22" fmla="*/ 44 w 226"/>
              <a:gd name="T23" fmla="*/ 189 h 198"/>
              <a:gd name="T24" fmla="*/ 30 w 226"/>
              <a:gd name="T25" fmla="*/ 181 h 198"/>
              <a:gd name="T26" fmla="*/ 28 w 226"/>
              <a:gd name="T27" fmla="*/ 180 h 198"/>
              <a:gd name="T28" fmla="*/ 26 w 226"/>
              <a:gd name="T29" fmla="*/ 179 h 198"/>
              <a:gd name="T30" fmla="*/ 19 w 226"/>
              <a:gd name="T31" fmla="*/ 164 h 198"/>
              <a:gd name="T32" fmla="*/ 18 w 226"/>
              <a:gd name="T33" fmla="*/ 159 h 198"/>
              <a:gd name="T34" fmla="*/ 17 w 226"/>
              <a:gd name="T35" fmla="*/ 152 h 198"/>
              <a:gd name="T36" fmla="*/ 16 w 226"/>
              <a:gd name="T37" fmla="*/ 146 h 198"/>
              <a:gd name="T38" fmla="*/ 15 w 226"/>
              <a:gd name="T39" fmla="*/ 139 h 198"/>
              <a:gd name="T40" fmla="*/ 8 w 226"/>
              <a:gd name="T41" fmla="*/ 127 h 198"/>
              <a:gd name="T42" fmla="*/ 9 w 226"/>
              <a:gd name="T43" fmla="*/ 125 h 198"/>
              <a:gd name="T44" fmla="*/ 5 w 226"/>
              <a:gd name="T45" fmla="*/ 117 h 198"/>
              <a:gd name="T46" fmla="*/ 1 w 226"/>
              <a:gd name="T47" fmla="*/ 102 h 198"/>
              <a:gd name="T48" fmla="*/ 0 w 226"/>
              <a:gd name="T49" fmla="*/ 93 h 198"/>
              <a:gd name="T50" fmla="*/ 1 w 226"/>
              <a:gd name="T51" fmla="*/ 89 h 198"/>
              <a:gd name="T52" fmla="*/ 1 w 226"/>
              <a:gd name="T53" fmla="*/ 85 h 198"/>
              <a:gd name="T54" fmla="*/ 3 w 226"/>
              <a:gd name="T55" fmla="*/ 82 h 198"/>
              <a:gd name="T56" fmla="*/ 8 w 226"/>
              <a:gd name="T57" fmla="*/ 71 h 198"/>
              <a:gd name="T58" fmla="*/ 9 w 226"/>
              <a:gd name="T59" fmla="*/ 67 h 198"/>
              <a:gd name="T60" fmla="*/ 15 w 226"/>
              <a:gd name="T61" fmla="*/ 55 h 198"/>
              <a:gd name="T62" fmla="*/ 18 w 226"/>
              <a:gd name="T63" fmla="*/ 50 h 198"/>
              <a:gd name="T64" fmla="*/ 20 w 226"/>
              <a:gd name="T65" fmla="*/ 44 h 198"/>
              <a:gd name="T66" fmla="*/ 25 w 226"/>
              <a:gd name="T67" fmla="*/ 37 h 198"/>
              <a:gd name="T68" fmla="*/ 27 w 226"/>
              <a:gd name="T69" fmla="*/ 35 h 198"/>
              <a:gd name="T70" fmla="*/ 30 w 226"/>
              <a:gd name="T71" fmla="*/ 30 h 198"/>
              <a:gd name="T72" fmla="*/ 34 w 226"/>
              <a:gd name="T73" fmla="*/ 27 h 198"/>
              <a:gd name="T74" fmla="*/ 35 w 226"/>
              <a:gd name="T75" fmla="*/ 25 h 198"/>
              <a:gd name="T76" fmla="*/ 38 w 226"/>
              <a:gd name="T77" fmla="*/ 13 h 198"/>
              <a:gd name="T78" fmla="*/ 39 w 226"/>
              <a:gd name="T79" fmla="*/ 9 h 198"/>
              <a:gd name="T80" fmla="*/ 44 w 226"/>
              <a:gd name="T81" fmla="*/ 5 h 198"/>
              <a:gd name="T82" fmla="*/ 54 w 226"/>
              <a:gd name="T83" fmla="*/ 7 h 198"/>
              <a:gd name="T84" fmla="*/ 64 w 226"/>
              <a:gd name="T85" fmla="*/ 7 h 198"/>
              <a:gd name="T86" fmla="*/ 68 w 226"/>
              <a:gd name="T87" fmla="*/ 10 h 198"/>
              <a:gd name="T88" fmla="*/ 81 w 226"/>
              <a:gd name="T89" fmla="*/ 4 h 198"/>
              <a:gd name="T90" fmla="*/ 89 w 226"/>
              <a:gd name="T91" fmla="*/ 0 h 198"/>
              <a:gd name="T92" fmla="*/ 90 w 226"/>
              <a:gd name="T93" fmla="*/ 5 h 198"/>
              <a:gd name="T94" fmla="*/ 95 w 226"/>
              <a:gd name="T95" fmla="*/ 19 h 198"/>
              <a:gd name="T96" fmla="*/ 97 w 226"/>
              <a:gd name="T97" fmla="*/ 38 h 198"/>
              <a:gd name="T98" fmla="*/ 120 w 226"/>
              <a:gd name="T99" fmla="*/ 53 h 198"/>
              <a:gd name="T100" fmla="*/ 132 w 226"/>
              <a:gd name="T101" fmla="*/ 52 h 198"/>
              <a:gd name="T102" fmla="*/ 148 w 226"/>
              <a:gd name="T103" fmla="*/ 50 h 198"/>
              <a:gd name="T104" fmla="*/ 158 w 226"/>
              <a:gd name="T105" fmla="*/ 50 h 198"/>
              <a:gd name="T106" fmla="*/ 176 w 226"/>
              <a:gd name="T107" fmla="*/ 54 h 198"/>
              <a:gd name="T108" fmla="*/ 190 w 226"/>
              <a:gd name="T109" fmla="*/ 101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26" h="198">
                <a:moveTo>
                  <a:pt x="194" y="100"/>
                </a:moveTo>
                <a:lnTo>
                  <a:pt x="201" y="117"/>
                </a:lnTo>
                <a:lnTo>
                  <a:pt x="201" y="117"/>
                </a:lnTo>
                <a:lnTo>
                  <a:pt x="201" y="118"/>
                </a:lnTo>
                <a:lnTo>
                  <a:pt x="206" y="128"/>
                </a:lnTo>
                <a:lnTo>
                  <a:pt x="206" y="129"/>
                </a:lnTo>
                <a:lnTo>
                  <a:pt x="208" y="134"/>
                </a:lnTo>
                <a:lnTo>
                  <a:pt x="215" y="152"/>
                </a:lnTo>
                <a:lnTo>
                  <a:pt x="224" y="170"/>
                </a:lnTo>
                <a:lnTo>
                  <a:pt x="226" y="175"/>
                </a:lnTo>
                <a:lnTo>
                  <a:pt x="224" y="176"/>
                </a:lnTo>
                <a:lnTo>
                  <a:pt x="218" y="176"/>
                </a:lnTo>
                <a:lnTo>
                  <a:pt x="211" y="177"/>
                </a:lnTo>
                <a:lnTo>
                  <a:pt x="208" y="178"/>
                </a:lnTo>
                <a:lnTo>
                  <a:pt x="203" y="178"/>
                </a:lnTo>
                <a:lnTo>
                  <a:pt x="201" y="178"/>
                </a:lnTo>
                <a:lnTo>
                  <a:pt x="197" y="179"/>
                </a:lnTo>
                <a:lnTo>
                  <a:pt x="194" y="179"/>
                </a:lnTo>
                <a:lnTo>
                  <a:pt x="192" y="180"/>
                </a:lnTo>
                <a:lnTo>
                  <a:pt x="186" y="180"/>
                </a:lnTo>
                <a:lnTo>
                  <a:pt x="181" y="181"/>
                </a:lnTo>
                <a:lnTo>
                  <a:pt x="180" y="181"/>
                </a:lnTo>
                <a:lnTo>
                  <a:pt x="175" y="183"/>
                </a:lnTo>
                <a:lnTo>
                  <a:pt x="173" y="183"/>
                </a:lnTo>
                <a:lnTo>
                  <a:pt x="169" y="183"/>
                </a:lnTo>
                <a:lnTo>
                  <a:pt x="166" y="184"/>
                </a:lnTo>
                <a:lnTo>
                  <a:pt x="159" y="185"/>
                </a:lnTo>
                <a:lnTo>
                  <a:pt x="158" y="185"/>
                </a:lnTo>
                <a:lnTo>
                  <a:pt x="152" y="185"/>
                </a:lnTo>
                <a:lnTo>
                  <a:pt x="148" y="186"/>
                </a:lnTo>
                <a:lnTo>
                  <a:pt x="146" y="186"/>
                </a:lnTo>
                <a:lnTo>
                  <a:pt x="139" y="187"/>
                </a:lnTo>
                <a:lnTo>
                  <a:pt x="132" y="188"/>
                </a:lnTo>
                <a:lnTo>
                  <a:pt x="128" y="188"/>
                </a:lnTo>
                <a:lnTo>
                  <a:pt x="124" y="189"/>
                </a:lnTo>
                <a:lnTo>
                  <a:pt x="117" y="191"/>
                </a:lnTo>
                <a:lnTo>
                  <a:pt x="111" y="192"/>
                </a:lnTo>
                <a:lnTo>
                  <a:pt x="104" y="192"/>
                </a:lnTo>
                <a:lnTo>
                  <a:pt x="97" y="193"/>
                </a:lnTo>
                <a:lnTo>
                  <a:pt x="90" y="194"/>
                </a:lnTo>
                <a:lnTo>
                  <a:pt x="89" y="194"/>
                </a:lnTo>
                <a:lnTo>
                  <a:pt x="82" y="195"/>
                </a:lnTo>
                <a:lnTo>
                  <a:pt x="76" y="196"/>
                </a:lnTo>
                <a:lnTo>
                  <a:pt x="69" y="197"/>
                </a:lnTo>
                <a:lnTo>
                  <a:pt x="62" y="198"/>
                </a:lnTo>
                <a:lnTo>
                  <a:pt x="60" y="198"/>
                </a:lnTo>
                <a:lnTo>
                  <a:pt x="55" y="195"/>
                </a:lnTo>
                <a:lnTo>
                  <a:pt x="44" y="189"/>
                </a:lnTo>
                <a:lnTo>
                  <a:pt x="34" y="184"/>
                </a:lnTo>
                <a:lnTo>
                  <a:pt x="33" y="183"/>
                </a:lnTo>
                <a:lnTo>
                  <a:pt x="30" y="181"/>
                </a:lnTo>
                <a:lnTo>
                  <a:pt x="30" y="181"/>
                </a:lnTo>
                <a:lnTo>
                  <a:pt x="29" y="181"/>
                </a:lnTo>
                <a:lnTo>
                  <a:pt x="29" y="181"/>
                </a:lnTo>
                <a:lnTo>
                  <a:pt x="28" y="180"/>
                </a:lnTo>
                <a:lnTo>
                  <a:pt x="28" y="180"/>
                </a:lnTo>
                <a:lnTo>
                  <a:pt x="27" y="180"/>
                </a:lnTo>
                <a:lnTo>
                  <a:pt x="27" y="180"/>
                </a:lnTo>
                <a:lnTo>
                  <a:pt x="26" y="179"/>
                </a:lnTo>
                <a:lnTo>
                  <a:pt x="26" y="179"/>
                </a:lnTo>
                <a:lnTo>
                  <a:pt x="24" y="176"/>
                </a:lnTo>
                <a:lnTo>
                  <a:pt x="21" y="171"/>
                </a:lnTo>
                <a:lnTo>
                  <a:pt x="20" y="168"/>
                </a:lnTo>
                <a:lnTo>
                  <a:pt x="19" y="164"/>
                </a:lnTo>
                <a:lnTo>
                  <a:pt x="19" y="163"/>
                </a:lnTo>
                <a:lnTo>
                  <a:pt x="18" y="162"/>
                </a:lnTo>
                <a:lnTo>
                  <a:pt x="18" y="160"/>
                </a:lnTo>
                <a:lnTo>
                  <a:pt x="18" y="159"/>
                </a:lnTo>
                <a:lnTo>
                  <a:pt x="17" y="156"/>
                </a:lnTo>
                <a:lnTo>
                  <a:pt x="17" y="155"/>
                </a:lnTo>
                <a:lnTo>
                  <a:pt x="17" y="154"/>
                </a:lnTo>
                <a:lnTo>
                  <a:pt x="17" y="152"/>
                </a:lnTo>
                <a:lnTo>
                  <a:pt x="17" y="150"/>
                </a:lnTo>
                <a:lnTo>
                  <a:pt x="16" y="146"/>
                </a:lnTo>
                <a:lnTo>
                  <a:pt x="16" y="146"/>
                </a:lnTo>
                <a:lnTo>
                  <a:pt x="16" y="146"/>
                </a:lnTo>
                <a:lnTo>
                  <a:pt x="16" y="143"/>
                </a:lnTo>
                <a:lnTo>
                  <a:pt x="16" y="143"/>
                </a:lnTo>
                <a:lnTo>
                  <a:pt x="15" y="141"/>
                </a:lnTo>
                <a:lnTo>
                  <a:pt x="15" y="139"/>
                </a:lnTo>
                <a:lnTo>
                  <a:pt x="13" y="138"/>
                </a:lnTo>
                <a:lnTo>
                  <a:pt x="11" y="134"/>
                </a:lnTo>
                <a:lnTo>
                  <a:pt x="10" y="131"/>
                </a:lnTo>
                <a:lnTo>
                  <a:pt x="8" y="127"/>
                </a:lnTo>
                <a:lnTo>
                  <a:pt x="8" y="126"/>
                </a:lnTo>
                <a:lnTo>
                  <a:pt x="9" y="126"/>
                </a:lnTo>
                <a:lnTo>
                  <a:pt x="9" y="126"/>
                </a:lnTo>
                <a:lnTo>
                  <a:pt x="9" y="125"/>
                </a:lnTo>
                <a:lnTo>
                  <a:pt x="7" y="120"/>
                </a:lnTo>
                <a:lnTo>
                  <a:pt x="7" y="120"/>
                </a:lnTo>
                <a:lnTo>
                  <a:pt x="5" y="118"/>
                </a:lnTo>
                <a:lnTo>
                  <a:pt x="5" y="117"/>
                </a:lnTo>
                <a:lnTo>
                  <a:pt x="4" y="114"/>
                </a:lnTo>
                <a:lnTo>
                  <a:pt x="4" y="112"/>
                </a:lnTo>
                <a:lnTo>
                  <a:pt x="2" y="105"/>
                </a:lnTo>
                <a:lnTo>
                  <a:pt x="1" y="102"/>
                </a:lnTo>
                <a:lnTo>
                  <a:pt x="1" y="97"/>
                </a:lnTo>
                <a:lnTo>
                  <a:pt x="0" y="94"/>
                </a:lnTo>
                <a:lnTo>
                  <a:pt x="0" y="93"/>
                </a:lnTo>
                <a:lnTo>
                  <a:pt x="0" y="93"/>
                </a:lnTo>
                <a:lnTo>
                  <a:pt x="0" y="92"/>
                </a:lnTo>
                <a:lnTo>
                  <a:pt x="0" y="92"/>
                </a:lnTo>
                <a:lnTo>
                  <a:pt x="1" y="91"/>
                </a:lnTo>
                <a:lnTo>
                  <a:pt x="1" y="89"/>
                </a:lnTo>
                <a:lnTo>
                  <a:pt x="1" y="88"/>
                </a:lnTo>
                <a:lnTo>
                  <a:pt x="1" y="87"/>
                </a:lnTo>
                <a:lnTo>
                  <a:pt x="1" y="86"/>
                </a:lnTo>
                <a:lnTo>
                  <a:pt x="1" y="85"/>
                </a:lnTo>
                <a:lnTo>
                  <a:pt x="2" y="84"/>
                </a:lnTo>
                <a:lnTo>
                  <a:pt x="2" y="83"/>
                </a:lnTo>
                <a:lnTo>
                  <a:pt x="2" y="83"/>
                </a:lnTo>
                <a:lnTo>
                  <a:pt x="3" y="82"/>
                </a:lnTo>
                <a:lnTo>
                  <a:pt x="3" y="80"/>
                </a:lnTo>
                <a:lnTo>
                  <a:pt x="5" y="76"/>
                </a:lnTo>
                <a:lnTo>
                  <a:pt x="5" y="75"/>
                </a:lnTo>
                <a:lnTo>
                  <a:pt x="8" y="71"/>
                </a:lnTo>
                <a:lnTo>
                  <a:pt x="9" y="69"/>
                </a:lnTo>
                <a:lnTo>
                  <a:pt x="8" y="69"/>
                </a:lnTo>
                <a:lnTo>
                  <a:pt x="8" y="69"/>
                </a:lnTo>
                <a:lnTo>
                  <a:pt x="9" y="67"/>
                </a:lnTo>
                <a:lnTo>
                  <a:pt x="11" y="62"/>
                </a:lnTo>
                <a:lnTo>
                  <a:pt x="13" y="59"/>
                </a:lnTo>
                <a:lnTo>
                  <a:pt x="13" y="59"/>
                </a:lnTo>
                <a:lnTo>
                  <a:pt x="15" y="55"/>
                </a:lnTo>
                <a:lnTo>
                  <a:pt x="15" y="55"/>
                </a:lnTo>
                <a:lnTo>
                  <a:pt x="16" y="53"/>
                </a:lnTo>
                <a:lnTo>
                  <a:pt x="17" y="51"/>
                </a:lnTo>
                <a:lnTo>
                  <a:pt x="18" y="50"/>
                </a:lnTo>
                <a:lnTo>
                  <a:pt x="18" y="49"/>
                </a:lnTo>
                <a:lnTo>
                  <a:pt x="18" y="49"/>
                </a:lnTo>
                <a:lnTo>
                  <a:pt x="19" y="46"/>
                </a:lnTo>
                <a:lnTo>
                  <a:pt x="20" y="44"/>
                </a:lnTo>
                <a:lnTo>
                  <a:pt x="21" y="42"/>
                </a:lnTo>
                <a:lnTo>
                  <a:pt x="22" y="41"/>
                </a:lnTo>
                <a:lnTo>
                  <a:pt x="24" y="38"/>
                </a:lnTo>
                <a:lnTo>
                  <a:pt x="25" y="37"/>
                </a:lnTo>
                <a:lnTo>
                  <a:pt x="25" y="37"/>
                </a:lnTo>
                <a:lnTo>
                  <a:pt x="25" y="36"/>
                </a:lnTo>
                <a:lnTo>
                  <a:pt x="26" y="35"/>
                </a:lnTo>
                <a:lnTo>
                  <a:pt x="27" y="35"/>
                </a:lnTo>
                <a:lnTo>
                  <a:pt x="27" y="34"/>
                </a:lnTo>
                <a:lnTo>
                  <a:pt x="28" y="33"/>
                </a:lnTo>
                <a:lnTo>
                  <a:pt x="29" y="32"/>
                </a:lnTo>
                <a:lnTo>
                  <a:pt x="30" y="30"/>
                </a:lnTo>
                <a:lnTo>
                  <a:pt x="31" y="29"/>
                </a:lnTo>
                <a:lnTo>
                  <a:pt x="33" y="28"/>
                </a:lnTo>
                <a:lnTo>
                  <a:pt x="33" y="28"/>
                </a:lnTo>
                <a:lnTo>
                  <a:pt x="34" y="27"/>
                </a:lnTo>
                <a:lnTo>
                  <a:pt x="34" y="27"/>
                </a:lnTo>
                <a:lnTo>
                  <a:pt x="34" y="27"/>
                </a:lnTo>
                <a:lnTo>
                  <a:pt x="35" y="26"/>
                </a:lnTo>
                <a:lnTo>
                  <a:pt x="35" y="25"/>
                </a:lnTo>
                <a:lnTo>
                  <a:pt x="36" y="22"/>
                </a:lnTo>
                <a:lnTo>
                  <a:pt x="36" y="22"/>
                </a:lnTo>
                <a:lnTo>
                  <a:pt x="37" y="18"/>
                </a:lnTo>
                <a:lnTo>
                  <a:pt x="38" y="13"/>
                </a:lnTo>
                <a:lnTo>
                  <a:pt x="38" y="12"/>
                </a:lnTo>
                <a:lnTo>
                  <a:pt x="38" y="11"/>
                </a:lnTo>
                <a:lnTo>
                  <a:pt x="39" y="10"/>
                </a:lnTo>
                <a:lnTo>
                  <a:pt x="39" y="9"/>
                </a:lnTo>
                <a:lnTo>
                  <a:pt x="41" y="8"/>
                </a:lnTo>
                <a:lnTo>
                  <a:pt x="43" y="5"/>
                </a:lnTo>
                <a:lnTo>
                  <a:pt x="43" y="5"/>
                </a:lnTo>
                <a:lnTo>
                  <a:pt x="44" y="5"/>
                </a:lnTo>
                <a:lnTo>
                  <a:pt x="48" y="5"/>
                </a:lnTo>
                <a:lnTo>
                  <a:pt x="52" y="7"/>
                </a:lnTo>
                <a:lnTo>
                  <a:pt x="52" y="7"/>
                </a:lnTo>
                <a:lnTo>
                  <a:pt x="54" y="7"/>
                </a:lnTo>
                <a:lnTo>
                  <a:pt x="57" y="7"/>
                </a:lnTo>
                <a:lnTo>
                  <a:pt x="59" y="7"/>
                </a:lnTo>
                <a:lnTo>
                  <a:pt x="64" y="5"/>
                </a:lnTo>
                <a:lnTo>
                  <a:pt x="64" y="7"/>
                </a:lnTo>
                <a:lnTo>
                  <a:pt x="65" y="8"/>
                </a:lnTo>
                <a:lnTo>
                  <a:pt x="65" y="8"/>
                </a:lnTo>
                <a:lnTo>
                  <a:pt x="67" y="10"/>
                </a:lnTo>
                <a:lnTo>
                  <a:pt x="68" y="10"/>
                </a:lnTo>
                <a:lnTo>
                  <a:pt x="70" y="10"/>
                </a:lnTo>
                <a:lnTo>
                  <a:pt x="73" y="8"/>
                </a:lnTo>
                <a:lnTo>
                  <a:pt x="79" y="7"/>
                </a:lnTo>
                <a:lnTo>
                  <a:pt x="81" y="4"/>
                </a:lnTo>
                <a:lnTo>
                  <a:pt x="85" y="3"/>
                </a:lnTo>
                <a:lnTo>
                  <a:pt x="85" y="2"/>
                </a:lnTo>
                <a:lnTo>
                  <a:pt x="85" y="2"/>
                </a:lnTo>
                <a:lnTo>
                  <a:pt x="89" y="0"/>
                </a:lnTo>
                <a:lnTo>
                  <a:pt x="89" y="0"/>
                </a:lnTo>
                <a:lnTo>
                  <a:pt x="89" y="1"/>
                </a:lnTo>
                <a:lnTo>
                  <a:pt x="90" y="2"/>
                </a:lnTo>
                <a:lnTo>
                  <a:pt x="90" y="5"/>
                </a:lnTo>
                <a:lnTo>
                  <a:pt x="90" y="5"/>
                </a:lnTo>
                <a:lnTo>
                  <a:pt x="91" y="5"/>
                </a:lnTo>
                <a:lnTo>
                  <a:pt x="94" y="18"/>
                </a:lnTo>
                <a:lnTo>
                  <a:pt x="95" y="19"/>
                </a:lnTo>
                <a:lnTo>
                  <a:pt x="95" y="19"/>
                </a:lnTo>
                <a:lnTo>
                  <a:pt x="95" y="20"/>
                </a:lnTo>
                <a:lnTo>
                  <a:pt x="96" y="35"/>
                </a:lnTo>
                <a:lnTo>
                  <a:pt x="97" y="38"/>
                </a:lnTo>
                <a:lnTo>
                  <a:pt x="99" y="57"/>
                </a:lnTo>
                <a:lnTo>
                  <a:pt x="106" y="55"/>
                </a:lnTo>
                <a:lnTo>
                  <a:pt x="113" y="54"/>
                </a:lnTo>
                <a:lnTo>
                  <a:pt x="120" y="53"/>
                </a:lnTo>
                <a:lnTo>
                  <a:pt x="124" y="53"/>
                </a:lnTo>
                <a:lnTo>
                  <a:pt x="128" y="52"/>
                </a:lnTo>
                <a:lnTo>
                  <a:pt x="130" y="52"/>
                </a:lnTo>
                <a:lnTo>
                  <a:pt x="132" y="52"/>
                </a:lnTo>
                <a:lnTo>
                  <a:pt x="134" y="52"/>
                </a:lnTo>
                <a:lnTo>
                  <a:pt x="141" y="51"/>
                </a:lnTo>
                <a:lnTo>
                  <a:pt x="145" y="50"/>
                </a:lnTo>
                <a:lnTo>
                  <a:pt x="148" y="50"/>
                </a:lnTo>
                <a:lnTo>
                  <a:pt x="151" y="49"/>
                </a:lnTo>
                <a:lnTo>
                  <a:pt x="155" y="49"/>
                </a:lnTo>
                <a:lnTo>
                  <a:pt x="158" y="50"/>
                </a:lnTo>
                <a:lnTo>
                  <a:pt x="158" y="50"/>
                </a:lnTo>
                <a:lnTo>
                  <a:pt x="162" y="51"/>
                </a:lnTo>
                <a:lnTo>
                  <a:pt x="169" y="52"/>
                </a:lnTo>
                <a:lnTo>
                  <a:pt x="173" y="53"/>
                </a:lnTo>
                <a:lnTo>
                  <a:pt x="176" y="54"/>
                </a:lnTo>
                <a:lnTo>
                  <a:pt x="179" y="66"/>
                </a:lnTo>
                <a:lnTo>
                  <a:pt x="181" y="82"/>
                </a:lnTo>
                <a:lnTo>
                  <a:pt x="183" y="102"/>
                </a:lnTo>
                <a:lnTo>
                  <a:pt x="190" y="101"/>
                </a:lnTo>
                <a:lnTo>
                  <a:pt x="194" y="100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2" name="Freeform 471">
            <a:extLst>
              <a:ext uri="{FF2B5EF4-FFF2-40B4-BE49-F238E27FC236}">
                <a16:creationId xmlns:a16="http://schemas.microsoft.com/office/drawing/2014/main" id="{66EBA7F5-009E-4F4A-AB41-2C1381E14F5B}"/>
              </a:ext>
            </a:extLst>
          </p:cNvPr>
          <p:cNvSpPr>
            <a:spLocks/>
          </p:cNvSpPr>
          <p:nvPr/>
        </p:nvSpPr>
        <p:spPr bwMode="auto">
          <a:xfrm>
            <a:off x="3019197" y="3837126"/>
            <a:ext cx="460597" cy="527632"/>
          </a:xfrm>
          <a:custGeom>
            <a:avLst/>
            <a:gdLst>
              <a:gd name="T0" fmla="*/ 209 w 213"/>
              <a:gd name="T1" fmla="*/ 149 h 244"/>
              <a:gd name="T2" fmla="*/ 201 w 213"/>
              <a:gd name="T3" fmla="*/ 164 h 244"/>
              <a:gd name="T4" fmla="*/ 200 w 213"/>
              <a:gd name="T5" fmla="*/ 194 h 244"/>
              <a:gd name="T6" fmla="*/ 167 w 213"/>
              <a:gd name="T7" fmla="*/ 205 h 244"/>
              <a:gd name="T8" fmla="*/ 156 w 213"/>
              <a:gd name="T9" fmla="*/ 214 h 244"/>
              <a:gd name="T10" fmla="*/ 156 w 213"/>
              <a:gd name="T11" fmla="*/ 218 h 244"/>
              <a:gd name="T12" fmla="*/ 148 w 213"/>
              <a:gd name="T13" fmla="*/ 226 h 244"/>
              <a:gd name="T14" fmla="*/ 141 w 213"/>
              <a:gd name="T15" fmla="*/ 224 h 244"/>
              <a:gd name="T16" fmla="*/ 135 w 213"/>
              <a:gd name="T17" fmla="*/ 227 h 244"/>
              <a:gd name="T18" fmla="*/ 130 w 213"/>
              <a:gd name="T19" fmla="*/ 231 h 244"/>
              <a:gd name="T20" fmla="*/ 118 w 213"/>
              <a:gd name="T21" fmla="*/ 233 h 244"/>
              <a:gd name="T22" fmla="*/ 117 w 213"/>
              <a:gd name="T23" fmla="*/ 233 h 244"/>
              <a:gd name="T24" fmla="*/ 115 w 213"/>
              <a:gd name="T25" fmla="*/ 235 h 244"/>
              <a:gd name="T26" fmla="*/ 114 w 213"/>
              <a:gd name="T27" fmla="*/ 237 h 244"/>
              <a:gd name="T28" fmla="*/ 115 w 213"/>
              <a:gd name="T29" fmla="*/ 241 h 244"/>
              <a:gd name="T30" fmla="*/ 104 w 213"/>
              <a:gd name="T31" fmla="*/ 230 h 244"/>
              <a:gd name="T32" fmla="*/ 107 w 213"/>
              <a:gd name="T33" fmla="*/ 206 h 244"/>
              <a:gd name="T34" fmla="*/ 79 w 213"/>
              <a:gd name="T35" fmla="*/ 203 h 244"/>
              <a:gd name="T36" fmla="*/ 74 w 213"/>
              <a:gd name="T37" fmla="*/ 192 h 244"/>
              <a:gd name="T38" fmla="*/ 69 w 213"/>
              <a:gd name="T39" fmla="*/ 183 h 244"/>
              <a:gd name="T40" fmla="*/ 67 w 213"/>
              <a:gd name="T41" fmla="*/ 182 h 244"/>
              <a:gd name="T42" fmla="*/ 65 w 213"/>
              <a:gd name="T43" fmla="*/ 178 h 244"/>
              <a:gd name="T44" fmla="*/ 63 w 213"/>
              <a:gd name="T45" fmla="*/ 172 h 244"/>
              <a:gd name="T46" fmla="*/ 60 w 213"/>
              <a:gd name="T47" fmla="*/ 153 h 244"/>
              <a:gd name="T48" fmla="*/ 35 w 213"/>
              <a:gd name="T49" fmla="*/ 167 h 244"/>
              <a:gd name="T50" fmla="*/ 20 w 213"/>
              <a:gd name="T51" fmla="*/ 155 h 244"/>
              <a:gd name="T52" fmla="*/ 9 w 213"/>
              <a:gd name="T53" fmla="*/ 127 h 244"/>
              <a:gd name="T54" fmla="*/ 4 w 213"/>
              <a:gd name="T55" fmla="*/ 117 h 244"/>
              <a:gd name="T56" fmla="*/ 0 w 213"/>
              <a:gd name="T57" fmla="*/ 111 h 244"/>
              <a:gd name="T58" fmla="*/ 14 w 213"/>
              <a:gd name="T59" fmla="*/ 97 h 244"/>
              <a:gd name="T60" fmla="*/ 23 w 213"/>
              <a:gd name="T61" fmla="*/ 91 h 244"/>
              <a:gd name="T62" fmla="*/ 22 w 213"/>
              <a:gd name="T63" fmla="*/ 89 h 244"/>
              <a:gd name="T64" fmla="*/ 26 w 213"/>
              <a:gd name="T65" fmla="*/ 90 h 244"/>
              <a:gd name="T66" fmla="*/ 27 w 213"/>
              <a:gd name="T67" fmla="*/ 85 h 244"/>
              <a:gd name="T68" fmla="*/ 29 w 213"/>
              <a:gd name="T69" fmla="*/ 78 h 244"/>
              <a:gd name="T70" fmla="*/ 36 w 213"/>
              <a:gd name="T71" fmla="*/ 75 h 244"/>
              <a:gd name="T72" fmla="*/ 48 w 213"/>
              <a:gd name="T73" fmla="*/ 72 h 244"/>
              <a:gd name="T74" fmla="*/ 54 w 213"/>
              <a:gd name="T75" fmla="*/ 71 h 244"/>
              <a:gd name="T76" fmla="*/ 56 w 213"/>
              <a:gd name="T77" fmla="*/ 65 h 244"/>
              <a:gd name="T78" fmla="*/ 58 w 213"/>
              <a:gd name="T79" fmla="*/ 58 h 244"/>
              <a:gd name="T80" fmla="*/ 67 w 213"/>
              <a:gd name="T81" fmla="*/ 41 h 244"/>
              <a:gd name="T82" fmla="*/ 78 w 213"/>
              <a:gd name="T83" fmla="*/ 30 h 244"/>
              <a:gd name="T84" fmla="*/ 93 w 213"/>
              <a:gd name="T85" fmla="*/ 15 h 244"/>
              <a:gd name="T86" fmla="*/ 98 w 213"/>
              <a:gd name="T87" fmla="*/ 11 h 244"/>
              <a:gd name="T88" fmla="*/ 104 w 213"/>
              <a:gd name="T89" fmla="*/ 8 h 244"/>
              <a:gd name="T90" fmla="*/ 110 w 213"/>
              <a:gd name="T91" fmla="*/ 2 h 244"/>
              <a:gd name="T92" fmla="*/ 113 w 213"/>
              <a:gd name="T93" fmla="*/ 2 h 244"/>
              <a:gd name="T94" fmla="*/ 119 w 213"/>
              <a:gd name="T95" fmla="*/ 24 h 244"/>
              <a:gd name="T96" fmla="*/ 124 w 213"/>
              <a:gd name="T97" fmla="*/ 19 h 244"/>
              <a:gd name="T98" fmla="*/ 149 w 213"/>
              <a:gd name="T99" fmla="*/ 19 h 244"/>
              <a:gd name="T100" fmla="*/ 164 w 213"/>
              <a:gd name="T101" fmla="*/ 22 h 244"/>
              <a:gd name="T102" fmla="*/ 170 w 213"/>
              <a:gd name="T103" fmla="*/ 67 h 244"/>
              <a:gd name="T104" fmla="*/ 183 w 213"/>
              <a:gd name="T105" fmla="*/ 108 h 244"/>
              <a:gd name="T106" fmla="*/ 185 w 213"/>
              <a:gd name="T107" fmla="*/ 115 h 244"/>
              <a:gd name="T108" fmla="*/ 193 w 213"/>
              <a:gd name="T109" fmla="*/ 135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13" h="244">
                <a:moveTo>
                  <a:pt x="193" y="135"/>
                </a:moveTo>
                <a:lnTo>
                  <a:pt x="197" y="139"/>
                </a:lnTo>
                <a:lnTo>
                  <a:pt x="204" y="144"/>
                </a:lnTo>
                <a:lnTo>
                  <a:pt x="209" y="149"/>
                </a:lnTo>
                <a:lnTo>
                  <a:pt x="213" y="153"/>
                </a:lnTo>
                <a:lnTo>
                  <a:pt x="207" y="159"/>
                </a:lnTo>
                <a:lnTo>
                  <a:pt x="203" y="161"/>
                </a:lnTo>
                <a:lnTo>
                  <a:pt x="201" y="164"/>
                </a:lnTo>
                <a:lnTo>
                  <a:pt x="196" y="168"/>
                </a:lnTo>
                <a:lnTo>
                  <a:pt x="210" y="185"/>
                </a:lnTo>
                <a:lnTo>
                  <a:pt x="205" y="190"/>
                </a:lnTo>
                <a:lnTo>
                  <a:pt x="200" y="194"/>
                </a:lnTo>
                <a:lnTo>
                  <a:pt x="192" y="201"/>
                </a:lnTo>
                <a:lnTo>
                  <a:pt x="184" y="192"/>
                </a:lnTo>
                <a:lnTo>
                  <a:pt x="176" y="198"/>
                </a:lnTo>
                <a:lnTo>
                  <a:pt x="167" y="205"/>
                </a:lnTo>
                <a:lnTo>
                  <a:pt x="164" y="207"/>
                </a:lnTo>
                <a:lnTo>
                  <a:pt x="161" y="209"/>
                </a:lnTo>
                <a:lnTo>
                  <a:pt x="160" y="210"/>
                </a:lnTo>
                <a:lnTo>
                  <a:pt x="156" y="214"/>
                </a:lnTo>
                <a:lnTo>
                  <a:pt x="156" y="215"/>
                </a:lnTo>
                <a:lnTo>
                  <a:pt x="156" y="216"/>
                </a:lnTo>
                <a:lnTo>
                  <a:pt x="156" y="217"/>
                </a:lnTo>
                <a:lnTo>
                  <a:pt x="156" y="218"/>
                </a:lnTo>
                <a:lnTo>
                  <a:pt x="156" y="219"/>
                </a:lnTo>
                <a:lnTo>
                  <a:pt x="156" y="222"/>
                </a:lnTo>
                <a:lnTo>
                  <a:pt x="155" y="230"/>
                </a:lnTo>
                <a:lnTo>
                  <a:pt x="148" y="226"/>
                </a:lnTo>
                <a:lnTo>
                  <a:pt x="144" y="224"/>
                </a:lnTo>
                <a:lnTo>
                  <a:pt x="143" y="224"/>
                </a:lnTo>
                <a:lnTo>
                  <a:pt x="142" y="224"/>
                </a:lnTo>
                <a:lnTo>
                  <a:pt x="141" y="224"/>
                </a:lnTo>
                <a:lnTo>
                  <a:pt x="140" y="225"/>
                </a:lnTo>
                <a:lnTo>
                  <a:pt x="139" y="225"/>
                </a:lnTo>
                <a:lnTo>
                  <a:pt x="136" y="226"/>
                </a:lnTo>
                <a:lnTo>
                  <a:pt x="135" y="227"/>
                </a:lnTo>
                <a:lnTo>
                  <a:pt x="134" y="227"/>
                </a:lnTo>
                <a:lnTo>
                  <a:pt x="133" y="228"/>
                </a:lnTo>
                <a:lnTo>
                  <a:pt x="131" y="230"/>
                </a:lnTo>
                <a:lnTo>
                  <a:pt x="130" y="231"/>
                </a:lnTo>
                <a:lnTo>
                  <a:pt x="129" y="231"/>
                </a:lnTo>
                <a:lnTo>
                  <a:pt x="126" y="231"/>
                </a:lnTo>
                <a:lnTo>
                  <a:pt x="119" y="233"/>
                </a:lnTo>
                <a:lnTo>
                  <a:pt x="118" y="233"/>
                </a:lnTo>
                <a:lnTo>
                  <a:pt x="118" y="233"/>
                </a:lnTo>
                <a:lnTo>
                  <a:pt x="117" y="233"/>
                </a:lnTo>
                <a:lnTo>
                  <a:pt x="117" y="233"/>
                </a:lnTo>
                <a:lnTo>
                  <a:pt x="117" y="233"/>
                </a:lnTo>
                <a:lnTo>
                  <a:pt x="116" y="234"/>
                </a:lnTo>
                <a:lnTo>
                  <a:pt x="116" y="234"/>
                </a:lnTo>
                <a:lnTo>
                  <a:pt x="115" y="234"/>
                </a:lnTo>
                <a:lnTo>
                  <a:pt x="115" y="235"/>
                </a:lnTo>
                <a:lnTo>
                  <a:pt x="115" y="235"/>
                </a:lnTo>
                <a:lnTo>
                  <a:pt x="115" y="236"/>
                </a:lnTo>
                <a:lnTo>
                  <a:pt x="115" y="236"/>
                </a:lnTo>
                <a:lnTo>
                  <a:pt x="114" y="237"/>
                </a:lnTo>
                <a:lnTo>
                  <a:pt x="114" y="239"/>
                </a:lnTo>
                <a:lnTo>
                  <a:pt x="114" y="239"/>
                </a:lnTo>
                <a:lnTo>
                  <a:pt x="114" y="240"/>
                </a:lnTo>
                <a:lnTo>
                  <a:pt x="115" y="241"/>
                </a:lnTo>
                <a:lnTo>
                  <a:pt x="115" y="242"/>
                </a:lnTo>
                <a:lnTo>
                  <a:pt x="101" y="244"/>
                </a:lnTo>
                <a:lnTo>
                  <a:pt x="101" y="243"/>
                </a:lnTo>
                <a:lnTo>
                  <a:pt x="104" y="230"/>
                </a:lnTo>
                <a:lnTo>
                  <a:pt x="107" y="209"/>
                </a:lnTo>
                <a:lnTo>
                  <a:pt x="107" y="208"/>
                </a:lnTo>
                <a:lnTo>
                  <a:pt x="107" y="207"/>
                </a:lnTo>
                <a:lnTo>
                  <a:pt x="107" y="206"/>
                </a:lnTo>
                <a:lnTo>
                  <a:pt x="107" y="205"/>
                </a:lnTo>
                <a:lnTo>
                  <a:pt x="107" y="203"/>
                </a:lnTo>
                <a:lnTo>
                  <a:pt x="82" y="209"/>
                </a:lnTo>
                <a:lnTo>
                  <a:pt x="79" y="203"/>
                </a:lnTo>
                <a:lnTo>
                  <a:pt x="78" y="200"/>
                </a:lnTo>
                <a:lnTo>
                  <a:pt x="76" y="198"/>
                </a:lnTo>
                <a:lnTo>
                  <a:pt x="75" y="195"/>
                </a:lnTo>
                <a:lnTo>
                  <a:pt x="74" y="192"/>
                </a:lnTo>
                <a:lnTo>
                  <a:pt x="73" y="190"/>
                </a:lnTo>
                <a:lnTo>
                  <a:pt x="72" y="187"/>
                </a:lnTo>
                <a:lnTo>
                  <a:pt x="70" y="185"/>
                </a:lnTo>
                <a:lnTo>
                  <a:pt x="69" y="183"/>
                </a:lnTo>
                <a:lnTo>
                  <a:pt x="69" y="182"/>
                </a:lnTo>
                <a:lnTo>
                  <a:pt x="69" y="182"/>
                </a:lnTo>
                <a:lnTo>
                  <a:pt x="67" y="182"/>
                </a:lnTo>
                <a:lnTo>
                  <a:pt x="67" y="182"/>
                </a:lnTo>
                <a:lnTo>
                  <a:pt x="67" y="182"/>
                </a:lnTo>
                <a:lnTo>
                  <a:pt x="66" y="182"/>
                </a:lnTo>
                <a:lnTo>
                  <a:pt x="66" y="181"/>
                </a:lnTo>
                <a:lnTo>
                  <a:pt x="65" y="178"/>
                </a:lnTo>
                <a:lnTo>
                  <a:pt x="64" y="176"/>
                </a:lnTo>
                <a:lnTo>
                  <a:pt x="64" y="175"/>
                </a:lnTo>
                <a:lnTo>
                  <a:pt x="63" y="173"/>
                </a:lnTo>
                <a:lnTo>
                  <a:pt x="63" y="172"/>
                </a:lnTo>
                <a:lnTo>
                  <a:pt x="62" y="167"/>
                </a:lnTo>
                <a:lnTo>
                  <a:pt x="62" y="167"/>
                </a:lnTo>
                <a:lnTo>
                  <a:pt x="62" y="163"/>
                </a:lnTo>
                <a:lnTo>
                  <a:pt x="60" y="153"/>
                </a:lnTo>
                <a:lnTo>
                  <a:pt x="60" y="153"/>
                </a:lnTo>
                <a:lnTo>
                  <a:pt x="58" y="153"/>
                </a:lnTo>
                <a:lnTo>
                  <a:pt x="56" y="156"/>
                </a:lnTo>
                <a:lnTo>
                  <a:pt x="35" y="167"/>
                </a:lnTo>
                <a:lnTo>
                  <a:pt x="30" y="168"/>
                </a:lnTo>
                <a:lnTo>
                  <a:pt x="26" y="170"/>
                </a:lnTo>
                <a:lnTo>
                  <a:pt x="22" y="163"/>
                </a:lnTo>
                <a:lnTo>
                  <a:pt x="20" y="155"/>
                </a:lnTo>
                <a:lnTo>
                  <a:pt x="17" y="147"/>
                </a:lnTo>
                <a:lnTo>
                  <a:pt x="14" y="140"/>
                </a:lnTo>
                <a:lnTo>
                  <a:pt x="11" y="133"/>
                </a:lnTo>
                <a:lnTo>
                  <a:pt x="9" y="127"/>
                </a:lnTo>
                <a:lnTo>
                  <a:pt x="6" y="119"/>
                </a:lnTo>
                <a:lnTo>
                  <a:pt x="5" y="118"/>
                </a:lnTo>
                <a:lnTo>
                  <a:pt x="5" y="117"/>
                </a:lnTo>
                <a:lnTo>
                  <a:pt x="4" y="117"/>
                </a:lnTo>
                <a:lnTo>
                  <a:pt x="4" y="116"/>
                </a:lnTo>
                <a:lnTo>
                  <a:pt x="1" y="113"/>
                </a:lnTo>
                <a:lnTo>
                  <a:pt x="1" y="111"/>
                </a:lnTo>
                <a:lnTo>
                  <a:pt x="0" y="111"/>
                </a:lnTo>
                <a:lnTo>
                  <a:pt x="7" y="103"/>
                </a:lnTo>
                <a:lnTo>
                  <a:pt x="11" y="100"/>
                </a:lnTo>
                <a:lnTo>
                  <a:pt x="14" y="97"/>
                </a:lnTo>
                <a:lnTo>
                  <a:pt x="14" y="97"/>
                </a:lnTo>
                <a:lnTo>
                  <a:pt x="18" y="94"/>
                </a:lnTo>
                <a:lnTo>
                  <a:pt x="19" y="93"/>
                </a:lnTo>
                <a:lnTo>
                  <a:pt x="21" y="92"/>
                </a:lnTo>
                <a:lnTo>
                  <a:pt x="23" y="91"/>
                </a:lnTo>
                <a:lnTo>
                  <a:pt x="22" y="90"/>
                </a:lnTo>
                <a:lnTo>
                  <a:pt x="22" y="90"/>
                </a:lnTo>
                <a:lnTo>
                  <a:pt x="22" y="89"/>
                </a:lnTo>
                <a:lnTo>
                  <a:pt x="22" y="89"/>
                </a:lnTo>
                <a:lnTo>
                  <a:pt x="23" y="90"/>
                </a:lnTo>
                <a:lnTo>
                  <a:pt x="23" y="90"/>
                </a:lnTo>
                <a:lnTo>
                  <a:pt x="24" y="91"/>
                </a:lnTo>
                <a:lnTo>
                  <a:pt x="26" y="90"/>
                </a:lnTo>
                <a:lnTo>
                  <a:pt x="27" y="89"/>
                </a:lnTo>
                <a:lnTo>
                  <a:pt x="27" y="88"/>
                </a:lnTo>
                <a:lnTo>
                  <a:pt x="28" y="86"/>
                </a:lnTo>
                <a:lnTo>
                  <a:pt x="27" y="85"/>
                </a:lnTo>
                <a:lnTo>
                  <a:pt x="27" y="84"/>
                </a:lnTo>
                <a:lnTo>
                  <a:pt x="27" y="82"/>
                </a:lnTo>
                <a:lnTo>
                  <a:pt x="28" y="81"/>
                </a:lnTo>
                <a:lnTo>
                  <a:pt x="29" y="78"/>
                </a:lnTo>
                <a:lnTo>
                  <a:pt x="30" y="78"/>
                </a:lnTo>
                <a:lnTo>
                  <a:pt x="32" y="76"/>
                </a:lnTo>
                <a:lnTo>
                  <a:pt x="33" y="76"/>
                </a:lnTo>
                <a:lnTo>
                  <a:pt x="36" y="75"/>
                </a:lnTo>
                <a:lnTo>
                  <a:pt x="41" y="73"/>
                </a:lnTo>
                <a:lnTo>
                  <a:pt x="46" y="72"/>
                </a:lnTo>
                <a:lnTo>
                  <a:pt x="46" y="72"/>
                </a:lnTo>
                <a:lnTo>
                  <a:pt x="48" y="72"/>
                </a:lnTo>
                <a:lnTo>
                  <a:pt x="50" y="72"/>
                </a:lnTo>
                <a:lnTo>
                  <a:pt x="52" y="72"/>
                </a:lnTo>
                <a:lnTo>
                  <a:pt x="53" y="73"/>
                </a:lnTo>
                <a:lnTo>
                  <a:pt x="54" y="71"/>
                </a:lnTo>
                <a:lnTo>
                  <a:pt x="54" y="71"/>
                </a:lnTo>
                <a:lnTo>
                  <a:pt x="55" y="68"/>
                </a:lnTo>
                <a:lnTo>
                  <a:pt x="56" y="66"/>
                </a:lnTo>
                <a:lnTo>
                  <a:pt x="56" y="65"/>
                </a:lnTo>
                <a:lnTo>
                  <a:pt x="55" y="65"/>
                </a:lnTo>
                <a:lnTo>
                  <a:pt x="58" y="58"/>
                </a:lnTo>
                <a:lnTo>
                  <a:pt x="58" y="58"/>
                </a:lnTo>
                <a:lnTo>
                  <a:pt x="58" y="58"/>
                </a:lnTo>
                <a:lnTo>
                  <a:pt x="60" y="56"/>
                </a:lnTo>
                <a:lnTo>
                  <a:pt x="63" y="49"/>
                </a:lnTo>
                <a:lnTo>
                  <a:pt x="65" y="46"/>
                </a:lnTo>
                <a:lnTo>
                  <a:pt x="67" y="41"/>
                </a:lnTo>
                <a:lnTo>
                  <a:pt x="70" y="38"/>
                </a:lnTo>
                <a:lnTo>
                  <a:pt x="72" y="35"/>
                </a:lnTo>
                <a:lnTo>
                  <a:pt x="73" y="34"/>
                </a:lnTo>
                <a:lnTo>
                  <a:pt x="78" y="30"/>
                </a:lnTo>
                <a:lnTo>
                  <a:pt x="83" y="24"/>
                </a:lnTo>
                <a:lnTo>
                  <a:pt x="86" y="22"/>
                </a:lnTo>
                <a:lnTo>
                  <a:pt x="91" y="17"/>
                </a:lnTo>
                <a:lnTo>
                  <a:pt x="93" y="15"/>
                </a:lnTo>
                <a:lnTo>
                  <a:pt x="93" y="15"/>
                </a:lnTo>
                <a:lnTo>
                  <a:pt x="96" y="14"/>
                </a:lnTo>
                <a:lnTo>
                  <a:pt x="97" y="13"/>
                </a:lnTo>
                <a:lnTo>
                  <a:pt x="98" y="11"/>
                </a:lnTo>
                <a:lnTo>
                  <a:pt x="99" y="10"/>
                </a:lnTo>
                <a:lnTo>
                  <a:pt x="100" y="10"/>
                </a:lnTo>
                <a:lnTo>
                  <a:pt x="100" y="10"/>
                </a:lnTo>
                <a:lnTo>
                  <a:pt x="104" y="8"/>
                </a:lnTo>
                <a:lnTo>
                  <a:pt x="105" y="6"/>
                </a:lnTo>
                <a:lnTo>
                  <a:pt x="106" y="6"/>
                </a:lnTo>
                <a:lnTo>
                  <a:pt x="108" y="5"/>
                </a:lnTo>
                <a:lnTo>
                  <a:pt x="110" y="2"/>
                </a:lnTo>
                <a:lnTo>
                  <a:pt x="112" y="1"/>
                </a:lnTo>
                <a:lnTo>
                  <a:pt x="112" y="0"/>
                </a:lnTo>
                <a:lnTo>
                  <a:pt x="113" y="1"/>
                </a:lnTo>
                <a:lnTo>
                  <a:pt x="113" y="2"/>
                </a:lnTo>
                <a:lnTo>
                  <a:pt x="113" y="6"/>
                </a:lnTo>
                <a:lnTo>
                  <a:pt x="113" y="9"/>
                </a:lnTo>
                <a:lnTo>
                  <a:pt x="119" y="9"/>
                </a:lnTo>
                <a:lnTo>
                  <a:pt x="119" y="24"/>
                </a:lnTo>
                <a:lnTo>
                  <a:pt x="121" y="23"/>
                </a:lnTo>
                <a:lnTo>
                  <a:pt x="122" y="22"/>
                </a:lnTo>
                <a:lnTo>
                  <a:pt x="123" y="21"/>
                </a:lnTo>
                <a:lnTo>
                  <a:pt x="124" y="19"/>
                </a:lnTo>
                <a:lnTo>
                  <a:pt x="125" y="19"/>
                </a:lnTo>
                <a:lnTo>
                  <a:pt x="127" y="18"/>
                </a:lnTo>
                <a:lnTo>
                  <a:pt x="134" y="18"/>
                </a:lnTo>
                <a:lnTo>
                  <a:pt x="149" y="19"/>
                </a:lnTo>
                <a:lnTo>
                  <a:pt x="150" y="24"/>
                </a:lnTo>
                <a:lnTo>
                  <a:pt x="153" y="24"/>
                </a:lnTo>
                <a:lnTo>
                  <a:pt x="157" y="23"/>
                </a:lnTo>
                <a:lnTo>
                  <a:pt x="164" y="22"/>
                </a:lnTo>
                <a:lnTo>
                  <a:pt x="165" y="33"/>
                </a:lnTo>
                <a:lnTo>
                  <a:pt x="167" y="43"/>
                </a:lnTo>
                <a:lnTo>
                  <a:pt x="169" y="57"/>
                </a:lnTo>
                <a:lnTo>
                  <a:pt x="170" y="67"/>
                </a:lnTo>
                <a:lnTo>
                  <a:pt x="173" y="78"/>
                </a:lnTo>
                <a:lnTo>
                  <a:pt x="176" y="89"/>
                </a:lnTo>
                <a:lnTo>
                  <a:pt x="179" y="97"/>
                </a:lnTo>
                <a:lnTo>
                  <a:pt x="183" y="108"/>
                </a:lnTo>
                <a:lnTo>
                  <a:pt x="184" y="113"/>
                </a:lnTo>
                <a:lnTo>
                  <a:pt x="185" y="114"/>
                </a:lnTo>
                <a:lnTo>
                  <a:pt x="185" y="115"/>
                </a:lnTo>
                <a:lnTo>
                  <a:pt x="185" y="115"/>
                </a:lnTo>
                <a:lnTo>
                  <a:pt x="186" y="119"/>
                </a:lnTo>
                <a:lnTo>
                  <a:pt x="190" y="127"/>
                </a:lnTo>
                <a:lnTo>
                  <a:pt x="192" y="135"/>
                </a:lnTo>
                <a:lnTo>
                  <a:pt x="193" y="135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E8E5E01-7FAA-A364-0C50-59E639E4827C}"/>
              </a:ext>
            </a:extLst>
          </p:cNvPr>
          <p:cNvSpPr/>
          <p:nvPr/>
        </p:nvSpPr>
        <p:spPr>
          <a:xfrm>
            <a:off x="1572828" y="2145085"/>
            <a:ext cx="864096" cy="864096"/>
          </a:xfrm>
          <a:prstGeom prst="ellipse">
            <a:avLst/>
          </a:prstGeom>
          <a:solidFill>
            <a:srgbClr val="9BBB59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9E81BF1-8D3C-46D2-20B3-ACC8C503EF74}"/>
              </a:ext>
            </a:extLst>
          </p:cNvPr>
          <p:cNvSpPr/>
          <p:nvPr/>
        </p:nvSpPr>
        <p:spPr>
          <a:xfrm>
            <a:off x="1519124" y="2517178"/>
            <a:ext cx="139238" cy="139238"/>
          </a:xfrm>
          <a:prstGeom prst="ellipse">
            <a:avLst/>
          </a:prstGeom>
          <a:solidFill>
            <a:srgbClr val="9BBB59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Freeform 442">
            <a:extLst>
              <a:ext uri="{FF2B5EF4-FFF2-40B4-BE49-F238E27FC236}">
                <a16:creationId xmlns:a16="http://schemas.microsoft.com/office/drawing/2014/main" id="{522F9B7D-F64F-CB50-E096-FC7626A61661}"/>
              </a:ext>
            </a:extLst>
          </p:cNvPr>
          <p:cNvSpPr>
            <a:spLocks/>
          </p:cNvSpPr>
          <p:nvPr/>
        </p:nvSpPr>
        <p:spPr bwMode="auto">
          <a:xfrm>
            <a:off x="1750299" y="2327543"/>
            <a:ext cx="496972" cy="437747"/>
          </a:xfrm>
          <a:custGeom>
            <a:avLst/>
            <a:gdLst>
              <a:gd name="T0" fmla="*/ 168 w 193"/>
              <a:gd name="T1" fmla="*/ 93 h 170"/>
              <a:gd name="T2" fmla="*/ 138 w 193"/>
              <a:gd name="T3" fmla="*/ 113 h 170"/>
              <a:gd name="T4" fmla="*/ 174 w 193"/>
              <a:gd name="T5" fmla="*/ 103 h 170"/>
              <a:gd name="T6" fmla="*/ 182 w 193"/>
              <a:gd name="T7" fmla="*/ 144 h 170"/>
              <a:gd name="T8" fmla="*/ 158 w 193"/>
              <a:gd name="T9" fmla="*/ 157 h 170"/>
              <a:gd name="T10" fmla="*/ 165 w 193"/>
              <a:gd name="T11" fmla="*/ 146 h 170"/>
              <a:gd name="T12" fmla="*/ 177 w 193"/>
              <a:gd name="T13" fmla="*/ 125 h 170"/>
              <a:gd name="T14" fmla="*/ 167 w 193"/>
              <a:gd name="T15" fmla="*/ 121 h 170"/>
              <a:gd name="T16" fmla="*/ 156 w 193"/>
              <a:gd name="T17" fmla="*/ 151 h 170"/>
              <a:gd name="T18" fmla="*/ 148 w 193"/>
              <a:gd name="T19" fmla="*/ 155 h 170"/>
              <a:gd name="T20" fmla="*/ 147 w 193"/>
              <a:gd name="T21" fmla="*/ 159 h 170"/>
              <a:gd name="T22" fmla="*/ 135 w 193"/>
              <a:gd name="T23" fmla="*/ 163 h 170"/>
              <a:gd name="T24" fmla="*/ 123 w 193"/>
              <a:gd name="T25" fmla="*/ 168 h 170"/>
              <a:gd name="T26" fmla="*/ 79 w 193"/>
              <a:gd name="T27" fmla="*/ 154 h 170"/>
              <a:gd name="T28" fmla="*/ 72 w 193"/>
              <a:gd name="T29" fmla="*/ 153 h 170"/>
              <a:gd name="T30" fmla="*/ 65 w 193"/>
              <a:gd name="T31" fmla="*/ 151 h 170"/>
              <a:gd name="T32" fmla="*/ 60 w 193"/>
              <a:gd name="T33" fmla="*/ 152 h 170"/>
              <a:gd name="T34" fmla="*/ 55 w 193"/>
              <a:gd name="T35" fmla="*/ 152 h 170"/>
              <a:gd name="T36" fmla="*/ 48 w 193"/>
              <a:gd name="T37" fmla="*/ 152 h 170"/>
              <a:gd name="T38" fmla="*/ 42 w 193"/>
              <a:gd name="T39" fmla="*/ 153 h 170"/>
              <a:gd name="T40" fmla="*/ 37 w 193"/>
              <a:gd name="T41" fmla="*/ 155 h 170"/>
              <a:gd name="T42" fmla="*/ 31 w 193"/>
              <a:gd name="T43" fmla="*/ 157 h 170"/>
              <a:gd name="T44" fmla="*/ 27 w 193"/>
              <a:gd name="T45" fmla="*/ 161 h 170"/>
              <a:gd name="T46" fmla="*/ 20 w 193"/>
              <a:gd name="T47" fmla="*/ 164 h 170"/>
              <a:gd name="T48" fmla="*/ 13 w 193"/>
              <a:gd name="T49" fmla="*/ 169 h 170"/>
              <a:gd name="T50" fmla="*/ 2 w 193"/>
              <a:gd name="T51" fmla="*/ 164 h 170"/>
              <a:gd name="T52" fmla="*/ 0 w 193"/>
              <a:gd name="T53" fmla="*/ 159 h 170"/>
              <a:gd name="T54" fmla="*/ 10 w 193"/>
              <a:gd name="T55" fmla="*/ 146 h 170"/>
              <a:gd name="T56" fmla="*/ 5 w 193"/>
              <a:gd name="T57" fmla="*/ 139 h 170"/>
              <a:gd name="T58" fmla="*/ 11 w 193"/>
              <a:gd name="T59" fmla="*/ 134 h 170"/>
              <a:gd name="T60" fmla="*/ 10 w 193"/>
              <a:gd name="T61" fmla="*/ 131 h 170"/>
              <a:gd name="T62" fmla="*/ 14 w 193"/>
              <a:gd name="T63" fmla="*/ 115 h 170"/>
              <a:gd name="T64" fmla="*/ 21 w 193"/>
              <a:gd name="T65" fmla="*/ 113 h 170"/>
              <a:gd name="T66" fmla="*/ 19 w 193"/>
              <a:gd name="T67" fmla="*/ 112 h 170"/>
              <a:gd name="T68" fmla="*/ 18 w 193"/>
              <a:gd name="T69" fmla="*/ 110 h 170"/>
              <a:gd name="T70" fmla="*/ 21 w 193"/>
              <a:gd name="T71" fmla="*/ 107 h 170"/>
              <a:gd name="T72" fmla="*/ 22 w 193"/>
              <a:gd name="T73" fmla="*/ 107 h 170"/>
              <a:gd name="T74" fmla="*/ 26 w 193"/>
              <a:gd name="T75" fmla="*/ 106 h 170"/>
              <a:gd name="T76" fmla="*/ 23 w 193"/>
              <a:gd name="T77" fmla="*/ 104 h 170"/>
              <a:gd name="T78" fmla="*/ 26 w 193"/>
              <a:gd name="T79" fmla="*/ 100 h 170"/>
              <a:gd name="T80" fmla="*/ 28 w 193"/>
              <a:gd name="T81" fmla="*/ 98 h 170"/>
              <a:gd name="T82" fmla="*/ 26 w 193"/>
              <a:gd name="T83" fmla="*/ 93 h 170"/>
              <a:gd name="T84" fmla="*/ 29 w 193"/>
              <a:gd name="T85" fmla="*/ 92 h 170"/>
              <a:gd name="T86" fmla="*/ 31 w 193"/>
              <a:gd name="T87" fmla="*/ 80 h 170"/>
              <a:gd name="T88" fmla="*/ 61 w 193"/>
              <a:gd name="T89" fmla="*/ 71 h 170"/>
              <a:gd name="T90" fmla="*/ 62 w 193"/>
              <a:gd name="T91" fmla="*/ 70 h 170"/>
              <a:gd name="T92" fmla="*/ 46 w 193"/>
              <a:gd name="T93" fmla="*/ 60 h 170"/>
              <a:gd name="T94" fmla="*/ 48 w 193"/>
              <a:gd name="T95" fmla="*/ 56 h 170"/>
              <a:gd name="T96" fmla="*/ 54 w 193"/>
              <a:gd name="T97" fmla="*/ 51 h 170"/>
              <a:gd name="T98" fmla="*/ 58 w 193"/>
              <a:gd name="T99" fmla="*/ 43 h 170"/>
              <a:gd name="T100" fmla="*/ 66 w 193"/>
              <a:gd name="T101" fmla="*/ 30 h 170"/>
              <a:gd name="T102" fmla="*/ 79 w 193"/>
              <a:gd name="T103" fmla="*/ 12 h 170"/>
              <a:gd name="T104" fmla="*/ 88 w 193"/>
              <a:gd name="T105" fmla="*/ 0 h 170"/>
              <a:gd name="T106" fmla="*/ 118 w 193"/>
              <a:gd name="T107" fmla="*/ 18 h 170"/>
              <a:gd name="T108" fmla="*/ 133 w 193"/>
              <a:gd name="T109" fmla="*/ 26 h 170"/>
              <a:gd name="T110" fmla="*/ 152 w 193"/>
              <a:gd name="T111" fmla="*/ 36 h 170"/>
              <a:gd name="T112" fmla="*/ 165 w 193"/>
              <a:gd name="T113" fmla="*/ 43 h 170"/>
              <a:gd name="T114" fmla="*/ 183 w 193"/>
              <a:gd name="T115" fmla="*/ 55 h 170"/>
              <a:gd name="T116" fmla="*/ 187 w 193"/>
              <a:gd name="T117" fmla="*/ 62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93" h="170">
                <a:moveTo>
                  <a:pt x="191" y="67"/>
                </a:moveTo>
                <a:lnTo>
                  <a:pt x="193" y="69"/>
                </a:lnTo>
                <a:lnTo>
                  <a:pt x="182" y="80"/>
                </a:lnTo>
                <a:lnTo>
                  <a:pt x="176" y="85"/>
                </a:lnTo>
                <a:lnTo>
                  <a:pt x="172" y="90"/>
                </a:lnTo>
                <a:lnTo>
                  <a:pt x="168" y="93"/>
                </a:lnTo>
                <a:lnTo>
                  <a:pt x="166" y="96"/>
                </a:lnTo>
                <a:lnTo>
                  <a:pt x="155" y="101"/>
                </a:lnTo>
                <a:lnTo>
                  <a:pt x="148" y="104"/>
                </a:lnTo>
                <a:lnTo>
                  <a:pt x="142" y="107"/>
                </a:lnTo>
                <a:lnTo>
                  <a:pt x="139" y="111"/>
                </a:lnTo>
                <a:lnTo>
                  <a:pt x="138" y="113"/>
                </a:lnTo>
                <a:lnTo>
                  <a:pt x="137" y="121"/>
                </a:lnTo>
                <a:lnTo>
                  <a:pt x="146" y="117"/>
                </a:lnTo>
                <a:lnTo>
                  <a:pt x="152" y="113"/>
                </a:lnTo>
                <a:lnTo>
                  <a:pt x="155" y="111"/>
                </a:lnTo>
                <a:lnTo>
                  <a:pt x="166" y="106"/>
                </a:lnTo>
                <a:lnTo>
                  <a:pt x="174" y="103"/>
                </a:lnTo>
                <a:lnTo>
                  <a:pt x="181" y="100"/>
                </a:lnTo>
                <a:lnTo>
                  <a:pt x="185" y="97"/>
                </a:lnTo>
                <a:lnTo>
                  <a:pt x="189" y="98"/>
                </a:lnTo>
                <a:lnTo>
                  <a:pt x="185" y="117"/>
                </a:lnTo>
                <a:lnTo>
                  <a:pt x="183" y="135"/>
                </a:lnTo>
                <a:lnTo>
                  <a:pt x="182" y="144"/>
                </a:lnTo>
                <a:lnTo>
                  <a:pt x="178" y="165"/>
                </a:lnTo>
                <a:lnTo>
                  <a:pt x="177" y="167"/>
                </a:lnTo>
                <a:lnTo>
                  <a:pt x="170" y="164"/>
                </a:lnTo>
                <a:lnTo>
                  <a:pt x="168" y="163"/>
                </a:lnTo>
                <a:lnTo>
                  <a:pt x="163" y="160"/>
                </a:lnTo>
                <a:lnTo>
                  <a:pt x="158" y="157"/>
                </a:lnTo>
                <a:lnTo>
                  <a:pt x="157" y="156"/>
                </a:lnTo>
                <a:lnTo>
                  <a:pt x="158" y="155"/>
                </a:lnTo>
                <a:lnTo>
                  <a:pt x="160" y="153"/>
                </a:lnTo>
                <a:lnTo>
                  <a:pt x="163" y="151"/>
                </a:lnTo>
                <a:lnTo>
                  <a:pt x="164" y="148"/>
                </a:lnTo>
                <a:lnTo>
                  <a:pt x="165" y="146"/>
                </a:lnTo>
                <a:lnTo>
                  <a:pt x="164" y="145"/>
                </a:lnTo>
                <a:lnTo>
                  <a:pt x="166" y="142"/>
                </a:lnTo>
                <a:lnTo>
                  <a:pt x="168" y="136"/>
                </a:lnTo>
                <a:lnTo>
                  <a:pt x="170" y="132"/>
                </a:lnTo>
                <a:lnTo>
                  <a:pt x="175" y="123"/>
                </a:lnTo>
                <a:lnTo>
                  <a:pt x="177" y="125"/>
                </a:lnTo>
                <a:lnTo>
                  <a:pt x="178" y="120"/>
                </a:lnTo>
                <a:lnTo>
                  <a:pt x="173" y="119"/>
                </a:lnTo>
                <a:lnTo>
                  <a:pt x="169" y="118"/>
                </a:lnTo>
                <a:lnTo>
                  <a:pt x="169" y="119"/>
                </a:lnTo>
                <a:lnTo>
                  <a:pt x="168" y="118"/>
                </a:lnTo>
                <a:lnTo>
                  <a:pt x="167" y="121"/>
                </a:lnTo>
                <a:lnTo>
                  <a:pt x="170" y="122"/>
                </a:lnTo>
                <a:lnTo>
                  <a:pt x="167" y="129"/>
                </a:lnTo>
                <a:lnTo>
                  <a:pt x="167" y="130"/>
                </a:lnTo>
                <a:lnTo>
                  <a:pt x="161" y="140"/>
                </a:lnTo>
                <a:lnTo>
                  <a:pt x="159" y="146"/>
                </a:lnTo>
                <a:lnTo>
                  <a:pt x="156" y="151"/>
                </a:lnTo>
                <a:lnTo>
                  <a:pt x="155" y="153"/>
                </a:lnTo>
                <a:lnTo>
                  <a:pt x="152" y="153"/>
                </a:lnTo>
                <a:lnTo>
                  <a:pt x="151" y="154"/>
                </a:lnTo>
                <a:lnTo>
                  <a:pt x="150" y="155"/>
                </a:lnTo>
                <a:lnTo>
                  <a:pt x="149" y="155"/>
                </a:lnTo>
                <a:lnTo>
                  <a:pt x="148" y="155"/>
                </a:lnTo>
                <a:lnTo>
                  <a:pt x="148" y="156"/>
                </a:lnTo>
                <a:lnTo>
                  <a:pt x="148" y="157"/>
                </a:lnTo>
                <a:lnTo>
                  <a:pt x="147" y="157"/>
                </a:lnTo>
                <a:lnTo>
                  <a:pt x="148" y="157"/>
                </a:lnTo>
                <a:lnTo>
                  <a:pt x="148" y="159"/>
                </a:lnTo>
                <a:lnTo>
                  <a:pt x="147" y="159"/>
                </a:lnTo>
                <a:lnTo>
                  <a:pt x="147" y="160"/>
                </a:lnTo>
                <a:lnTo>
                  <a:pt x="143" y="160"/>
                </a:lnTo>
                <a:lnTo>
                  <a:pt x="141" y="160"/>
                </a:lnTo>
                <a:lnTo>
                  <a:pt x="140" y="161"/>
                </a:lnTo>
                <a:lnTo>
                  <a:pt x="139" y="161"/>
                </a:lnTo>
                <a:lnTo>
                  <a:pt x="135" y="163"/>
                </a:lnTo>
                <a:lnTo>
                  <a:pt x="133" y="163"/>
                </a:lnTo>
                <a:lnTo>
                  <a:pt x="132" y="164"/>
                </a:lnTo>
                <a:lnTo>
                  <a:pt x="129" y="165"/>
                </a:lnTo>
                <a:lnTo>
                  <a:pt x="129" y="167"/>
                </a:lnTo>
                <a:lnTo>
                  <a:pt x="127" y="167"/>
                </a:lnTo>
                <a:lnTo>
                  <a:pt x="123" y="168"/>
                </a:lnTo>
                <a:lnTo>
                  <a:pt x="115" y="170"/>
                </a:lnTo>
                <a:lnTo>
                  <a:pt x="91" y="160"/>
                </a:lnTo>
                <a:lnTo>
                  <a:pt x="90" y="159"/>
                </a:lnTo>
                <a:lnTo>
                  <a:pt x="88" y="157"/>
                </a:lnTo>
                <a:lnTo>
                  <a:pt x="83" y="156"/>
                </a:lnTo>
                <a:lnTo>
                  <a:pt x="79" y="154"/>
                </a:lnTo>
                <a:lnTo>
                  <a:pt x="77" y="154"/>
                </a:lnTo>
                <a:lnTo>
                  <a:pt x="75" y="154"/>
                </a:lnTo>
                <a:lnTo>
                  <a:pt x="74" y="154"/>
                </a:lnTo>
                <a:lnTo>
                  <a:pt x="74" y="153"/>
                </a:lnTo>
                <a:lnTo>
                  <a:pt x="73" y="153"/>
                </a:lnTo>
                <a:lnTo>
                  <a:pt x="72" y="153"/>
                </a:lnTo>
                <a:lnTo>
                  <a:pt x="71" y="153"/>
                </a:lnTo>
                <a:lnTo>
                  <a:pt x="69" y="152"/>
                </a:lnTo>
                <a:lnTo>
                  <a:pt x="68" y="152"/>
                </a:lnTo>
                <a:lnTo>
                  <a:pt x="66" y="152"/>
                </a:lnTo>
                <a:lnTo>
                  <a:pt x="65" y="152"/>
                </a:lnTo>
                <a:lnTo>
                  <a:pt x="65" y="151"/>
                </a:lnTo>
                <a:lnTo>
                  <a:pt x="65" y="152"/>
                </a:lnTo>
                <a:lnTo>
                  <a:pt x="64" y="152"/>
                </a:lnTo>
                <a:lnTo>
                  <a:pt x="63" y="152"/>
                </a:lnTo>
                <a:lnTo>
                  <a:pt x="62" y="152"/>
                </a:lnTo>
                <a:lnTo>
                  <a:pt x="61" y="152"/>
                </a:lnTo>
                <a:lnTo>
                  <a:pt x="60" y="152"/>
                </a:lnTo>
                <a:lnTo>
                  <a:pt x="58" y="152"/>
                </a:lnTo>
                <a:lnTo>
                  <a:pt x="58" y="151"/>
                </a:lnTo>
                <a:lnTo>
                  <a:pt x="57" y="151"/>
                </a:lnTo>
                <a:lnTo>
                  <a:pt x="57" y="152"/>
                </a:lnTo>
                <a:lnTo>
                  <a:pt x="56" y="152"/>
                </a:lnTo>
                <a:lnTo>
                  <a:pt x="55" y="152"/>
                </a:lnTo>
                <a:lnTo>
                  <a:pt x="54" y="152"/>
                </a:lnTo>
                <a:lnTo>
                  <a:pt x="53" y="152"/>
                </a:lnTo>
                <a:lnTo>
                  <a:pt x="52" y="152"/>
                </a:lnTo>
                <a:lnTo>
                  <a:pt x="51" y="152"/>
                </a:lnTo>
                <a:lnTo>
                  <a:pt x="49" y="152"/>
                </a:lnTo>
                <a:lnTo>
                  <a:pt x="48" y="152"/>
                </a:lnTo>
                <a:lnTo>
                  <a:pt x="47" y="153"/>
                </a:lnTo>
                <a:lnTo>
                  <a:pt x="46" y="153"/>
                </a:lnTo>
                <a:lnTo>
                  <a:pt x="45" y="153"/>
                </a:lnTo>
                <a:lnTo>
                  <a:pt x="44" y="153"/>
                </a:lnTo>
                <a:lnTo>
                  <a:pt x="43" y="153"/>
                </a:lnTo>
                <a:lnTo>
                  <a:pt x="42" y="153"/>
                </a:lnTo>
                <a:lnTo>
                  <a:pt x="40" y="153"/>
                </a:lnTo>
                <a:lnTo>
                  <a:pt x="39" y="153"/>
                </a:lnTo>
                <a:lnTo>
                  <a:pt x="39" y="154"/>
                </a:lnTo>
                <a:lnTo>
                  <a:pt x="38" y="154"/>
                </a:lnTo>
                <a:lnTo>
                  <a:pt x="37" y="154"/>
                </a:lnTo>
                <a:lnTo>
                  <a:pt x="37" y="155"/>
                </a:lnTo>
                <a:lnTo>
                  <a:pt x="36" y="155"/>
                </a:lnTo>
                <a:lnTo>
                  <a:pt x="35" y="155"/>
                </a:lnTo>
                <a:lnTo>
                  <a:pt x="35" y="156"/>
                </a:lnTo>
                <a:lnTo>
                  <a:pt x="34" y="156"/>
                </a:lnTo>
                <a:lnTo>
                  <a:pt x="32" y="157"/>
                </a:lnTo>
                <a:lnTo>
                  <a:pt x="31" y="157"/>
                </a:lnTo>
                <a:lnTo>
                  <a:pt x="30" y="159"/>
                </a:lnTo>
                <a:lnTo>
                  <a:pt x="29" y="159"/>
                </a:lnTo>
                <a:lnTo>
                  <a:pt x="29" y="160"/>
                </a:lnTo>
                <a:lnTo>
                  <a:pt x="28" y="160"/>
                </a:lnTo>
                <a:lnTo>
                  <a:pt x="27" y="160"/>
                </a:lnTo>
                <a:lnTo>
                  <a:pt x="27" y="161"/>
                </a:lnTo>
                <a:lnTo>
                  <a:pt x="26" y="161"/>
                </a:lnTo>
                <a:lnTo>
                  <a:pt x="25" y="162"/>
                </a:lnTo>
                <a:lnTo>
                  <a:pt x="23" y="162"/>
                </a:lnTo>
                <a:lnTo>
                  <a:pt x="22" y="163"/>
                </a:lnTo>
                <a:lnTo>
                  <a:pt x="21" y="164"/>
                </a:lnTo>
                <a:lnTo>
                  <a:pt x="20" y="164"/>
                </a:lnTo>
                <a:lnTo>
                  <a:pt x="19" y="164"/>
                </a:lnTo>
                <a:lnTo>
                  <a:pt x="18" y="164"/>
                </a:lnTo>
                <a:lnTo>
                  <a:pt x="18" y="165"/>
                </a:lnTo>
                <a:lnTo>
                  <a:pt x="18" y="167"/>
                </a:lnTo>
                <a:lnTo>
                  <a:pt x="17" y="167"/>
                </a:lnTo>
                <a:lnTo>
                  <a:pt x="13" y="169"/>
                </a:lnTo>
                <a:lnTo>
                  <a:pt x="6" y="167"/>
                </a:lnTo>
                <a:lnTo>
                  <a:pt x="4" y="167"/>
                </a:lnTo>
                <a:lnTo>
                  <a:pt x="3" y="167"/>
                </a:lnTo>
                <a:lnTo>
                  <a:pt x="3" y="165"/>
                </a:lnTo>
                <a:lnTo>
                  <a:pt x="3" y="164"/>
                </a:lnTo>
                <a:lnTo>
                  <a:pt x="2" y="164"/>
                </a:lnTo>
                <a:lnTo>
                  <a:pt x="2" y="163"/>
                </a:lnTo>
                <a:lnTo>
                  <a:pt x="1" y="163"/>
                </a:lnTo>
                <a:lnTo>
                  <a:pt x="1" y="162"/>
                </a:lnTo>
                <a:lnTo>
                  <a:pt x="0" y="162"/>
                </a:lnTo>
                <a:lnTo>
                  <a:pt x="0" y="161"/>
                </a:lnTo>
                <a:lnTo>
                  <a:pt x="0" y="159"/>
                </a:lnTo>
                <a:lnTo>
                  <a:pt x="1" y="153"/>
                </a:lnTo>
                <a:lnTo>
                  <a:pt x="3" y="150"/>
                </a:lnTo>
                <a:lnTo>
                  <a:pt x="5" y="150"/>
                </a:lnTo>
                <a:lnTo>
                  <a:pt x="8" y="148"/>
                </a:lnTo>
                <a:lnTo>
                  <a:pt x="9" y="146"/>
                </a:lnTo>
                <a:lnTo>
                  <a:pt x="10" y="146"/>
                </a:lnTo>
                <a:lnTo>
                  <a:pt x="10" y="145"/>
                </a:lnTo>
                <a:lnTo>
                  <a:pt x="8" y="144"/>
                </a:lnTo>
                <a:lnTo>
                  <a:pt x="6" y="144"/>
                </a:lnTo>
                <a:lnTo>
                  <a:pt x="5" y="143"/>
                </a:lnTo>
                <a:lnTo>
                  <a:pt x="4" y="142"/>
                </a:lnTo>
                <a:lnTo>
                  <a:pt x="5" y="139"/>
                </a:lnTo>
                <a:lnTo>
                  <a:pt x="5" y="138"/>
                </a:lnTo>
                <a:lnTo>
                  <a:pt x="6" y="138"/>
                </a:lnTo>
                <a:lnTo>
                  <a:pt x="9" y="138"/>
                </a:lnTo>
                <a:lnTo>
                  <a:pt x="10" y="138"/>
                </a:lnTo>
                <a:lnTo>
                  <a:pt x="11" y="135"/>
                </a:lnTo>
                <a:lnTo>
                  <a:pt x="11" y="134"/>
                </a:lnTo>
                <a:lnTo>
                  <a:pt x="11" y="132"/>
                </a:lnTo>
                <a:lnTo>
                  <a:pt x="11" y="131"/>
                </a:lnTo>
                <a:lnTo>
                  <a:pt x="10" y="131"/>
                </a:lnTo>
                <a:lnTo>
                  <a:pt x="9" y="131"/>
                </a:lnTo>
                <a:lnTo>
                  <a:pt x="11" y="131"/>
                </a:lnTo>
                <a:lnTo>
                  <a:pt x="10" y="131"/>
                </a:lnTo>
                <a:lnTo>
                  <a:pt x="8" y="130"/>
                </a:lnTo>
                <a:lnTo>
                  <a:pt x="10" y="123"/>
                </a:lnTo>
                <a:lnTo>
                  <a:pt x="11" y="122"/>
                </a:lnTo>
                <a:lnTo>
                  <a:pt x="12" y="122"/>
                </a:lnTo>
                <a:lnTo>
                  <a:pt x="12" y="121"/>
                </a:lnTo>
                <a:lnTo>
                  <a:pt x="14" y="115"/>
                </a:lnTo>
                <a:lnTo>
                  <a:pt x="15" y="115"/>
                </a:lnTo>
                <a:lnTo>
                  <a:pt x="15" y="114"/>
                </a:lnTo>
                <a:lnTo>
                  <a:pt x="17" y="114"/>
                </a:lnTo>
                <a:lnTo>
                  <a:pt x="18" y="114"/>
                </a:lnTo>
                <a:lnTo>
                  <a:pt x="21" y="114"/>
                </a:lnTo>
                <a:lnTo>
                  <a:pt x="21" y="113"/>
                </a:lnTo>
                <a:lnTo>
                  <a:pt x="21" y="111"/>
                </a:lnTo>
                <a:lnTo>
                  <a:pt x="19" y="111"/>
                </a:lnTo>
                <a:lnTo>
                  <a:pt x="20" y="112"/>
                </a:lnTo>
                <a:lnTo>
                  <a:pt x="19" y="111"/>
                </a:lnTo>
                <a:lnTo>
                  <a:pt x="18" y="111"/>
                </a:lnTo>
                <a:lnTo>
                  <a:pt x="19" y="112"/>
                </a:lnTo>
                <a:lnTo>
                  <a:pt x="18" y="111"/>
                </a:lnTo>
                <a:lnTo>
                  <a:pt x="18" y="110"/>
                </a:lnTo>
                <a:lnTo>
                  <a:pt x="15" y="110"/>
                </a:lnTo>
                <a:lnTo>
                  <a:pt x="14" y="110"/>
                </a:lnTo>
                <a:lnTo>
                  <a:pt x="15" y="109"/>
                </a:lnTo>
                <a:lnTo>
                  <a:pt x="18" y="110"/>
                </a:lnTo>
                <a:lnTo>
                  <a:pt x="20" y="110"/>
                </a:lnTo>
                <a:lnTo>
                  <a:pt x="22" y="111"/>
                </a:lnTo>
                <a:lnTo>
                  <a:pt x="22" y="110"/>
                </a:lnTo>
                <a:lnTo>
                  <a:pt x="23" y="107"/>
                </a:lnTo>
                <a:lnTo>
                  <a:pt x="21" y="106"/>
                </a:lnTo>
                <a:lnTo>
                  <a:pt x="21" y="107"/>
                </a:lnTo>
                <a:lnTo>
                  <a:pt x="18" y="106"/>
                </a:lnTo>
                <a:lnTo>
                  <a:pt x="18" y="105"/>
                </a:lnTo>
                <a:lnTo>
                  <a:pt x="19" y="106"/>
                </a:lnTo>
                <a:lnTo>
                  <a:pt x="20" y="106"/>
                </a:lnTo>
                <a:lnTo>
                  <a:pt x="21" y="106"/>
                </a:lnTo>
                <a:lnTo>
                  <a:pt x="22" y="107"/>
                </a:lnTo>
                <a:lnTo>
                  <a:pt x="22" y="106"/>
                </a:lnTo>
                <a:lnTo>
                  <a:pt x="23" y="106"/>
                </a:lnTo>
                <a:lnTo>
                  <a:pt x="25" y="106"/>
                </a:lnTo>
                <a:lnTo>
                  <a:pt x="25" y="107"/>
                </a:lnTo>
                <a:lnTo>
                  <a:pt x="25" y="106"/>
                </a:lnTo>
                <a:lnTo>
                  <a:pt x="26" y="106"/>
                </a:lnTo>
                <a:lnTo>
                  <a:pt x="27" y="105"/>
                </a:lnTo>
                <a:lnTo>
                  <a:pt x="28" y="105"/>
                </a:lnTo>
                <a:lnTo>
                  <a:pt x="28" y="104"/>
                </a:lnTo>
                <a:lnTo>
                  <a:pt x="26" y="104"/>
                </a:lnTo>
                <a:lnTo>
                  <a:pt x="25" y="104"/>
                </a:lnTo>
                <a:lnTo>
                  <a:pt x="23" y="104"/>
                </a:lnTo>
                <a:lnTo>
                  <a:pt x="23" y="103"/>
                </a:lnTo>
                <a:lnTo>
                  <a:pt x="28" y="104"/>
                </a:lnTo>
                <a:lnTo>
                  <a:pt x="28" y="101"/>
                </a:lnTo>
                <a:lnTo>
                  <a:pt x="21" y="98"/>
                </a:lnTo>
                <a:lnTo>
                  <a:pt x="22" y="98"/>
                </a:lnTo>
                <a:lnTo>
                  <a:pt x="26" y="100"/>
                </a:lnTo>
                <a:lnTo>
                  <a:pt x="29" y="100"/>
                </a:lnTo>
                <a:lnTo>
                  <a:pt x="30" y="101"/>
                </a:lnTo>
                <a:lnTo>
                  <a:pt x="30" y="100"/>
                </a:lnTo>
                <a:lnTo>
                  <a:pt x="30" y="98"/>
                </a:lnTo>
                <a:lnTo>
                  <a:pt x="29" y="98"/>
                </a:lnTo>
                <a:lnTo>
                  <a:pt x="28" y="98"/>
                </a:lnTo>
                <a:lnTo>
                  <a:pt x="26" y="97"/>
                </a:lnTo>
                <a:lnTo>
                  <a:pt x="25" y="97"/>
                </a:lnTo>
                <a:lnTo>
                  <a:pt x="25" y="96"/>
                </a:lnTo>
                <a:lnTo>
                  <a:pt x="25" y="95"/>
                </a:lnTo>
                <a:lnTo>
                  <a:pt x="25" y="94"/>
                </a:lnTo>
                <a:lnTo>
                  <a:pt x="26" y="93"/>
                </a:lnTo>
                <a:lnTo>
                  <a:pt x="27" y="93"/>
                </a:lnTo>
                <a:lnTo>
                  <a:pt x="28" y="93"/>
                </a:lnTo>
                <a:lnTo>
                  <a:pt x="29" y="93"/>
                </a:lnTo>
                <a:lnTo>
                  <a:pt x="30" y="93"/>
                </a:lnTo>
                <a:lnTo>
                  <a:pt x="30" y="92"/>
                </a:lnTo>
                <a:lnTo>
                  <a:pt x="29" y="92"/>
                </a:lnTo>
                <a:lnTo>
                  <a:pt x="26" y="90"/>
                </a:lnTo>
                <a:lnTo>
                  <a:pt x="28" y="85"/>
                </a:lnTo>
                <a:lnTo>
                  <a:pt x="29" y="84"/>
                </a:lnTo>
                <a:lnTo>
                  <a:pt x="30" y="82"/>
                </a:lnTo>
                <a:lnTo>
                  <a:pt x="31" y="81"/>
                </a:lnTo>
                <a:lnTo>
                  <a:pt x="31" y="80"/>
                </a:lnTo>
                <a:lnTo>
                  <a:pt x="30" y="79"/>
                </a:lnTo>
                <a:lnTo>
                  <a:pt x="38" y="68"/>
                </a:lnTo>
                <a:lnTo>
                  <a:pt x="42" y="61"/>
                </a:lnTo>
                <a:lnTo>
                  <a:pt x="57" y="70"/>
                </a:lnTo>
                <a:lnTo>
                  <a:pt x="58" y="70"/>
                </a:lnTo>
                <a:lnTo>
                  <a:pt x="61" y="71"/>
                </a:lnTo>
                <a:lnTo>
                  <a:pt x="62" y="71"/>
                </a:lnTo>
                <a:lnTo>
                  <a:pt x="62" y="70"/>
                </a:lnTo>
                <a:lnTo>
                  <a:pt x="61" y="70"/>
                </a:lnTo>
                <a:lnTo>
                  <a:pt x="63" y="70"/>
                </a:lnTo>
                <a:lnTo>
                  <a:pt x="63" y="71"/>
                </a:lnTo>
                <a:lnTo>
                  <a:pt x="62" y="70"/>
                </a:lnTo>
                <a:lnTo>
                  <a:pt x="62" y="71"/>
                </a:lnTo>
                <a:lnTo>
                  <a:pt x="61" y="71"/>
                </a:lnTo>
                <a:lnTo>
                  <a:pt x="70" y="73"/>
                </a:lnTo>
                <a:lnTo>
                  <a:pt x="71" y="70"/>
                </a:lnTo>
                <a:lnTo>
                  <a:pt x="57" y="67"/>
                </a:lnTo>
                <a:lnTo>
                  <a:pt x="46" y="60"/>
                </a:lnTo>
                <a:lnTo>
                  <a:pt x="48" y="59"/>
                </a:lnTo>
                <a:lnTo>
                  <a:pt x="48" y="58"/>
                </a:lnTo>
                <a:lnTo>
                  <a:pt x="48" y="56"/>
                </a:lnTo>
                <a:lnTo>
                  <a:pt x="47" y="56"/>
                </a:lnTo>
                <a:lnTo>
                  <a:pt x="47" y="55"/>
                </a:lnTo>
                <a:lnTo>
                  <a:pt x="48" y="56"/>
                </a:lnTo>
                <a:lnTo>
                  <a:pt x="51" y="55"/>
                </a:lnTo>
                <a:lnTo>
                  <a:pt x="47" y="54"/>
                </a:lnTo>
                <a:lnTo>
                  <a:pt x="48" y="53"/>
                </a:lnTo>
                <a:lnTo>
                  <a:pt x="52" y="54"/>
                </a:lnTo>
                <a:lnTo>
                  <a:pt x="53" y="54"/>
                </a:lnTo>
                <a:lnTo>
                  <a:pt x="54" y="51"/>
                </a:lnTo>
                <a:lnTo>
                  <a:pt x="55" y="51"/>
                </a:lnTo>
                <a:lnTo>
                  <a:pt x="55" y="52"/>
                </a:lnTo>
                <a:lnTo>
                  <a:pt x="55" y="54"/>
                </a:lnTo>
                <a:lnTo>
                  <a:pt x="56" y="54"/>
                </a:lnTo>
                <a:lnTo>
                  <a:pt x="60" y="45"/>
                </a:lnTo>
                <a:lnTo>
                  <a:pt x="58" y="43"/>
                </a:lnTo>
                <a:lnTo>
                  <a:pt x="61" y="40"/>
                </a:lnTo>
                <a:lnTo>
                  <a:pt x="60" y="38"/>
                </a:lnTo>
                <a:lnTo>
                  <a:pt x="64" y="34"/>
                </a:lnTo>
                <a:lnTo>
                  <a:pt x="64" y="33"/>
                </a:lnTo>
                <a:lnTo>
                  <a:pt x="65" y="31"/>
                </a:lnTo>
                <a:lnTo>
                  <a:pt x="66" y="30"/>
                </a:lnTo>
                <a:lnTo>
                  <a:pt x="72" y="23"/>
                </a:lnTo>
                <a:lnTo>
                  <a:pt x="72" y="22"/>
                </a:lnTo>
                <a:lnTo>
                  <a:pt x="73" y="21"/>
                </a:lnTo>
                <a:lnTo>
                  <a:pt x="74" y="20"/>
                </a:lnTo>
                <a:lnTo>
                  <a:pt x="79" y="13"/>
                </a:lnTo>
                <a:lnTo>
                  <a:pt x="79" y="12"/>
                </a:lnTo>
                <a:lnTo>
                  <a:pt x="81" y="10"/>
                </a:lnTo>
                <a:lnTo>
                  <a:pt x="82" y="9"/>
                </a:lnTo>
                <a:lnTo>
                  <a:pt x="83" y="5"/>
                </a:lnTo>
                <a:lnTo>
                  <a:pt x="86" y="1"/>
                </a:lnTo>
                <a:lnTo>
                  <a:pt x="87" y="0"/>
                </a:lnTo>
                <a:lnTo>
                  <a:pt x="88" y="0"/>
                </a:lnTo>
                <a:lnTo>
                  <a:pt x="100" y="6"/>
                </a:lnTo>
                <a:lnTo>
                  <a:pt x="106" y="10"/>
                </a:lnTo>
                <a:lnTo>
                  <a:pt x="112" y="13"/>
                </a:lnTo>
                <a:lnTo>
                  <a:pt x="113" y="14"/>
                </a:lnTo>
                <a:lnTo>
                  <a:pt x="117" y="17"/>
                </a:lnTo>
                <a:lnTo>
                  <a:pt x="118" y="18"/>
                </a:lnTo>
                <a:lnTo>
                  <a:pt x="121" y="19"/>
                </a:lnTo>
                <a:lnTo>
                  <a:pt x="125" y="21"/>
                </a:lnTo>
                <a:lnTo>
                  <a:pt x="126" y="22"/>
                </a:lnTo>
                <a:lnTo>
                  <a:pt x="130" y="25"/>
                </a:lnTo>
                <a:lnTo>
                  <a:pt x="132" y="26"/>
                </a:lnTo>
                <a:lnTo>
                  <a:pt x="133" y="26"/>
                </a:lnTo>
                <a:lnTo>
                  <a:pt x="138" y="28"/>
                </a:lnTo>
                <a:lnTo>
                  <a:pt x="141" y="29"/>
                </a:lnTo>
                <a:lnTo>
                  <a:pt x="147" y="33"/>
                </a:lnTo>
                <a:lnTo>
                  <a:pt x="148" y="34"/>
                </a:lnTo>
                <a:lnTo>
                  <a:pt x="149" y="34"/>
                </a:lnTo>
                <a:lnTo>
                  <a:pt x="152" y="36"/>
                </a:lnTo>
                <a:lnTo>
                  <a:pt x="155" y="37"/>
                </a:lnTo>
                <a:lnTo>
                  <a:pt x="157" y="38"/>
                </a:lnTo>
                <a:lnTo>
                  <a:pt x="161" y="40"/>
                </a:lnTo>
                <a:lnTo>
                  <a:pt x="161" y="42"/>
                </a:lnTo>
                <a:lnTo>
                  <a:pt x="164" y="43"/>
                </a:lnTo>
                <a:lnTo>
                  <a:pt x="165" y="43"/>
                </a:lnTo>
                <a:lnTo>
                  <a:pt x="167" y="44"/>
                </a:lnTo>
                <a:lnTo>
                  <a:pt x="170" y="46"/>
                </a:lnTo>
                <a:lnTo>
                  <a:pt x="177" y="50"/>
                </a:lnTo>
                <a:lnTo>
                  <a:pt x="182" y="53"/>
                </a:lnTo>
                <a:lnTo>
                  <a:pt x="183" y="54"/>
                </a:lnTo>
                <a:lnTo>
                  <a:pt x="183" y="55"/>
                </a:lnTo>
                <a:lnTo>
                  <a:pt x="183" y="56"/>
                </a:lnTo>
                <a:lnTo>
                  <a:pt x="183" y="58"/>
                </a:lnTo>
                <a:lnTo>
                  <a:pt x="185" y="59"/>
                </a:lnTo>
                <a:lnTo>
                  <a:pt x="185" y="60"/>
                </a:lnTo>
                <a:lnTo>
                  <a:pt x="186" y="61"/>
                </a:lnTo>
                <a:lnTo>
                  <a:pt x="187" y="62"/>
                </a:lnTo>
                <a:lnTo>
                  <a:pt x="191" y="67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DA4E5E81-A945-265A-07A5-1785357FBC3C}"/>
              </a:ext>
            </a:extLst>
          </p:cNvPr>
          <p:cNvSpPr/>
          <p:nvPr/>
        </p:nvSpPr>
        <p:spPr>
          <a:xfrm>
            <a:off x="5751636" y="1711930"/>
            <a:ext cx="861576" cy="1113953"/>
          </a:xfrm>
          <a:custGeom>
            <a:avLst/>
            <a:gdLst>
              <a:gd name="csX0" fmla="*/ 0 w 1484312"/>
              <a:gd name="csY0" fmla="*/ 0 h 1039018"/>
              <a:gd name="csX1" fmla="*/ 964803 w 1484312"/>
              <a:gd name="csY1" fmla="*/ 0 h 1039018"/>
              <a:gd name="csX2" fmla="*/ 1484312 w 1484312"/>
              <a:gd name="csY2" fmla="*/ 519509 h 1039018"/>
              <a:gd name="csX3" fmla="*/ 964803 w 1484312"/>
              <a:gd name="csY3" fmla="*/ 1039018 h 1039018"/>
              <a:gd name="csX4" fmla="*/ 0 w 1484312"/>
              <a:gd name="csY4" fmla="*/ 1039018 h 1039018"/>
              <a:gd name="csX5" fmla="*/ 519509 w 1484312"/>
              <a:gd name="csY5" fmla="*/ 519509 h 1039018"/>
              <a:gd name="csX6" fmla="*/ 0 w 1484312"/>
              <a:gd name="csY6" fmla="*/ 0 h 10390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484312" h="1039018">
                <a:moveTo>
                  <a:pt x="1484312" y="0"/>
                </a:moveTo>
                <a:lnTo>
                  <a:pt x="1484312" y="675362"/>
                </a:lnTo>
                <a:lnTo>
                  <a:pt x="742156" y="1039018"/>
                </a:lnTo>
                <a:lnTo>
                  <a:pt x="0" y="675362"/>
                </a:lnTo>
                <a:lnTo>
                  <a:pt x="0" y="0"/>
                </a:lnTo>
                <a:lnTo>
                  <a:pt x="742156" y="363656"/>
                </a:lnTo>
                <a:lnTo>
                  <a:pt x="1484312" y="0"/>
                </a:lnTo>
                <a:close/>
              </a:path>
            </a:pathLst>
          </a:custGeom>
          <a:solidFill>
            <a:srgbClr val="9BBB59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>
              <a:solidFill>
                <a:schemeClr val="tx1"/>
              </a:solidFill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A0AF1D65-2BF0-E0FC-9049-FFD8E5238878}"/>
              </a:ext>
            </a:extLst>
          </p:cNvPr>
          <p:cNvSpPr/>
          <p:nvPr/>
        </p:nvSpPr>
        <p:spPr>
          <a:xfrm>
            <a:off x="6613210" y="1711932"/>
            <a:ext cx="2073590" cy="724069"/>
          </a:xfrm>
          <a:custGeom>
            <a:avLst/>
            <a:gdLst>
              <a:gd name="csX0" fmla="*/ 160804 w 964803"/>
              <a:gd name="csY0" fmla="*/ 0 h 5056981"/>
              <a:gd name="csX1" fmla="*/ 803999 w 964803"/>
              <a:gd name="csY1" fmla="*/ 0 h 5056981"/>
              <a:gd name="csX2" fmla="*/ 964803 w 964803"/>
              <a:gd name="csY2" fmla="*/ 160804 h 5056981"/>
              <a:gd name="csX3" fmla="*/ 964803 w 964803"/>
              <a:gd name="csY3" fmla="*/ 5056981 h 5056981"/>
              <a:gd name="csX4" fmla="*/ 964803 w 964803"/>
              <a:gd name="csY4" fmla="*/ 5056981 h 5056981"/>
              <a:gd name="csX5" fmla="*/ 0 w 964803"/>
              <a:gd name="csY5" fmla="*/ 5056981 h 5056981"/>
              <a:gd name="csX6" fmla="*/ 0 w 964803"/>
              <a:gd name="csY6" fmla="*/ 5056981 h 5056981"/>
              <a:gd name="csX7" fmla="*/ 0 w 964803"/>
              <a:gd name="csY7" fmla="*/ 160804 h 5056981"/>
              <a:gd name="csX8" fmla="*/ 160804 w 964803"/>
              <a:gd name="csY8" fmla="*/ 0 h 50569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964803" h="5056981">
                <a:moveTo>
                  <a:pt x="964803" y="842850"/>
                </a:moveTo>
                <a:lnTo>
                  <a:pt x="964803" y="4214131"/>
                </a:lnTo>
                <a:cubicBezTo>
                  <a:pt x="964803" y="4679625"/>
                  <a:pt x="951068" y="5056978"/>
                  <a:pt x="934124" y="5056978"/>
                </a:cubicBezTo>
                <a:lnTo>
                  <a:pt x="0" y="5056978"/>
                </a:lnTo>
                <a:lnTo>
                  <a:pt x="0" y="5056978"/>
                </a:lnTo>
                <a:lnTo>
                  <a:pt x="0" y="3"/>
                </a:lnTo>
                <a:lnTo>
                  <a:pt x="0" y="3"/>
                </a:lnTo>
                <a:lnTo>
                  <a:pt x="934124" y="3"/>
                </a:lnTo>
                <a:cubicBezTo>
                  <a:pt x="951068" y="3"/>
                  <a:pt x="964803" y="377356"/>
                  <a:pt x="964803" y="842850"/>
                </a:cubicBezTo>
                <a:close/>
              </a:path>
            </a:pathLst>
          </a:cu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2024" tIns="64243" rIns="64243" bIns="64243" numCol="1" spcCol="1270" anchor="ctr" anchorCtr="0">
            <a:noAutofit/>
          </a:bodyPr>
          <a:lstStyle/>
          <a:p>
            <a:pPr marL="228600" lvl="1" indent="-228600" algn="l" defTabSz="1200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zh-CN" altLang="en-US" sz="2700" kern="1200"/>
          </a:p>
          <a:p>
            <a:pPr marL="228600" lvl="1" indent="-228600" algn="l" defTabSz="1200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zh-CN" altLang="en-US" sz="2700" kern="1200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7E6A0B4B-2C1D-56D8-7DCC-164EDBEA1A43}"/>
              </a:ext>
            </a:extLst>
          </p:cNvPr>
          <p:cNvSpPr/>
          <p:nvPr/>
        </p:nvSpPr>
        <p:spPr>
          <a:xfrm>
            <a:off x="5751636" y="2679052"/>
            <a:ext cx="861575" cy="1113952"/>
          </a:xfrm>
          <a:custGeom>
            <a:avLst/>
            <a:gdLst>
              <a:gd name="csX0" fmla="*/ 0 w 1484312"/>
              <a:gd name="csY0" fmla="*/ 0 h 1039018"/>
              <a:gd name="csX1" fmla="*/ 964803 w 1484312"/>
              <a:gd name="csY1" fmla="*/ 0 h 1039018"/>
              <a:gd name="csX2" fmla="*/ 1484312 w 1484312"/>
              <a:gd name="csY2" fmla="*/ 519509 h 1039018"/>
              <a:gd name="csX3" fmla="*/ 964803 w 1484312"/>
              <a:gd name="csY3" fmla="*/ 1039018 h 1039018"/>
              <a:gd name="csX4" fmla="*/ 0 w 1484312"/>
              <a:gd name="csY4" fmla="*/ 1039018 h 1039018"/>
              <a:gd name="csX5" fmla="*/ 519509 w 1484312"/>
              <a:gd name="csY5" fmla="*/ 519509 h 1039018"/>
              <a:gd name="csX6" fmla="*/ 0 w 1484312"/>
              <a:gd name="csY6" fmla="*/ 0 h 10390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484312" h="1039018">
                <a:moveTo>
                  <a:pt x="1484312" y="0"/>
                </a:moveTo>
                <a:lnTo>
                  <a:pt x="1484312" y="675362"/>
                </a:lnTo>
                <a:lnTo>
                  <a:pt x="742156" y="1039018"/>
                </a:lnTo>
                <a:lnTo>
                  <a:pt x="0" y="675362"/>
                </a:lnTo>
                <a:lnTo>
                  <a:pt x="0" y="0"/>
                </a:lnTo>
                <a:lnTo>
                  <a:pt x="742156" y="363656"/>
                </a:lnTo>
                <a:lnTo>
                  <a:pt x="1484312" y="0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>
              <a:solidFill>
                <a:schemeClr val="tx1"/>
              </a:solidFill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9D3A6C21-42A0-E587-DEA2-90ABBC362281}"/>
              </a:ext>
            </a:extLst>
          </p:cNvPr>
          <p:cNvSpPr/>
          <p:nvPr/>
        </p:nvSpPr>
        <p:spPr>
          <a:xfrm>
            <a:off x="6613210" y="2679053"/>
            <a:ext cx="2073590" cy="724070"/>
          </a:xfrm>
          <a:custGeom>
            <a:avLst/>
            <a:gdLst>
              <a:gd name="csX0" fmla="*/ 160804 w 964803"/>
              <a:gd name="csY0" fmla="*/ 0 h 5056981"/>
              <a:gd name="csX1" fmla="*/ 803999 w 964803"/>
              <a:gd name="csY1" fmla="*/ 0 h 5056981"/>
              <a:gd name="csX2" fmla="*/ 964803 w 964803"/>
              <a:gd name="csY2" fmla="*/ 160804 h 5056981"/>
              <a:gd name="csX3" fmla="*/ 964803 w 964803"/>
              <a:gd name="csY3" fmla="*/ 5056981 h 5056981"/>
              <a:gd name="csX4" fmla="*/ 964803 w 964803"/>
              <a:gd name="csY4" fmla="*/ 5056981 h 5056981"/>
              <a:gd name="csX5" fmla="*/ 0 w 964803"/>
              <a:gd name="csY5" fmla="*/ 5056981 h 5056981"/>
              <a:gd name="csX6" fmla="*/ 0 w 964803"/>
              <a:gd name="csY6" fmla="*/ 5056981 h 5056981"/>
              <a:gd name="csX7" fmla="*/ 0 w 964803"/>
              <a:gd name="csY7" fmla="*/ 160804 h 5056981"/>
              <a:gd name="csX8" fmla="*/ 160804 w 964803"/>
              <a:gd name="csY8" fmla="*/ 0 h 50569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964803" h="5056981">
                <a:moveTo>
                  <a:pt x="964803" y="842850"/>
                </a:moveTo>
                <a:lnTo>
                  <a:pt x="964803" y="4214131"/>
                </a:lnTo>
                <a:cubicBezTo>
                  <a:pt x="964803" y="4679625"/>
                  <a:pt x="951068" y="5056978"/>
                  <a:pt x="934124" y="5056978"/>
                </a:cubicBezTo>
                <a:lnTo>
                  <a:pt x="0" y="5056978"/>
                </a:lnTo>
                <a:lnTo>
                  <a:pt x="0" y="5056978"/>
                </a:lnTo>
                <a:lnTo>
                  <a:pt x="0" y="3"/>
                </a:lnTo>
                <a:lnTo>
                  <a:pt x="0" y="3"/>
                </a:lnTo>
                <a:lnTo>
                  <a:pt x="934124" y="3"/>
                </a:lnTo>
                <a:cubicBezTo>
                  <a:pt x="951068" y="3"/>
                  <a:pt x="964803" y="377356"/>
                  <a:pt x="964803" y="842850"/>
                </a:cubicBezTo>
                <a:close/>
              </a:path>
            </a:pathLst>
          </a:cu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2024" tIns="64243" rIns="64243" bIns="64244" numCol="1" spcCol="1270" anchor="ctr" anchorCtr="0">
            <a:noAutofit/>
          </a:bodyPr>
          <a:lstStyle/>
          <a:p>
            <a:pPr marL="228600" lvl="1" indent="-228600" algn="l" defTabSz="1200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zh-CN" altLang="en-US" sz="2700" kern="1200"/>
          </a:p>
          <a:p>
            <a:pPr marL="228600" lvl="1" indent="-228600" algn="l" defTabSz="1200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zh-CN" altLang="en-US" sz="2700" kern="1200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179771F2-223B-8305-41B9-2811AA1BE1CB}"/>
              </a:ext>
            </a:extLst>
          </p:cNvPr>
          <p:cNvSpPr/>
          <p:nvPr/>
        </p:nvSpPr>
        <p:spPr>
          <a:xfrm>
            <a:off x="5751636" y="3646174"/>
            <a:ext cx="861575" cy="1113952"/>
          </a:xfrm>
          <a:custGeom>
            <a:avLst/>
            <a:gdLst>
              <a:gd name="csX0" fmla="*/ 0 w 1484312"/>
              <a:gd name="csY0" fmla="*/ 0 h 1039018"/>
              <a:gd name="csX1" fmla="*/ 964803 w 1484312"/>
              <a:gd name="csY1" fmla="*/ 0 h 1039018"/>
              <a:gd name="csX2" fmla="*/ 1484312 w 1484312"/>
              <a:gd name="csY2" fmla="*/ 519509 h 1039018"/>
              <a:gd name="csX3" fmla="*/ 964803 w 1484312"/>
              <a:gd name="csY3" fmla="*/ 1039018 h 1039018"/>
              <a:gd name="csX4" fmla="*/ 0 w 1484312"/>
              <a:gd name="csY4" fmla="*/ 1039018 h 1039018"/>
              <a:gd name="csX5" fmla="*/ 519509 w 1484312"/>
              <a:gd name="csY5" fmla="*/ 519509 h 1039018"/>
              <a:gd name="csX6" fmla="*/ 0 w 1484312"/>
              <a:gd name="csY6" fmla="*/ 0 h 10390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484312" h="1039018">
                <a:moveTo>
                  <a:pt x="1484312" y="0"/>
                </a:moveTo>
                <a:lnTo>
                  <a:pt x="1484312" y="675362"/>
                </a:lnTo>
                <a:lnTo>
                  <a:pt x="742156" y="1039018"/>
                </a:lnTo>
                <a:lnTo>
                  <a:pt x="0" y="675362"/>
                </a:lnTo>
                <a:lnTo>
                  <a:pt x="0" y="0"/>
                </a:lnTo>
                <a:lnTo>
                  <a:pt x="742156" y="363656"/>
                </a:lnTo>
                <a:lnTo>
                  <a:pt x="1484312" y="0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>
              <a:solidFill>
                <a:schemeClr val="tx1"/>
              </a:solidFill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1F4455E8-CC05-00F7-1364-D9A2B3CB5CC1}"/>
              </a:ext>
            </a:extLst>
          </p:cNvPr>
          <p:cNvSpPr/>
          <p:nvPr/>
        </p:nvSpPr>
        <p:spPr>
          <a:xfrm>
            <a:off x="6613210" y="3646174"/>
            <a:ext cx="2073590" cy="724070"/>
          </a:xfrm>
          <a:custGeom>
            <a:avLst/>
            <a:gdLst>
              <a:gd name="csX0" fmla="*/ 160804 w 964803"/>
              <a:gd name="csY0" fmla="*/ 0 h 5056981"/>
              <a:gd name="csX1" fmla="*/ 803999 w 964803"/>
              <a:gd name="csY1" fmla="*/ 0 h 5056981"/>
              <a:gd name="csX2" fmla="*/ 964803 w 964803"/>
              <a:gd name="csY2" fmla="*/ 160804 h 5056981"/>
              <a:gd name="csX3" fmla="*/ 964803 w 964803"/>
              <a:gd name="csY3" fmla="*/ 5056981 h 5056981"/>
              <a:gd name="csX4" fmla="*/ 964803 w 964803"/>
              <a:gd name="csY4" fmla="*/ 5056981 h 5056981"/>
              <a:gd name="csX5" fmla="*/ 0 w 964803"/>
              <a:gd name="csY5" fmla="*/ 5056981 h 5056981"/>
              <a:gd name="csX6" fmla="*/ 0 w 964803"/>
              <a:gd name="csY6" fmla="*/ 5056981 h 5056981"/>
              <a:gd name="csX7" fmla="*/ 0 w 964803"/>
              <a:gd name="csY7" fmla="*/ 160804 h 5056981"/>
              <a:gd name="csX8" fmla="*/ 160804 w 964803"/>
              <a:gd name="csY8" fmla="*/ 0 h 50569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964803" h="5056981">
                <a:moveTo>
                  <a:pt x="964803" y="842850"/>
                </a:moveTo>
                <a:lnTo>
                  <a:pt x="964803" y="4214131"/>
                </a:lnTo>
                <a:cubicBezTo>
                  <a:pt x="964803" y="4679625"/>
                  <a:pt x="951068" y="5056978"/>
                  <a:pt x="934124" y="5056978"/>
                </a:cubicBezTo>
                <a:lnTo>
                  <a:pt x="0" y="5056978"/>
                </a:lnTo>
                <a:lnTo>
                  <a:pt x="0" y="5056978"/>
                </a:lnTo>
                <a:lnTo>
                  <a:pt x="0" y="3"/>
                </a:lnTo>
                <a:lnTo>
                  <a:pt x="0" y="3"/>
                </a:lnTo>
                <a:lnTo>
                  <a:pt x="934124" y="3"/>
                </a:lnTo>
                <a:cubicBezTo>
                  <a:pt x="951068" y="3"/>
                  <a:pt x="964803" y="377356"/>
                  <a:pt x="964803" y="842850"/>
                </a:cubicBezTo>
                <a:close/>
              </a:path>
            </a:pathLst>
          </a:cu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2024" tIns="64243" rIns="64243" bIns="64244" numCol="1" spcCol="1270" anchor="ctr" anchorCtr="0">
            <a:noAutofit/>
          </a:bodyPr>
          <a:lstStyle/>
          <a:p>
            <a:pPr marL="228600" lvl="1" indent="-228600" algn="l" defTabSz="1200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zh-CN" altLang="en-US" sz="2700" kern="1200"/>
          </a:p>
          <a:p>
            <a:pPr marL="228600" lvl="1" indent="-228600" algn="l" defTabSz="1200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zh-CN" altLang="en-US" sz="2700" kern="1200"/>
          </a:p>
        </p:txBody>
      </p:sp>
      <p:sp>
        <p:nvSpPr>
          <p:cNvPr id="54" name="Rectangle 19">
            <a:extLst>
              <a:ext uri="{FF2B5EF4-FFF2-40B4-BE49-F238E27FC236}">
                <a16:creationId xmlns:a16="http://schemas.microsoft.com/office/drawing/2014/main" id="{D02CE7DA-D922-2916-82AF-3CB508F4A48C}"/>
              </a:ext>
            </a:extLst>
          </p:cNvPr>
          <p:cNvSpPr>
            <a:spLocks noChangeArrowheads="1"/>
          </p:cNvSpPr>
          <p:nvPr/>
        </p:nvSpPr>
        <p:spPr bwMode="gray">
          <a:xfrm>
            <a:off x="6894477" y="1907692"/>
            <a:ext cx="133914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buClr>
                <a:srgbClr val="FF3300"/>
              </a:buClr>
              <a:buSzPct val="115000"/>
              <a:buFont typeface="Wingdings" pitchFamily="2" charset="2"/>
              <a:buNone/>
            </a:pPr>
            <a:r>
              <a:rPr lang="en-US" altLang="zh-CN" sz="1400" dirty="0"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55" name="Rectangle 19">
            <a:extLst>
              <a:ext uri="{FF2B5EF4-FFF2-40B4-BE49-F238E27FC236}">
                <a16:creationId xmlns:a16="http://schemas.microsoft.com/office/drawing/2014/main" id="{530C1805-6FBF-E6AF-E468-3CF8515105FA}"/>
              </a:ext>
            </a:extLst>
          </p:cNvPr>
          <p:cNvSpPr>
            <a:spLocks noChangeArrowheads="1"/>
          </p:cNvSpPr>
          <p:nvPr/>
        </p:nvSpPr>
        <p:spPr bwMode="gray">
          <a:xfrm>
            <a:off x="6894477" y="2887199"/>
            <a:ext cx="133914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buClr>
                <a:srgbClr val="FF3300"/>
              </a:buClr>
              <a:buSzPct val="115000"/>
              <a:buFont typeface="Wingdings" pitchFamily="2" charset="2"/>
              <a:buNone/>
            </a:pPr>
            <a:r>
              <a:rPr lang="en-US" altLang="zh-CN" sz="1400" dirty="0"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56" name="Rectangle 19">
            <a:extLst>
              <a:ext uri="{FF2B5EF4-FFF2-40B4-BE49-F238E27FC236}">
                <a16:creationId xmlns:a16="http://schemas.microsoft.com/office/drawing/2014/main" id="{D1109B02-9989-EE05-1945-DBCDC697AF49}"/>
              </a:ext>
            </a:extLst>
          </p:cNvPr>
          <p:cNvSpPr>
            <a:spLocks noChangeArrowheads="1"/>
          </p:cNvSpPr>
          <p:nvPr/>
        </p:nvSpPr>
        <p:spPr bwMode="gray">
          <a:xfrm>
            <a:off x="6894477" y="3870971"/>
            <a:ext cx="133914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buClr>
                <a:srgbClr val="FF3300"/>
              </a:buClr>
              <a:buSzPct val="115000"/>
              <a:buFont typeface="Wingdings" pitchFamily="2" charset="2"/>
              <a:buNone/>
            </a:pPr>
            <a:r>
              <a:rPr lang="en-US" altLang="zh-CN" sz="1400" dirty="0"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57" name="Shape 2706">
            <a:extLst>
              <a:ext uri="{FF2B5EF4-FFF2-40B4-BE49-F238E27FC236}">
                <a16:creationId xmlns:a16="http://schemas.microsoft.com/office/drawing/2014/main" id="{0BB1891B-4C04-4A96-4A7E-AE674ED29C44}"/>
              </a:ext>
            </a:extLst>
          </p:cNvPr>
          <p:cNvSpPr/>
          <p:nvPr/>
        </p:nvSpPr>
        <p:spPr>
          <a:xfrm>
            <a:off x="6036294" y="2165403"/>
            <a:ext cx="350837" cy="482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0" y="13745"/>
                </a:moveTo>
                <a:cubicBezTo>
                  <a:pt x="20250" y="14016"/>
                  <a:pt x="19948" y="14236"/>
                  <a:pt x="19575" y="14236"/>
                </a:cubicBezTo>
                <a:cubicBezTo>
                  <a:pt x="19202" y="14236"/>
                  <a:pt x="18900" y="14016"/>
                  <a:pt x="18900" y="13745"/>
                </a:cubicBezTo>
                <a:lnTo>
                  <a:pt x="18900" y="6873"/>
                </a:lnTo>
                <a:cubicBezTo>
                  <a:pt x="18900" y="6602"/>
                  <a:pt x="19202" y="6382"/>
                  <a:pt x="19575" y="6382"/>
                </a:cubicBezTo>
                <a:cubicBezTo>
                  <a:pt x="19948" y="6382"/>
                  <a:pt x="20250" y="6602"/>
                  <a:pt x="20250" y="6873"/>
                </a:cubicBezTo>
                <a:cubicBezTo>
                  <a:pt x="20250" y="6873"/>
                  <a:pt x="20250" y="13745"/>
                  <a:pt x="20250" y="13745"/>
                </a:cubicBezTo>
                <a:close/>
                <a:moveTo>
                  <a:pt x="17550" y="16691"/>
                </a:moveTo>
                <a:lnTo>
                  <a:pt x="4050" y="16691"/>
                </a:lnTo>
                <a:lnTo>
                  <a:pt x="4050" y="6382"/>
                </a:lnTo>
                <a:lnTo>
                  <a:pt x="17550" y="6382"/>
                </a:lnTo>
                <a:cubicBezTo>
                  <a:pt x="17550" y="6382"/>
                  <a:pt x="17550" y="16691"/>
                  <a:pt x="17550" y="16691"/>
                </a:cubicBezTo>
                <a:close/>
                <a:moveTo>
                  <a:pt x="14850" y="20127"/>
                </a:moveTo>
                <a:cubicBezTo>
                  <a:pt x="14850" y="20399"/>
                  <a:pt x="14548" y="20618"/>
                  <a:pt x="14175" y="20618"/>
                </a:cubicBezTo>
                <a:cubicBezTo>
                  <a:pt x="13802" y="20618"/>
                  <a:pt x="13500" y="20399"/>
                  <a:pt x="13500" y="20127"/>
                </a:cubicBezTo>
                <a:lnTo>
                  <a:pt x="13500" y="17673"/>
                </a:lnTo>
                <a:lnTo>
                  <a:pt x="14850" y="17673"/>
                </a:lnTo>
                <a:cubicBezTo>
                  <a:pt x="14850" y="17673"/>
                  <a:pt x="14850" y="20127"/>
                  <a:pt x="14850" y="20127"/>
                </a:cubicBezTo>
                <a:close/>
                <a:moveTo>
                  <a:pt x="8100" y="20127"/>
                </a:moveTo>
                <a:cubicBezTo>
                  <a:pt x="8100" y="20399"/>
                  <a:pt x="7798" y="20618"/>
                  <a:pt x="7425" y="20618"/>
                </a:cubicBezTo>
                <a:cubicBezTo>
                  <a:pt x="7052" y="20618"/>
                  <a:pt x="6750" y="20399"/>
                  <a:pt x="6750" y="20127"/>
                </a:cubicBezTo>
                <a:lnTo>
                  <a:pt x="6750" y="17673"/>
                </a:lnTo>
                <a:lnTo>
                  <a:pt x="8100" y="17673"/>
                </a:lnTo>
                <a:cubicBezTo>
                  <a:pt x="8100" y="17673"/>
                  <a:pt x="8100" y="20127"/>
                  <a:pt x="8100" y="20127"/>
                </a:cubicBezTo>
                <a:close/>
                <a:moveTo>
                  <a:pt x="10800" y="1964"/>
                </a:moveTo>
                <a:cubicBezTo>
                  <a:pt x="14242" y="1964"/>
                  <a:pt x="17075" y="3464"/>
                  <a:pt x="17492" y="5400"/>
                </a:cubicBezTo>
                <a:lnTo>
                  <a:pt x="4108" y="5400"/>
                </a:lnTo>
                <a:cubicBezTo>
                  <a:pt x="4525" y="3464"/>
                  <a:pt x="7358" y="1964"/>
                  <a:pt x="10800" y="1964"/>
                </a:cubicBezTo>
                <a:moveTo>
                  <a:pt x="2700" y="13745"/>
                </a:moveTo>
                <a:cubicBezTo>
                  <a:pt x="2700" y="14016"/>
                  <a:pt x="2398" y="14236"/>
                  <a:pt x="2025" y="14236"/>
                </a:cubicBezTo>
                <a:cubicBezTo>
                  <a:pt x="1652" y="14236"/>
                  <a:pt x="1350" y="14016"/>
                  <a:pt x="1350" y="13745"/>
                </a:cubicBezTo>
                <a:lnTo>
                  <a:pt x="1350" y="6873"/>
                </a:lnTo>
                <a:cubicBezTo>
                  <a:pt x="1350" y="6602"/>
                  <a:pt x="1652" y="6382"/>
                  <a:pt x="2025" y="6382"/>
                </a:cubicBezTo>
                <a:cubicBezTo>
                  <a:pt x="2398" y="6382"/>
                  <a:pt x="2700" y="6602"/>
                  <a:pt x="2700" y="6873"/>
                </a:cubicBezTo>
                <a:cubicBezTo>
                  <a:pt x="2700" y="6873"/>
                  <a:pt x="2700" y="13745"/>
                  <a:pt x="2700" y="13745"/>
                </a:cubicBezTo>
                <a:close/>
                <a:moveTo>
                  <a:pt x="19575" y="5400"/>
                </a:moveTo>
                <a:cubicBezTo>
                  <a:pt x="19336" y="5400"/>
                  <a:pt x="19112" y="5435"/>
                  <a:pt x="18900" y="5491"/>
                </a:cubicBezTo>
                <a:lnTo>
                  <a:pt x="18900" y="5400"/>
                </a:lnTo>
                <a:lnTo>
                  <a:pt x="18847" y="5400"/>
                </a:lnTo>
                <a:cubicBezTo>
                  <a:pt x="18595" y="3873"/>
                  <a:pt x="17191" y="2553"/>
                  <a:pt x="15171" y="1763"/>
                </a:cubicBezTo>
                <a:lnTo>
                  <a:pt x="16087" y="763"/>
                </a:lnTo>
                <a:lnTo>
                  <a:pt x="16076" y="758"/>
                </a:lnTo>
                <a:cubicBezTo>
                  <a:pt x="16148" y="681"/>
                  <a:pt x="16200" y="592"/>
                  <a:pt x="16200" y="491"/>
                </a:cubicBezTo>
                <a:cubicBezTo>
                  <a:pt x="16200" y="220"/>
                  <a:pt x="15898" y="0"/>
                  <a:pt x="15525" y="0"/>
                </a:cubicBezTo>
                <a:cubicBezTo>
                  <a:pt x="15291" y="0"/>
                  <a:pt x="15095" y="93"/>
                  <a:pt x="14974" y="223"/>
                </a:cubicBezTo>
                <a:lnTo>
                  <a:pt x="14963" y="219"/>
                </a:lnTo>
                <a:lnTo>
                  <a:pt x="13915" y="1362"/>
                </a:lnTo>
                <a:cubicBezTo>
                  <a:pt x="12956" y="1119"/>
                  <a:pt x="11905" y="982"/>
                  <a:pt x="10800" y="982"/>
                </a:cubicBezTo>
                <a:cubicBezTo>
                  <a:pt x="9695" y="982"/>
                  <a:pt x="8644" y="1119"/>
                  <a:pt x="7685" y="1362"/>
                </a:cubicBezTo>
                <a:lnTo>
                  <a:pt x="6637" y="219"/>
                </a:lnTo>
                <a:lnTo>
                  <a:pt x="6626" y="223"/>
                </a:lnTo>
                <a:cubicBezTo>
                  <a:pt x="6505" y="93"/>
                  <a:pt x="6309" y="0"/>
                  <a:pt x="6075" y="0"/>
                </a:cubicBezTo>
                <a:cubicBezTo>
                  <a:pt x="5702" y="0"/>
                  <a:pt x="5400" y="220"/>
                  <a:pt x="5400" y="491"/>
                </a:cubicBezTo>
                <a:cubicBezTo>
                  <a:pt x="5400" y="592"/>
                  <a:pt x="5452" y="681"/>
                  <a:pt x="5524" y="758"/>
                </a:cubicBezTo>
                <a:lnTo>
                  <a:pt x="5513" y="763"/>
                </a:lnTo>
                <a:lnTo>
                  <a:pt x="6430" y="1763"/>
                </a:lnTo>
                <a:cubicBezTo>
                  <a:pt x="4409" y="2553"/>
                  <a:pt x="3005" y="3873"/>
                  <a:pt x="2753" y="5400"/>
                </a:cubicBezTo>
                <a:lnTo>
                  <a:pt x="2700" y="5400"/>
                </a:lnTo>
                <a:lnTo>
                  <a:pt x="2700" y="5491"/>
                </a:lnTo>
                <a:cubicBezTo>
                  <a:pt x="2488" y="5435"/>
                  <a:pt x="2263" y="5400"/>
                  <a:pt x="2025" y="5400"/>
                </a:cubicBezTo>
                <a:cubicBezTo>
                  <a:pt x="907" y="5400"/>
                  <a:pt x="0" y="6060"/>
                  <a:pt x="0" y="6873"/>
                </a:cubicBezTo>
                <a:lnTo>
                  <a:pt x="0" y="13745"/>
                </a:lnTo>
                <a:cubicBezTo>
                  <a:pt x="0" y="14559"/>
                  <a:pt x="907" y="15218"/>
                  <a:pt x="2025" y="15218"/>
                </a:cubicBezTo>
                <a:cubicBezTo>
                  <a:pt x="2263" y="15218"/>
                  <a:pt x="2488" y="15183"/>
                  <a:pt x="2700" y="15128"/>
                </a:cubicBezTo>
                <a:lnTo>
                  <a:pt x="2700" y="16691"/>
                </a:lnTo>
                <a:cubicBezTo>
                  <a:pt x="2700" y="17233"/>
                  <a:pt x="3305" y="17673"/>
                  <a:pt x="4050" y="17673"/>
                </a:cubicBezTo>
                <a:lnTo>
                  <a:pt x="5400" y="17673"/>
                </a:lnTo>
                <a:lnTo>
                  <a:pt x="5400" y="20127"/>
                </a:lnTo>
                <a:cubicBezTo>
                  <a:pt x="5400" y="20941"/>
                  <a:pt x="6307" y="21600"/>
                  <a:pt x="7425" y="21600"/>
                </a:cubicBezTo>
                <a:cubicBezTo>
                  <a:pt x="8543" y="21600"/>
                  <a:pt x="9450" y="20941"/>
                  <a:pt x="9450" y="20127"/>
                </a:cubicBezTo>
                <a:lnTo>
                  <a:pt x="9450" y="17673"/>
                </a:lnTo>
                <a:lnTo>
                  <a:pt x="12150" y="17673"/>
                </a:lnTo>
                <a:lnTo>
                  <a:pt x="12150" y="20127"/>
                </a:lnTo>
                <a:cubicBezTo>
                  <a:pt x="12150" y="20941"/>
                  <a:pt x="13056" y="21600"/>
                  <a:pt x="14175" y="21600"/>
                </a:cubicBezTo>
                <a:cubicBezTo>
                  <a:pt x="15294" y="21600"/>
                  <a:pt x="16200" y="20941"/>
                  <a:pt x="16200" y="20127"/>
                </a:cubicBezTo>
                <a:lnTo>
                  <a:pt x="16200" y="17673"/>
                </a:lnTo>
                <a:lnTo>
                  <a:pt x="17550" y="17673"/>
                </a:lnTo>
                <a:cubicBezTo>
                  <a:pt x="18295" y="17673"/>
                  <a:pt x="18900" y="17233"/>
                  <a:pt x="18900" y="16691"/>
                </a:cubicBezTo>
                <a:lnTo>
                  <a:pt x="18900" y="15128"/>
                </a:lnTo>
                <a:cubicBezTo>
                  <a:pt x="19112" y="15183"/>
                  <a:pt x="19336" y="15218"/>
                  <a:pt x="19575" y="15218"/>
                </a:cubicBezTo>
                <a:cubicBezTo>
                  <a:pt x="20694" y="15218"/>
                  <a:pt x="21600" y="14559"/>
                  <a:pt x="21600" y="13745"/>
                </a:cubicBezTo>
                <a:lnTo>
                  <a:pt x="21600" y="6873"/>
                </a:lnTo>
                <a:cubicBezTo>
                  <a:pt x="21600" y="6060"/>
                  <a:pt x="20694" y="5400"/>
                  <a:pt x="19575" y="5400"/>
                </a:cubicBezTo>
                <a:moveTo>
                  <a:pt x="12825" y="3436"/>
                </a:moveTo>
                <a:cubicBezTo>
                  <a:pt x="12452" y="3436"/>
                  <a:pt x="12150" y="3656"/>
                  <a:pt x="12150" y="3927"/>
                </a:cubicBezTo>
                <a:cubicBezTo>
                  <a:pt x="12150" y="4199"/>
                  <a:pt x="12452" y="4418"/>
                  <a:pt x="12825" y="4418"/>
                </a:cubicBezTo>
                <a:cubicBezTo>
                  <a:pt x="13198" y="4418"/>
                  <a:pt x="13500" y="4199"/>
                  <a:pt x="13500" y="3927"/>
                </a:cubicBezTo>
                <a:cubicBezTo>
                  <a:pt x="13500" y="3656"/>
                  <a:pt x="13198" y="3436"/>
                  <a:pt x="12825" y="3436"/>
                </a:cubicBezTo>
                <a:moveTo>
                  <a:pt x="8775" y="3436"/>
                </a:moveTo>
                <a:cubicBezTo>
                  <a:pt x="8402" y="3436"/>
                  <a:pt x="8100" y="3656"/>
                  <a:pt x="8100" y="3927"/>
                </a:cubicBezTo>
                <a:cubicBezTo>
                  <a:pt x="8100" y="4199"/>
                  <a:pt x="8402" y="4418"/>
                  <a:pt x="8775" y="4418"/>
                </a:cubicBezTo>
                <a:cubicBezTo>
                  <a:pt x="9148" y="4418"/>
                  <a:pt x="9450" y="4199"/>
                  <a:pt x="9450" y="3927"/>
                </a:cubicBezTo>
                <a:cubicBezTo>
                  <a:pt x="9450" y="3656"/>
                  <a:pt x="9148" y="3436"/>
                  <a:pt x="8775" y="343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58" name="Shape 2701">
            <a:extLst>
              <a:ext uri="{FF2B5EF4-FFF2-40B4-BE49-F238E27FC236}">
                <a16:creationId xmlns:a16="http://schemas.microsoft.com/office/drawing/2014/main" id="{F3C45BFD-5A87-5BD3-BB42-1990249C5F4F}"/>
              </a:ext>
            </a:extLst>
          </p:cNvPr>
          <p:cNvSpPr/>
          <p:nvPr/>
        </p:nvSpPr>
        <p:spPr>
          <a:xfrm>
            <a:off x="5917732" y="3136992"/>
            <a:ext cx="626399" cy="2847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724" y="15100"/>
                </a:moveTo>
                <a:lnTo>
                  <a:pt x="17582" y="15100"/>
                </a:lnTo>
                <a:lnTo>
                  <a:pt x="17582" y="8844"/>
                </a:lnTo>
                <a:lnTo>
                  <a:pt x="16724" y="8844"/>
                </a:lnTo>
                <a:cubicBezTo>
                  <a:pt x="16724" y="8844"/>
                  <a:pt x="16724" y="15100"/>
                  <a:pt x="16724" y="15100"/>
                </a:cubicBezTo>
                <a:close/>
                <a:moveTo>
                  <a:pt x="13336" y="15100"/>
                </a:moveTo>
                <a:lnTo>
                  <a:pt x="14199" y="15100"/>
                </a:lnTo>
                <a:lnTo>
                  <a:pt x="14199" y="11633"/>
                </a:lnTo>
                <a:lnTo>
                  <a:pt x="15565" y="11633"/>
                </a:lnTo>
                <a:lnTo>
                  <a:pt x="15565" y="10047"/>
                </a:lnTo>
                <a:lnTo>
                  <a:pt x="14199" y="10047"/>
                </a:lnTo>
                <a:lnTo>
                  <a:pt x="14199" y="8077"/>
                </a:lnTo>
                <a:lnTo>
                  <a:pt x="15661" y="8077"/>
                </a:lnTo>
                <a:lnTo>
                  <a:pt x="15661" y="6478"/>
                </a:lnTo>
                <a:lnTo>
                  <a:pt x="13336" y="6478"/>
                </a:lnTo>
                <a:cubicBezTo>
                  <a:pt x="13336" y="6478"/>
                  <a:pt x="13336" y="15100"/>
                  <a:pt x="13336" y="15100"/>
                </a:cubicBezTo>
                <a:close/>
                <a:moveTo>
                  <a:pt x="20618" y="12960"/>
                </a:moveTo>
                <a:cubicBezTo>
                  <a:pt x="20618" y="16538"/>
                  <a:pt x="19299" y="19440"/>
                  <a:pt x="17673" y="19440"/>
                </a:cubicBezTo>
                <a:lnTo>
                  <a:pt x="7855" y="19440"/>
                </a:lnTo>
                <a:cubicBezTo>
                  <a:pt x="9481" y="19440"/>
                  <a:pt x="10800" y="16538"/>
                  <a:pt x="10800" y="12960"/>
                </a:cubicBezTo>
                <a:lnTo>
                  <a:pt x="10800" y="8640"/>
                </a:lnTo>
                <a:cubicBezTo>
                  <a:pt x="10800" y="5062"/>
                  <a:pt x="12119" y="2160"/>
                  <a:pt x="13745" y="2160"/>
                </a:cubicBezTo>
                <a:lnTo>
                  <a:pt x="17673" y="2160"/>
                </a:lnTo>
                <a:cubicBezTo>
                  <a:pt x="19299" y="2160"/>
                  <a:pt x="20618" y="5062"/>
                  <a:pt x="20618" y="8640"/>
                </a:cubicBezTo>
                <a:cubicBezTo>
                  <a:pt x="20618" y="8640"/>
                  <a:pt x="20618" y="12960"/>
                  <a:pt x="20618" y="12960"/>
                </a:cubicBezTo>
                <a:close/>
                <a:moveTo>
                  <a:pt x="6607" y="15121"/>
                </a:moveTo>
                <a:lnTo>
                  <a:pt x="5673" y="15121"/>
                </a:lnTo>
                <a:lnTo>
                  <a:pt x="5350" y="11399"/>
                </a:lnTo>
                <a:cubicBezTo>
                  <a:pt x="5276" y="10527"/>
                  <a:pt x="5214" y="9718"/>
                  <a:pt x="5169" y="8730"/>
                </a:cubicBezTo>
                <a:lnTo>
                  <a:pt x="5157" y="8730"/>
                </a:lnTo>
                <a:cubicBezTo>
                  <a:pt x="5090" y="9705"/>
                  <a:pt x="5028" y="10527"/>
                  <a:pt x="4937" y="11399"/>
                </a:cubicBezTo>
                <a:lnTo>
                  <a:pt x="4574" y="15121"/>
                </a:lnTo>
                <a:lnTo>
                  <a:pt x="3629" y="15121"/>
                </a:lnTo>
                <a:lnTo>
                  <a:pt x="2723" y="6471"/>
                </a:lnTo>
                <a:lnTo>
                  <a:pt x="3646" y="6471"/>
                </a:lnTo>
                <a:lnTo>
                  <a:pt x="3935" y="10039"/>
                </a:lnTo>
                <a:cubicBezTo>
                  <a:pt x="4020" y="11066"/>
                  <a:pt x="4099" y="12182"/>
                  <a:pt x="4161" y="13055"/>
                </a:cubicBezTo>
                <a:lnTo>
                  <a:pt x="4172" y="13055"/>
                </a:lnTo>
                <a:cubicBezTo>
                  <a:pt x="4235" y="12118"/>
                  <a:pt x="4325" y="11078"/>
                  <a:pt x="4422" y="10013"/>
                </a:cubicBezTo>
                <a:lnTo>
                  <a:pt x="4744" y="6471"/>
                </a:lnTo>
                <a:lnTo>
                  <a:pt x="5662" y="6471"/>
                </a:lnTo>
                <a:lnTo>
                  <a:pt x="5967" y="10117"/>
                </a:lnTo>
                <a:cubicBezTo>
                  <a:pt x="6052" y="11130"/>
                  <a:pt x="6114" y="12054"/>
                  <a:pt x="6171" y="13017"/>
                </a:cubicBezTo>
                <a:lnTo>
                  <a:pt x="6182" y="13017"/>
                </a:lnTo>
                <a:cubicBezTo>
                  <a:pt x="6239" y="12054"/>
                  <a:pt x="6324" y="11040"/>
                  <a:pt x="6403" y="10013"/>
                </a:cubicBezTo>
                <a:lnTo>
                  <a:pt x="6715" y="6471"/>
                </a:lnTo>
                <a:lnTo>
                  <a:pt x="7592" y="6471"/>
                </a:lnTo>
                <a:cubicBezTo>
                  <a:pt x="7592" y="6471"/>
                  <a:pt x="6607" y="15121"/>
                  <a:pt x="6607" y="15121"/>
                </a:cubicBezTo>
                <a:close/>
                <a:moveTo>
                  <a:pt x="8940" y="15121"/>
                </a:moveTo>
                <a:lnTo>
                  <a:pt x="8080" y="15121"/>
                </a:lnTo>
                <a:lnTo>
                  <a:pt x="8080" y="8845"/>
                </a:lnTo>
                <a:lnTo>
                  <a:pt x="8940" y="8845"/>
                </a:lnTo>
                <a:cubicBezTo>
                  <a:pt x="8940" y="8845"/>
                  <a:pt x="8940" y="15121"/>
                  <a:pt x="8940" y="15121"/>
                </a:cubicBezTo>
                <a:close/>
                <a:moveTo>
                  <a:pt x="8510" y="6111"/>
                </a:moveTo>
                <a:cubicBezTo>
                  <a:pt x="8788" y="6111"/>
                  <a:pt x="8963" y="6535"/>
                  <a:pt x="8969" y="7100"/>
                </a:cubicBezTo>
                <a:cubicBezTo>
                  <a:pt x="8969" y="7638"/>
                  <a:pt x="8788" y="8076"/>
                  <a:pt x="8505" y="8076"/>
                </a:cubicBezTo>
                <a:cubicBezTo>
                  <a:pt x="8233" y="8076"/>
                  <a:pt x="8052" y="7638"/>
                  <a:pt x="8058" y="7100"/>
                </a:cubicBezTo>
                <a:cubicBezTo>
                  <a:pt x="8052" y="6535"/>
                  <a:pt x="8233" y="6111"/>
                  <a:pt x="8510" y="6111"/>
                </a:cubicBezTo>
                <a:moveTo>
                  <a:pt x="17673" y="0"/>
                </a:moveTo>
                <a:lnTo>
                  <a:pt x="3927" y="0"/>
                </a:lnTo>
                <a:cubicBezTo>
                  <a:pt x="1758" y="0"/>
                  <a:pt x="0" y="3869"/>
                  <a:pt x="0" y="8640"/>
                </a:cubicBezTo>
                <a:lnTo>
                  <a:pt x="0" y="12960"/>
                </a:lnTo>
                <a:cubicBezTo>
                  <a:pt x="0" y="17731"/>
                  <a:pt x="1758" y="21600"/>
                  <a:pt x="3927" y="21600"/>
                </a:cubicBezTo>
                <a:lnTo>
                  <a:pt x="17673" y="21600"/>
                </a:lnTo>
                <a:cubicBezTo>
                  <a:pt x="19842" y="21600"/>
                  <a:pt x="21600" y="17731"/>
                  <a:pt x="21600" y="12960"/>
                </a:cubicBezTo>
                <a:lnTo>
                  <a:pt x="21600" y="8640"/>
                </a:lnTo>
                <a:cubicBezTo>
                  <a:pt x="21600" y="3869"/>
                  <a:pt x="19842" y="0"/>
                  <a:pt x="17673" y="0"/>
                </a:cubicBezTo>
                <a:moveTo>
                  <a:pt x="17153" y="6119"/>
                </a:moveTo>
                <a:cubicBezTo>
                  <a:pt x="16876" y="6119"/>
                  <a:pt x="16696" y="6543"/>
                  <a:pt x="16701" y="7104"/>
                </a:cubicBezTo>
                <a:cubicBezTo>
                  <a:pt x="16696" y="7642"/>
                  <a:pt x="16876" y="8077"/>
                  <a:pt x="17147" y="8077"/>
                </a:cubicBezTo>
                <a:cubicBezTo>
                  <a:pt x="17429" y="8077"/>
                  <a:pt x="17610" y="7642"/>
                  <a:pt x="17610" y="7104"/>
                </a:cubicBezTo>
                <a:cubicBezTo>
                  <a:pt x="17604" y="6543"/>
                  <a:pt x="17429" y="6119"/>
                  <a:pt x="17153" y="611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59" name="Shape 2752">
            <a:extLst>
              <a:ext uri="{FF2B5EF4-FFF2-40B4-BE49-F238E27FC236}">
                <a16:creationId xmlns:a16="http://schemas.microsoft.com/office/drawing/2014/main" id="{EE02C54E-F84E-0799-C9DE-B724E8A9DEED}"/>
              </a:ext>
            </a:extLst>
          </p:cNvPr>
          <p:cNvSpPr/>
          <p:nvPr/>
        </p:nvSpPr>
        <p:spPr>
          <a:xfrm>
            <a:off x="6071489" y="4153216"/>
            <a:ext cx="280445" cy="3427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600" y="17673"/>
                </a:moveTo>
                <a:cubicBezTo>
                  <a:pt x="12269" y="17673"/>
                  <a:pt x="12000" y="17892"/>
                  <a:pt x="12000" y="18164"/>
                </a:cubicBezTo>
                <a:cubicBezTo>
                  <a:pt x="12000" y="18435"/>
                  <a:pt x="12269" y="18655"/>
                  <a:pt x="12600" y="18655"/>
                </a:cubicBezTo>
                <a:cubicBezTo>
                  <a:pt x="12931" y="18655"/>
                  <a:pt x="13200" y="18435"/>
                  <a:pt x="13200" y="18164"/>
                </a:cubicBezTo>
                <a:cubicBezTo>
                  <a:pt x="13200" y="17892"/>
                  <a:pt x="12931" y="17673"/>
                  <a:pt x="12600" y="17673"/>
                </a:cubicBezTo>
                <a:moveTo>
                  <a:pt x="10800" y="13745"/>
                </a:moveTo>
                <a:cubicBezTo>
                  <a:pt x="10138" y="13745"/>
                  <a:pt x="9600" y="14186"/>
                  <a:pt x="9600" y="14727"/>
                </a:cubicBezTo>
                <a:cubicBezTo>
                  <a:pt x="9600" y="15269"/>
                  <a:pt x="10138" y="15709"/>
                  <a:pt x="10800" y="15709"/>
                </a:cubicBezTo>
                <a:cubicBezTo>
                  <a:pt x="11462" y="15709"/>
                  <a:pt x="12000" y="15269"/>
                  <a:pt x="12000" y="14727"/>
                </a:cubicBezTo>
                <a:cubicBezTo>
                  <a:pt x="12000" y="14186"/>
                  <a:pt x="11462" y="13745"/>
                  <a:pt x="10800" y="13745"/>
                </a:cubicBezTo>
                <a:moveTo>
                  <a:pt x="12600" y="10800"/>
                </a:moveTo>
                <a:cubicBezTo>
                  <a:pt x="12269" y="10800"/>
                  <a:pt x="12000" y="10580"/>
                  <a:pt x="12000" y="10309"/>
                </a:cubicBezTo>
                <a:cubicBezTo>
                  <a:pt x="12000" y="10038"/>
                  <a:pt x="12269" y="9818"/>
                  <a:pt x="12600" y="9818"/>
                </a:cubicBezTo>
                <a:cubicBezTo>
                  <a:pt x="12931" y="9818"/>
                  <a:pt x="13200" y="10038"/>
                  <a:pt x="13200" y="10309"/>
                </a:cubicBezTo>
                <a:cubicBezTo>
                  <a:pt x="13200" y="10580"/>
                  <a:pt x="12931" y="10800"/>
                  <a:pt x="12600" y="10800"/>
                </a:cubicBezTo>
                <a:moveTo>
                  <a:pt x="12600" y="8836"/>
                </a:moveTo>
                <a:cubicBezTo>
                  <a:pt x="11606" y="8836"/>
                  <a:pt x="10800" y="9496"/>
                  <a:pt x="10800" y="10309"/>
                </a:cubicBezTo>
                <a:cubicBezTo>
                  <a:pt x="10800" y="11123"/>
                  <a:pt x="11606" y="11782"/>
                  <a:pt x="12600" y="11782"/>
                </a:cubicBezTo>
                <a:cubicBezTo>
                  <a:pt x="13594" y="11782"/>
                  <a:pt x="14400" y="11123"/>
                  <a:pt x="14400" y="10309"/>
                </a:cubicBezTo>
                <a:cubicBezTo>
                  <a:pt x="14400" y="9496"/>
                  <a:pt x="13594" y="8836"/>
                  <a:pt x="12600" y="8836"/>
                </a:cubicBezTo>
                <a:moveTo>
                  <a:pt x="17760" y="20618"/>
                </a:moveTo>
                <a:lnTo>
                  <a:pt x="3840" y="20618"/>
                </a:lnTo>
                <a:cubicBezTo>
                  <a:pt x="2134" y="19151"/>
                  <a:pt x="1200" y="17248"/>
                  <a:pt x="1200" y="15218"/>
                </a:cubicBezTo>
                <a:cubicBezTo>
                  <a:pt x="1200" y="12593"/>
                  <a:pt x="2796" y="10152"/>
                  <a:pt x="5468" y="8688"/>
                </a:cubicBezTo>
                <a:cubicBezTo>
                  <a:pt x="5800" y="8506"/>
                  <a:pt x="6000" y="8199"/>
                  <a:pt x="6000" y="7872"/>
                </a:cubicBezTo>
                <a:lnTo>
                  <a:pt x="6000" y="6529"/>
                </a:lnTo>
                <a:cubicBezTo>
                  <a:pt x="6729" y="6758"/>
                  <a:pt x="7567" y="6924"/>
                  <a:pt x="8484" y="6924"/>
                </a:cubicBezTo>
                <a:cubicBezTo>
                  <a:pt x="9499" y="6924"/>
                  <a:pt x="10603" y="6723"/>
                  <a:pt x="11748" y="6188"/>
                </a:cubicBezTo>
                <a:cubicBezTo>
                  <a:pt x="13252" y="5485"/>
                  <a:pt x="14575" y="5306"/>
                  <a:pt x="15600" y="5323"/>
                </a:cubicBezTo>
                <a:lnTo>
                  <a:pt x="15600" y="7872"/>
                </a:lnTo>
                <a:cubicBezTo>
                  <a:pt x="15600" y="8199"/>
                  <a:pt x="15800" y="8506"/>
                  <a:pt x="16132" y="8688"/>
                </a:cubicBezTo>
                <a:cubicBezTo>
                  <a:pt x="18804" y="10152"/>
                  <a:pt x="20400" y="12593"/>
                  <a:pt x="20400" y="15218"/>
                </a:cubicBezTo>
                <a:cubicBezTo>
                  <a:pt x="20400" y="17248"/>
                  <a:pt x="19466" y="19151"/>
                  <a:pt x="17760" y="20618"/>
                </a:cubicBezTo>
                <a:moveTo>
                  <a:pt x="15600" y="2945"/>
                </a:moveTo>
                <a:lnTo>
                  <a:pt x="15600" y="4340"/>
                </a:lnTo>
                <a:cubicBezTo>
                  <a:pt x="14391" y="4322"/>
                  <a:pt x="12860" y="4538"/>
                  <a:pt x="11152" y="5336"/>
                </a:cubicBezTo>
                <a:cubicBezTo>
                  <a:pt x="9163" y="6265"/>
                  <a:pt x="7312" y="5965"/>
                  <a:pt x="6000" y="5473"/>
                </a:cubicBezTo>
                <a:lnTo>
                  <a:pt x="6000" y="2945"/>
                </a:lnTo>
                <a:cubicBezTo>
                  <a:pt x="6000" y="2945"/>
                  <a:pt x="15600" y="2945"/>
                  <a:pt x="15600" y="2945"/>
                </a:cubicBezTo>
                <a:close/>
                <a:moveTo>
                  <a:pt x="3600" y="982"/>
                </a:moveTo>
                <a:lnTo>
                  <a:pt x="18000" y="982"/>
                </a:lnTo>
                <a:lnTo>
                  <a:pt x="18000" y="1964"/>
                </a:lnTo>
                <a:lnTo>
                  <a:pt x="3600" y="1964"/>
                </a:lnTo>
                <a:cubicBezTo>
                  <a:pt x="3600" y="1964"/>
                  <a:pt x="3600" y="982"/>
                  <a:pt x="3600" y="982"/>
                </a:cubicBezTo>
                <a:close/>
                <a:moveTo>
                  <a:pt x="16800" y="7872"/>
                </a:moveTo>
                <a:lnTo>
                  <a:pt x="16800" y="2945"/>
                </a:lnTo>
                <a:lnTo>
                  <a:pt x="18000" y="2945"/>
                </a:lnTo>
                <a:cubicBezTo>
                  <a:pt x="18662" y="2945"/>
                  <a:pt x="19200" y="2505"/>
                  <a:pt x="19200" y="1964"/>
                </a:cubicBezTo>
                <a:lnTo>
                  <a:pt x="19200" y="982"/>
                </a:lnTo>
                <a:cubicBezTo>
                  <a:pt x="19200" y="440"/>
                  <a:pt x="18662" y="0"/>
                  <a:pt x="18000" y="0"/>
                </a:cubicBezTo>
                <a:lnTo>
                  <a:pt x="3600" y="0"/>
                </a:lnTo>
                <a:cubicBezTo>
                  <a:pt x="2938" y="0"/>
                  <a:pt x="2400" y="440"/>
                  <a:pt x="2400" y="982"/>
                </a:cubicBezTo>
                <a:lnTo>
                  <a:pt x="2400" y="1964"/>
                </a:lnTo>
                <a:cubicBezTo>
                  <a:pt x="2400" y="2505"/>
                  <a:pt x="2938" y="2945"/>
                  <a:pt x="3600" y="2945"/>
                </a:cubicBezTo>
                <a:lnTo>
                  <a:pt x="4800" y="2945"/>
                </a:lnTo>
                <a:lnTo>
                  <a:pt x="4800" y="7872"/>
                </a:lnTo>
                <a:cubicBezTo>
                  <a:pt x="1906" y="9457"/>
                  <a:pt x="0" y="12155"/>
                  <a:pt x="0" y="15218"/>
                </a:cubicBezTo>
                <a:cubicBezTo>
                  <a:pt x="0" y="17730"/>
                  <a:pt x="1286" y="19991"/>
                  <a:pt x="3342" y="21600"/>
                </a:cubicBezTo>
                <a:lnTo>
                  <a:pt x="18258" y="21600"/>
                </a:lnTo>
                <a:cubicBezTo>
                  <a:pt x="20313" y="19991"/>
                  <a:pt x="21600" y="17730"/>
                  <a:pt x="21600" y="15218"/>
                </a:cubicBezTo>
                <a:cubicBezTo>
                  <a:pt x="21600" y="12155"/>
                  <a:pt x="19693" y="9457"/>
                  <a:pt x="16800" y="7872"/>
                </a:cubicBezTo>
                <a:moveTo>
                  <a:pt x="16200" y="15709"/>
                </a:moveTo>
                <a:cubicBezTo>
                  <a:pt x="15869" y="15709"/>
                  <a:pt x="15600" y="15929"/>
                  <a:pt x="15600" y="16200"/>
                </a:cubicBezTo>
                <a:cubicBezTo>
                  <a:pt x="15600" y="16471"/>
                  <a:pt x="15869" y="16691"/>
                  <a:pt x="16200" y="16691"/>
                </a:cubicBezTo>
                <a:cubicBezTo>
                  <a:pt x="16531" y="16691"/>
                  <a:pt x="16800" y="16471"/>
                  <a:pt x="16800" y="16200"/>
                </a:cubicBezTo>
                <a:cubicBezTo>
                  <a:pt x="16800" y="15929"/>
                  <a:pt x="16531" y="15709"/>
                  <a:pt x="16200" y="15709"/>
                </a:cubicBezTo>
                <a:moveTo>
                  <a:pt x="7800" y="11782"/>
                </a:moveTo>
                <a:cubicBezTo>
                  <a:pt x="7469" y="11782"/>
                  <a:pt x="7200" y="12001"/>
                  <a:pt x="7200" y="12273"/>
                </a:cubicBezTo>
                <a:cubicBezTo>
                  <a:pt x="7200" y="12544"/>
                  <a:pt x="7469" y="12764"/>
                  <a:pt x="7800" y="12764"/>
                </a:cubicBezTo>
                <a:cubicBezTo>
                  <a:pt x="8131" y="12764"/>
                  <a:pt x="8400" y="12544"/>
                  <a:pt x="8400" y="12273"/>
                </a:cubicBezTo>
                <a:cubicBezTo>
                  <a:pt x="8400" y="12001"/>
                  <a:pt x="8131" y="11782"/>
                  <a:pt x="7800" y="11782"/>
                </a:cubicBezTo>
                <a:moveTo>
                  <a:pt x="6000" y="15709"/>
                </a:moveTo>
                <a:cubicBezTo>
                  <a:pt x="5338" y="15709"/>
                  <a:pt x="4800" y="16149"/>
                  <a:pt x="4800" y="16691"/>
                </a:cubicBezTo>
                <a:cubicBezTo>
                  <a:pt x="4800" y="17233"/>
                  <a:pt x="5338" y="17673"/>
                  <a:pt x="6000" y="17673"/>
                </a:cubicBezTo>
                <a:cubicBezTo>
                  <a:pt x="6662" y="17673"/>
                  <a:pt x="7200" y="17233"/>
                  <a:pt x="7200" y="16691"/>
                </a:cubicBezTo>
                <a:cubicBezTo>
                  <a:pt x="7200" y="16149"/>
                  <a:pt x="6662" y="15709"/>
                  <a:pt x="6000" y="1570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006672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91C6-89C0-F6AC-8098-7614F028A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57504-BC72-882D-F584-8EEF4AFC5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Kings County (Brooklyn): </a:t>
            </a:r>
            <a:br>
              <a:rPr lang="en-US" altLang="zh-CN" dirty="0"/>
            </a:br>
            <a:r>
              <a:rPr lang="en-US" altLang="zh-CN" dirty="0"/>
              <a:t>The Borough of Neighborhoods</a:t>
            </a:r>
          </a:p>
        </p:txBody>
      </p:sp>
      <p:sp>
        <p:nvSpPr>
          <p:cNvPr id="339" name="Freeform 17">
            <a:extLst>
              <a:ext uri="{FF2B5EF4-FFF2-40B4-BE49-F238E27FC236}">
                <a16:creationId xmlns:a16="http://schemas.microsoft.com/office/drawing/2014/main" id="{426FD4A3-4433-66E1-896C-BA73B0478438}"/>
              </a:ext>
            </a:extLst>
          </p:cNvPr>
          <p:cNvSpPr>
            <a:spLocks noEditPoints="1"/>
          </p:cNvSpPr>
          <p:nvPr/>
        </p:nvSpPr>
        <p:spPr bwMode="auto">
          <a:xfrm>
            <a:off x="2411760" y="1059582"/>
            <a:ext cx="3447805" cy="3717404"/>
          </a:xfrm>
          <a:custGeom>
            <a:avLst/>
            <a:gdLst>
              <a:gd name="T0" fmla="*/ 1464 w 2481"/>
              <a:gd name="T1" fmla="*/ 2269 h 2675"/>
              <a:gd name="T2" fmla="*/ 2258 w 2481"/>
              <a:gd name="T3" fmla="*/ 2231 h 2675"/>
              <a:gd name="T4" fmla="*/ 2288 w 2481"/>
              <a:gd name="T5" fmla="*/ 2027 h 2675"/>
              <a:gd name="T6" fmla="*/ 2235 w 2481"/>
              <a:gd name="T7" fmla="*/ 2066 h 2675"/>
              <a:gd name="T8" fmla="*/ 2259 w 2481"/>
              <a:gd name="T9" fmla="*/ 2019 h 2675"/>
              <a:gd name="T10" fmla="*/ 2360 w 2481"/>
              <a:gd name="T11" fmla="*/ 2066 h 2675"/>
              <a:gd name="T12" fmla="*/ 2348 w 2481"/>
              <a:gd name="T13" fmla="*/ 2129 h 2675"/>
              <a:gd name="T14" fmla="*/ 2324 w 2481"/>
              <a:gd name="T15" fmla="*/ 2118 h 2675"/>
              <a:gd name="T16" fmla="*/ 2340 w 2481"/>
              <a:gd name="T17" fmla="*/ 2006 h 2675"/>
              <a:gd name="T18" fmla="*/ 2284 w 2481"/>
              <a:gd name="T19" fmla="*/ 1854 h 2675"/>
              <a:gd name="T20" fmla="*/ 2251 w 2481"/>
              <a:gd name="T21" fmla="*/ 1848 h 2675"/>
              <a:gd name="T22" fmla="*/ 2102 w 2481"/>
              <a:gd name="T23" fmla="*/ 1895 h 2675"/>
              <a:gd name="T24" fmla="*/ 2068 w 2481"/>
              <a:gd name="T25" fmla="*/ 1759 h 2675"/>
              <a:gd name="T26" fmla="*/ 2404 w 2481"/>
              <a:gd name="T27" fmla="*/ 1772 h 2675"/>
              <a:gd name="T28" fmla="*/ 2356 w 2481"/>
              <a:gd name="T29" fmla="*/ 1590 h 2675"/>
              <a:gd name="T30" fmla="*/ 2193 w 2481"/>
              <a:gd name="T31" fmla="*/ 1686 h 2675"/>
              <a:gd name="T32" fmla="*/ 1211 w 2481"/>
              <a:gd name="T33" fmla="*/ 114 h 2675"/>
              <a:gd name="T34" fmla="*/ 1615 w 2481"/>
              <a:gd name="T35" fmla="*/ 672 h 2675"/>
              <a:gd name="T36" fmla="*/ 2068 w 2481"/>
              <a:gd name="T37" fmla="*/ 761 h 2675"/>
              <a:gd name="T38" fmla="*/ 2145 w 2481"/>
              <a:gd name="T39" fmla="*/ 1313 h 2675"/>
              <a:gd name="T40" fmla="*/ 2088 w 2481"/>
              <a:gd name="T41" fmla="*/ 1569 h 2675"/>
              <a:gd name="T42" fmla="*/ 1878 w 2481"/>
              <a:gd name="T43" fmla="*/ 1745 h 2675"/>
              <a:gd name="T44" fmla="*/ 1590 w 2481"/>
              <a:gd name="T45" fmla="*/ 2097 h 2675"/>
              <a:gd name="T46" fmla="*/ 1965 w 2481"/>
              <a:gd name="T47" fmla="*/ 2432 h 2675"/>
              <a:gd name="T48" fmla="*/ 1729 w 2481"/>
              <a:gd name="T49" fmla="*/ 2482 h 2675"/>
              <a:gd name="T50" fmla="*/ 1337 w 2481"/>
              <a:gd name="T51" fmla="*/ 2134 h 2675"/>
              <a:gd name="T52" fmla="*/ 1463 w 2481"/>
              <a:gd name="T53" fmla="*/ 2414 h 2675"/>
              <a:gd name="T54" fmla="*/ 1362 w 2481"/>
              <a:gd name="T55" fmla="*/ 2382 h 2675"/>
              <a:gd name="T56" fmla="*/ 1332 w 2481"/>
              <a:gd name="T57" fmla="*/ 2298 h 2675"/>
              <a:gd name="T58" fmla="*/ 1332 w 2481"/>
              <a:gd name="T59" fmla="*/ 2389 h 2675"/>
              <a:gd name="T60" fmla="*/ 1413 w 2481"/>
              <a:gd name="T61" fmla="*/ 2436 h 2675"/>
              <a:gd name="T62" fmla="*/ 1537 w 2481"/>
              <a:gd name="T63" fmla="*/ 2442 h 2675"/>
              <a:gd name="T64" fmla="*/ 1533 w 2481"/>
              <a:gd name="T65" fmla="*/ 2465 h 2675"/>
              <a:gd name="T66" fmla="*/ 1330 w 2481"/>
              <a:gd name="T67" fmla="*/ 2459 h 2675"/>
              <a:gd name="T68" fmla="*/ 1210 w 2481"/>
              <a:gd name="T69" fmla="*/ 2458 h 2675"/>
              <a:gd name="T70" fmla="*/ 1180 w 2481"/>
              <a:gd name="T71" fmla="*/ 2495 h 2675"/>
              <a:gd name="T72" fmla="*/ 1182 w 2481"/>
              <a:gd name="T73" fmla="*/ 2581 h 2675"/>
              <a:gd name="T74" fmla="*/ 1050 w 2481"/>
              <a:gd name="T75" fmla="*/ 2601 h 2675"/>
              <a:gd name="T76" fmla="*/ 842 w 2481"/>
              <a:gd name="T77" fmla="*/ 2636 h 2675"/>
              <a:gd name="T78" fmla="*/ 670 w 2481"/>
              <a:gd name="T79" fmla="*/ 2649 h 2675"/>
              <a:gd name="T80" fmla="*/ 473 w 2481"/>
              <a:gd name="T81" fmla="*/ 2669 h 2675"/>
              <a:gd name="T82" fmla="*/ 431 w 2481"/>
              <a:gd name="T83" fmla="*/ 2478 h 2675"/>
              <a:gd name="T84" fmla="*/ 692 w 2481"/>
              <a:gd name="T85" fmla="*/ 2464 h 2675"/>
              <a:gd name="T86" fmla="*/ 600 w 2481"/>
              <a:gd name="T87" fmla="*/ 2475 h 2675"/>
              <a:gd name="T88" fmla="*/ 508 w 2481"/>
              <a:gd name="T89" fmla="*/ 2410 h 2675"/>
              <a:gd name="T90" fmla="*/ 506 w 2481"/>
              <a:gd name="T91" fmla="*/ 2365 h 2675"/>
              <a:gd name="T92" fmla="*/ 294 w 2481"/>
              <a:gd name="T93" fmla="*/ 2158 h 2675"/>
              <a:gd name="T94" fmla="*/ 87 w 2481"/>
              <a:gd name="T95" fmla="*/ 2068 h 2675"/>
              <a:gd name="T96" fmla="*/ 1 w 2481"/>
              <a:gd name="T97" fmla="*/ 1831 h 2675"/>
              <a:gd name="T98" fmla="*/ 72 w 2481"/>
              <a:gd name="T99" fmla="*/ 1556 h 2675"/>
              <a:gd name="T100" fmla="*/ 236 w 2481"/>
              <a:gd name="T101" fmla="*/ 1356 h 2675"/>
              <a:gd name="T102" fmla="*/ 374 w 2481"/>
              <a:gd name="T103" fmla="*/ 1211 h 2675"/>
              <a:gd name="T104" fmla="*/ 500 w 2481"/>
              <a:gd name="T105" fmla="*/ 1132 h 2675"/>
              <a:gd name="T106" fmla="*/ 274 w 2481"/>
              <a:gd name="T107" fmla="*/ 1069 h 2675"/>
              <a:gd name="T108" fmla="*/ 326 w 2481"/>
              <a:gd name="T109" fmla="*/ 1052 h 2675"/>
              <a:gd name="T110" fmla="*/ 268 w 2481"/>
              <a:gd name="T111" fmla="*/ 963 h 2675"/>
              <a:gd name="T112" fmla="*/ 361 w 2481"/>
              <a:gd name="T113" fmla="*/ 876 h 2675"/>
              <a:gd name="T114" fmla="*/ 512 w 2481"/>
              <a:gd name="T115" fmla="*/ 670 h 2675"/>
              <a:gd name="T116" fmla="*/ 627 w 2481"/>
              <a:gd name="T117" fmla="*/ 548 h 2675"/>
              <a:gd name="T118" fmla="*/ 785 w 2481"/>
              <a:gd name="T119" fmla="*/ 591 h 2675"/>
              <a:gd name="T120" fmla="*/ 842 w 2481"/>
              <a:gd name="T121" fmla="*/ 567 h 2675"/>
              <a:gd name="T122" fmla="*/ 868 w 2481"/>
              <a:gd name="T123" fmla="*/ 424 h 2675"/>
              <a:gd name="T124" fmla="*/ 948 w 2481"/>
              <a:gd name="T125" fmla="*/ 107 h 26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81" h="2675">
                <a:moveTo>
                  <a:pt x="1387" y="2426"/>
                </a:moveTo>
                <a:lnTo>
                  <a:pt x="1387" y="2429"/>
                </a:lnTo>
                <a:lnTo>
                  <a:pt x="1385" y="2428"/>
                </a:lnTo>
                <a:lnTo>
                  <a:pt x="1387" y="2426"/>
                </a:lnTo>
                <a:close/>
                <a:moveTo>
                  <a:pt x="1463" y="2203"/>
                </a:moveTo>
                <a:lnTo>
                  <a:pt x="1464" y="2205"/>
                </a:lnTo>
                <a:lnTo>
                  <a:pt x="1466" y="2205"/>
                </a:lnTo>
                <a:lnTo>
                  <a:pt x="1467" y="2206"/>
                </a:lnTo>
                <a:lnTo>
                  <a:pt x="1468" y="2208"/>
                </a:lnTo>
                <a:lnTo>
                  <a:pt x="1468" y="2209"/>
                </a:lnTo>
                <a:lnTo>
                  <a:pt x="1472" y="2209"/>
                </a:lnTo>
                <a:lnTo>
                  <a:pt x="1476" y="2214"/>
                </a:lnTo>
                <a:lnTo>
                  <a:pt x="1478" y="2216"/>
                </a:lnTo>
                <a:lnTo>
                  <a:pt x="1480" y="2217"/>
                </a:lnTo>
                <a:lnTo>
                  <a:pt x="1484" y="2219"/>
                </a:lnTo>
                <a:lnTo>
                  <a:pt x="1490" y="2223"/>
                </a:lnTo>
                <a:lnTo>
                  <a:pt x="1492" y="2224"/>
                </a:lnTo>
                <a:lnTo>
                  <a:pt x="1494" y="2225"/>
                </a:lnTo>
                <a:lnTo>
                  <a:pt x="1494" y="2228"/>
                </a:lnTo>
                <a:lnTo>
                  <a:pt x="1498" y="2235"/>
                </a:lnTo>
                <a:lnTo>
                  <a:pt x="1499" y="2238"/>
                </a:lnTo>
                <a:lnTo>
                  <a:pt x="1503" y="2242"/>
                </a:lnTo>
                <a:lnTo>
                  <a:pt x="1506" y="2245"/>
                </a:lnTo>
                <a:lnTo>
                  <a:pt x="1507" y="2249"/>
                </a:lnTo>
                <a:lnTo>
                  <a:pt x="1511" y="2253"/>
                </a:lnTo>
                <a:lnTo>
                  <a:pt x="1516" y="2257"/>
                </a:lnTo>
                <a:lnTo>
                  <a:pt x="1518" y="2259"/>
                </a:lnTo>
                <a:lnTo>
                  <a:pt x="1521" y="2267"/>
                </a:lnTo>
                <a:lnTo>
                  <a:pt x="1524" y="2274"/>
                </a:lnTo>
                <a:lnTo>
                  <a:pt x="1527" y="2278"/>
                </a:lnTo>
                <a:lnTo>
                  <a:pt x="1528" y="2278"/>
                </a:lnTo>
                <a:lnTo>
                  <a:pt x="1529" y="2281"/>
                </a:lnTo>
                <a:lnTo>
                  <a:pt x="1530" y="2285"/>
                </a:lnTo>
                <a:lnTo>
                  <a:pt x="1532" y="2288"/>
                </a:lnTo>
                <a:lnTo>
                  <a:pt x="1533" y="2290"/>
                </a:lnTo>
                <a:lnTo>
                  <a:pt x="1533" y="2291"/>
                </a:lnTo>
                <a:lnTo>
                  <a:pt x="1533" y="2295"/>
                </a:lnTo>
                <a:lnTo>
                  <a:pt x="1533" y="2298"/>
                </a:lnTo>
                <a:lnTo>
                  <a:pt x="1532" y="2302"/>
                </a:lnTo>
                <a:lnTo>
                  <a:pt x="1532" y="2305"/>
                </a:lnTo>
                <a:lnTo>
                  <a:pt x="1530" y="2306"/>
                </a:lnTo>
                <a:lnTo>
                  <a:pt x="1532" y="2310"/>
                </a:lnTo>
                <a:lnTo>
                  <a:pt x="1530" y="2314"/>
                </a:lnTo>
                <a:lnTo>
                  <a:pt x="1530" y="2318"/>
                </a:lnTo>
                <a:lnTo>
                  <a:pt x="1532" y="2319"/>
                </a:lnTo>
                <a:lnTo>
                  <a:pt x="1534" y="2322"/>
                </a:lnTo>
                <a:lnTo>
                  <a:pt x="1532" y="2323"/>
                </a:lnTo>
                <a:lnTo>
                  <a:pt x="1528" y="2324"/>
                </a:lnTo>
                <a:lnTo>
                  <a:pt x="1524" y="2326"/>
                </a:lnTo>
                <a:lnTo>
                  <a:pt x="1520" y="2330"/>
                </a:lnTo>
                <a:lnTo>
                  <a:pt x="1516" y="2330"/>
                </a:lnTo>
                <a:lnTo>
                  <a:pt x="1509" y="2328"/>
                </a:lnTo>
                <a:lnTo>
                  <a:pt x="1502" y="2324"/>
                </a:lnTo>
                <a:lnTo>
                  <a:pt x="1498" y="2319"/>
                </a:lnTo>
                <a:lnTo>
                  <a:pt x="1498" y="2316"/>
                </a:lnTo>
                <a:lnTo>
                  <a:pt x="1496" y="2315"/>
                </a:lnTo>
                <a:lnTo>
                  <a:pt x="1495" y="2312"/>
                </a:lnTo>
                <a:lnTo>
                  <a:pt x="1494" y="2311"/>
                </a:lnTo>
                <a:lnTo>
                  <a:pt x="1494" y="2308"/>
                </a:lnTo>
                <a:lnTo>
                  <a:pt x="1492" y="2303"/>
                </a:lnTo>
                <a:lnTo>
                  <a:pt x="1486" y="2293"/>
                </a:lnTo>
                <a:lnTo>
                  <a:pt x="1482" y="2289"/>
                </a:lnTo>
                <a:lnTo>
                  <a:pt x="1477" y="2282"/>
                </a:lnTo>
                <a:lnTo>
                  <a:pt x="1474" y="2278"/>
                </a:lnTo>
                <a:lnTo>
                  <a:pt x="1470" y="2276"/>
                </a:lnTo>
                <a:lnTo>
                  <a:pt x="1468" y="2274"/>
                </a:lnTo>
                <a:lnTo>
                  <a:pt x="1465" y="2270"/>
                </a:lnTo>
                <a:lnTo>
                  <a:pt x="1464" y="2269"/>
                </a:lnTo>
                <a:lnTo>
                  <a:pt x="1459" y="2266"/>
                </a:lnTo>
                <a:lnTo>
                  <a:pt x="1455" y="2261"/>
                </a:lnTo>
                <a:lnTo>
                  <a:pt x="1451" y="2259"/>
                </a:lnTo>
                <a:lnTo>
                  <a:pt x="1449" y="2258"/>
                </a:lnTo>
                <a:lnTo>
                  <a:pt x="1449" y="2257"/>
                </a:lnTo>
                <a:lnTo>
                  <a:pt x="1447" y="2256"/>
                </a:lnTo>
                <a:lnTo>
                  <a:pt x="1444" y="2255"/>
                </a:lnTo>
                <a:lnTo>
                  <a:pt x="1443" y="2253"/>
                </a:lnTo>
                <a:lnTo>
                  <a:pt x="1440" y="2253"/>
                </a:lnTo>
                <a:lnTo>
                  <a:pt x="1440" y="2250"/>
                </a:lnTo>
                <a:lnTo>
                  <a:pt x="1437" y="2247"/>
                </a:lnTo>
                <a:lnTo>
                  <a:pt x="1434" y="2243"/>
                </a:lnTo>
                <a:lnTo>
                  <a:pt x="1431" y="2242"/>
                </a:lnTo>
                <a:lnTo>
                  <a:pt x="1430" y="2239"/>
                </a:lnTo>
                <a:lnTo>
                  <a:pt x="1429" y="2238"/>
                </a:lnTo>
                <a:lnTo>
                  <a:pt x="1429" y="2235"/>
                </a:lnTo>
                <a:lnTo>
                  <a:pt x="1427" y="2231"/>
                </a:lnTo>
                <a:lnTo>
                  <a:pt x="1426" y="2228"/>
                </a:lnTo>
                <a:lnTo>
                  <a:pt x="1426" y="2226"/>
                </a:lnTo>
                <a:lnTo>
                  <a:pt x="1425" y="2225"/>
                </a:lnTo>
                <a:lnTo>
                  <a:pt x="1424" y="2225"/>
                </a:lnTo>
                <a:lnTo>
                  <a:pt x="1423" y="2223"/>
                </a:lnTo>
                <a:lnTo>
                  <a:pt x="1423" y="2220"/>
                </a:lnTo>
                <a:lnTo>
                  <a:pt x="1425" y="2217"/>
                </a:lnTo>
                <a:lnTo>
                  <a:pt x="1430" y="2213"/>
                </a:lnTo>
                <a:lnTo>
                  <a:pt x="1433" y="2209"/>
                </a:lnTo>
                <a:lnTo>
                  <a:pt x="1437" y="2207"/>
                </a:lnTo>
                <a:lnTo>
                  <a:pt x="1438" y="2206"/>
                </a:lnTo>
                <a:lnTo>
                  <a:pt x="1440" y="2205"/>
                </a:lnTo>
                <a:lnTo>
                  <a:pt x="1440" y="2202"/>
                </a:lnTo>
                <a:lnTo>
                  <a:pt x="1442" y="2205"/>
                </a:lnTo>
                <a:lnTo>
                  <a:pt x="1444" y="2203"/>
                </a:lnTo>
                <a:lnTo>
                  <a:pt x="1447" y="2205"/>
                </a:lnTo>
                <a:lnTo>
                  <a:pt x="1447" y="2202"/>
                </a:lnTo>
                <a:lnTo>
                  <a:pt x="1449" y="2203"/>
                </a:lnTo>
                <a:lnTo>
                  <a:pt x="1450" y="2202"/>
                </a:lnTo>
                <a:lnTo>
                  <a:pt x="1451" y="2202"/>
                </a:lnTo>
                <a:lnTo>
                  <a:pt x="1450" y="2205"/>
                </a:lnTo>
                <a:lnTo>
                  <a:pt x="1454" y="2203"/>
                </a:lnTo>
                <a:lnTo>
                  <a:pt x="1456" y="2203"/>
                </a:lnTo>
                <a:lnTo>
                  <a:pt x="1459" y="2202"/>
                </a:lnTo>
                <a:lnTo>
                  <a:pt x="1461" y="2203"/>
                </a:lnTo>
                <a:lnTo>
                  <a:pt x="1463" y="2203"/>
                </a:lnTo>
                <a:close/>
                <a:moveTo>
                  <a:pt x="2226" y="2171"/>
                </a:moveTo>
                <a:lnTo>
                  <a:pt x="2233" y="2174"/>
                </a:lnTo>
                <a:lnTo>
                  <a:pt x="2237" y="2175"/>
                </a:lnTo>
                <a:lnTo>
                  <a:pt x="2243" y="2177"/>
                </a:lnTo>
                <a:lnTo>
                  <a:pt x="2248" y="2181"/>
                </a:lnTo>
                <a:lnTo>
                  <a:pt x="2250" y="2184"/>
                </a:lnTo>
                <a:lnTo>
                  <a:pt x="2251" y="2188"/>
                </a:lnTo>
                <a:lnTo>
                  <a:pt x="2253" y="2189"/>
                </a:lnTo>
                <a:lnTo>
                  <a:pt x="2254" y="2189"/>
                </a:lnTo>
                <a:lnTo>
                  <a:pt x="2257" y="2191"/>
                </a:lnTo>
                <a:lnTo>
                  <a:pt x="2259" y="2196"/>
                </a:lnTo>
                <a:lnTo>
                  <a:pt x="2261" y="2199"/>
                </a:lnTo>
                <a:lnTo>
                  <a:pt x="2263" y="2205"/>
                </a:lnTo>
                <a:lnTo>
                  <a:pt x="2266" y="2208"/>
                </a:lnTo>
                <a:lnTo>
                  <a:pt x="2269" y="2210"/>
                </a:lnTo>
                <a:lnTo>
                  <a:pt x="2274" y="2210"/>
                </a:lnTo>
                <a:lnTo>
                  <a:pt x="2279" y="2213"/>
                </a:lnTo>
                <a:lnTo>
                  <a:pt x="2285" y="2215"/>
                </a:lnTo>
                <a:lnTo>
                  <a:pt x="2285" y="2216"/>
                </a:lnTo>
                <a:lnTo>
                  <a:pt x="2283" y="2216"/>
                </a:lnTo>
                <a:lnTo>
                  <a:pt x="2279" y="2214"/>
                </a:lnTo>
                <a:lnTo>
                  <a:pt x="2275" y="2215"/>
                </a:lnTo>
                <a:lnTo>
                  <a:pt x="2269" y="2217"/>
                </a:lnTo>
                <a:lnTo>
                  <a:pt x="2266" y="2219"/>
                </a:lnTo>
                <a:lnTo>
                  <a:pt x="2258" y="2231"/>
                </a:lnTo>
                <a:lnTo>
                  <a:pt x="2255" y="2236"/>
                </a:lnTo>
                <a:lnTo>
                  <a:pt x="2254" y="2236"/>
                </a:lnTo>
                <a:lnTo>
                  <a:pt x="2251" y="2241"/>
                </a:lnTo>
                <a:lnTo>
                  <a:pt x="2249" y="2241"/>
                </a:lnTo>
                <a:lnTo>
                  <a:pt x="2248" y="2242"/>
                </a:lnTo>
                <a:lnTo>
                  <a:pt x="2244" y="2243"/>
                </a:lnTo>
                <a:lnTo>
                  <a:pt x="2240" y="2247"/>
                </a:lnTo>
                <a:lnTo>
                  <a:pt x="2236" y="2249"/>
                </a:lnTo>
                <a:lnTo>
                  <a:pt x="2233" y="2249"/>
                </a:lnTo>
                <a:lnTo>
                  <a:pt x="2229" y="2250"/>
                </a:lnTo>
                <a:lnTo>
                  <a:pt x="2223" y="2252"/>
                </a:lnTo>
                <a:lnTo>
                  <a:pt x="2218" y="2252"/>
                </a:lnTo>
                <a:lnTo>
                  <a:pt x="2210" y="2255"/>
                </a:lnTo>
                <a:lnTo>
                  <a:pt x="2202" y="2256"/>
                </a:lnTo>
                <a:lnTo>
                  <a:pt x="2199" y="2256"/>
                </a:lnTo>
                <a:lnTo>
                  <a:pt x="2192" y="2253"/>
                </a:lnTo>
                <a:lnTo>
                  <a:pt x="2190" y="2253"/>
                </a:lnTo>
                <a:lnTo>
                  <a:pt x="2185" y="2256"/>
                </a:lnTo>
                <a:lnTo>
                  <a:pt x="2182" y="2256"/>
                </a:lnTo>
                <a:lnTo>
                  <a:pt x="2176" y="2253"/>
                </a:lnTo>
                <a:lnTo>
                  <a:pt x="2173" y="2251"/>
                </a:lnTo>
                <a:lnTo>
                  <a:pt x="2172" y="2249"/>
                </a:lnTo>
                <a:lnTo>
                  <a:pt x="2171" y="2248"/>
                </a:lnTo>
                <a:lnTo>
                  <a:pt x="2168" y="2249"/>
                </a:lnTo>
                <a:lnTo>
                  <a:pt x="2166" y="2250"/>
                </a:lnTo>
                <a:lnTo>
                  <a:pt x="2163" y="2248"/>
                </a:lnTo>
                <a:lnTo>
                  <a:pt x="2160" y="2241"/>
                </a:lnTo>
                <a:lnTo>
                  <a:pt x="2158" y="2238"/>
                </a:lnTo>
                <a:lnTo>
                  <a:pt x="2151" y="2232"/>
                </a:lnTo>
                <a:lnTo>
                  <a:pt x="2146" y="2228"/>
                </a:lnTo>
                <a:lnTo>
                  <a:pt x="2143" y="2225"/>
                </a:lnTo>
                <a:lnTo>
                  <a:pt x="2141" y="2223"/>
                </a:lnTo>
                <a:lnTo>
                  <a:pt x="2136" y="2215"/>
                </a:lnTo>
                <a:lnTo>
                  <a:pt x="2130" y="2209"/>
                </a:lnTo>
                <a:lnTo>
                  <a:pt x="2127" y="2202"/>
                </a:lnTo>
                <a:lnTo>
                  <a:pt x="2125" y="2194"/>
                </a:lnTo>
                <a:lnTo>
                  <a:pt x="2125" y="2188"/>
                </a:lnTo>
                <a:lnTo>
                  <a:pt x="2132" y="2178"/>
                </a:lnTo>
                <a:lnTo>
                  <a:pt x="2145" y="2163"/>
                </a:lnTo>
                <a:lnTo>
                  <a:pt x="2149" y="2159"/>
                </a:lnTo>
                <a:lnTo>
                  <a:pt x="2154" y="2159"/>
                </a:lnTo>
                <a:lnTo>
                  <a:pt x="2159" y="2161"/>
                </a:lnTo>
                <a:lnTo>
                  <a:pt x="2166" y="2164"/>
                </a:lnTo>
                <a:lnTo>
                  <a:pt x="2174" y="2166"/>
                </a:lnTo>
                <a:lnTo>
                  <a:pt x="2183" y="2166"/>
                </a:lnTo>
                <a:lnTo>
                  <a:pt x="2189" y="2166"/>
                </a:lnTo>
                <a:lnTo>
                  <a:pt x="2201" y="2168"/>
                </a:lnTo>
                <a:lnTo>
                  <a:pt x="2207" y="2167"/>
                </a:lnTo>
                <a:lnTo>
                  <a:pt x="2212" y="2168"/>
                </a:lnTo>
                <a:lnTo>
                  <a:pt x="2218" y="2168"/>
                </a:lnTo>
                <a:lnTo>
                  <a:pt x="2223" y="2169"/>
                </a:lnTo>
                <a:lnTo>
                  <a:pt x="2226" y="2171"/>
                </a:lnTo>
                <a:close/>
                <a:moveTo>
                  <a:pt x="2468" y="2083"/>
                </a:moveTo>
                <a:lnTo>
                  <a:pt x="2451" y="2108"/>
                </a:lnTo>
                <a:lnTo>
                  <a:pt x="2449" y="2081"/>
                </a:lnTo>
                <a:lnTo>
                  <a:pt x="2470" y="2051"/>
                </a:lnTo>
                <a:lnTo>
                  <a:pt x="2468" y="2083"/>
                </a:lnTo>
                <a:close/>
                <a:moveTo>
                  <a:pt x="2279" y="2002"/>
                </a:moveTo>
                <a:lnTo>
                  <a:pt x="2281" y="2004"/>
                </a:lnTo>
                <a:lnTo>
                  <a:pt x="2284" y="2005"/>
                </a:lnTo>
                <a:lnTo>
                  <a:pt x="2286" y="2006"/>
                </a:lnTo>
                <a:lnTo>
                  <a:pt x="2286" y="2008"/>
                </a:lnTo>
                <a:lnTo>
                  <a:pt x="2287" y="2012"/>
                </a:lnTo>
                <a:lnTo>
                  <a:pt x="2289" y="2014"/>
                </a:lnTo>
                <a:lnTo>
                  <a:pt x="2288" y="2019"/>
                </a:lnTo>
                <a:lnTo>
                  <a:pt x="2285" y="2023"/>
                </a:lnTo>
                <a:lnTo>
                  <a:pt x="2287" y="2025"/>
                </a:lnTo>
                <a:lnTo>
                  <a:pt x="2288" y="2027"/>
                </a:lnTo>
                <a:lnTo>
                  <a:pt x="2288" y="2030"/>
                </a:lnTo>
                <a:lnTo>
                  <a:pt x="2289" y="2032"/>
                </a:lnTo>
                <a:lnTo>
                  <a:pt x="2286" y="2035"/>
                </a:lnTo>
                <a:lnTo>
                  <a:pt x="2283" y="2034"/>
                </a:lnTo>
                <a:lnTo>
                  <a:pt x="2280" y="2035"/>
                </a:lnTo>
                <a:lnTo>
                  <a:pt x="2277" y="2038"/>
                </a:lnTo>
                <a:lnTo>
                  <a:pt x="2277" y="2041"/>
                </a:lnTo>
                <a:lnTo>
                  <a:pt x="2274" y="2041"/>
                </a:lnTo>
                <a:lnTo>
                  <a:pt x="2272" y="2041"/>
                </a:lnTo>
                <a:lnTo>
                  <a:pt x="2269" y="2041"/>
                </a:lnTo>
                <a:lnTo>
                  <a:pt x="2266" y="2038"/>
                </a:lnTo>
                <a:lnTo>
                  <a:pt x="2268" y="2044"/>
                </a:lnTo>
                <a:lnTo>
                  <a:pt x="2267" y="2043"/>
                </a:lnTo>
                <a:lnTo>
                  <a:pt x="2264" y="2039"/>
                </a:lnTo>
                <a:lnTo>
                  <a:pt x="2261" y="2040"/>
                </a:lnTo>
                <a:lnTo>
                  <a:pt x="2262" y="2046"/>
                </a:lnTo>
                <a:lnTo>
                  <a:pt x="2266" y="2044"/>
                </a:lnTo>
                <a:lnTo>
                  <a:pt x="2268" y="2044"/>
                </a:lnTo>
                <a:lnTo>
                  <a:pt x="2274" y="2044"/>
                </a:lnTo>
                <a:lnTo>
                  <a:pt x="2278" y="2043"/>
                </a:lnTo>
                <a:lnTo>
                  <a:pt x="2279" y="2040"/>
                </a:lnTo>
                <a:lnTo>
                  <a:pt x="2283" y="2040"/>
                </a:lnTo>
                <a:lnTo>
                  <a:pt x="2285" y="2038"/>
                </a:lnTo>
                <a:lnTo>
                  <a:pt x="2287" y="2040"/>
                </a:lnTo>
                <a:lnTo>
                  <a:pt x="2291" y="2041"/>
                </a:lnTo>
                <a:lnTo>
                  <a:pt x="2287" y="2043"/>
                </a:lnTo>
                <a:lnTo>
                  <a:pt x="2284" y="2047"/>
                </a:lnTo>
                <a:lnTo>
                  <a:pt x="2281" y="2048"/>
                </a:lnTo>
                <a:lnTo>
                  <a:pt x="2277" y="2047"/>
                </a:lnTo>
                <a:lnTo>
                  <a:pt x="2274" y="2049"/>
                </a:lnTo>
                <a:lnTo>
                  <a:pt x="2271" y="2050"/>
                </a:lnTo>
                <a:lnTo>
                  <a:pt x="2266" y="2052"/>
                </a:lnTo>
                <a:lnTo>
                  <a:pt x="2264" y="2055"/>
                </a:lnTo>
                <a:lnTo>
                  <a:pt x="2262" y="2056"/>
                </a:lnTo>
                <a:lnTo>
                  <a:pt x="2263" y="2060"/>
                </a:lnTo>
                <a:lnTo>
                  <a:pt x="2260" y="2060"/>
                </a:lnTo>
                <a:lnTo>
                  <a:pt x="2257" y="2063"/>
                </a:lnTo>
                <a:lnTo>
                  <a:pt x="2255" y="2066"/>
                </a:lnTo>
                <a:lnTo>
                  <a:pt x="2253" y="2067"/>
                </a:lnTo>
                <a:lnTo>
                  <a:pt x="2251" y="2067"/>
                </a:lnTo>
                <a:lnTo>
                  <a:pt x="2249" y="2069"/>
                </a:lnTo>
                <a:lnTo>
                  <a:pt x="2245" y="2071"/>
                </a:lnTo>
                <a:lnTo>
                  <a:pt x="2245" y="2075"/>
                </a:lnTo>
                <a:lnTo>
                  <a:pt x="2243" y="2074"/>
                </a:lnTo>
                <a:lnTo>
                  <a:pt x="2241" y="2073"/>
                </a:lnTo>
                <a:lnTo>
                  <a:pt x="2236" y="2074"/>
                </a:lnTo>
                <a:lnTo>
                  <a:pt x="2233" y="2073"/>
                </a:lnTo>
                <a:lnTo>
                  <a:pt x="2234" y="2069"/>
                </a:lnTo>
                <a:lnTo>
                  <a:pt x="2238" y="2068"/>
                </a:lnTo>
                <a:lnTo>
                  <a:pt x="2243" y="2068"/>
                </a:lnTo>
                <a:lnTo>
                  <a:pt x="2248" y="2068"/>
                </a:lnTo>
                <a:lnTo>
                  <a:pt x="2249" y="2064"/>
                </a:lnTo>
                <a:lnTo>
                  <a:pt x="2248" y="2060"/>
                </a:lnTo>
                <a:lnTo>
                  <a:pt x="2246" y="2057"/>
                </a:lnTo>
                <a:lnTo>
                  <a:pt x="2246" y="2054"/>
                </a:lnTo>
                <a:lnTo>
                  <a:pt x="2244" y="2052"/>
                </a:lnTo>
                <a:lnTo>
                  <a:pt x="2234" y="2050"/>
                </a:lnTo>
                <a:lnTo>
                  <a:pt x="2231" y="2043"/>
                </a:lnTo>
                <a:lnTo>
                  <a:pt x="2228" y="2042"/>
                </a:lnTo>
                <a:lnTo>
                  <a:pt x="2228" y="2046"/>
                </a:lnTo>
                <a:lnTo>
                  <a:pt x="2233" y="2050"/>
                </a:lnTo>
                <a:lnTo>
                  <a:pt x="2235" y="2054"/>
                </a:lnTo>
                <a:lnTo>
                  <a:pt x="2238" y="2056"/>
                </a:lnTo>
                <a:lnTo>
                  <a:pt x="2243" y="2057"/>
                </a:lnTo>
                <a:lnTo>
                  <a:pt x="2244" y="2059"/>
                </a:lnTo>
                <a:lnTo>
                  <a:pt x="2245" y="2065"/>
                </a:lnTo>
                <a:lnTo>
                  <a:pt x="2240" y="2066"/>
                </a:lnTo>
                <a:lnTo>
                  <a:pt x="2235" y="2066"/>
                </a:lnTo>
                <a:lnTo>
                  <a:pt x="2231" y="2069"/>
                </a:lnTo>
                <a:lnTo>
                  <a:pt x="2231" y="2071"/>
                </a:lnTo>
                <a:lnTo>
                  <a:pt x="2231" y="2075"/>
                </a:lnTo>
                <a:lnTo>
                  <a:pt x="2233" y="2076"/>
                </a:lnTo>
                <a:lnTo>
                  <a:pt x="2238" y="2079"/>
                </a:lnTo>
                <a:lnTo>
                  <a:pt x="2241" y="2082"/>
                </a:lnTo>
                <a:lnTo>
                  <a:pt x="2236" y="2083"/>
                </a:lnTo>
                <a:lnTo>
                  <a:pt x="2235" y="2084"/>
                </a:lnTo>
                <a:lnTo>
                  <a:pt x="2236" y="2089"/>
                </a:lnTo>
                <a:lnTo>
                  <a:pt x="2238" y="2089"/>
                </a:lnTo>
                <a:lnTo>
                  <a:pt x="2238" y="2091"/>
                </a:lnTo>
                <a:lnTo>
                  <a:pt x="2235" y="2094"/>
                </a:lnTo>
                <a:lnTo>
                  <a:pt x="2234" y="2093"/>
                </a:lnTo>
                <a:lnTo>
                  <a:pt x="2234" y="2092"/>
                </a:lnTo>
                <a:lnTo>
                  <a:pt x="2232" y="2090"/>
                </a:lnTo>
                <a:lnTo>
                  <a:pt x="2231" y="2084"/>
                </a:lnTo>
                <a:lnTo>
                  <a:pt x="2229" y="2084"/>
                </a:lnTo>
                <a:lnTo>
                  <a:pt x="2228" y="2083"/>
                </a:lnTo>
                <a:lnTo>
                  <a:pt x="2225" y="2083"/>
                </a:lnTo>
                <a:lnTo>
                  <a:pt x="2224" y="2080"/>
                </a:lnTo>
                <a:lnTo>
                  <a:pt x="2225" y="2076"/>
                </a:lnTo>
                <a:lnTo>
                  <a:pt x="2226" y="2069"/>
                </a:lnTo>
                <a:lnTo>
                  <a:pt x="2225" y="2060"/>
                </a:lnTo>
                <a:lnTo>
                  <a:pt x="2220" y="2058"/>
                </a:lnTo>
                <a:lnTo>
                  <a:pt x="2216" y="2055"/>
                </a:lnTo>
                <a:lnTo>
                  <a:pt x="2214" y="2052"/>
                </a:lnTo>
                <a:lnTo>
                  <a:pt x="2216" y="2050"/>
                </a:lnTo>
                <a:lnTo>
                  <a:pt x="2219" y="2051"/>
                </a:lnTo>
                <a:lnTo>
                  <a:pt x="2223" y="2049"/>
                </a:lnTo>
                <a:lnTo>
                  <a:pt x="2224" y="2046"/>
                </a:lnTo>
                <a:lnTo>
                  <a:pt x="2222" y="2044"/>
                </a:lnTo>
                <a:lnTo>
                  <a:pt x="2220" y="2046"/>
                </a:lnTo>
                <a:lnTo>
                  <a:pt x="2214" y="2047"/>
                </a:lnTo>
                <a:lnTo>
                  <a:pt x="2208" y="2051"/>
                </a:lnTo>
                <a:lnTo>
                  <a:pt x="2208" y="2049"/>
                </a:lnTo>
                <a:lnTo>
                  <a:pt x="2210" y="2042"/>
                </a:lnTo>
                <a:lnTo>
                  <a:pt x="2209" y="2042"/>
                </a:lnTo>
                <a:lnTo>
                  <a:pt x="2207" y="2033"/>
                </a:lnTo>
                <a:lnTo>
                  <a:pt x="2202" y="2027"/>
                </a:lnTo>
                <a:lnTo>
                  <a:pt x="2202" y="2024"/>
                </a:lnTo>
                <a:lnTo>
                  <a:pt x="2208" y="2023"/>
                </a:lnTo>
                <a:lnTo>
                  <a:pt x="2212" y="2025"/>
                </a:lnTo>
                <a:lnTo>
                  <a:pt x="2216" y="2029"/>
                </a:lnTo>
                <a:lnTo>
                  <a:pt x="2218" y="2034"/>
                </a:lnTo>
                <a:lnTo>
                  <a:pt x="2216" y="2037"/>
                </a:lnTo>
                <a:lnTo>
                  <a:pt x="2220" y="2042"/>
                </a:lnTo>
                <a:lnTo>
                  <a:pt x="2224" y="2042"/>
                </a:lnTo>
                <a:lnTo>
                  <a:pt x="2222" y="2035"/>
                </a:lnTo>
                <a:lnTo>
                  <a:pt x="2225" y="2035"/>
                </a:lnTo>
                <a:lnTo>
                  <a:pt x="2229" y="2035"/>
                </a:lnTo>
                <a:lnTo>
                  <a:pt x="2233" y="2037"/>
                </a:lnTo>
                <a:lnTo>
                  <a:pt x="2237" y="2037"/>
                </a:lnTo>
                <a:lnTo>
                  <a:pt x="2242" y="2037"/>
                </a:lnTo>
                <a:lnTo>
                  <a:pt x="2249" y="2034"/>
                </a:lnTo>
                <a:lnTo>
                  <a:pt x="2257" y="2034"/>
                </a:lnTo>
                <a:lnTo>
                  <a:pt x="2260" y="2039"/>
                </a:lnTo>
                <a:lnTo>
                  <a:pt x="2262" y="2038"/>
                </a:lnTo>
                <a:lnTo>
                  <a:pt x="2259" y="2031"/>
                </a:lnTo>
                <a:lnTo>
                  <a:pt x="2258" y="2027"/>
                </a:lnTo>
                <a:lnTo>
                  <a:pt x="2254" y="2025"/>
                </a:lnTo>
                <a:lnTo>
                  <a:pt x="2249" y="2024"/>
                </a:lnTo>
                <a:lnTo>
                  <a:pt x="2246" y="2023"/>
                </a:lnTo>
                <a:lnTo>
                  <a:pt x="2243" y="2024"/>
                </a:lnTo>
                <a:lnTo>
                  <a:pt x="2240" y="2021"/>
                </a:lnTo>
                <a:lnTo>
                  <a:pt x="2249" y="2021"/>
                </a:lnTo>
                <a:lnTo>
                  <a:pt x="2252" y="2022"/>
                </a:lnTo>
                <a:lnTo>
                  <a:pt x="2255" y="2021"/>
                </a:lnTo>
                <a:lnTo>
                  <a:pt x="2259" y="2019"/>
                </a:lnTo>
                <a:lnTo>
                  <a:pt x="2262" y="2017"/>
                </a:lnTo>
                <a:lnTo>
                  <a:pt x="2263" y="2014"/>
                </a:lnTo>
                <a:lnTo>
                  <a:pt x="2267" y="2012"/>
                </a:lnTo>
                <a:lnTo>
                  <a:pt x="2269" y="2013"/>
                </a:lnTo>
                <a:lnTo>
                  <a:pt x="2270" y="2014"/>
                </a:lnTo>
                <a:lnTo>
                  <a:pt x="2272" y="2009"/>
                </a:lnTo>
                <a:lnTo>
                  <a:pt x="2275" y="2007"/>
                </a:lnTo>
                <a:lnTo>
                  <a:pt x="2276" y="2004"/>
                </a:lnTo>
                <a:lnTo>
                  <a:pt x="2276" y="2002"/>
                </a:lnTo>
                <a:lnTo>
                  <a:pt x="2279" y="2002"/>
                </a:lnTo>
                <a:close/>
                <a:moveTo>
                  <a:pt x="2429" y="2009"/>
                </a:moveTo>
                <a:lnTo>
                  <a:pt x="2433" y="2012"/>
                </a:lnTo>
                <a:lnTo>
                  <a:pt x="2434" y="2010"/>
                </a:lnTo>
                <a:lnTo>
                  <a:pt x="2434" y="2007"/>
                </a:lnTo>
                <a:lnTo>
                  <a:pt x="2438" y="2007"/>
                </a:lnTo>
                <a:lnTo>
                  <a:pt x="2439" y="2002"/>
                </a:lnTo>
                <a:lnTo>
                  <a:pt x="2436" y="1999"/>
                </a:lnTo>
                <a:lnTo>
                  <a:pt x="2433" y="1993"/>
                </a:lnTo>
                <a:lnTo>
                  <a:pt x="2436" y="1996"/>
                </a:lnTo>
                <a:lnTo>
                  <a:pt x="2441" y="1999"/>
                </a:lnTo>
                <a:lnTo>
                  <a:pt x="2445" y="2006"/>
                </a:lnTo>
                <a:lnTo>
                  <a:pt x="2444" y="2010"/>
                </a:lnTo>
                <a:lnTo>
                  <a:pt x="2441" y="2015"/>
                </a:lnTo>
                <a:lnTo>
                  <a:pt x="2436" y="2019"/>
                </a:lnTo>
                <a:lnTo>
                  <a:pt x="2433" y="2014"/>
                </a:lnTo>
                <a:lnTo>
                  <a:pt x="2429" y="2013"/>
                </a:lnTo>
                <a:lnTo>
                  <a:pt x="2430" y="2021"/>
                </a:lnTo>
                <a:lnTo>
                  <a:pt x="2425" y="2025"/>
                </a:lnTo>
                <a:lnTo>
                  <a:pt x="2423" y="2029"/>
                </a:lnTo>
                <a:lnTo>
                  <a:pt x="2412" y="2027"/>
                </a:lnTo>
                <a:lnTo>
                  <a:pt x="2414" y="2031"/>
                </a:lnTo>
                <a:lnTo>
                  <a:pt x="2419" y="2031"/>
                </a:lnTo>
                <a:lnTo>
                  <a:pt x="2423" y="2030"/>
                </a:lnTo>
                <a:lnTo>
                  <a:pt x="2426" y="2030"/>
                </a:lnTo>
                <a:lnTo>
                  <a:pt x="2430" y="2027"/>
                </a:lnTo>
                <a:lnTo>
                  <a:pt x="2430" y="2031"/>
                </a:lnTo>
                <a:lnTo>
                  <a:pt x="2429" y="2037"/>
                </a:lnTo>
                <a:lnTo>
                  <a:pt x="2427" y="2042"/>
                </a:lnTo>
                <a:lnTo>
                  <a:pt x="2424" y="2049"/>
                </a:lnTo>
                <a:lnTo>
                  <a:pt x="2423" y="2056"/>
                </a:lnTo>
                <a:lnTo>
                  <a:pt x="2418" y="2059"/>
                </a:lnTo>
                <a:lnTo>
                  <a:pt x="2417" y="2067"/>
                </a:lnTo>
                <a:lnTo>
                  <a:pt x="2414" y="2073"/>
                </a:lnTo>
                <a:lnTo>
                  <a:pt x="2413" y="2071"/>
                </a:lnTo>
                <a:lnTo>
                  <a:pt x="2413" y="2067"/>
                </a:lnTo>
                <a:lnTo>
                  <a:pt x="2408" y="2068"/>
                </a:lnTo>
                <a:lnTo>
                  <a:pt x="2405" y="2066"/>
                </a:lnTo>
                <a:lnTo>
                  <a:pt x="2402" y="2071"/>
                </a:lnTo>
                <a:lnTo>
                  <a:pt x="2406" y="2073"/>
                </a:lnTo>
                <a:lnTo>
                  <a:pt x="2408" y="2077"/>
                </a:lnTo>
                <a:lnTo>
                  <a:pt x="2406" y="2080"/>
                </a:lnTo>
                <a:lnTo>
                  <a:pt x="2400" y="2082"/>
                </a:lnTo>
                <a:lnTo>
                  <a:pt x="2399" y="2085"/>
                </a:lnTo>
                <a:lnTo>
                  <a:pt x="2393" y="2090"/>
                </a:lnTo>
                <a:lnTo>
                  <a:pt x="2391" y="2082"/>
                </a:lnTo>
                <a:lnTo>
                  <a:pt x="2391" y="2077"/>
                </a:lnTo>
                <a:lnTo>
                  <a:pt x="2387" y="2077"/>
                </a:lnTo>
                <a:lnTo>
                  <a:pt x="2381" y="2082"/>
                </a:lnTo>
                <a:lnTo>
                  <a:pt x="2381" y="2077"/>
                </a:lnTo>
                <a:lnTo>
                  <a:pt x="2382" y="2074"/>
                </a:lnTo>
                <a:lnTo>
                  <a:pt x="2382" y="2069"/>
                </a:lnTo>
                <a:lnTo>
                  <a:pt x="2380" y="2067"/>
                </a:lnTo>
                <a:lnTo>
                  <a:pt x="2374" y="2069"/>
                </a:lnTo>
                <a:lnTo>
                  <a:pt x="2370" y="2071"/>
                </a:lnTo>
                <a:lnTo>
                  <a:pt x="2370" y="2066"/>
                </a:lnTo>
                <a:lnTo>
                  <a:pt x="2369" y="2063"/>
                </a:lnTo>
                <a:lnTo>
                  <a:pt x="2364" y="2061"/>
                </a:lnTo>
                <a:lnTo>
                  <a:pt x="2360" y="2066"/>
                </a:lnTo>
                <a:lnTo>
                  <a:pt x="2357" y="2067"/>
                </a:lnTo>
                <a:lnTo>
                  <a:pt x="2352" y="2068"/>
                </a:lnTo>
                <a:lnTo>
                  <a:pt x="2356" y="2061"/>
                </a:lnTo>
                <a:lnTo>
                  <a:pt x="2356" y="2057"/>
                </a:lnTo>
                <a:lnTo>
                  <a:pt x="2356" y="2056"/>
                </a:lnTo>
                <a:lnTo>
                  <a:pt x="2361" y="2049"/>
                </a:lnTo>
                <a:lnTo>
                  <a:pt x="2362" y="2044"/>
                </a:lnTo>
                <a:lnTo>
                  <a:pt x="2366" y="2044"/>
                </a:lnTo>
                <a:lnTo>
                  <a:pt x="2369" y="2048"/>
                </a:lnTo>
                <a:lnTo>
                  <a:pt x="2373" y="2050"/>
                </a:lnTo>
                <a:lnTo>
                  <a:pt x="2376" y="2050"/>
                </a:lnTo>
                <a:lnTo>
                  <a:pt x="2379" y="2052"/>
                </a:lnTo>
                <a:lnTo>
                  <a:pt x="2382" y="2054"/>
                </a:lnTo>
                <a:lnTo>
                  <a:pt x="2381" y="2048"/>
                </a:lnTo>
                <a:lnTo>
                  <a:pt x="2376" y="2046"/>
                </a:lnTo>
                <a:lnTo>
                  <a:pt x="2372" y="2048"/>
                </a:lnTo>
                <a:lnTo>
                  <a:pt x="2372" y="2046"/>
                </a:lnTo>
                <a:lnTo>
                  <a:pt x="2372" y="2042"/>
                </a:lnTo>
                <a:lnTo>
                  <a:pt x="2367" y="2039"/>
                </a:lnTo>
                <a:lnTo>
                  <a:pt x="2362" y="2039"/>
                </a:lnTo>
                <a:lnTo>
                  <a:pt x="2358" y="2044"/>
                </a:lnTo>
                <a:lnTo>
                  <a:pt x="2355" y="2049"/>
                </a:lnTo>
                <a:lnTo>
                  <a:pt x="2350" y="2055"/>
                </a:lnTo>
                <a:lnTo>
                  <a:pt x="2349" y="2060"/>
                </a:lnTo>
                <a:lnTo>
                  <a:pt x="2349" y="2065"/>
                </a:lnTo>
                <a:lnTo>
                  <a:pt x="2350" y="2069"/>
                </a:lnTo>
                <a:lnTo>
                  <a:pt x="2357" y="2072"/>
                </a:lnTo>
                <a:lnTo>
                  <a:pt x="2362" y="2066"/>
                </a:lnTo>
                <a:lnTo>
                  <a:pt x="2366" y="2065"/>
                </a:lnTo>
                <a:lnTo>
                  <a:pt x="2367" y="2072"/>
                </a:lnTo>
                <a:lnTo>
                  <a:pt x="2372" y="2074"/>
                </a:lnTo>
                <a:lnTo>
                  <a:pt x="2376" y="2072"/>
                </a:lnTo>
                <a:lnTo>
                  <a:pt x="2378" y="2074"/>
                </a:lnTo>
                <a:lnTo>
                  <a:pt x="2375" y="2080"/>
                </a:lnTo>
                <a:lnTo>
                  <a:pt x="2378" y="2085"/>
                </a:lnTo>
                <a:lnTo>
                  <a:pt x="2381" y="2088"/>
                </a:lnTo>
                <a:lnTo>
                  <a:pt x="2388" y="2086"/>
                </a:lnTo>
                <a:lnTo>
                  <a:pt x="2388" y="2091"/>
                </a:lnTo>
                <a:lnTo>
                  <a:pt x="2389" y="2097"/>
                </a:lnTo>
                <a:lnTo>
                  <a:pt x="2396" y="2097"/>
                </a:lnTo>
                <a:lnTo>
                  <a:pt x="2404" y="2090"/>
                </a:lnTo>
                <a:lnTo>
                  <a:pt x="2405" y="2091"/>
                </a:lnTo>
                <a:lnTo>
                  <a:pt x="2402" y="2096"/>
                </a:lnTo>
                <a:lnTo>
                  <a:pt x="2399" y="2099"/>
                </a:lnTo>
                <a:lnTo>
                  <a:pt x="2398" y="2101"/>
                </a:lnTo>
                <a:lnTo>
                  <a:pt x="2397" y="2106"/>
                </a:lnTo>
                <a:lnTo>
                  <a:pt x="2396" y="2111"/>
                </a:lnTo>
                <a:lnTo>
                  <a:pt x="2393" y="2111"/>
                </a:lnTo>
                <a:lnTo>
                  <a:pt x="2392" y="2107"/>
                </a:lnTo>
                <a:lnTo>
                  <a:pt x="2390" y="2108"/>
                </a:lnTo>
                <a:lnTo>
                  <a:pt x="2388" y="2108"/>
                </a:lnTo>
                <a:lnTo>
                  <a:pt x="2383" y="2107"/>
                </a:lnTo>
                <a:lnTo>
                  <a:pt x="2386" y="2111"/>
                </a:lnTo>
                <a:lnTo>
                  <a:pt x="2389" y="2114"/>
                </a:lnTo>
                <a:lnTo>
                  <a:pt x="2388" y="2119"/>
                </a:lnTo>
                <a:lnTo>
                  <a:pt x="2389" y="2122"/>
                </a:lnTo>
                <a:lnTo>
                  <a:pt x="2386" y="2125"/>
                </a:lnTo>
                <a:lnTo>
                  <a:pt x="2378" y="2125"/>
                </a:lnTo>
                <a:lnTo>
                  <a:pt x="2374" y="2127"/>
                </a:lnTo>
                <a:lnTo>
                  <a:pt x="2372" y="2129"/>
                </a:lnTo>
                <a:lnTo>
                  <a:pt x="2370" y="2127"/>
                </a:lnTo>
                <a:lnTo>
                  <a:pt x="2367" y="2132"/>
                </a:lnTo>
                <a:lnTo>
                  <a:pt x="2363" y="2129"/>
                </a:lnTo>
                <a:lnTo>
                  <a:pt x="2360" y="2129"/>
                </a:lnTo>
                <a:lnTo>
                  <a:pt x="2357" y="2131"/>
                </a:lnTo>
                <a:lnTo>
                  <a:pt x="2355" y="2130"/>
                </a:lnTo>
                <a:lnTo>
                  <a:pt x="2352" y="2131"/>
                </a:lnTo>
                <a:lnTo>
                  <a:pt x="2348" y="2129"/>
                </a:lnTo>
                <a:lnTo>
                  <a:pt x="2352" y="2127"/>
                </a:lnTo>
                <a:lnTo>
                  <a:pt x="2356" y="2127"/>
                </a:lnTo>
                <a:lnTo>
                  <a:pt x="2360" y="2125"/>
                </a:lnTo>
                <a:lnTo>
                  <a:pt x="2363" y="2123"/>
                </a:lnTo>
                <a:lnTo>
                  <a:pt x="2364" y="2123"/>
                </a:lnTo>
                <a:lnTo>
                  <a:pt x="2363" y="2121"/>
                </a:lnTo>
                <a:lnTo>
                  <a:pt x="2361" y="2117"/>
                </a:lnTo>
                <a:lnTo>
                  <a:pt x="2358" y="2113"/>
                </a:lnTo>
                <a:lnTo>
                  <a:pt x="2355" y="2111"/>
                </a:lnTo>
                <a:lnTo>
                  <a:pt x="2357" y="2116"/>
                </a:lnTo>
                <a:lnTo>
                  <a:pt x="2358" y="2122"/>
                </a:lnTo>
                <a:lnTo>
                  <a:pt x="2355" y="2125"/>
                </a:lnTo>
                <a:lnTo>
                  <a:pt x="2352" y="2122"/>
                </a:lnTo>
                <a:lnTo>
                  <a:pt x="2347" y="2118"/>
                </a:lnTo>
                <a:lnTo>
                  <a:pt x="2347" y="2114"/>
                </a:lnTo>
                <a:lnTo>
                  <a:pt x="2347" y="2110"/>
                </a:lnTo>
                <a:lnTo>
                  <a:pt x="2346" y="2107"/>
                </a:lnTo>
                <a:lnTo>
                  <a:pt x="2352" y="2105"/>
                </a:lnTo>
                <a:lnTo>
                  <a:pt x="2352" y="2101"/>
                </a:lnTo>
                <a:lnTo>
                  <a:pt x="2348" y="2092"/>
                </a:lnTo>
                <a:lnTo>
                  <a:pt x="2343" y="2085"/>
                </a:lnTo>
                <a:lnTo>
                  <a:pt x="2336" y="2086"/>
                </a:lnTo>
                <a:lnTo>
                  <a:pt x="2337" y="2091"/>
                </a:lnTo>
                <a:lnTo>
                  <a:pt x="2338" y="2098"/>
                </a:lnTo>
                <a:lnTo>
                  <a:pt x="2339" y="2100"/>
                </a:lnTo>
                <a:lnTo>
                  <a:pt x="2341" y="2105"/>
                </a:lnTo>
                <a:lnTo>
                  <a:pt x="2339" y="2108"/>
                </a:lnTo>
                <a:lnTo>
                  <a:pt x="2343" y="2109"/>
                </a:lnTo>
                <a:lnTo>
                  <a:pt x="2344" y="2117"/>
                </a:lnTo>
                <a:lnTo>
                  <a:pt x="2345" y="2121"/>
                </a:lnTo>
                <a:lnTo>
                  <a:pt x="2346" y="2123"/>
                </a:lnTo>
                <a:lnTo>
                  <a:pt x="2344" y="2124"/>
                </a:lnTo>
                <a:lnTo>
                  <a:pt x="2341" y="2129"/>
                </a:lnTo>
                <a:lnTo>
                  <a:pt x="2344" y="2133"/>
                </a:lnTo>
                <a:lnTo>
                  <a:pt x="2344" y="2138"/>
                </a:lnTo>
                <a:lnTo>
                  <a:pt x="2341" y="2138"/>
                </a:lnTo>
                <a:lnTo>
                  <a:pt x="2338" y="2140"/>
                </a:lnTo>
                <a:lnTo>
                  <a:pt x="2335" y="2141"/>
                </a:lnTo>
                <a:lnTo>
                  <a:pt x="2333" y="2140"/>
                </a:lnTo>
                <a:lnTo>
                  <a:pt x="2332" y="2141"/>
                </a:lnTo>
                <a:lnTo>
                  <a:pt x="2331" y="2139"/>
                </a:lnTo>
                <a:lnTo>
                  <a:pt x="2329" y="2134"/>
                </a:lnTo>
                <a:lnTo>
                  <a:pt x="2327" y="2134"/>
                </a:lnTo>
                <a:lnTo>
                  <a:pt x="2324" y="2138"/>
                </a:lnTo>
                <a:lnTo>
                  <a:pt x="2323" y="2138"/>
                </a:lnTo>
                <a:lnTo>
                  <a:pt x="2323" y="2135"/>
                </a:lnTo>
                <a:lnTo>
                  <a:pt x="2323" y="2133"/>
                </a:lnTo>
                <a:lnTo>
                  <a:pt x="2320" y="2129"/>
                </a:lnTo>
                <a:lnTo>
                  <a:pt x="2318" y="2125"/>
                </a:lnTo>
                <a:lnTo>
                  <a:pt x="2313" y="2126"/>
                </a:lnTo>
                <a:lnTo>
                  <a:pt x="2309" y="2125"/>
                </a:lnTo>
                <a:lnTo>
                  <a:pt x="2306" y="2119"/>
                </a:lnTo>
                <a:lnTo>
                  <a:pt x="2303" y="2115"/>
                </a:lnTo>
                <a:lnTo>
                  <a:pt x="2303" y="2113"/>
                </a:lnTo>
                <a:lnTo>
                  <a:pt x="2309" y="2114"/>
                </a:lnTo>
                <a:lnTo>
                  <a:pt x="2310" y="2119"/>
                </a:lnTo>
                <a:lnTo>
                  <a:pt x="2317" y="2119"/>
                </a:lnTo>
                <a:lnTo>
                  <a:pt x="2320" y="2118"/>
                </a:lnTo>
                <a:lnTo>
                  <a:pt x="2326" y="2123"/>
                </a:lnTo>
                <a:lnTo>
                  <a:pt x="2327" y="2126"/>
                </a:lnTo>
                <a:lnTo>
                  <a:pt x="2333" y="2122"/>
                </a:lnTo>
                <a:lnTo>
                  <a:pt x="2337" y="2122"/>
                </a:lnTo>
                <a:lnTo>
                  <a:pt x="2340" y="2121"/>
                </a:lnTo>
                <a:lnTo>
                  <a:pt x="2340" y="2116"/>
                </a:lnTo>
                <a:lnTo>
                  <a:pt x="2337" y="2116"/>
                </a:lnTo>
                <a:lnTo>
                  <a:pt x="2332" y="2116"/>
                </a:lnTo>
                <a:lnTo>
                  <a:pt x="2329" y="2121"/>
                </a:lnTo>
                <a:lnTo>
                  <a:pt x="2324" y="2118"/>
                </a:lnTo>
                <a:lnTo>
                  <a:pt x="2321" y="2116"/>
                </a:lnTo>
                <a:lnTo>
                  <a:pt x="2317" y="2116"/>
                </a:lnTo>
                <a:lnTo>
                  <a:pt x="2313" y="2110"/>
                </a:lnTo>
                <a:lnTo>
                  <a:pt x="2315" y="2105"/>
                </a:lnTo>
                <a:lnTo>
                  <a:pt x="2320" y="2102"/>
                </a:lnTo>
                <a:lnTo>
                  <a:pt x="2327" y="2099"/>
                </a:lnTo>
                <a:lnTo>
                  <a:pt x="2329" y="2097"/>
                </a:lnTo>
                <a:lnTo>
                  <a:pt x="2327" y="2097"/>
                </a:lnTo>
                <a:lnTo>
                  <a:pt x="2320" y="2099"/>
                </a:lnTo>
                <a:lnTo>
                  <a:pt x="2315" y="2100"/>
                </a:lnTo>
                <a:lnTo>
                  <a:pt x="2312" y="2102"/>
                </a:lnTo>
                <a:lnTo>
                  <a:pt x="2309" y="2102"/>
                </a:lnTo>
                <a:lnTo>
                  <a:pt x="2297" y="2099"/>
                </a:lnTo>
                <a:lnTo>
                  <a:pt x="2293" y="2101"/>
                </a:lnTo>
                <a:lnTo>
                  <a:pt x="2288" y="2101"/>
                </a:lnTo>
                <a:lnTo>
                  <a:pt x="2287" y="2097"/>
                </a:lnTo>
                <a:lnTo>
                  <a:pt x="2289" y="2091"/>
                </a:lnTo>
                <a:lnTo>
                  <a:pt x="2294" y="2092"/>
                </a:lnTo>
                <a:lnTo>
                  <a:pt x="2298" y="2090"/>
                </a:lnTo>
                <a:lnTo>
                  <a:pt x="2302" y="2089"/>
                </a:lnTo>
                <a:lnTo>
                  <a:pt x="2304" y="2084"/>
                </a:lnTo>
                <a:lnTo>
                  <a:pt x="2305" y="2084"/>
                </a:lnTo>
                <a:lnTo>
                  <a:pt x="2309" y="2086"/>
                </a:lnTo>
                <a:lnTo>
                  <a:pt x="2313" y="2084"/>
                </a:lnTo>
                <a:lnTo>
                  <a:pt x="2319" y="2075"/>
                </a:lnTo>
                <a:lnTo>
                  <a:pt x="2322" y="2069"/>
                </a:lnTo>
                <a:lnTo>
                  <a:pt x="2326" y="2069"/>
                </a:lnTo>
                <a:lnTo>
                  <a:pt x="2331" y="2069"/>
                </a:lnTo>
                <a:lnTo>
                  <a:pt x="2335" y="2066"/>
                </a:lnTo>
                <a:lnTo>
                  <a:pt x="2338" y="2066"/>
                </a:lnTo>
                <a:lnTo>
                  <a:pt x="2344" y="2069"/>
                </a:lnTo>
                <a:lnTo>
                  <a:pt x="2345" y="2066"/>
                </a:lnTo>
                <a:lnTo>
                  <a:pt x="2341" y="2065"/>
                </a:lnTo>
                <a:lnTo>
                  <a:pt x="2338" y="2063"/>
                </a:lnTo>
                <a:lnTo>
                  <a:pt x="2335" y="2058"/>
                </a:lnTo>
                <a:lnTo>
                  <a:pt x="2335" y="2060"/>
                </a:lnTo>
                <a:lnTo>
                  <a:pt x="2333" y="2064"/>
                </a:lnTo>
                <a:lnTo>
                  <a:pt x="2331" y="2065"/>
                </a:lnTo>
                <a:lnTo>
                  <a:pt x="2327" y="2066"/>
                </a:lnTo>
                <a:lnTo>
                  <a:pt x="2328" y="2060"/>
                </a:lnTo>
                <a:lnTo>
                  <a:pt x="2329" y="2059"/>
                </a:lnTo>
                <a:lnTo>
                  <a:pt x="2330" y="2056"/>
                </a:lnTo>
                <a:lnTo>
                  <a:pt x="2332" y="2054"/>
                </a:lnTo>
                <a:lnTo>
                  <a:pt x="2332" y="2047"/>
                </a:lnTo>
                <a:lnTo>
                  <a:pt x="2331" y="2044"/>
                </a:lnTo>
                <a:lnTo>
                  <a:pt x="2333" y="2041"/>
                </a:lnTo>
                <a:lnTo>
                  <a:pt x="2336" y="2038"/>
                </a:lnTo>
                <a:lnTo>
                  <a:pt x="2336" y="2035"/>
                </a:lnTo>
                <a:lnTo>
                  <a:pt x="2335" y="2033"/>
                </a:lnTo>
                <a:lnTo>
                  <a:pt x="2336" y="2031"/>
                </a:lnTo>
                <a:lnTo>
                  <a:pt x="2333" y="2029"/>
                </a:lnTo>
                <a:lnTo>
                  <a:pt x="2333" y="2026"/>
                </a:lnTo>
                <a:lnTo>
                  <a:pt x="2335" y="2026"/>
                </a:lnTo>
                <a:lnTo>
                  <a:pt x="2337" y="2026"/>
                </a:lnTo>
                <a:lnTo>
                  <a:pt x="2333" y="2021"/>
                </a:lnTo>
                <a:lnTo>
                  <a:pt x="2330" y="2014"/>
                </a:lnTo>
                <a:lnTo>
                  <a:pt x="2335" y="2016"/>
                </a:lnTo>
                <a:lnTo>
                  <a:pt x="2338" y="2018"/>
                </a:lnTo>
                <a:lnTo>
                  <a:pt x="2343" y="2022"/>
                </a:lnTo>
                <a:lnTo>
                  <a:pt x="2345" y="2024"/>
                </a:lnTo>
                <a:lnTo>
                  <a:pt x="2350" y="2024"/>
                </a:lnTo>
                <a:lnTo>
                  <a:pt x="2349" y="2018"/>
                </a:lnTo>
                <a:lnTo>
                  <a:pt x="2348" y="2016"/>
                </a:lnTo>
                <a:lnTo>
                  <a:pt x="2345" y="2021"/>
                </a:lnTo>
                <a:lnTo>
                  <a:pt x="2339" y="2015"/>
                </a:lnTo>
                <a:lnTo>
                  <a:pt x="2340" y="2012"/>
                </a:lnTo>
                <a:lnTo>
                  <a:pt x="2340" y="2009"/>
                </a:lnTo>
                <a:lnTo>
                  <a:pt x="2340" y="2006"/>
                </a:lnTo>
                <a:lnTo>
                  <a:pt x="2340" y="2001"/>
                </a:lnTo>
                <a:lnTo>
                  <a:pt x="2338" y="1997"/>
                </a:lnTo>
                <a:lnTo>
                  <a:pt x="2336" y="1996"/>
                </a:lnTo>
                <a:lnTo>
                  <a:pt x="2333" y="1991"/>
                </a:lnTo>
                <a:lnTo>
                  <a:pt x="2335" y="1988"/>
                </a:lnTo>
                <a:lnTo>
                  <a:pt x="2337" y="1983"/>
                </a:lnTo>
                <a:lnTo>
                  <a:pt x="2335" y="1979"/>
                </a:lnTo>
                <a:lnTo>
                  <a:pt x="2341" y="1976"/>
                </a:lnTo>
                <a:lnTo>
                  <a:pt x="2345" y="1976"/>
                </a:lnTo>
                <a:lnTo>
                  <a:pt x="2350" y="1979"/>
                </a:lnTo>
                <a:lnTo>
                  <a:pt x="2360" y="1982"/>
                </a:lnTo>
                <a:lnTo>
                  <a:pt x="2362" y="1983"/>
                </a:lnTo>
                <a:lnTo>
                  <a:pt x="2362" y="1988"/>
                </a:lnTo>
                <a:lnTo>
                  <a:pt x="2365" y="1991"/>
                </a:lnTo>
                <a:lnTo>
                  <a:pt x="2367" y="1987"/>
                </a:lnTo>
                <a:lnTo>
                  <a:pt x="2371" y="1992"/>
                </a:lnTo>
                <a:lnTo>
                  <a:pt x="2375" y="1996"/>
                </a:lnTo>
                <a:lnTo>
                  <a:pt x="2383" y="2001"/>
                </a:lnTo>
                <a:lnTo>
                  <a:pt x="2388" y="1998"/>
                </a:lnTo>
                <a:lnTo>
                  <a:pt x="2388" y="2001"/>
                </a:lnTo>
                <a:lnTo>
                  <a:pt x="2391" y="2006"/>
                </a:lnTo>
                <a:lnTo>
                  <a:pt x="2391" y="2009"/>
                </a:lnTo>
                <a:lnTo>
                  <a:pt x="2396" y="2012"/>
                </a:lnTo>
                <a:lnTo>
                  <a:pt x="2395" y="2014"/>
                </a:lnTo>
                <a:lnTo>
                  <a:pt x="2392" y="2019"/>
                </a:lnTo>
                <a:lnTo>
                  <a:pt x="2396" y="2022"/>
                </a:lnTo>
                <a:lnTo>
                  <a:pt x="2397" y="2024"/>
                </a:lnTo>
                <a:lnTo>
                  <a:pt x="2395" y="2031"/>
                </a:lnTo>
                <a:lnTo>
                  <a:pt x="2399" y="2029"/>
                </a:lnTo>
                <a:lnTo>
                  <a:pt x="2401" y="2024"/>
                </a:lnTo>
                <a:lnTo>
                  <a:pt x="2400" y="2018"/>
                </a:lnTo>
                <a:lnTo>
                  <a:pt x="2399" y="2017"/>
                </a:lnTo>
                <a:lnTo>
                  <a:pt x="2402" y="2016"/>
                </a:lnTo>
                <a:lnTo>
                  <a:pt x="2407" y="2014"/>
                </a:lnTo>
                <a:lnTo>
                  <a:pt x="2406" y="2013"/>
                </a:lnTo>
                <a:lnTo>
                  <a:pt x="2402" y="2013"/>
                </a:lnTo>
                <a:lnTo>
                  <a:pt x="2400" y="2012"/>
                </a:lnTo>
                <a:lnTo>
                  <a:pt x="2402" y="2008"/>
                </a:lnTo>
                <a:lnTo>
                  <a:pt x="2407" y="2008"/>
                </a:lnTo>
                <a:lnTo>
                  <a:pt x="2409" y="2005"/>
                </a:lnTo>
                <a:lnTo>
                  <a:pt x="2414" y="2006"/>
                </a:lnTo>
                <a:lnTo>
                  <a:pt x="2414" y="2000"/>
                </a:lnTo>
                <a:lnTo>
                  <a:pt x="2415" y="1998"/>
                </a:lnTo>
                <a:lnTo>
                  <a:pt x="2417" y="1996"/>
                </a:lnTo>
                <a:lnTo>
                  <a:pt x="2419" y="1992"/>
                </a:lnTo>
                <a:lnTo>
                  <a:pt x="2421" y="1991"/>
                </a:lnTo>
                <a:lnTo>
                  <a:pt x="2426" y="1989"/>
                </a:lnTo>
                <a:lnTo>
                  <a:pt x="2426" y="1992"/>
                </a:lnTo>
                <a:lnTo>
                  <a:pt x="2429" y="1996"/>
                </a:lnTo>
                <a:lnTo>
                  <a:pt x="2429" y="1999"/>
                </a:lnTo>
                <a:lnTo>
                  <a:pt x="2427" y="2001"/>
                </a:lnTo>
                <a:lnTo>
                  <a:pt x="2429" y="2009"/>
                </a:lnTo>
                <a:close/>
                <a:moveTo>
                  <a:pt x="2280" y="1828"/>
                </a:moveTo>
                <a:lnTo>
                  <a:pt x="2283" y="1831"/>
                </a:lnTo>
                <a:lnTo>
                  <a:pt x="2287" y="1832"/>
                </a:lnTo>
                <a:lnTo>
                  <a:pt x="2288" y="1834"/>
                </a:lnTo>
                <a:lnTo>
                  <a:pt x="2289" y="1840"/>
                </a:lnTo>
                <a:lnTo>
                  <a:pt x="2292" y="1842"/>
                </a:lnTo>
                <a:lnTo>
                  <a:pt x="2300" y="1843"/>
                </a:lnTo>
                <a:lnTo>
                  <a:pt x="2303" y="1846"/>
                </a:lnTo>
                <a:lnTo>
                  <a:pt x="2300" y="1849"/>
                </a:lnTo>
                <a:lnTo>
                  <a:pt x="2298" y="1853"/>
                </a:lnTo>
                <a:lnTo>
                  <a:pt x="2297" y="1853"/>
                </a:lnTo>
                <a:lnTo>
                  <a:pt x="2297" y="1855"/>
                </a:lnTo>
                <a:lnTo>
                  <a:pt x="2298" y="1857"/>
                </a:lnTo>
                <a:lnTo>
                  <a:pt x="2293" y="1859"/>
                </a:lnTo>
                <a:lnTo>
                  <a:pt x="2289" y="1859"/>
                </a:lnTo>
                <a:lnTo>
                  <a:pt x="2284" y="1854"/>
                </a:lnTo>
                <a:lnTo>
                  <a:pt x="2283" y="1850"/>
                </a:lnTo>
                <a:lnTo>
                  <a:pt x="2285" y="1846"/>
                </a:lnTo>
                <a:lnTo>
                  <a:pt x="2280" y="1848"/>
                </a:lnTo>
                <a:lnTo>
                  <a:pt x="2279" y="1854"/>
                </a:lnTo>
                <a:lnTo>
                  <a:pt x="2280" y="1856"/>
                </a:lnTo>
                <a:lnTo>
                  <a:pt x="2281" y="1857"/>
                </a:lnTo>
                <a:lnTo>
                  <a:pt x="2283" y="1864"/>
                </a:lnTo>
                <a:lnTo>
                  <a:pt x="2281" y="1868"/>
                </a:lnTo>
                <a:lnTo>
                  <a:pt x="2276" y="1870"/>
                </a:lnTo>
                <a:lnTo>
                  <a:pt x="2276" y="1874"/>
                </a:lnTo>
                <a:lnTo>
                  <a:pt x="2272" y="1879"/>
                </a:lnTo>
                <a:lnTo>
                  <a:pt x="2267" y="1879"/>
                </a:lnTo>
                <a:lnTo>
                  <a:pt x="2263" y="1879"/>
                </a:lnTo>
                <a:lnTo>
                  <a:pt x="2259" y="1880"/>
                </a:lnTo>
                <a:lnTo>
                  <a:pt x="2255" y="1882"/>
                </a:lnTo>
                <a:lnTo>
                  <a:pt x="2251" y="1881"/>
                </a:lnTo>
                <a:lnTo>
                  <a:pt x="2248" y="1880"/>
                </a:lnTo>
                <a:lnTo>
                  <a:pt x="2240" y="1882"/>
                </a:lnTo>
                <a:lnTo>
                  <a:pt x="2234" y="1882"/>
                </a:lnTo>
                <a:lnTo>
                  <a:pt x="2229" y="1884"/>
                </a:lnTo>
                <a:lnTo>
                  <a:pt x="2228" y="1883"/>
                </a:lnTo>
                <a:lnTo>
                  <a:pt x="2227" y="1878"/>
                </a:lnTo>
                <a:lnTo>
                  <a:pt x="2223" y="1874"/>
                </a:lnTo>
                <a:lnTo>
                  <a:pt x="2217" y="1870"/>
                </a:lnTo>
                <a:lnTo>
                  <a:pt x="2216" y="1871"/>
                </a:lnTo>
                <a:lnTo>
                  <a:pt x="2217" y="1874"/>
                </a:lnTo>
                <a:lnTo>
                  <a:pt x="2223" y="1879"/>
                </a:lnTo>
                <a:lnTo>
                  <a:pt x="2224" y="1883"/>
                </a:lnTo>
                <a:lnTo>
                  <a:pt x="2222" y="1885"/>
                </a:lnTo>
                <a:lnTo>
                  <a:pt x="2219" y="1887"/>
                </a:lnTo>
                <a:lnTo>
                  <a:pt x="2209" y="1889"/>
                </a:lnTo>
                <a:lnTo>
                  <a:pt x="2206" y="1889"/>
                </a:lnTo>
                <a:lnTo>
                  <a:pt x="2202" y="1882"/>
                </a:lnTo>
                <a:lnTo>
                  <a:pt x="2196" y="1882"/>
                </a:lnTo>
                <a:lnTo>
                  <a:pt x="2193" y="1878"/>
                </a:lnTo>
                <a:lnTo>
                  <a:pt x="2198" y="1871"/>
                </a:lnTo>
                <a:lnTo>
                  <a:pt x="2198" y="1866"/>
                </a:lnTo>
                <a:lnTo>
                  <a:pt x="2202" y="1860"/>
                </a:lnTo>
                <a:lnTo>
                  <a:pt x="2205" y="1856"/>
                </a:lnTo>
                <a:lnTo>
                  <a:pt x="2206" y="1857"/>
                </a:lnTo>
                <a:lnTo>
                  <a:pt x="2210" y="1856"/>
                </a:lnTo>
                <a:lnTo>
                  <a:pt x="2214" y="1848"/>
                </a:lnTo>
                <a:lnTo>
                  <a:pt x="2219" y="1847"/>
                </a:lnTo>
                <a:lnTo>
                  <a:pt x="2222" y="1849"/>
                </a:lnTo>
                <a:lnTo>
                  <a:pt x="2224" y="1851"/>
                </a:lnTo>
                <a:lnTo>
                  <a:pt x="2223" y="1855"/>
                </a:lnTo>
                <a:lnTo>
                  <a:pt x="2226" y="1856"/>
                </a:lnTo>
                <a:lnTo>
                  <a:pt x="2228" y="1857"/>
                </a:lnTo>
                <a:lnTo>
                  <a:pt x="2227" y="1863"/>
                </a:lnTo>
                <a:lnTo>
                  <a:pt x="2227" y="1864"/>
                </a:lnTo>
                <a:lnTo>
                  <a:pt x="2225" y="1860"/>
                </a:lnTo>
                <a:lnTo>
                  <a:pt x="2223" y="1860"/>
                </a:lnTo>
                <a:lnTo>
                  <a:pt x="2226" y="1865"/>
                </a:lnTo>
                <a:lnTo>
                  <a:pt x="2229" y="1866"/>
                </a:lnTo>
                <a:lnTo>
                  <a:pt x="2233" y="1866"/>
                </a:lnTo>
                <a:lnTo>
                  <a:pt x="2236" y="1871"/>
                </a:lnTo>
                <a:lnTo>
                  <a:pt x="2244" y="1874"/>
                </a:lnTo>
                <a:lnTo>
                  <a:pt x="2246" y="1874"/>
                </a:lnTo>
                <a:lnTo>
                  <a:pt x="2251" y="1872"/>
                </a:lnTo>
                <a:lnTo>
                  <a:pt x="2257" y="1872"/>
                </a:lnTo>
                <a:lnTo>
                  <a:pt x="2262" y="1870"/>
                </a:lnTo>
                <a:lnTo>
                  <a:pt x="2264" y="1867"/>
                </a:lnTo>
                <a:lnTo>
                  <a:pt x="2267" y="1862"/>
                </a:lnTo>
                <a:lnTo>
                  <a:pt x="2261" y="1859"/>
                </a:lnTo>
                <a:lnTo>
                  <a:pt x="2255" y="1853"/>
                </a:lnTo>
                <a:lnTo>
                  <a:pt x="2252" y="1850"/>
                </a:lnTo>
                <a:lnTo>
                  <a:pt x="2248" y="1853"/>
                </a:lnTo>
                <a:lnTo>
                  <a:pt x="2251" y="1848"/>
                </a:lnTo>
                <a:lnTo>
                  <a:pt x="2254" y="1847"/>
                </a:lnTo>
                <a:lnTo>
                  <a:pt x="2258" y="1850"/>
                </a:lnTo>
                <a:lnTo>
                  <a:pt x="2261" y="1857"/>
                </a:lnTo>
                <a:lnTo>
                  <a:pt x="2267" y="1860"/>
                </a:lnTo>
                <a:lnTo>
                  <a:pt x="2269" y="1859"/>
                </a:lnTo>
                <a:lnTo>
                  <a:pt x="2274" y="1855"/>
                </a:lnTo>
                <a:lnTo>
                  <a:pt x="2278" y="1853"/>
                </a:lnTo>
                <a:lnTo>
                  <a:pt x="2277" y="1849"/>
                </a:lnTo>
                <a:lnTo>
                  <a:pt x="2276" y="1848"/>
                </a:lnTo>
                <a:lnTo>
                  <a:pt x="2268" y="1853"/>
                </a:lnTo>
                <a:lnTo>
                  <a:pt x="2262" y="1847"/>
                </a:lnTo>
                <a:lnTo>
                  <a:pt x="2257" y="1837"/>
                </a:lnTo>
                <a:lnTo>
                  <a:pt x="2257" y="1834"/>
                </a:lnTo>
                <a:lnTo>
                  <a:pt x="2260" y="1832"/>
                </a:lnTo>
                <a:lnTo>
                  <a:pt x="2261" y="1826"/>
                </a:lnTo>
                <a:lnTo>
                  <a:pt x="2263" y="1826"/>
                </a:lnTo>
                <a:lnTo>
                  <a:pt x="2267" y="1824"/>
                </a:lnTo>
                <a:lnTo>
                  <a:pt x="2267" y="1826"/>
                </a:lnTo>
                <a:lnTo>
                  <a:pt x="2271" y="1830"/>
                </a:lnTo>
                <a:lnTo>
                  <a:pt x="2277" y="1829"/>
                </a:lnTo>
                <a:lnTo>
                  <a:pt x="2276" y="1825"/>
                </a:lnTo>
                <a:lnTo>
                  <a:pt x="2274" y="1822"/>
                </a:lnTo>
                <a:lnTo>
                  <a:pt x="2277" y="1822"/>
                </a:lnTo>
                <a:lnTo>
                  <a:pt x="2280" y="1825"/>
                </a:lnTo>
                <a:lnTo>
                  <a:pt x="2280" y="1828"/>
                </a:lnTo>
                <a:close/>
                <a:moveTo>
                  <a:pt x="2094" y="1750"/>
                </a:moveTo>
                <a:lnTo>
                  <a:pt x="2099" y="1751"/>
                </a:lnTo>
                <a:lnTo>
                  <a:pt x="2107" y="1754"/>
                </a:lnTo>
                <a:lnTo>
                  <a:pt x="2110" y="1756"/>
                </a:lnTo>
                <a:lnTo>
                  <a:pt x="2102" y="1757"/>
                </a:lnTo>
                <a:lnTo>
                  <a:pt x="2097" y="1757"/>
                </a:lnTo>
                <a:lnTo>
                  <a:pt x="2099" y="1761"/>
                </a:lnTo>
                <a:lnTo>
                  <a:pt x="2104" y="1766"/>
                </a:lnTo>
                <a:lnTo>
                  <a:pt x="2108" y="1772"/>
                </a:lnTo>
                <a:lnTo>
                  <a:pt x="2108" y="1778"/>
                </a:lnTo>
                <a:lnTo>
                  <a:pt x="2107" y="1782"/>
                </a:lnTo>
                <a:lnTo>
                  <a:pt x="2105" y="1784"/>
                </a:lnTo>
                <a:lnTo>
                  <a:pt x="2107" y="1788"/>
                </a:lnTo>
                <a:lnTo>
                  <a:pt x="2106" y="1792"/>
                </a:lnTo>
                <a:lnTo>
                  <a:pt x="2103" y="1795"/>
                </a:lnTo>
                <a:lnTo>
                  <a:pt x="2102" y="1800"/>
                </a:lnTo>
                <a:lnTo>
                  <a:pt x="2098" y="1799"/>
                </a:lnTo>
                <a:lnTo>
                  <a:pt x="2098" y="1803"/>
                </a:lnTo>
                <a:lnTo>
                  <a:pt x="2100" y="1806"/>
                </a:lnTo>
                <a:lnTo>
                  <a:pt x="2102" y="1810"/>
                </a:lnTo>
                <a:lnTo>
                  <a:pt x="2098" y="1810"/>
                </a:lnTo>
                <a:lnTo>
                  <a:pt x="2098" y="1815"/>
                </a:lnTo>
                <a:lnTo>
                  <a:pt x="2097" y="1818"/>
                </a:lnTo>
                <a:lnTo>
                  <a:pt x="2093" y="1820"/>
                </a:lnTo>
                <a:lnTo>
                  <a:pt x="2091" y="1824"/>
                </a:lnTo>
                <a:lnTo>
                  <a:pt x="2091" y="1828"/>
                </a:lnTo>
                <a:lnTo>
                  <a:pt x="2093" y="1832"/>
                </a:lnTo>
                <a:lnTo>
                  <a:pt x="2093" y="1835"/>
                </a:lnTo>
                <a:lnTo>
                  <a:pt x="2090" y="1838"/>
                </a:lnTo>
                <a:lnTo>
                  <a:pt x="2094" y="1841"/>
                </a:lnTo>
                <a:lnTo>
                  <a:pt x="2095" y="1843"/>
                </a:lnTo>
                <a:lnTo>
                  <a:pt x="2097" y="1846"/>
                </a:lnTo>
                <a:lnTo>
                  <a:pt x="2098" y="1848"/>
                </a:lnTo>
                <a:lnTo>
                  <a:pt x="2100" y="1853"/>
                </a:lnTo>
                <a:lnTo>
                  <a:pt x="2103" y="1855"/>
                </a:lnTo>
                <a:lnTo>
                  <a:pt x="2105" y="1863"/>
                </a:lnTo>
                <a:lnTo>
                  <a:pt x="2105" y="1868"/>
                </a:lnTo>
                <a:lnTo>
                  <a:pt x="2105" y="1872"/>
                </a:lnTo>
                <a:lnTo>
                  <a:pt x="2106" y="1876"/>
                </a:lnTo>
                <a:lnTo>
                  <a:pt x="2105" y="1881"/>
                </a:lnTo>
                <a:lnTo>
                  <a:pt x="2105" y="1883"/>
                </a:lnTo>
                <a:lnTo>
                  <a:pt x="2103" y="1889"/>
                </a:lnTo>
                <a:lnTo>
                  <a:pt x="2102" y="1895"/>
                </a:lnTo>
                <a:lnTo>
                  <a:pt x="2100" y="1900"/>
                </a:lnTo>
                <a:lnTo>
                  <a:pt x="2098" y="1904"/>
                </a:lnTo>
                <a:lnTo>
                  <a:pt x="2095" y="1907"/>
                </a:lnTo>
                <a:lnTo>
                  <a:pt x="2091" y="1909"/>
                </a:lnTo>
                <a:lnTo>
                  <a:pt x="2089" y="1913"/>
                </a:lnTo>
                <a:lnTo>
                  <a:pt x="2084" y="1914"/>
                </a:lnTo>
                <a:lnTo>
                  <a:pt x="2081" y="1917"/>
                </a:lnTo>
                <a:lnTo>
                  <a:pt x="2078" y="1918"/>
                </a:lnTo>
                <a:lnTo>
                  <a:pt x="2076" y="1921"/>
                </a:lnTo>
                <a:lnTo>
                  <a:pt x="2071" y="1920"/>
                </a:lnTo>
                <a:lnTo>
                  <a:pt x="2069" y="1922"/>
                </a:lnTo>
                <a:lnTo>
                  <a:pt x="2065" y="1924"/>
                </a:lnTo>
                <a:lnTo>
                  <a:pt x="2062" y="1924"/>
                </a:lnTo>
                <a:lnTo>
                  <a:pt x="2056" y="1925"/>
                </a:lnTo>
                <a:lnTo>
                  <a:pt x="2053" y="1926"/>
                </a:lnTo>
                <a:lnTo>
                  <a:pt x="2048" y="1929"/>
                </a:lnTo>
                <a:lnTo>
                  <a:pt x="2046" y="1931"/>
                </a:lnTo>
                <a:lnTo>
                  <a:pt x="2042" y="1931"/>
                </a:lnTo>
                <a:lnTo>
                  <a:pt x="2037" y="1933"/>
                </a:lnTo>
                <a:lnTo>
                  <a:pt x="2034" y="1937"/>
                </a:lnTo>
                <a:lnTo>
                  <a:pt x="2029" y="1938"/>
                </a:lnTo>
                <a:lnTo>
                  <a:pt x="2024" y="1939"/>
                </a:lnTo>
                <a:lnTo>
                  <a:pt x="2020" y="1941"/>
                </a:lnTo>
                <a:lnTo>
                  <a:pt x="2016" y="1945"/>
                </a:lnTo>
                <a:lnTo>
                  <a:pt x="2013" y="1946"/>
                </a:lnTo>
                <a:lnTo>
                  <a:pt x="2013" y="1947"/>
                </a:lnTo>
                <a:lnTo>
                  <a:pt x="2011" y="1948"/>
                </a:lnTo>
                <a:lnTo>
                  <a:pt x="2004" y="1949"/>
                </a:lnTo>
                <a:lnTo>
                  <a:pt x="1996" y="1951"/>
                </a:lnTo>
                <a:lnTo>
                  <a:pt x="1989" y="1951"/>
                </a:lnTo>
                <a:lnTo>
                  <a:pt x="1981" y="1951"/>
                </a:lnTo>
                <a:lnTo>
                  <a:pt x="1974" y="1952"/>
                </a:lnTo>
                <a:lnTo>
                  <a:pt x="1967" y="1952"/>
                </a:lnTo>
                <a:lnTo>
                  <a:pt x="1965" y="1955"/>
                </a:lnTo>
                <a:lnTo>
                  <a:pt x="1962" y="1956"/>
                </a:lnTo>
                <a:lnTo>
                  <a:pt x="1959" y="1955"/>
                </a:lnTo>
                <a:lnTo>
                  <a:pt x="1951" y="1955"/>
                </a:lnTo>
                <a:lnTo>
                  <a:pt x="1948" y="1956"/>
                </a:lnTo>
                <a:lnTo>
                  <a:pt x="1942" y="1956"/>
                </a:lnTo>
                <a:lnTo>
                  <a:pt x="1935" y="1954"/>
                </a:lnTo>
                <a:lnTo>
                  <a:pt x="1933" y="1952"/>
                </a:lnTo>
                <a:lnTo>
                  <a:pt x="1933" y="1947"/>
                </a:lnTo>
                <a:lnTo>
                  <a:pt x="1931" y="1937"/>
                </a:lnTo>
                <a:lnTo>
                  <a:pt x="1927" y="1929"/>
                </a:lnTo>
                <a:lnTo>
                  <a:pt x="1926" y="1913"/>
                </a:lnTo>
                <a:lnTo>
                  <a:pt x="1926" y="1905"/>
                </a:lnTo>
                <a:lnTo>
                  <a:pt x="1927" y="1897"/>
                </a:lnTo>
                <a:lnTo>
                  <a:pt x="1932" y="1884"/>
                </a:lnTo>
                <a:lnTo>
                  <a:pt x="1938" y="1872"/>
                </a:lnTo>
                <a:lnTo>
                  <a:pt x="1944" y="1862"/>
                </a:lnTo>
                <a:lnTo>
                  <a:pt x="1951" y="1855"/>
                </a:lnTo>
                <a:lnTo>
                  <a:pt x="1958" y="1849"/>
                </a:lnTo>
                <a:lnTo>
                  <a:pt x="1966" y="1845"/>
                </a:lnTo>
                <a:lnTo>
                  <a:pt x="1967" y="1842"/>
                </a:lnTo>
                <a:lnTo>
                  <a:pt x="1968" y="1840"/>
                </a:lnTo>
                <a:lnTo>
                  <a:pt x="1972" y="1838"/>
                </a:lnTo>
                <a:lnTo>
                  <a:pt x="1976" y="1832"/>
                </a:lnTo>
                <a:lnTo>
                  <a:pt x="1982" y="1829"/>
                </a:lnTo>
                <a:lnTo>
                  <a:pt x="1989" y="1825"/>
                </a:lnTo>
                <a:lnTo>
                  <a:pt x="1996" y="1817"/>
                </a:lnTo>
                <a:lnTo>
                  <a:pt x="2003" y="1810"/>
                </a:lnTo>
                <a:lnTo>
                  <a:pt x="2013" y="1803"/>
                </a:lnTo>
                <a:lnTo>
                  <a:pt x="2022" y="1793"/>
                </a:lnTo>
                <a:lnTo>
                  <a:pt x="2030" y="1787"/>
                </a:lnTo>
                <a:lnTo>
                  <a:pt x="2041" y="1782"/>
                </a:lnTo>
                <a:lnTo>
                  <a:pt x="2047" y="1775"/>
                </a:lnTo>
                <a:lnTo>
                  <a:pt x="2060" y="1767"/>
                </a:lnTo>
                <a:lnTo>
                  <a:pt x="2068" y="1759"/>
                </a:lnTo>
                <a:lnTo>
                  <a:pt x="2076" y="1755"/>
                </a:lnTo>
                <a:lnTo>
                  <a:pt x="2084" y="1751"/>
                </a:lnTo>
                <a:lnTo>
                  <a:pt x="2094" y="1750"/>
                </a:lnTo>
                <a:close/>
                <a:moveTo>
                  <a:pt x="2346" y="1806"/>
                </a:moveTo>
                <a:lnTo>
                  <a:pt x="2345" y="1809"/>
                </a:lnTo>
                <a:lnTo>
                  <a:pt x="2344" y="1814"/>
                </a:lnTo>
                <a:lnTo>
                  <a:pt x="2343" y="1820"/>
                </a:lnTo>
                <a:lnTo>
                  <a:pt x="2346" y="1822"/>
                </a:lnTo>
                <a:lnTo>
                  <a:pt x="2349" y="1822"/>
                </a:lnTo>
                <a:lnTo>
                  <a:pt x="2349" y="1817"/>
                </a:lnTo>
                <a:lnTo>
                  <a:pt x="2350" y="1817"/>
                </a:lnTo>
                <a:lnTo>
                  <a:pt x="2350" y="1814"/>
                </a:lnTo>
                <a:lnTo>
                  <a:pt x="2356" y="1813"/>
                </a:lnTo>
                <a:lnTo>
                  <a:pt x="2356" y="1817"/>
                </a:lnTo>
                <a:lnTo>
                  <a:pt x="2357" y="1820"/>
                </a:lnTo>
                <a:lnTo>
                  <a:pt x="2363" y="1822"/>
                </a:lnTo>
                <a:lnTo>
                  <a:pt x="2367" y="1828"/>
                </a:lnTo>
                <a:lnTo>
                  <a:pt x="2365" y="1830"/>
                </a:lnTo>
                <a:lnTo>
                  <a:pt x="2360" y="1831"/>
                </a:lnTo>
                <a:lnTo>
                  <a:pt x="2358" y="1835"/>
                </a:lnTo>
                <a:lnTo>
                  <a:pt x="2356" y="1837"/>
                </a:lnTo>
                <a:lnTo>
                  <a:pt x="2353" y="1838"/>
                </a:lnTo>
                <a:lnTo>
                  <a:pt x="2350" y="1840"/>
                </a:lnTo>
                <a:lnTo>
                  <a:pt x="2346" y="1837"/>
                </a:lnTo>
                <a:lnTo>
                  <a:pt x="2344" y="1835"/>
                </a:lnTo>
                <a:lnTo>
                  <a:pt x="2341" y="1833"/>
                </a:lnTo>
                <a:lnTo>
                  <a:pt x="2340" y="1831"/>
                </a:lnTo>
                <a:lnTo>
                  <a:pt x="2340" y="1826"/>
                </a:lnTo>
                <a:lnTo>
                  <a:pt x="2337" y="1823"/>
                </a:lnTo>
                <a:lnTo>
                  <a:pt x="2336" y="1822"/>
                </a:lnTo>
                <a:lnTo>
                  <a:pt x="2336" y="1818"/>
                </a:lnTo>
                <a:lnTo>
                  <a:pt x="2337" y="1818"/>
                </a:lnTo>
                <a:lnTo>
                  <a:pt x="2338" y="1818"/>
                </a:lnTo>
                <a:lnTo>
                  <a:pt x="2341" y="1817"/>
                </a:lnTo>
                <a:lnTo>
                  <a:pt x="2341" y="1814"/>
                </a:lnTo>
                <a:lnTo>
                  <a:pt x="2340" y="1814"/>
                </a:lnTo>
                <a:lnTo>
                  <a:pt x="2337" y="1812"/>
                </a:lnTo>
                <a:lnTo>
                  <a:pt x="2331" y="1809"/>
                </a:lnTo>
                <a:lnTo>
                  <a:pt x="2329" y="1805"/>
                </a:lnTo>
                <a:lnTo>
                  <a:pt x="2330" y="1804"/>
                </a:lnTo>
                <a:lnTo>
                  <a:pt x="2330" y="1801"/>
                </a:lnTo>
                <a:lnTo>
                  <a:pt x="2331" y="1801"/>
                </a:lnTo>
                <a:lnTo>
                  <a:pt x="2333" y="1803"/>
                </a:lnTo>
                <a:lnTo>
                  <a:pt x="2338" y="1805"/>
                </a:lnTo>
                <a:lnTo>
                  <a:pt x="2339" y="1806"/>
                </a:lnTo>
                <a:lnTo>
                  <a:pt x="2343" y="1805"/>
                </a:lnTo>
                <a:lnTo>
                  <a:pt x="2340" y="1801"/>
                </a:lnTo>
                <a:lnTo>
                  <a:pt x="2343" y="1799"/>
                </a:lnTo>
                <a:lnTo>
                  <a:pt x="2344" y="1800"/>
                </a:lnTo>
                <a:lnTo>
                  <a:pt x="2345" y="1803"/>
                </a:lnTo>
                <a:lnTo>
                  <a:pt x="2346" y="1806"/>
                </a:lnTo>
                <a:close/>
                <a:moveTo>
                  <a:pt x="2405" y="1770"/>
                </a:moveTo>
                <a:lnTo>
                  <a:pt x="2404" y="1772"/>
                </a:lnTo>
                <a:lnTo>
                  <a:pt x="2404" y="1773"/>
                </a:lnTo>
                <a:lnTo>
                  <a:pt x="2401" y="1774"/>
                </a:lnTo>
                <a:lnTo>
                  <a:pt x="2400" y="1776"/>
                </a:lnTo>
                <a:lnTo>
                  <a:pt x="2398" y="1779"/>
                </a:lnTo>
                <a:lnTo>
                  <a:pt x="2396" y="1780"/>
                </a:lnTo>
                <a:lnTo>
                  <a:pt x="2393" y="1780"/>
                </a:lnTo>
                <a:lnTo>
                  <a:pt x="2392" y="1779"/>
                </a:lnTo>
                <a:lnTo>
                  <a:pt x="2391" y="1778"/>
                </a:lnTo>
                <a:lnTo>
                  <a:pt x="2392" y="1779"/>
                </a:lnTo>
                <a:lnTo>
                  <a:pt x="2396" y="1778"/>
                </a:lnTo>
                <a:lnTo>
                  <a:pt x="2397" y="1778"/>
                </a:lnTo>
                <a:lnTo>
                  <a:pt x="2399" y="1775"/>
                </a:lnTo>
                <a:lnTo>
                  <a:pt x="2400" y="1774"/>
                </a:lnTo>
                <a:lnTo>
                  <a:pt x="2401" y="1773"/>
                </a:lnTo>
                <a:lnTo>
                  <a:pt x="2404" y="1772"/>
                </a:lnTo>
                <a:lnTo>
                  <a:pt x="2404" y="1771"/>
                </a:lnTo>
                <a:lnTo>
                  <a:pt x="2402" y="1770"/>
                </a:lnTo>
                <a:lnTo>
                  <a:pt x="2401" y="1770"/>
                </a:lnTo>
                <a:lnTo>
                  <a:pt x="2400" y="1770"/>
                </a:lnTo>
                <a:lnTo>
                  <a:pt x="2399" y="1768"/>
                </a:lnTo>
                <a:lnTo>
                  <a:pt x="2399" y="1767"/>
                </a:lnTo>
                <a:lnTo>
                  <a:pt x="2400" y="1767"/>
                </a:lnTo>
                <a:lnTo>
                  <a:pt x="2402" y="1766"/>
                </a:lnTo>
                <a:lnTo>
                  <a:pt x="2404" y="1767"/>
                </a:lnTo>
                <a:lnTo>
                  <a:pt x="2405" y="1767"/>
                </a:lnTo>
                <a:lnTo>
                  <a:pt x="2405" y="1770"/>
                </a:lnTo>
                <a:close/>
                <a:moveTo>
                  <a:pt x="2479" y="1784"/>
                </a:moveTo>
                <a:lnTo>
                  <a:pt x="2477" y="1867"/>
                </a:lnTo>
                <a:lnTo>
                  <a:pt x="2474" y="1969"/>
                </a:lnTo>
                <a:lnTo>
                  <a:pt x="2471" y="1971"/>
                </a:lnTo>
                <a:lnTo>
                  <a:pt x="2459" y="1967"/>
                </a:lnTo>
                <a:lnTo>
                  <a:pt x="2456" y="1966"/>
                </a:lnTo>
                <a:lnTo>
                  <a:pt x="2456" y="1963"/>
                </a:lnTo>
                <a:lnTo>
                  <a:pt x="2451" y="1957"/>
                </a:lnTo>
                <a:lnTo>
                  <a:pt x="2449" y="1958"/>
                </a:lnTo>
                <a:lnTo>
                  <a:pt x="2445" y="1955"/>
                </a:lnTo>
                <a:lnTo>
                  <a:pt x="2443" y="1956"/>
                </a:lnTo>
                <a:lnTo>
                  <a:pt x="2441" y="1957"/>
                </a:lnTo>
                <a:lnTo>
                  <a:pt x="2438" y="1956"/>
                </a:lnTo>
                <a:lnTo>
                  <a:pt x="2429" y="1952"/>
                </a:lnTo>
                <a:lnTo>
                  <a:pt x="2430" y="1949"/>
                </a:lnTo>
                <a:lnTo>
                  <a:pt x="2435" y="1948"/>
                </a:lnTo>
                <a:lnTo>
                  <a:pt x="2439" y="1942"/>
                </a:lnTo>
                <a:lnTo>
                  <a:pt x="2442" y="1942"/>
                </a:lnTo>
                <a:lnTo>
                  <a:pt x="2445" y="1941"/>
                </a:lnTo>
                <a:lnTo>
                  <a:pt x="2450" y="1937"/>
                </a:lnTo>
                <a:lnTo>
                  <a:pt x="2458" y="1925"/>
                </a:lnTo>
                <a:lnTo>
                  <a:pt x="2462" y="1916"/>
                </a:lnTo>
                <a:lnTo>
                  <a:pt x="2461" y="1912"/>
                </a:lnTo>
                <a:lnTo>
                  <a:pt x="2461" y="1910"/>
                </a:lnTo>
                <a:lnTo>
                  <a:pt x="2461" y="1904"/>
                </a:lnTo>
                <a:lnTo>
                  <a:pt x="2458" y="1902"/>
                </a:lnTo>
                <a:lnTo>
                  <a:pt x="2456" y="1896"/>
                </a:lnTo>
                <a:lnTo>
                  <a:pt x="2455" y="1890"/>
                </a:lnTo>
                <a:lnTo>
                  <a:pt x="2451" y="1885"/>
                </a:lnTo>
                <a:lnTo>
                  <a:pt x="2455" y="1883"/>
                </a:lnTo>
                <a:lnTo>
                  <a:pt x="2459" y="1882"/>
                </a:lnTo>
                <a:lnTo>
                  <a:pt x="2460" y="1888"/>
                </a:lnTo>
                <a:lnTo>
                  <a:pt x="2462" y="1884"/>
                </a:lnTo>
                <a:lnTo>
                  <a:pt x="2459" y="1880"/>
                </a:lnTo>
                <a:lnTo>
                  <a:pt x="2462" y="1874"/>
                </a:lnTo>
                <a:lnTo>
                  <a:pt x="2467" y="1878"/>
                </a:lnTo>
                <a:lnTo>
                  <a:pt x="2470" y="1878"/>
                </a:lnTo>
                <a:lnTo>
                  <a:pt x="2470" y="1873"/>
                </a:lnTo>
                <a:lnTo>
                  <a:pt x="2474" y="1870"/>
                </a:lnTo>
                <a:lnTo>
                  <a:pt x="2474" y="1865"/>
                </a:lnTo>
                <a:lnTo>
                  <a:pt x="2470" y="1865"/>
                </a:lnTo>
                <a:lnTo>
                  <a:pt x="2464" y="1865"/>
                </a:lnTo>
                <a:lnTo>
                  <a:pt x="2465" y="1862"/>
                </a:lnTo>
                <a:lnTo>
                  <a:pt x="2465" y="1854"/>
                </a:lnTo>
                <a:lnTo>
                  <a:pt x="2466" y="1853"/>
                </a:lnTo>
                <a:lnTo>
                  <a:pt x="2465" y="1849"/>
                </a:lnTo>
                <a:lnTo>
                  <a:pt x="2464" y="1846"/>
                </a:lnTo>
                <a:lnTo>
                  <a:pt x="2464" y="1843"/>
                </a:lnTo>
                <a:lnTo>
                  <a:pt x="2461" y="1840"/>
                </a:lnTo>
                <a:lnTo>
                  <a:pt x="2462" y="1837"/>
                </a:lnTo>
                <a:lnTo>
                  <a:pt x="2460" y="1832"/>
                </a:lnTo>
                <a:lnTo>
                  <a:pt x="2481" y="1775"/>
                </a:lnTo>
                <a:lnTo>
                  <a:pt x="2479" y="1784"/>
                </a:lnTo>
                <a:close/>
                <a:moveTo>
                  <a:pt x="2353" y="1582"/>
                </a:moveTo>
                <a:lnTo>
                  <a:pt x="2358" y="1591"/>
                </a:lnTo>
                <a:lnTo>
                  <a:pt x="2358" y="1596"/>
                </a:lnTo>
                <a:lnTo>
                  <a:pt x="2356" y="1590"/>
                </a:lnTo>
                <a:lnTo>
                  <a:pt x="2353" y="1587"/>
                </a:lnTo>
                <a:lnTo>
                  <a:pt x="2347" y="1583"/>
                </a:lnTo>
                <a:lnTo>
                  <a:pt x="2336" y="1586"/>
                </a:lnTo>
                <a:lnTo>
                  <a:pt x="2327" y="1591"/>
                </a:lnTo>
                <a:lnTo>
                  <a:pt x="2322" y="1599"/>
                </a:lnTo>
                <a:lnTo>
                  <a:pt x="2326" y="1602"/>
                </a:lnTo>
                <a:lnTo>
                  <a:pt x="2327" y="1607"/>
                </a:lnTo>
                <a:lnTo>
                  <a:pt x="2328" y="1613"/>
                </a:lnTo>
                <a:lnTo>
                  <a:pt x="2324" y="1617"/>
                </a:lnTo>
                <a:lnTo>
                  <a:pt x="2319" y="1622"/>
                </a:lnTo>
                <a:lnTo>
                  <a:pt x="2319" y="1625"/>
                </a:lnTo>
                <a:lnTo>
                  <a:pt x="2320" y="1630"/>
                </a:lnTo>
                <a:lnTo>
                  <a:pt x="2318" y="1628"/>
                </a:lnTo>
                <a:lnTo>
                  <a:pt x="2315" y="1622"/>
                </a:lnTo>
                <a:lnTo>
                  <a:pt x="2312" y="1619"/>
                </a:lnTo>
                <a:lnTo>
                  <a:pt x="2309" y="1620"/>
                </a:lnTo>
                <a:lnTo>
                  <a:pt x="2309" y="1627"/>
                </a:lnTo>
                <a:lnTo>
                  <a:pt x="2309" y="1631"/>
                </a:lnTo>
                <a:lnTo>
                  <a:pt x="2310" y="1634"/>
                </a:lnTo>
                <a:lnTo>
                  <a:pt x="2311" y="1638"/>
                </a:lnTo>
                <a:lnTo>
                  <a:pt x="2309" y="1641"/>
                </a:lnTo>
                <a:lnTo>
                  <a:pt x="2311" y="1647"/>
                </a:lnTo>
                <a:lnTo>
                  <a:pt x="2309" y="1653"/>
                </a:lnTo>
                <a:lnTo>
                  <a:pt x="2313" y="1653"/>
                </a:lnTo>
                <a:lnTo>
                  <a:pt x="2309" y="1657"/>
                </a:lnTo>
                <a:lnTo>
                  <a:pt x="2310" y="1666"/>
                </a:lnTo>
                <a:lnTo>
                  <a:pt x="2311" y="1670"/>
                </a:lnTo>
                <a:lnTo>
                  <a:pt x="2307" y="1672"/>
                </a:lnTo>
                <a:lnTo>
                  <a:pt x="2306" y="1675"/>
                </a:lnTo>
                <a:lnTo>
                  <a:pt x="2306" y="1680"/>
                </a:lnTo>
                <a:lnTo>
                  <a:pt x="2303" y="1682"/>
                </a:lnTo>
                <a:lnTo>
                  <a:pt x="2298" y="1681"/>
                </a:lnTo>
                <a:lnTo>
                  <a:pt x="2296" y="1682"/>
                </a:lnTo>
                <a:lnTo>
                  <a:pt x="2296" y="1686"/>
                </a:lnTo>
                <a:lnTo>
                  <a:pt x="2295" y="1687"/>
                </a:lnTo>
                <a:lnTo>
                  <a:pt x="2291" y="1688"/>
                </a:lnTo>
                <a:lnTo>
                  <a:pt x="2249" y="1678"/>
                </a:lnTo>
                <a:lnTo>
                  <a:pt x="2244" y="1681"/>
                </a:lnTo>
                <a:lnTo>
                  <a:pt x="2242" y="1681"/>
                </a:lnTo>
                <a:lnTo>
                  <a:pt x="2238" y="1682"/>
                </a:lnTo>
                <a:lnTo>
                  <a:pt x="2236" y="1687"/>
                </a:lnTo>
                <a:lnTo>
                  <a:pt x="2232" y="1689"/>
                </a:lnTo>
                <a:lnTo>
                  <a:pt x="2233" y="1694"/>
                </a:lnTo>
                <a:lnTo>
                  <a:pt x="2232" y="1697"/>
                </a:lnTo>
                <a:lnTo>
                  <a:pt x="2232" y="1700"/>
                </a:lnTo>
                <a:lnTo>
                  <a:pt x="2227" y="1704"/>
                </a:lnTo>
                <a:lnTo>
                  <a:pt x="2224" y="1708"/>
                </a:lnTo>
                <a:lnTo>
                  <a:pt x="2219" y="1711"/>
                </a:lnTo>
                <a:lnTo>
                  <a:pt x="2219" y="1713"/>
                </a:lnTo>
                <a:lnTo>
                  <a:pt x="2214" y="1716"/>
                </a:lnTo>
                <a:lnTo>
                  <a:pt x="2211" y="1717"/>
                </a:lnTo>
                <a:lnTo>
                  <a:pt x="2210" y="1715"/>
                </a:lnTo>
                <a:lnTo>
                  <a:pt x="2207" y="1719"/>
                </a:lnTo>
                <a:lnTo>
                  <a:pt x="2201" y="1717"/>
                </a:lnTo>
                <a:lnTo>
                  <a:pt x="2198" y="1720"/>
                </a:lnTo>
                <a:lnTo>
                  <a:pt x="2194" y="1719"/>
                </a:lnTo>
                <a:lnTo>
                  <a:pt x="2196" y="1713"/>
                </a:lnTo>
                <a:lnTo>
                  <a:pt x="2198" y="1711"/>
                </a:lnTo>
                <a:lnTo>
                  <a:pt x="2200" y="1706"/>
                </a:lnTo>
                <a:lnTo>
                  <a:pt x="2200" y="1699"/>
                </a:lnTo>
                <a:lnTo>
                  <a:pt x="2197" y="1697"/>
                </a:lnTo>
                <a:lnTo>
                  <a:pt x="2190" y="1695"/>
                </a:lnTo>
                <a:lnTo>
                  <a:pt x="2188" y="1688"/>
                </a:lnTo>
                <a:lnTo>
                  <a:pt x="2190" y="1682"/>
                </a:lnTo>
                <a:lnTo>
                  <a:pt x="2194" y="1676"/>
                </a:lnTo>
                <a:lnTo>
                  <a:pt x="2199" y="1678"/>
                </a:lnTo>
                <a:lnTo>
                  <a:pt x="2198" y="1683"/>
                </a:lnTo>
                <a:lnTo>
                  <a:pt x="2193" y="1686"/>
                </a:lnTo>
                <a:lnTo>
                  <a:pt x="2194" y="1689"/>
                </a:lnTo>
                <a:lnTo>
                  <a:pt x="2196" y="1694"/>
                </a:lnTo>
                <a:lnTo>
                  <a:pt x="2198" y="1694"/>
                </a:lnTo>
                <a:lnTo>
                  <a:pt x="2199" y="1691"/>
                </a:lnTo>
                <a:lnTo>
                  <a:pt x="2205" y="1695"/>
                </a:lnTo>
                <a:lnTo>
                  <a:pt x="2215" y="1695"/>
                </a:lnTo>
                <a:lnTo>
                  <a:pt x="2218" y="1695"/>
                </a:lnTo>
                <a:lnTo>
                  <a:pt x="2223" y="1695"/>
                </a:lnTo>
                <a:lnTo>
                  <a:pt x="2227" y="1697"/>
                </a:lnTo>
                <a:lnTo>
                  <a:pt x="2227" y="1688"/>
                </a:lnTo>
                <a:lnTo>
                  <a:pt x="2231" y="1686"/>
                </a:lnTo>
                <a:lnTo>
                  <a:pt x="2234" y="1684"/>
                </a:lnTo>
                <a:lnTo>
                  <a:pt x="2233" y="1681"/>
                </a:lnTo>
                <a:lnTo>
                  <a:pt x="2235" y="1680"/>
                </a:lnTo>
                <a:lnTo>
                  <a:pt x="2235" y="1678"/>
                </a:lnTo>
                <a:lnTo>
                  <a:pt x="2232" y="1675"/>
                </a:lnTo>
                <a:lnTo>
                  <a:pt x="2229" y="1672"/>
                </a:lnTo>
                <a:lnTo>
                  <a:pt x="2232" y="1670"/>
                </a:lnTo>
                <a:lnTo>
                  <a:pt x="2234" y="1670"/>
                </a:lnTo>
                <a:lnTo>
                  <a:pt x="2237" y="1670"/>
                </a:lnTo>
                <a:lnTo>
                  <a:pt x="2241" y="1669"/>
                </a:lnTo>
                <a:lnTo>
                  <a:pt x="2243" y="1666"/>
                </a:lnTo>
                <a:lnTo>
                  <a:pt x="2245" y="1672"/>
                </a:lnTo>
                <a:lnTo>
                  <a:pt x="2249" y="1670"/>
                </a:lnTo>
                <a:lnTo>
                  <a:pt x="2250" y="1673"/>
                </a:lnTo>
                <a:lnTo>
                  <a:pt x="2252" y="1674"/>
                </a:lnTo>
                <a:lnTo>
                  <a:pt x="2287" y="1684"/>
                </a:lnTo>
                <a:lnTo>
                  <a:pt x="2288" y="1681"/>
                </a:lnTo>
                <a:lnTo>
                  <a:pt x="2289" y="1675"/>
                </a:lnTo>
                <a:lnTo>
                  <a:pt x="2287" y="1673"/>
                </a:lnTo>
                <a:lnTo>
                  <a:pt x="2289" y="1670"/>
                </a:lnTo>
                <a:lnTo>
                  <a:pt x="2293" y="1669"/>
                </a:lnTo>
                <a:lnTo>
                  <a:pt x="2295" y="1670"/>
                </a:lnTo>
                <a:lnTo>
                  <a:pt x="2298" y="1666"/>
                </a:lnTo>
                <a:lnTo>
                  <a:pt x="2295" y="1663"/>
                </a:lnTo>
                <a:lnTo>
                  <a:pt x="2292" y="1661"/>
                </a:lnTo>
                <a:lnTo>
                  <a:pt x="2289" y="1659"/>
                </a:lnTo>
                <a:lnTo>
                  <a:pt x="2293" y="1657"/>
                </a:lnTo>
                <a:lnTo>
                  <a:pt x="2294" y="1655"/>
                </a:lnTo>
                <a:lnTo>
                  <a:pt x="2294" y="1651"/>
                </a:lnTo>
                <a:lnTo>
                  <a:pt x="2296" y="1650"/>
                </a:lnTo>
                <a:lnTo>
                  <a:pt x="2301" y="1650"/>
                </a:lnTo>
                <a:lnTo>
                  <a:pt x="2303" y="1648"/>
                </a:lnTo>
                <a:lnTo>
                  <a:pt x="2305" y="1648"/>
                </a:lnTo>
                <a:lnTo>
                  <a:pt x="2305" y="1646"/>
                </a:lnTo>
                <a:lnTo>
                  <a:pt x="2305" y="1641"/>
                </a:lnTo>
                <a:lnTo>
                  <a:pt x="2306" y="1639"/>
                </a:lnTo>
                <a:lnTo>
                  <a:pt x="2307" y="1634"/>
                </a:lnTo>
                <a:lnTo>
                  <a:pt x="2306" y="1630"/>
                </a:lnTo>
                <a:lnTo>
                  <a:pt x="2305" y="1623"/>
                </a:lnTo>
                <a:lnTo>
                  <a:pt x="2305" y="1619"/>
                </a:lnTo>
                <a:lnTo>
                  <a:pt x="2306" y="1609"/>
                </a:lnTo>
                <a:lnTo>
                  <a:pt x="2309" y="1603"/>
                </a:lnTo>
                <a:lnTo>
                  <a:pt x="2311" y="1598"/>
                </a:lnTo>
                <a:lnTo>
                  <a:pt x="2318" y="1591"/>
                </a:lnTo>
                <a:lnTo>
                  <a:pt x="2320" y="1588"/>
                </a:lnTo>
                <a:lnTo>
                  <a:pt x="2322" y="1587"/>
                </a:lnTo>
                <a:lnTo>
                  <a:pt x="2326" y="1584"/>
                </a:lnTo>
                <a:lnTo>
                  <a:pt x="2330" y="1581"/>
                </a:lnTo>
                <a:lnTo>
                  <a:pt x="2337" y="1580"/>
                </a:lnTo>
                <a:lnTo>
                  <a:pt x="2344" y="1579"/>
                </a:lnTo>
                <a:lnTo>
                  <a:pt x="2349" y="1581"/>
                </a:lnTo>
                <a:lnTo>
                  <a:pt x="2353" y="1582"/>
                </a:lnTo>
                <a:close/>
                <a:moveTo>
                  <a:pt x="1187" y="59"/>
                </a:moveTo>
                <a:lnTo>
                  <a:pt x="1208" y="97"/>
                </a:lnTo>
                <a:lnTo>
                  <a:pt x="1208" y="98"/>
                </a:lnTo>
                <a:lnTo>
                  <a:pt x="1208" y="105"/>
                </a:lnTo>
                <a:lnTo>
                  <a:pt x="1211" y="114"/>
                </a:lnTo>
                <a:lnTo>
                  <a:pt x="1213" y="115"/>
                </a:lnTo>
                <a:lnTo>
                  <a:pt x="1213" y="116"/>
                </a:lnTo>
                <a:lnTo>
                  <a:pt x="1214" y="118"/>
                </a:lnTo>
                <a:lnTo>
                  <a:pt x="1216" y="125"/>
                </a:lnTo>
                <a:lnTo>
                  <a:pt x="1242" y="151"/>
                </a:lnTo>
                <a:lnTo>
                  <a:pt x="1278" y="167"/>
                </a:lnTo>
                <a:lnTo>
                  <a:pt x="1310" y="173"/>
                </a:lnTo>
                <a:lnTo>
                  <a:pt x="1340" y="184"/>
                </a:lnTo>
                <a:lnTo>
                  <a:pt x="1342" y="184"/>
                </a:lnTo>
                <a:lnTo>
                  <a:pt x="1342" y="185"/>
                </a:lnTo>
                <a:lnTo>
                  <a:pt x="1343" y="185"/>
                </a:lnTo>
                <a:lnTo>
                  <a:pt x="1344" y="188"/>
                </a:lnTo>
                <a:lnTo>
                  <a:pt x="1357" y="205"/>
                </a:lnTo>
                <a:lnTo>
                  <a:pt x="1364" y="223"/>
                </a:lnTo>
                <a:lnTo>
                  <a:pt x="1365" y="224"/>
                </a:lnTo>
                <a:lnTo>
                  <a:pt x="1372" y="242"/>
                </a:lnTo>
                <a:lnTo>
                  <a:pt x="1387" y="281"/>
                </a:lnTo>
                <a:lnTo>
                  <a:pt x="1400" y="306"/>
                </a:lnTo>
                <a:lnTo>
                  <a:pt x="1399" y="329"/>
                </a:lnTo>
                <a:lnTo>
                  <a:pt x="1413" y="353"/>
                </a:lnTo>
                <a:lnTo>
                  <a:pt x="1418" y="362"/>
                </a:lnTo>
                <a:lnTo>
                  <a:pt x="1417" y="367"/>
                </a:lnTo>
                <a:lnTo>
                  <a:pt x="1399" y="376"/>
                </a:lnTo>
                <a:lnTo>
                  <a:pt x="1399" y="383"/>
                </a:lnTo>
                <a:lnTo>
                  <a:pt x="1401" y="399"/>
                </a:lnTo>
                <a:lnTo>
                  <a:pt x="1403" y="401"/>
                </a:lnTo>
                <a:lnTo>
                  <a:pt x="1413" y="410"/>
                </a:lnTo>
                <a:lnTo>
                  <a:pt x="1424" y="419"/>
                </a:lnTo>
                <a:lnTo>
                  <a:pt x="1430" y="434"/>
                </a:lnTo>
                <a:lnTo>
                  <a:pt x="1432" y="448"/>
                </a:lnTo>
                <a:lnTo>
                  <a:pt x="1435" y="451"/>
                </a:lnTo>
                <a:lnTo>
                  <a:pt x="1441" y="456"/>
                </a:lnTo>
                <a:lnTo>
                  <a:pt x="1427" y="474"/>
                </a:lnTo>
                <a:lnTo>
                  <a:pt x="1433" y="478"/>
                </a:lnTo>
                <a:lnTo>
                  <a:pt x="1442" y="485"/>
                </a:lnTo>
                <a:lnTo>
                  <a:pt x="1450" y="492"/>
                </a:lnTo>
                <a:lnTo>
                  <a:pt x="1459" y="499"/>
                </a:lnTo>
                <a:lnTo>
                  <a:pt x="1468" y="506"/>
                </a:lnTo>
                <a:lnTo>
                  <a:pt x="1477" y="512"/>
                </a:lnTo>
                <a:lnTo>
                  <a:pt x="1486" y="519"/>
                </a:lnTo>
                <a:lnTo>
                  <a:pt x="1494" y="526"/>
                </a:lnTo>
                <a:lnTo>
                  <a:pt x="1503" y="533"/>
                </a:lnTo>
                <a:lnTo>
                  <a:pt x="1512" y="540"/>
                </a:lnTo>
                <a:lnTo>
                  <a:pt x="1521" y="546"/>
                </a:lnTo>
                <a:lnTo>
                  <a:pt x="1530" y="553"/>
                </a:lnTo>
                <a:lnTo>
                  <a:pt x="1538" y="560"/>
                </a:lnTo>
                <a:lnTo>
                  <a:pt x="1547" y="568"/>
                </a:lnTo>
                <a:lnTo>
                  <a:pt x="1535" y="584"/>
                </a:lnTo>
                <a:lnTo>
                  <a:pt x="1544" y="592"/>
                </a:lnTo>
                <a:lnTo>
                  <a:pt x="1552" y="599"/>
                </a:lnTo>
                <a:lnTo>
                  <a:pt x="1561" y="605"/>
                </a:lnTo>
                <a:lnTo>
                  <a:pt x="1547" y="623"/>
                </a:lnTo>
                <a:lnTo>
                  <a:pt x="1556" y="629"/>
                </a:lnTo>
                <a:lnTo>
                  <a:pt x="1568" y="637"/>
                </a:lnTo>
                <a:lnTo>
                  <a:pt x="1575" y="643"/>
                </a:lnTo>
                <a:lnTo>
                  <a:pt x="1584" y="649"/>
                </a:lnTo>
                <a:lnTo>
                  <a:pt x="1593" y="655"/>
                </a:lnTo>
                <a:lnTo>
                  <a:pt x="1596" y="658"/>
                </a:lnTo>
                <a:lnTo>
                  <a:pt x="1598" y="660"/>
                </a:lnTo>
                <a:lnTo>
                  <a:pt x="1601" y="662"/>
                </a:lnTo>
                <a:lnTo>
                  <a:pt x="1602" y="662"/>
                </a:lnTo>
                <a:lnTo>
                  <a:pt x="1604" y="663"/>
                </a:lnTo>
                <a:lnTo>
                  <a:pt x="1604" y="665"/>
                </a:lnTo>
                <a:lnTo>
                  <a:pt x="1606" y="666"/>
                </a:lnTo>
                <a:lnTo>
                  <a:pt x="1606" y="667"/>
                </a:lnTo>
                <a:lnTo>
                  <a:pt x="1611" y="669"/>
                </a:lnTo>
                <a:lnTo>
                  <a:pt x="1614" y="671"/>
                </a:lnTo>
                <a:lnTo>
                  <a:pt x="1615" y="672"/>
                </a:lnTo>
                <a:lnTo>
                  <a:pt x="1620" y="676"/>
                </a:lnTo>
                <a:lnTo>
                  <a:pt x="1620" y="677"/>
                </a:lnTo>
                <a:lnTo>
                  <a:pt x="1622" y="677"/>
                </a:lnTo>
                <a:lnTo>
                  <a:pt x="1624" y="679"/>
                </a:lnTo>
                <a:lnTo>
                  <a:pt x="1625" y="680"/>
                </a:lnTo>
                <a:lnTo>
                  <a:pt x="1628" y="682"/>
                </a:lnTo>
                <a:lnTo>
                  <a:pt x="1629" y="683"/>
                </a:lnTo>
                <a:lnTo>
                  <a:pt x="1630" y="684"/>
                </a:lnTo>
                <a:lnTo>
                  <a:pt x="1631" y="685"/>
                </a:lnTo>
                <a:lnTo>
                  <a:pt x="1632" y="686"/>
                </a:lnTo>
                <a:lnTo>
                  <a:pt x="1638" y="690"/>
                </a:lnTo>
                <a:lnTo>
                  <a:pt x="1631" y="699"/>
                </a:lnTo>
                <a:lnTo>
                  <a:pt x="1630" y="700"/>
                </a:lnTo>
                <a:lnTo>
                  <a:pt x="1619" y="715"/>
                </a:lnTo>
                <a:lnTo>
                  <a:pt x="1628" y="721"/>
                </a:lnTo>
                <a:lnTo>
                  <a:pt x="1637" y="727"/>
                </a:lnTo>
                <a:lnTo>
                  <a:pt x="1646" y="734"/>
                </a:lnTo>
                <a:lnTo>
                  <a:pt x="1655" y="741"/>
                </a:lnTo>
                <a:lnTo>
                  <a:pt x="1664" y="747"/>
                </a:lnTo>
                <a:lnTo>
                  <a:pt x="1666" y="751"/>
                </a:lnTo>
                <a:lnTo>
                  <a:pt x="1670" y="753"/>
                </a:lnTo>
                <a:lnTo>
                  <a:pt x="1673" y="757"/>
                </a:lnTo>
                <a:lnTo>
                  <a:pt x="1666" y="767"/>
                </a:lnTo>
                <a:lnTo>
                  <a:pt x="1683" y="808"/>
                </a:lnTo>
                <a:lnTo>
                  <a:pt x="1674" y="812"/>
                </a:lnTo>
                <a:lnTo>
                  <a:pt x="1719" y="884"/>
                </a:lnTo>
                <a:lnTo>
                  <a:pt x="1729" y="899"/>
                </a:lnTo>
                <a:lnTo>
                  <a:pt x="1729" y="897"/>
                </a:lnTo>
                <a:lnTo>
                  <a:pt x="1731" y="894"/>
                </a:lnTo>
                <a:lnTo>
                  <a:pt x="1732" y="892"/>
                </a:lnTo>
                <a:lnTo>
                  <a:pt x="1733" y="889"/>
                </a:lnTo>
                <a:lnTo>
                  <a:pt x="1734" y="887"/>
                </a:lnTo>
                <a:lnTo>
                  <a:pt x="1737" y="881"/>
                </a:lnTo>
                <a:lnTo>
                  <a:pt x="1744" y="871"/>
                </a:lnTo>
                <a:lnTo>
                  <a:pt x="1749" y="866"/>
                </a:lnTo>
                <a:lnTo>
                  <a:pt x="1752" y="860"/>
                </a:lnTo>
                <a:lnTo>
                  <a:pt x="1754" y="856"/>
                </a:lnTo>
                <a:lnTo>
                  <a:pt x="1757" y="853"/>
                </a:lnTo>
                <a:lnTo>
                  <a:pt x="1758" y="854"/>
                </a:lnTo>
                <a:lnTo>
                  <a:pt x="1777" y="883"/>
                </a:lnTo>
                <a:lnTo>
                  <a:pt x="1787" y="874"/>
                </a:lnTo>
                <a:lnTo>
                  <a:pt x="1796" y="866"/>
                </a:lnTo>
                <a:lnTo>
                  <a:pt x="1805" y="858"/>
                </a:lnTo>
                <a:lnTo>
                  <a:pt x="1812" y="870"/>
                </a:lnTo>
                <a:lnTo>
                  <a:pt x="1818" y="863"/>
                </a:lnTo>
                <a:lnTo>
                  <a:pt x="1828" y="855"/>
                </a:lnTo>
                <a:lnTo>
                  <a:pt x="1830" y="853"/>
                </a:lnTo>
                <a:lnTo>
                  <a:pt x="1839" y="849"/>
                </a:lnTo>
                <a:lnTo>
                  <a:pt x="1872" y="831"/>
                </a:lnTo>
                <a:lnTo>
                  <a:pt x="1880" y="816"/>
                </a:lnTo>
                <a:lnTo>
                  <a:pt x="1881" y="813"/>
                </a:lnTo>
                <a:lnTo>
                  <a:pt x="1881" y="812"/>
                </a:lnTo>
                <a:lnTo>
                  <a:pt x="1882" y="811"/>
                </a:lnTo>
                <a:lnTo>
                  <a:pt x="1895" y="799"/>
                </a:lnTo>
                <a:lnTo>
                  <a:pt x="1899" y="794"/>
                </a:lnTo>
                <a:lnTo>
                  <a:pt x="1910" y="783"/>
                </a:lnTo>
                <a:lnTo>
                  <a:pt x="1917" y="776"/>
                </a:lnTo>
                <a:lnTo>
                  <a:pt x="1931" y="762"/>
                </a:lnTo>
                <a:lnTo>
                  <a:pt x="1932" y="760"/>
                </a:lnTo>
                <a:lnTo>
                  <a:pt x="1933" y="760"/>
                </a:lnTo>
                <a:lnTo>
                  <a:pt x="1952" y="745"/>
                </a:lnTo>
                <a:lnTo>
                  <a:pt x="1998" y="713"/>
                </a:lnTo>
                <a:lnTo>
                  <a:pt x="2058" y="697"/>
                </a:lnTo>
                <a:lnTo>
                  <a:pt x="2061" y="707"/>
                </a:lnTo>
                <a:lnTo>
                  <a:pt x="2061" y="716"/>
                </a:lnTo>
                <a:lnTo>
                  <a:pt x="2061" y="718"/>
                </a:lnTo>
                <a:lnTo>
                  <a:pt x="2061" y="719"/>
                </a:lnTo>
                <a:lnTo>
                  <a:pt x="2068" y="761"/>
                </a:lnTo>
                <a:lnTo>
                  <a:pt x="2069" y="767"/>
                </a:lnTo>
                <a:lnTo>
                  <a:pt x="2070" y="771"/>
                </a:lnTo>
                <a:lnTo>
                  <a:pt x="2072" y="783"/>
                </a:lnTo>
                <a:lnTo>
                  <a:pt x="2073" y="793"/>
                </a:lnTo>
                <a:lnTo>
                  <a:pt x="2074" y="801"/>
                </a:lnTo>
                <a:lnTo>
                  <a:pt x="2076" y="804"/>
                </a:lnTo>
                <a:lnTo>
                  <a:pt x="2078" y="814"/>
                </a:lnTo>
                <a:lnTo>
                  <a:pt x="2080" y="829"/>
                </a:lnTo>
                <a:lnTo>
                  <a:pt x="2082" y="837"/>
                </a:lnTo>
                <a:lnTo>
                  <a:pt x="2086" y="854"/>
                </a:lnTo>
                <a:lnTo>
                  <a:pt x="2087" y="867"/>
                </a:lnTo>
                <a:lnTo>
                  <a:pt x="2089" y="886"/>
                </a:lnTo>
                <a:lnTo>
                  <a:pt x="2090" y="894"/>
                </a:lnTo>
                <a:lnTo>
                  <a:pt x="2091" y="903"/>
                </a:lnTo>
                <a:lnTo>
                  <a:pt x="2093" y="906"/>
                </a:lnTo>
                <a:lnTo>
                  <a:pt x="2105" y="903"/>
                </a:lnTo>
                <a:lnTo>
                  <a:pt x="2111" y="901"/>
                </a:lnTo>
                <a:lnTo>
                  <a:pt x="2115" y="900"/>
                </a:lnTo>
                <a:lnTo>
                  <a:pt x="2119" y="919"/>
                </a:lnTo>
                <a:lnTo>
                  <a:pt x="2122" y="937"/>
                </a:lnTo>
                <a:lnTo>
                  <a:pt x="2124" y="947"/>
                </a:lnTo>
                <a:lnTo>
                  <a:pt x="2124" y="950"/>
                </a:lnTo>
                <a:lnTo>
                  <a:pt x="2125" y="952"/>
                </a:lnTo>
                <a:lnTo>
                  <a:pt x="2137" y="950"/>
                </a:lnTo>
                <a:lnTo>
                  <a:pt x="2140" y="970"/>
                </a:lnTo>
                <a:lnTo>
                  <a:pt x="2141" y="977"/>
                </a:lnTo>
                <a:lnTo>
                  <a:pt x="2143" y="990"/>
                </a:lnTo>
                <a:lnTo>
                  <a:pt x="2146" y="1001"/>
                </a:lnTo>
                <a:lnTo>
                  <a:pt x="2148" y="1010"/>
                </a:lnTo>
                <a:lnTo>
                  <a:pt x="2148" y="1012"/>
                </a:lnTo>
                <a:lnTo>
                  <a:pt x="2148" y="1015"/>
                </a:lnTo>
                <a:lnTo>
                  <a:pt x="2151" y="1026"/>
                </a:lnTo>
                <a:lnTo>
                  <a:pt x="2151" y="1031"/>
                </a:lnTo>
                <a:lnTo>
                  <a:pt x="2155" y="1050"/>
                </a:lnTo>
                <a:lnTo>
                  <a:pt x="2159" y="1075"/>
                </a:lnTo>
                <a:lnTo>
                  <a:pt x="2171" y="1072"/>
                </a:lnTo>
                <a:lnTo>
                  <a:pt x="2172" y="1072"/>
                </a:lnTo>
                <a:lnTo>
                  <a:pt x="2181" y="1070"/>
                </a:lnTo>
                <a:lnTo>
                  <a:pt x="2192" y="1068"/>
                </a:lnTo>
                <a:lnTo>
                  <a:pt x="2197" y="1088"/>
                </a:lnTo>
                <a:lnTo>
                  <a:pt x="2197" y="1089"/>
                </a:lnTo>
                <a:lnTo>
                  <a:pt x="2197" y="1092"/>
                </a:lnTo>
                <a:lnTo>
                  <a:pt x="2197" y="1093"/>
                </a:lnTo>
                <a:lnTo>
                  <a:pt x="2201" y="1117"/>
                </a:lnTo>
                <a:lnTo>
                  <a:pt x="2206" y="1139"/>
                </a:lnTo>
                <a:lnTo>
                  <a:pt x="2207" y="1140"/>
                </a:lnTo>
                <a:lnTo>
                  <a:pt x="2210" y="1162"/>
                </a:lnTo>
                <a:lnTo>
                  <a:pt x="2211" y="1165"/>
                </a:lnTo>
                <a:lnTo>
                  <a:pt x="2216" y="1190"/>
                </a:lnTo>
                <a:lnTo>
                  <a:pt x="2210" y="1192"/>
                </a:lnTo>
                <a:lnTo>
                  <a:pt x="2205" y="1193"/>
                </a:lnTo>
                <a:lnTo>
                  <a:pt x="2193" y="1195"/>
                </a:lnTo>
                <a:lnTo>
                  <a:pt x="2183" y="1197"/>
                </a:lnTo>
                <a:lnTo>
                  <a:pt x="2183" y="1202"/>
                </a:lnTo>
                <a:lnTo>
                  <a:pt x="2188" y="1224"/>
                </a:lnTo>
                <a:lnTo>
                  <a:pt x="2189" y="1231"/>
                </a:lnTo>
                <a:lnTo>
                  <a:pt x="2192" y="1249"/>
                </a:lnTo>
                <a:lnTo>
                  <a:pt x="2182" y="1253"/>
                </a:lnTo>
                <a:lnTo>
                  <a:pt x="2172" y="1255"/>
                </a:lnTo>
                <a:lnTo>
                  <a:pt x="2163" y="1257"/>
                </a:lnTo>
                <a:lnTo>
                  <a:pt x="2159" y="1257"/>
                </a:lnTo>
                <a:lnTo>
                  <a:pt x="2149" y="1264"/>
                </a:lnTo>
                <a:lnTo>
                  <a:pt x="2146" y="1266"/>
                </a:lnTo>
                <a:lnTo>
                  <a:pt x="2127" y="1279"/>
                </a:lnTo>
                <a:lnTo>
                  <a:pt x="2132" y="1289"/>
                </a:lnTo>
                <a:lnTo>
                  <a:pt x="2136" y="1295"/>
                </a:lnTo>
                <a:lnTo>
                  <a:pt x="2138" y="1302"/>
                </a:lnTo>
                <a:lnTo>
                  <a:pt x="2145" y="1313"/>
                </a:lnTo>
                <a:lnTo>
                  <a:pt x="2153" y="1327"/>
                </a:lnTo>
                <a:lnTo>
                  <a:pt x="2153" y="1328"/>
                </a:lnTo>
                <a:lnTo>
                  <a:pt x="2156" y="1332"/>
                </a:lnTo>
                <a:lnTo>
                  <a:pt x="2157" y="1333"/>
                </a:lnTo>
                <a:lnTo>
                  <a:pt x="2157" y="1335"/>
                </a:lnTo>
                <a:lnTo>
                  <a:pt x="2158" y="1336"/>
                </a:lnTo>
                <a:lnTo>
                  <a:pt x="2159" y="1337"/>
                </a:lnTo>
                <a:lnTo>
                  <a:pt x="2165" y="1343"/>
                </a:lnTo>
                <a:lnTo>
                  <a:pt x="2167" y="1345"/>
                </a:lnTo>
                <a:lnTo>
                  <a:pt x="2176" y="1368"/>
                </a:lnTo>
                <a:lnTo>
                  <a:pt x="2200" y="1400"/>
                </a:lnTo>
                <a:lnTo>
                  <a:pt x="2203" y="1407"/>
                </a:lnTo>
                <a:lnTo>
                  <a:pt x="2206" y="1411"/>
                </a:lnTo>
                <a:lnTo>
                  <a:pt x="2205" y="1413"/>
                </a:lnTo>
                <a:lnTo>
                  <a:pt x="2203" y="1415"/>
                </a:lnTo>
                <a:lnTo>
                  <a:pt x="2200" y="1419"/>
                </a:lnTo>
                <a:lnTo>
                  <a:pt x="2199" y="1422"/>
                </a:lnTo>
                <a:lnTo>
                  <a:pt x="2199" y="1425"/>
                </a:lnTo>
                <a:lnTo>
                  <a:pt x="2199" y="1431"/>
                </a:lnTo>
                <a:lnTo>
                  <a:pt x="2199" y="1435"/>
                </a:lnTo>
                <a:lnTo>
                  <a:pt x="2198" y="1438"/>
                </a:lnTo>
                <a:lnTo>
                  <a:pt x="2196" y="1443"/>
                </a:lnTo>
                <a:lnTo>
                  <a:pt x="2193" y="1447"/>
                </a:lnTo>
                <a:lnTo>
                  <a:pt x="2191" y="1453"/>
                </a:lnTo>
                <a:lnTo>
                  <a:pt x="2189" y="1456"/>
                </a:lnTo>
                <a:lnTo>
                  <a:pt x="2189" y="1457"/>
                </a:lnTo>
                <a:lnTo>
                  <a:pt x="2190" y="1462"/>
                </a:lnTo>
                <a:lnTo>
                  <a:pt x="2192" y="1465"/>
                </a:lnTo>
                <a:lnTo>
                  <a:pt x="2194" y="1471"/>
                </a:lnTo>
                <a:lnTo>
                  <a:pt x="2198" y="1478"/>
                </a:lnTo>
                <a:lnTo>
                  <a:pt x="2201" y="1485"/>
                </a:lnTo>
                <a:lnTo>
                  <a:pt x="2203" y="1488"/>
                </a:lnTo>
                <a:lnTo>
                  <a:pt x="2206" y="1490"/>
                </a:lnTo>
                <a:lnTo>
                  <a:pt x="2208" y="1494"/>
                </a:lnTo>
                <a:lnTo>
                  <a:pt x="2208" y="1500"/>
                </a:lnTo>
                <a:lnTo>
                  <a:pt x="2207" y="1504"/>
                </a:lnTo>
                <a:lnTo>
                  <a:pt x="2206" y="1508"/>
                </a:lnTo>
                <a:lnTo>
                  <a:pt x="2203" y="1511"/>
                </a:lnTo>
                <a:lnTo>
                  <a:pt x="2200" y="1511"/>
                </a:lnTo>
                <a:lnTo>
                  <a:pt x="2197" y="1512"/>
                </a:lnTo>
                <a:lnTo>
                  <a:pt x="2191" y="1513"/>
                </a:lnTo>
                <a:lnTo>
                  <a:pt x="2186" y="1514"/>
                </a:lnTo>
                <a:lnTo>
                  <a:pt x="2181" y="1516"/>
                </a:lnTo>
                <a:lnTo>
                  <a:pt x="2177" y="1517"/>
                </a:lnTo>
                <a:lnTo>
                  <a:pt x="2173" y="1519"/>
                </a:lnTo>
                <a:lnTo>
                  <a:pt x="2168" y="1520"/>
                </a:lnTo>
                <a:lnTo>
                  <a:pt x="2163" y="1521"/>
                </a:lnTo>
                <a:lnTo>
                  <a:pt x="2158" y="1521"/>
                </a:lnTo>
                <a:lnTo>
                  <a:pt x="2156" y="1522"/>
                </a:lnTo>
                <a:lnTo>
                  <a:pt x="2153" y="1523"/>
                </a:lnTo>
                <a:lnTo>
                  <a:pt x="2147" y="1525"/>
                </a:lnTo>
                <a:lnTo>
                  <a:pt x="2146" y="1527"/>
                </a:lnTo>
                <a:lnTo>
                  <a:pt x="2143" y="1529"/>
                </a:lnTo>
                <a:lnTo>
                  <a:pt x="2136" y="1535"/>
                </a:lnTo>
                <a:lnTo>
                  <a:pt x="2132" y="1537"/>
                </a:lnTo>
                <a:lnTo>
                  <a:pt x="2125" y="1542"/>
                </a:lnTo>
                <a:lnTo>
                  <a:pt x="2119" y="1548"/>
                </a:lnTo>
                <a:lnTo>
                  <a:pt x="2115" y="1550"/>
                </a:lnTo>
                <a:lnTo>
                  <a:pt x="2110" y="1554"/>
                </a:lnTo>
                <a:lnTo>
                  <a:pt x="2105" y="1556"/>
                </a:lnTo>
                <a:lnTo>
                  <a:pt x="2099" y="1557"/>
                </a:lnTo>
                <a:lnTo>
                  <a:pt x="2098" y="1558"/>
                </a:lnTo>
                <a:lnTo>
                  <a:pt x="2100" y="1559"/>
                </a:lnTo>
                <a:lnTo>
                  <a:pt x="2102" y="1561"/>
                </a:lnTo>
                <a:lnTo>
                  <a:pt x="2099" y="1564"/>
                </a:lnTo>
                <a:lnTo>
                  <a:pt x="2094" y="1566"/>
                </a:lnTo>
                <a:lnTo>
                  <a:pt x="2090" y="1565"/>
                </a:lnTo>
                <a:lnTo>
                  <a:pt x="2088" y="1569"/>
                </a:lnTo>
                <a:lnTo>
                  <a:pt x="2087" y="1571"/>
                </a:lnTo>
                <a:lnTo>
                  <a:pt x="2085" y="1571"/>
                </a:lnTo>
                <a:lnTo>
                  <a:pt x="2080" y="1572"/>
                </a:lnTo>
                <a:lnTo>
                  <a:pt x="2072" y="1570"/>
                </a:lnTo>
                <a:lnTo>
                  <a:pt x="2065" y="1570"/>
                </a:lnTo>
                <a:lnTo>
                  <a:pt x="2065" y="1566"/>
                </a:lnTo>
                <a:lnTo>
                  <a:pt x="2063" y="1562"/>
                </a:lnTo>
                <a:lnTo>
                  <a:pt x="2062" y="1555"/>
                </a:lnTo>
                <a:lnTo>
                  <a:pt x="2061" y="1548"/>
                </a:lnTo>
                <a:lnTo>
                  <a:pt x="2059" y="1544"/>
                </a:lnTo>
                <a:lnTo>
                  <a:pt x="2056" y="1538"/>
                </a:lnTo>
                <a:lnTo>
                  <a:pt x="2053" y="1535"/>
                </a:lnTo>
                <a:lnTo>
                  <a:pt x="2054" y="1530"/>
                </a:lnTo>
                <a:lnTo>
                  <a:pt x="2052" y="1529"/>
                </a:lnTo>
                <a:lnTo>
                  <a:pt x="2050" y="1523"/>
                </a:lnTo>
                <a:lnTo>
                  <a:pt x="2046" y="1514"/>
                </a:lnTo>
                <a:lnTo>
                  <a:pt x="2046" y="1506"/>
                </a:lnTo>
                <a:lnTo>
                  <a:pt x="2044" y="1500"/>
                </a:lnTo>
                <a:lnTo>
                  <a:pt x="2038" y="1491"/>
                </a:lnTo>
                <a:lnTo>
                  <a:pt x="2029" y="1482"/>
                </a:lnTo>
                <a:lnTo>
                  <a:pt x="2022" y="1481"/>
                </a:lnTo>
                <a:lnTo>
                  <a:pt x="2019" y="1481"/>
                </a:lnTo>
                <a:lnTo>
                  <a:pt x="2017" y="1482"/>
                </a:lnTo>
                <a:lnTo>
                  <a:pt x="2005" y="1461"/>
                </a:lnTo>
                <a:lnTo>
                  <a:pt x="2000" y="1468"/>
                </a:lnTo>
                <a:lnTo>
                  <a:pt x="2002" y="1475"/>
                </a:lnTo>
                <a:lnTo>
                  <a:pt x="2001" y="1483"/>
                </a:lnTo>
                <a:lnTo>
                  <a:pt x="2017" y="1500"/>
                </a:lnTo>
                <a:lnTo>
                  <a:pt x="2025" y="1507"/>
                </a:lnTo>
                <a:lnTo>
                  <a:pt x="2068" y="1594"/>
                </a:lnTo>
                <a:lnTo>
                  <a:pt x="2064" y="1608"/>
                </a:lnTo>
                <a:lnTo>
                  <a:pt x="2047" y="1619"/>
                </a:lnTo>
                <a:lnTo>
                  <a:pt x="2004" y="1651"/>
                </a:lnTo>
                <a:lnTo>
                  <a:pt x="1976" y="1633"/>
                </a:lnTo>
                <a:lnTo>
                  <a:pt x="1944" y="1589"/>
                </a:lnTo>
                <a:lnTo>
                  <a:pt x="1942" y="1587"/>
                </a:lnTo>
                <a:lnTo>
                  <a:pt x="1934" y="1577"/>
                </a:lnTo>
                <a:lnTo>
                  <a:pt x="1925" y="1565"/>
                </a:lnTo>
                <a:lnTo>
                  <a:pt x="1899" y="1545"/>
                </a:lnTo>
                <a:lnTo>
                  <a:pt x="1874" y="1521"/>
                </a:lnTo>
                <a:lnTo>
                  <a:pt x="1882" y="1528"/>
                </a:lnTo>
                <a:lnTo>
                  <a:pt x="1889" y="1537"/>
                </a:lnTo>
                <a:lnTo>
                  <a:pt x="1896" y="1546"/>
                </a:lnTo>
                <a:lnTo>
                  <a:pt x="1904" y="1554"/>
                </a:lnTo>
                <a:lnTo>
                  <a:pt x="1917" y="1573"/>
                </a:lnTo>
                <a:lnTo>
                  <a:pt x="1932" y="1584"/>
                </a:lnTo>
                <a:lnTo>
                  <a:pt x="1939" y="1597"/>
                </a:lnTo>
                <a:lnTo>
                  <a:pt x="1940" y="1599"/>
                </a:lnTo>
                <a:lnTo>
                  <a:pt x="1970" y="1642"/>
                </a:lnTo>
                <a:lnTo>
                  <a:pt x="1969" y="1670"/>
                </a:lnTo>
                <a:lnTo>
                  <a:pt x="1958" y="1673"/>
                </a:lnTo>
                <a:lnTo>
                  <a:pt x="1961" y="1657"/>
                </a:lnTo>
                <a:lnTo>
                  <a:pt x="1960" y="1655"/>
                </a:lnTo>
                <a:lnTo>
                  <a:pt x="1958" y="1653"/>
                </a:lnTo>
                <a:lnTo>
                  <a:pt x="1955" y="1651"/>
                </a:lnTo>
                <a:lnTo>
                  <a:pt x="1951" y="1653"/>
                </a:lnTo>
                <a:lnTo>
                  <a:pt x="1949" y="1654"/>
                </a:lnTo>
                <a:lnTo>
                  <a:pt x="1948" y="1655"/>
                </a:lnTo>
                <a:lnTo>
                  <a:pt x="1947" y="1657"/>
                </a:lnTo>
                <a:lnTo>
                  <a:pt x="1944" y="1659"/>
                </a:lnTo>
                <a:lnTo>
                  <a:pt x="1895" y="1725"/>
                </a:lnTo>
                <a:lnTo>
                  <a:pt x="1904" y="1733"/>
                </a:lnTo>
                <a:lnTo>
                  <a:pt x="1897" y="1740"/>
                </a:lnTo>
                <a:lnTo>
                  <a:pt x="1886" y="1734"/>
                </a:lnTo>
                <a:lnTo>
                  <a:pt x="1881" y="1740"/>
                </a:lnTo>
                <a:lnTo>
                  <a:pt x="1879" y="1742"/>
                </a:lnTo>
                <a:lnTo>
                  <a:pt x="1879" y="1743"/>
                </a:lnTo>
                <a:lnTo>
                  <a:pt x="1878" y="1745"/>
                </a:lnTo>
                <a:lnTo>
                  <a:pt x="1839" y="1784"/>
                </a:lnTo>
                <a:lnTo>
                  <a:pt x="1826" y="1786"/>
                </a:lnTo>
                <a:lnTo>
                  <a:pt x="1821" y="1789"/>
                </a:lnTo>
                <a:lnTo>
                  <a:pt x="1817" y="1793"/>
                </a:lnTo>
                <a:lnTo>
                  <a:pt x="1814" y="1800"/>
                </a:lnTo>
                <a:lnTo>
                  <a:pt x="1813" y="1807"/>
                </a:lnTo>
                <a:lnTo>
                  <a:pt x="1814" y="1812"/>
                </a:lnTo>
                <a:lnTo>
                  <a:pt x="1817" y="1822"/>
                </a:lnTo>
                <a:lnTo>
                  <a:pt x="1815" y="1829"/>
                </a:lnTo>
                <a:lnTo>
                  <a:pt x="1813" y="1833"/>
                </a:lnTo>
                <a:lnTo>
                  <a:pt x="1811" y="1837"/>
                </a:lnTo>
                <a:lnTo>
                  <a:pt x="1808" y="1840"/>
                </a:lnTo>
                <a:lnTo>
                  <a:pt x="1802" y="1847"/>
                </a:lnTo>
                <a:lnTo>
                  <a:pt x="1800" y="1848"/>
                </a:lnTo>
                <a:lnTo>
                  <a:pt x="1792" y="1851"/>
                </a:lnTo>
                <a:lnTo>
                  <a:pt x="1789" y="1853"/>
                </a:lnTo>
                <a:lnTo>
                  <a:pt x="1787" y="1851"/>
                </a:lnTo>
                <a:lnTo>
                  <a:pt x="1783" y="1850"/>
                </a:lnTo>
                <a:lnTo>
                  <a:pt x="1737" y="1840"/>
                </a:lnTo>
                <a:lnTo>
                  <a:pt x="1736" y="1840"/>
                </a:lnTo>
                <a:lnTo>
                  <a:pt x="1732" y="1839"/>
                </a:lnTo>
                <a:lnTo>
                  <a:pt x="1731" y="1839"/>
                </a:lnTo>
                <a:lnTo>
                  <a:pt x="1727" y="1838"/>
                </a:lnTo>
                <a:lnTo>
                  <a:pt x="1709" y="1834"/>
                </a:lnTo>
                <a:lnTo>
                  <a:pt x="1674" y="1792"/>
                </a:lnTo>
                <a:lnTo>
                  <a:pt x="1639" y="1782"/>
                </a:lnTo>
                <a:lnTo>
                  <a:pt x="1590" y="1751"/>
                </a:lnTo>
                <a:lnTo>
                  <a:pt x="1551" y="1728"/>
                </a:lnTo>
                <a:lnTo>
                  <a:pt x="1494" y="1692"/>
                </a:lnTo>
                <a:lnTo>
                  <a:pt x="1486" y="1698"/>
                </a:lnTo>
                <a:lnTo>
                  <a:pt x="1577" y="1770"/>
                </a:lnTo>
                <a:lnTo>
                  <a:pt x="1627" y="1808"/>
                </a:lnTo>
                <a:lnTo>
                  <a:pt x="1687" y="1855"/>
                </a:lnTo>
                <a:lnTo>
                  <a:pt x="1720" y="1857"/>
                </a:lnTo>
                <a:lnTo>
                  <a:pt x="1724" y="1857"/>
                </a:lnTo>
                <a:lnTo>
                  <a:pt x="1725" y="1859"/>
                </a:lnTo>
                <a:lnTo>
                  <a:pt x="1728" y="1864"/>
                </a:lnTo>
                <a:lnTo>
                  <a:pt x="1728" y="1865"/>
                </a:lnTo>
                <a:lnTo>
                  <a:pt x="1734" y="1874"/>
                </a:lnTo>
                <a:lnTo>
                  <a:pt x="1737" y="1879"/>
                </a:lnTo>
                <a:lnTo>
                  <a:pt x="1757" y="1912"/>
                </a:lnTo>
                <a:lnTo>
                  <a:pt x="1839" y="2046"/>
                </a:lnTo>
                <a:lnTo>
                  <a:pt x="1822" y="2056"/>
                </a:lnTo>
                <a:lnTo>
                  <a:pt x="1789" y="2050"/>
                </a:lnTo>
                <a:lnTo>
                  <a:pt x="1717" y="2105"/>
                </a:lnTo>
                <a:lnTo>
                  <a:pt x="1706" y="2113"/>
                </a:lnTo>
                <a:lnTo>
                  <a:pt x="1703" y="2111"/>
                </a:lnTo>
                <a:lnTo>
                  <a:pt x="1697" y="2098"/>
                </a:lnTo>
                <a:lnTo>
                  <a:pt x="1651" y="2006"/>
                </a:lnTo>
                <a:lnTo>
                  <a:pt x="1633" y="1987"/>
                </a:lnTo>
                <a:lnTo>
                  <a:pt x="1632" y="1985"/>
                </a:lnTo>
                <a:lnTo>
                  <a:pt x="1611" y="1963"/>
                </a:lnTo>
                <a:lnTo>
                  <a:pt x="1591" y="1943"/>
                </a:lnTo>
                <a:lnTo>
                  <a:pt x="1589" y="1940"/>
                </a:lnTo>
                <a:lnTo>
                  <a:pt x="1580" y="1931"/>
                </a:lnTo>
                <a:lnTo>
                  <a:pt x="1588" y="1941"/>
                </a:lnTo>
                <a:lnTo>
                  <a:pt x="1630" y="1988"/>
                </a:lnTo>
                <a:lnTo>
                  <a:pt x="1648" y="2009"/>
                </a:lnTo>
                <a:lnTo>
                  <a:pt x="1650" y="2015"/>
                </a:lnTo>
                <a:lnTo>
                  <a:pt x="1668" y="2067"/>
                </a:lnTo>
                <a:lnTo>
                  <a:pt x="1663" y="2117"/>
                </a:lnTo>
                <a:lnTo>
                  <a:pt x="1620" y="2122"/>
                </a:lnTo>
                <a:lnTo>
                  <a:pt x="1625" y="2113"/>
                </a:lnTo>
                <a:lnTo>
                  <a:pt x="1621" y="2110"/>
                </a:lnTo>
                <a:lnTo>
                  <a:pt x="1619" y="2104"/>
                </a:lnTo>
                <a:lnTo>
                  <a:pt x="1616" y="2100"/>
                </a:lnTo>
                <a:lnTo>
                  <a:pt x="1614" y="2097"/>
                </a:lnTo>
                <a:lnTo>
                  <a:pt x="1590" y="2097"/>
                </a:lnTo>
                <a:lnTo>
                  <a:pt x="1589" y="2092"/>
                </a:lnTo>
                <a:lnTo>
                  <a:pt x="1587" y="2086"/>
                </a:lnTo>
                <a:lnTo>
                  <a:pt x="1581" y="2091"/>
                </a:lnTo>
                <a:lnTo>
                  <a:pt x="1578" y="2093"/>
                </a:lnTo>
                <a:lnTo>
                  <a:pt x="1573" y="2100"/>
                </a:lnTo>
                <a:lnTo>
                  <a:pt x="1575" y="2104"/>
                </a:lnTo>
                <a:lnTo>
                  <a:pt x="1580" y="2113"/>
                </a:lnTo>
                <a:lnTo>
                  <a:pt x="1584" y="2126"/>
                </a:lnTo>
                <a:lnTo>
                  <a:pt x="1589" y="2131"/>
                </a:lnTo>
                <a:lnTo>
                  <a:pt x="1589" y="2132"/>
                </a:lnTo>
                <a:lnTo>
                  <a:pt x="1582" y="2134"/>
                </a:lnTo>
                <a:lnTo>
                  <a:pt x="1581" y="2134"/>
                </a:lnTo>
                <a:lnTo>
                  <a:pt x="1579" y="2134"/>
                </a:lnTo>
                <a:lnTo>
                  <a:pt x="1559" y="2141"/>
                </a:lnTo>
                <a:lnTo>
                  <a:pt x="1527" y="2134"/>
                </a:lnTo>
                <a:lnTo>
                  <a:pt x="1501" y="2105"/>
                </a:lnTo>
                <a:lnTo>
                  <a:pt x="1498" y="2100"/>
                </a:lnTo>
                <a:lnTo>
                  <a:pt x="1487" y="2086"/>
                </a:lnTo>
                <a:lnTo>
                  <a:pt x="1490" y="2040"/>
                </a:lnTo>
                <a:lnTo>
                  <a:pt x="1513" y="2010"/>
                </a:lnTo>
                <a:lnTo>
                  <a:pt x="1515" y="2009"/>
                </a:lnTo>
                <a:lnTo>
                  <a:pt x="1510" y="1977"/>
                </a:lnTo>
                <a:lnTo>
                  <a:pt x="1521" y="1967"/>
                </a:lnTo>
                <a:lnTo>
                  <a:pt x="1518" y="1963"/>
                </a:lnTo>
                <a:lnTo>
                  <a:pt x="1490" y="1985"/>
                </a:lnTo>
                <a:lnTo>
                  <a:pt x="1494" y="2007"/>
                </a:lnTo>
                <a:lnTo>
                  <a:pt x="1473" y="2035"/>
                </a:lnTo>
                <a:lnTo>
                  <a:pt x="1477" y="2042"/>
                </a:lnTo>
                <a:lnTo>
                  <a:pt x="1477" y="2044"/>
                </a:lnTo>
                <a:lnTo>
                  <a:pt x="1476" y="2051"/>
                </a:lnTo>
                <a:lnTo>
                  <a:pt x="1474" y="2056"/>
                </a:lnTo>
                <a:lnTo>
                  <a:pt x="1474" y="2057"/>
                </a:lnTo>
                <a:lnTo>
                  <a:pt x="1473" y="2058"/>
                </a:lnTo>
                <a:lnTo>
                  <a:pt x="1465" y="2065"/>
                </a:lnTo>
                <a:lnTo>
                  <a:pt x="1464" y="2066"/>
                </a:lnTo>
                <a:lnTo>
                  <a:pt x="1463" y="2066"/>
                </a:lnTo>
                <a:lnTo>
                  <a:pt x="1461" y="2067"/>
                </a:lnTo>
                <a:lnTo>
                  <a:pt x="1458" y="2071"/>
                </a:lnTo>
                <a:lnTo>
                  <a:pt x="1457" y="2071"/>
                </a:lnTo>
                <a:lnTo>
                  <a:pt x="1457" y="2072"/>
                </a:lnTo>
                <a:lnTo>
                  <a:pt x="1456" y="2072"/>
                </a:lnTo>
                <a:lnTo>
                  <a:pt x="1465" y="2083"/>
                </a:lnTo>
                <a:lnTo>
                  <a:pt x="1476" y="2096"/>
                </a:lnTo>
                <a:lnTo>
                  <a:pt x="1493" y="2116"/>
                </a:lnTo>
                <a:lnTo>
                  <a:pt x="1526" y="2157"/>
                </a:lnTo>
                <a:lnTo>
                  <a:pt x="1582" y="2151"/>
                </a:lnTo>
                <a:lnTo>
                  <a:pt x="1701" y="2135"/>
                </a:lnTo>
                <a:lnTo>
                  <a:pt x="1703" y="2135"/>
                </a:lnTo>
                <a:lnTo>
                  <a:pt x="1717" y="2134"/>
                </a:lnTo>
                <a:lnTo>
                  <a:pt x="1847" y="2124"/>
                </a:lnTo>
                <a:lnTo>
                  <a:pt x="1867" y="2123"/>
                </a:lnTo>
                <a:lnTo>
                  <a:pt x="1877" y="2150"/>
                </a:lnTo>
                <a:lnTo>
                  <a:pt x="1901" y="2227"/>
                </a:lnTo>
                <a:lnTo>
                  <a:pt x="1943" y="2356"/>
                </a:lnTo>
                <a:lnTo>
                  <a:pt x="1938" y="2369"/>
                </a:lnTo>
                <a:lnTo>
                  <a:pt x="1940" y="2374"/>
                </a:lnTo>
                <a:lnTo>
                  <a:pt x="1940" y="2378"/>
                </a:lnTo>
                <a:lnTo>
                  <a:pt x="1941" y="2384"/>
                </a:lnTo>
                <a:lnTo>
                  <a:pt x="1941" y="2386"/>
                </a:lnTo>
                <a:lnTo>
                  <a:pt x="1942" y="2394"/>
                </a:lnTo>
                <a:lnTo>
                  <a:pt x="1943" y="2398"/>
                </a:lnTo>
                <a:lnTo>
                  <a:pt x="1948" y="2404"/>
                </a:lnTo>
                <a:lnTo>
                  <a:pt x="1951" y="2408"/>
                </a:lnTo>
                <a:lnTo>
                  <a:pt x="1952" y="2411"/>
                </a:lnTo>
                <a:lnTo>
                  <a:pt x="1953" y="2415"/>
                </a:lnTo>
                <a:lnTo>
                  <a:pt x="1962" y="2427"/>
                </a:lnTo>
                <a:lnTo>
                  <a:pt x="1964" y="2428"/>
                </a:lnTo>
                <a:lnTo>
                  <a:pt x="1965" y="2432"/>
                </a:lnTo>
                <a:lnTo>
                  <a:pt x="1966" y="2434"/>
                </a:lnTo>
                <a:lnTo>
                  <a:pt x="1961" y="2442"/>
                </a:lnTo>
                <a:lnTo>
                  <a:pt x="1953" y="2459"/>
                </a:lnTo>
                <a:lnTo>
                  <a:pt x="1947" y="2474"/>
                </a:lnTo>
                <a:lnTo>
                  <a:pt x="1930" y="2509"/>
                </a:lnTo>
                <a:lnTo>
                  <a:pt x="1905" y="2517"/>
                </a:lnTo>
                <a:lnTo>
                  <a:pt x="1904" y="2520"/>
                </a:lnTo>
                <a:lnTo>
                  <a:pt x="1906" y="2524"/>
                </a:lnTo>
                <a:lnTo>
                  <a:pt x="1901" y="2526"/>
                </a:lnTo>
                <a:lnTo>
                  <a:pt x="1900" y="2524"/>
                </a:lnTo>
                <a:lnTo>
                  <a:pt x="1897" y="2524"/>
                </a:lnTo>
                <a:lnTo>
                  <a:pt x="1895" y="2525"/>
                </a:lnTo>
                <a:lnTo>
                  <a:pt x="1890" y="2526"/>
                </a:lnTo>
                <a:lnTo>
                  <a:pt x="1888" y="2526"/>
                </a:lnTo>
                <a:lnTo>
                  <a:pt x="1884" y="2527"/>
                </a:lnTo>
                <a:lnTo>
                  <a:pt x="1880" y="2531"/>
                </a:lnTo>
                <a:lnTo>
                  <a:pt x="1873" y="2534"/>
                </a:lnTo>
                <a:lnTo>
                  <a:pt x="1869" y="2534"/>
                </a:lnTo>
                <a:lnTo>
                  <a:pt x="1866" y="2534"/>
                </a:lnTo>
                <a:lnTo>
                  <a:pt x="1862" y="2535"/>
                </a:lnTo>
                <a:lnTo>
                  <a:pt x="1861" y="2536"/>
                </a:lnTo>
                <a:lnTo>
                  <a:pt x="1860" y="2536"/>
                </a:lnTo>
                <a:lnTo>
                  <a:pt x="1854" y="2539"/>
                </a:lnTo>
                <a:lnTo>
                  <a:pt x="1849" y="2540"/>
                </a:lnTo>
                <a:lnTo>
                  <a:pt x="1845" y="2540"/>
                </a:lnTo>
                <a:lnTo>
                  <a:pt x="1843" y="2541"/>
                </a:lnTo>
                <a:lnTo>
                  <a:pt x="1834" y="2542"/>
                </a:lnTo>
                <a:lnTo>
                  <a:pt x="1831" y="2542"/>
                </a:lnTo>
                <a:lnTo>
                  <a:pt x="1823" y="2541"/>
                </a:lnTo>
                <a:lnTo>
                  <a:pt x="1820" y="2542"/>
                </a:lnTo>
                <a:lnTo>
                  <a:pt x="1815" y="2544"/>
                </a:lnTo>
                <a:lnTo>
                  <a:pt x="1811" y="2545"/>
                </a:lnTo>
                <a:lnTo>
                  <a:pt x="1808" y="2545"/>
                </a:lnTo>
                <a:lnTo>
                  <a:pt x="1800" y="2545"/>
                </a:lnTo>
                <a:lnTo>
                  <a:pt x="1794" y="2545"/>
                </a:lnTo>
                <a:lnTo>
                  <a:pt x="1789" y="2546"/>
                </a:lnTo>
                <a:lnTo>
                  <a:pt x="1788" y="2548"/>
                </a:lnTo>
                <a:lnTo>
                  <a:pt x="1785" y="2549"/>
                </a:lnTo>
                <a:lnTo>
                  <a:pt x="1784" y="2550"/>
                </a:lnTo>
                <a:lnTo>
                  <a:pt x="1782" y="2551"/>
                </a:lnTo>
                <a:lnTo>
                  <a:pt x="1780" y="2552"/>
                </a:lnTo>
                <a:lnTo>
                  <a:pt x="1776" y="2552"/>
                </a:lnTo>
                <a:lnTo>
                  <a:pt x="1775" y="2553"/>
                </a:lnTo>
                <a:lnTo>
                  <a:pt x="1770" y="2553"/>
                </a:lnTo>
                <a:lnTo>
                  <a:pt x="1769" y="2554"/>
                </a:lnTo>
                <a:lnTo>
                  <a:pt x="1766" y="2556"/>
                </a:lnTo>
                <a:lnTo>
                  <a:pt x="1761" y="2558"/>
                </a:lnTo>
                <a:lnTo>
                  <a:pt x="1758" y="2559"/>
                </a:lnTo>
                <a:lnTo>
                  <a:pt x="1754" y="2561"/>
                </a:lnTo>
                <a:lnTo>
                  <a:pt x="1749" y="2562"/>
                </a:lnTo>
                <a:lnTo>
                  <a:pt x="1744" y="2562"/>
                </a:lnTo>
                <a:lnTo>
                  <a:pt x="1742" y="2562"/>
                </a:lnTo>
                <a:lnTo>
                  <a:pt x="1740" y="2563"/>
                </a:lnTo>
                <a:lnTo>
                  <a:pt x="1732" y="2560"/>
                </a:lnTo>
                <a:lnTo>
                  <a:pt x="1733" y="2560"/>
                </a:lnTo>
                <a:lnTo>
                  <a:pt x="1739" y="2562"/>
                </a:lnTo>
                <a:lnTo>
                  <a:pt x="1742" y="2560"/>
                </a:lnTo>
                <a:lnTo>
                  <a:pt x="1742" y="2554"/>
                </a:lnTo>
                <a:lnTo>
                  <a:pt x="1740" y="2548"/>
                </a:lnTo>
                <a:lnTo>
                  <a:pt x="1737" y="2542"/>
                </a:lnTo>
                <a:lnTo>
                  <a:pt x="1732" y="2533"/>
                </a:lnTo>
                <a:lnTo>
                  <a:pt x="1728" y="2524"/>
                </a:lnTo>
                <a:lnTo>
                  <a:pt x="1725" y="2517"/>
                </a:lnTo>
                <a:lnTo>
                  <a:pt x="1726" y="2510"/>
                </a:lnTo>
                <a:lnTo>
                  <a:pt x="1726" y="2503"/>
                </a:lnTo>
                <a:lnTo>
                  <a:pt x="1726" y="2493"/>
                </a:lnTo>
                <a:lnTo>
                  <a:pt x="1728" y="2486"/>
                </a:lnTo>
                <a:lnTo>
                  <a:pt x="1729" y="2482"/>
                </a:lnTo>
                <a:lnTo>
                  <a:pt x="1732" y="2476"/>
                </a:lnTo>
                <a:lnTo>
                  <a:pt x="1731" y="2466"/>
                </a:lnTo>
                <a:lnTo>
                  <a:pt x="1727" y="2459"/>
                </a:lnTo>
                <a:lnTo>
                  <a:pt x="1725" y="2454"/>
                </a:lnTo>
                <a:lnTo>
                  <a:pt x="1724" y="2449"/>
                </a:lnTo>
                <a:lnTo>
                  <a:pt x="1720" y="2443"/>
                </a:lnTo>
                <a:lnTo>
                  <a:pt x="1716" y="2437"/>
                </a:lnTo>
                <a:lnTo>
                  <a:pt x="1713" y="2433"/>
                </a:lnTo>
                <a:lnTo>
                  <a:pt x="1709" y="2427"/>
                </a:lnTo>
                <a:lnTo>
                  <a:pt x="1713" y="2424"/>
                </a:lnTo>
                <a:lnTo>
                  <a:pt x="1714" y="2419"/>
                </a:lnTo>
                <a:lnTo>
                  <a:pt x="1711" y="2415"/>
                </a:lnTo>
                <a:lnTo>
                  <a:pt x="1708" y="2407"/>
                </a:lnTo>
                <a:lnTo>
                  <a:pt x="1708" y="2403"/>
                </a:lnTo>
                <a:lnTo>
                  <a:pt x="1706" y="2399"/>
                </a:lnTo>
                <a:lnTo>
                  <a:pt x="1701" y="2393"/>
                </a:lnTo>
                <a:lnTo>
                  <a:pt x="1699" y="2389"/>
                </a:lnTo>
                <a:lnTo>
                  <a:pt x="1696" y="2385"/>
                </a:lnTo>
                <a:lnTo>
                  <a:pt x="1691" y="2384"/>
                </a:lnTo>
                <a:lnTo>
                  <a:pt x="1689" y="2385"/>
                </a:lnTo>
                <a:lnTo>
                  <a:pt x="1685" y="2384"/>
                </a:lnTo>
                <a:lnTo>
                  <a:pt x="1679" y="2384"/>
                </a:lnTo>
                <a:lnTo>
                  <a:pt x="1674" y="2387"/>
                </a:lnTo>
                <a:lnTo>
                  <a:pt x="1670" y="2391"/>
                </a:lnTo>
                <a:lnTo>
                  <a:pt x="1666" y="2393"/>
                </a:lnTo>
                <a:lnTo>
                  <a:pt x="1664" y="2395"/>
                </a:lnTo>
                <a:lnTo>
                  <a:pt x="1659" y="2395"/>
                </a:lnTo>
                <a:lnTo>
                  <a:pt x="1654" y="2395"/>
                </a:lnTo>
                <a:lnTo>
                  <a:pt x="1650" y="2397"/>
                </a:lnTo>
                <a:lnTo>
                  <a:pt x="1647" y="2398"/>
                </a:lnTo>
                <a:lnTo>
                  <a:pt x="1646" y="2400"/>
                </a:lnTo>
                <a:lnTo>
                  <a:pt x="1639" y="2401"/>
                </a:lnTo>
                <a:lnTo>
                  <a:pt x="1638" y="2402"/>
                </a:lnTo>
                <a:lnTo>
                  <a:pt x="1634" y="2401"/>
                </a:lnTo>
                <a:lnTo>
                  <a:pt x="1631" y="2402"/>
                </a:lnTo>
                <a:lnTo>
                  <a:pt x="1628" y="2400"/>
                </a:lnTo>
                <a:lnTo>
                  <a:pt x="1625" y="2399"/>
                </a:lnTo>
                <a:lnTo>
                  <a:pt x="1620" y="2398"/>
                </a:lnTo>
                <a:lnTo>
                  <a:pt x="1616" y="2395"/>
                </a:lnTo>
                <a:lnTo>
                  <a:pt x="1615" y="2400"/>
                </a:lnTo>
                <a:lnTo>
                  <a:pt x="1612" y="2400"/>
                </a:lnTo>
                <a:lnTo>
                  <a:pt x="1606" y="2401"/>
                </a:lnTo>
                <a:lnTo>
                  <a:pt x="1596" y="2403"/>
                </a:lnTo>
                <a:lnTo>
                  <a:pt x="1587" y="2406"/>
                </a:lnTo>
                <a:lnTo>
                  <a:pt x="1580" y="2409"/>
                </a:lnTo>
                <a:lnTo>
                  <a:pt x="1564" y="2416"/>
                </a:lnTo>
                <a:lnTo>
                  <a:pt x="1555" y="2417"/>
                </a:lnTo>
                <a:lnTo>
                  <a:pt x="1552" y="2420"/>
                </a:lnTo>
                <a:lnTo>
                  <a:pt x="1547" y="2414"/>
                </a:lnTo>
                <a:lnTo>
                  <a:pt x="1546" y="2411"/>
                </a:lnTo>
                <a:lnTo>
                  <a:pt x="1545" y="2407"/>
                </a:lnTo>
                <a:lnTo>
                  <a:pt x="1546" y="2403"/>
                </a:lnTo>
                <a:lnTo>
                  <a:pt x="1549" y="2400"/>
                </a:lnTo>
                <a:lnTo>
                  <a:pt x="1551" y="2398"/>
                </a:lnTo>
                <a:lnTo>
                  <a:pt x="1550" y="2395"/>
                </a:lnTo>
                <a:lnTo>
                  <a:pt x="1550" y="2394"/>
                </a:lnTo>
                <a:lnTo>
                  <a:pt x="1550" y="2392"/>
                </a:lnTo>
                <a:lnTo>
                  <a:pt x="1549" y="2389"/>
                </a:lnTo>
                <a:lnTo>
                  <a:pt x="1547" y="2384"/>
                </a:lnTo>
                <a:lnTo>
                  <a:pt x="1547" y="2379"/>
                </a:lnTo>
                <a:lnTo>
                  <a:pt x="1550" y="2374"/>
                </a:lnTo>
                <a:lnTo>
                  <a:pt x="1554" y="2357"/>
                </a:lnTo>
                <a:lnTo>
                  <a:pt x="1547" y="2289"/>
                </a:lnTo>
                <a:lnTo>
                  <a:pt x="1501" y="2208"/>
                </a:lnTo>
                <a:lnTo>
                  <a:pt x="1425" y="2169"/>
                </a:lnTo>
                <a:lnTo>
                  <a:pt x="1401" y="2208"/>
                </a:lnTo>
                <a:lnTo>
                  <a:pt x="1349" y="2166"/>
                </a:lnTo>
                <a:lnTo>
                  <a:pt x="1337" y="2134"/>
                </a:lnTo>
                <a:lnTo>
                  <a:pt x="1320" y="2135"/>
                </a:lnTo>
                <a:lnTo>
                  <a:pt x="1308" y="2156"/>
                </a:lnTo>
                <a:lnTo>
                  <a:pt x="1320" y="2172"/>
                </a:lnTo>
                <a:lnTo>
                  <a:pt x="1364" y="2201"/>
                </a:lnTo>
                <a:lnTo>
                  <a:pt x="1421" y="2259"/>
                </a:lnTo>
                <a:lnTo>
                  <a:pt x="1422" y="2265"/>
                </a:lnTo>
                <a:lnTo>
                  <a:pt x="1424" y="2267"/>
                </a:lnTo>
                <a:lnTo>
                  <a:pt x="1426" y="2270"/>
                </a:lnTo>
                <a:lnTo>
                  <a:pt x="1427" y="2273"/>
                </a:lnTo>
                <a:lnTo>
                  <a:pt x="1429" y="2273"/>
                </a:lnTo>
                <a:lnTo>
                  <a:pt x="1430" y="2275"/>
                </a:lnTo>
                <a:lnTo>
                  <a:pt x="1433" y="2276"/>
                </a:lnTo>
                <a:lnTo>
                  <a:pt x="1437" y="2276"/>
                </a:lnTo>
                <a:lnTo>
                  <a:pt x="1440" y="2277"/>
                </a:lnTo>
                <a:lnTo>
                  <a:pt x="1443" y="2280"/>
                </a:lnTo>
                <a:lnTo>
                  <a:pt x="1448" y="2281"/>
                </a:lnTo>
                <a:lnTo>
                  <a:pt x="1449" y="2282"/>
                </a:lnTo>
                <a:lnTo>
                  <a:pt x="1451" y="2285"/>
                </a:lnTo>
                <a:lnTo>
                  <a:pt x="1455" y="2289"/>
                </a:lnTo>
                <a:lnTo>
                  <a:pt x="1458" y="2292"/>
                </a:lnTo>
                <a:lnTo>
                  <a:pt x="1461" y="2294"/>
                </a:lnTo>
                <a:lnTo>
                  <a:pt x="1465" y="2299"/>
                </a:lnTo>
                <a:lnTo>
                  <a:pt x="1466" y="2301"/>
                </a:lnTo>
                <a:lnTo>
                  <a:pt x="1470" y="2303"/>
                </a:lnTo>
                <a:lnTo>
                  <a:pt x="1475" y="2308"/>
                </a:lnTo>
                <a:lnTo>
                  <a:pt x="1477" y="2312"/>
                </a:lnTo>
                <a:lnTo>
                  <a:pt x="1480" y="2316"/>
                </a:lnTo>
                <a:lnTo>
                  <a:pt x="1482" y="2319"/>
                </a:lnTo>
                <a:lnTo>
                  <a:pt x="1484" y="2323"/>
                </a:lnTo>
                <a:lnTo>
                  <a:pt x="1486" y="2327"/>
                </a:lnTo>
                <a:lnTo>
                  <a:pt x="1490" y="2332"/>
                </a:lnTo>
                <a:lnTo>
                  <a:pt x="1491" y="2335"/>
                </a:lnTo>
                <a:lnTo>
                  <a:pt x="1493" y="2337"/>
                </a:lnTo>
                <a:lnTo>
                  <a:pt x="1495" y="2339"/>
                </a:lnTo>
                <a:lnTo>
                  <a:pt x="1499" y="2342"/>
                </a:lnTo>
                <a:lnTo>
                  <a:pt x="1502" y="2344"/>
                </a:lnTo>
                <a:lnTo>
                  <a:pt x="1504" y="2345"/>
                </a:lnTo>
                <a:lnTo>
                  <a:pt x="1509" y="2347"/>
                </a:lnTo>
                <a:lnTo>
                  <a:pt x="1510" y="2349"/>
                </a:lnTo>
                <a:lnTo>
                  <a:pt x="1510" y="2351"/>
                </a:lnTo>
                <a:lnTo>
                  <a:pt x="1511" y="2352"/>
                </a:lnTo>
                <a:lnTo>
                  <a:pt x="1513" y="2355"/>
                </a:lnTo>
                <a:lnTo>
                  <a:pt x="1515" y="2356"/>
                </a:lnTo>
                <a:lnTo>
                  <a:pt x="1516" y="2358"/>
                </a:lnTo>
                <a:lnTo>
                  <a:pt x="1515" y="2362"/>
                </a:lnTo>
                <a:lnTo>
                  <a:pt x="1515" y="2364"/>
                </a:lnTo>
                <a:lnTo>
                  <a:pt x="1517" y="2366"/>
                </a:lnTo>
                <a:lnTo>
                  <a:pt x="1518" y="2365"/>
                </a:lnTo>
                <a:lnTo>
                  <a:pt x="1519" y="2365"/>
                </a:lnTo>
                <a:lnTo>
                  <a:pt x="1518" y="2369"/>
                </a:lnTo>
                <a:lnTo>
                  <a:pt x="1515" y="2374"/>
                </a:lnTo>
                <a:lnTo>
                  <a:pt x="1508" y="2378"/>
                </a:lnTo>
                <a:lnTo>
                  <a:pt x="1502" y="2381"/>
                </a:lnTo>
                <a:lnTo>
                  <a:pt x="1495" y="2386"/>
                </a:lnTo>
                <a:lnTo>
                  <a:pt x="1492" y="2387"/>
                </a:lnTo>
                <a:lnTo>
                  <a:pt x="1486" y="2391"/>
                </a:lnTo>
                <a:lnTo>
                  <a:pt x="1482" y="2394"/>
                </a:lnTo>
                <a:lnTo>
                  <a:pt x="1476" y="2401"/>
                </a:lnTo>
                <a:lnTo>
                  <a:pt x="1474" y="2408"/>
                </a:lnTo>
                <a:lnTo>
                  <a:pt x="1470" y="2410"/>
                </a:lnTo>
                <a:lnTo>
                  <a:pt x="1468" y="2411"/>
                </a:lnTo>
                <a:lnTo>
                  <a:pt x="1467" y="2411"/>
                </a:lnTo>
                <a:lnTo>
                  <a:pt x="1466" y="2411"/>
                </a:lnTo>
                <a:lnTo>
                  <a:pt x="1466" y="2412"/>
                </a:lnTo>
                <a:lnTo>
                  <a:pt x="1465" y="2412"/>
                </a:lnTo>
                <a:lnTo>
                  <a:pt x="1464" y="2412"/>
                </a:lnTo>
                <a:lnTo>
                  <a:pt x="1464" y="2415"/>
                </a:lnTo>
                <a:lnTo>
                  <a:pt x="1463" y="2414"/>
                </a:lnTo>
                <a:lnTo>
                  <a:pt x="1461" y="2414"/>
                </a:lnTo>
                <a:lnTo>
                  <a:pt x="1461" y="2415"/>
                </a:lnTo>
                <a:lnTo>
                  <a:pt x="1460" y="2415"/>
                </a:lnTo>
                <a:lnTo>
                  <a:pt x="1459" y="2415"/>
                </a:lnTo>
                <a:lnTo>
                  <a:pt x="1459" y="2416"/>
                </a:lnTo>
                <a:lnTo>
                  <a:pt x="1456" y="2415"/>
                </a:lnTo>
                <a:lnTo>
                  <a:pt x="1455" y="2415"/>
                </a:lnTo>
                <a:lnTo>
                  <a:pt x="1452" y="2415"/>
                </a:lnTo>
                <a:lnTo>
                  <a:pt x="1451" y="2415"/>
                </a:lnTo>
                <a:lnTo>
                  <a:pt x="1450" y="2416"/>
                </a:lnTo>
                <a:lnTo>
                  <a:pt x="1448" y="2416"/>
                </a:lnTo>
                <a:lnTo>
                  <a:pt x="1447" y="2416"/>
                </a:lnTo>
                <a:lnTo>
                  <a:pt x="1444" y="2415"/>
                </a:lnTo>
                <a:lnTo>
                  <a:pt x="1444" y="2417"/>
                </a:lnTo>
                <a:lnTo>
                  <a:pt x="1442" y="2418"/>
                </a:lnTo>
                <a:lnTo>
                  <a:pt x="1440" y="2416"/>
                </a:lnTo>
                <a:lnTo>
                  <a:pt x="1440" y="2418"/>
                </a:lnTo>
                <a:lnTo>
                  <a:pt x="1440" y="2419"/>
                </a:lnTo>
                <a:lnTo>
                  <a:pt x="1438" y="2420"/>
                </a:lnTo>
                <a:lnTo>
                  <a:pt x="1435" y="2418"/>
                </a:lnTo>
                <a:lnTo>
                  <a:pt x="1434" y="2420"/>
                </a:lnTo>
                <a:lnTo>
                  <a:pt x="1431" y="2419"/>
                </a:lnTo>
                <a:lnTo>
                  <a:pt x="1427" y="2418"/>
                </a:lnTo>
                <a:lnTo>
                  <a:pt x="1426" y="2419"/>
                </a:lnTo>
                <a:lnTo>
                  <a:pt x="1424" y="2419"/>
                </a:lnTo>
                <a:lnTo>
                  <a:pt x="1421" y="2419"/>
                </a:lnTo>
                <a:lnTo>
                  <a:pt x="1418" y="2419"/>
                </a:lnTo>
                <a:lnTo>
                  <a:pt x="1417" y="2419"/>
                </a:lnTo>
                <a:lnTo>
                  <a:pt x="1416" y="2420"/>
                </a:lnTo>
                <a:lnTo>
                  <a:pt x="1416" y="2419"/>
                </a:lnTo>
                <a:lnTo>
                  <a:pt x="1415" y="2419"/>
                </a:lnTo>
                <a:lnTo>
                  <a:pt x="1417" y="2416"/>
                </a:lnTo>
                <a:lnTo>
                  <a:pt x="1414" y="2418"/>
                </a:lnTo>
                <a:lnTo>
                  <a:pt x="1413" y="2418"/>
                </a:lnTo>
                <a:lnTo>
                  <a:pt x="1408" y="2418"/>
                </a:lnTo>
                <a:lnTo>
                  <a:pt x="1405" y="2419"/>
                </a:lnTo>
                <a:lnTo>
                  <a:pt x="1404" y="2419"/>
                </a:lnTo>
                <a:lnTo>
                  <a:pt x="1399" y="2417"/>
                </a:lnTo>
                <a:lnTo>
                  <a:pt x="1401" y="2420"/>
                </a:lnTo>
                <a:lnTo>
                  <a:pt x="1400" y="2420"/>
                </a:lnTo>
                <a:lnTo>
                  <a:pt x="1398" y="2420"/>
                </a:lnTo>
                <a:lnTo>
                  <a:pt x="1396" y="2420"/>
                </a:lnTo>
                <a:lnTo>
                  <a:pt x="1392" y="2422"/>
                </a:lnTo>
                <a:lnTo>
                  <a:pt x="1391" y="2422"/>
                </a:lnTo>
                <a:lnTo>
                  <a:pt x="1388" y="2420"/>
                </a:lnTo>
                <a:lnTo>
                  <a:pt x="1389" y="2418"/>
                </a:lnTo>
                <a:lnTo>
                  <a:pt x="1387" y="2418"/>
                </a:lnTo>
                <a:lnTo>
                  <a:pt x="1383" y="2414"/>
                </a:lnTo>
                <a:lnTo>
                  <a:pt x="1380" y="2408"/>
                </a:lnTo>
                <a:lnTo>
                  <a:pt x="1378" y="2406"/>
                </a:lnTo>
                <a:lnTo>
                  <a:pt x="1374" y="2401"/>
                </a:lnTo>
                <a:lnTo>
                  <a:pt x="1373" y="2401"/>
                </a:lnTo>
                <a:lnTo>
                  <a:pt x="1372" y="2400"/>
                </a:lnTo>
                <a:lnTo>
                  <a:pt x="1373" y="2399"/>
                </a:lnTo>
                <a:lnTo>
                  <a:pt x="1370" y="2398"/>
                </a:lnTo>
                <a:lnTo>
                  <a:pt x="1369" y="2397"/>
                </a:lnTo>
                <a:lnTo>
                  <a:pt x="1369" y="2395"/>
                </a:lnTo>
                <a:lnTo>
                  <a:pt x="1369" y="2394"/>
                </a:lnTo>
                <a:lnTo>
                  <a:pt x="1368" y="2394"/>
                </a:lnTo>
                <a:lnTo>
                  <a:pt x="1366" y="2393"/>
                </a:lnTo>
                <a:lnTo>
                  <a:pt x="1365" y="2392"/>
                </a:lnTo>
                <a:lnTo>
                  <a:pt x="1365" y="2391"/>
                </a:lnTo>
                <a:lnTo>
                  <a:pt x="1364" y="2390"/>
                </a:lnTo>
                <a:lnTo>
                  <a:pt x="1363" y="2387"/>
                </a:lnTo>
                <a:lnTo>
                  <a:pt x="1364" y="2386"/>
                </a:lnTo>
                <a:lnTo>
                  <a:pt x="1363" y="2385"/>
                </a:lnTo>
                <a:lnTo>
                  <a:pt x="1362" y="2383"/>
                </a:lnTo>
                <a:lnTo>
                  <a:pt x="1362" y="2382"/>
                </a:lnTo>
                <a:lnTo>
                  <a:pt x="1362" y="2381"/>
                </a:lnTo>
                <a:lnTo>
                  <a:pt x="1361" y="2379"/>
                </a:lnTo>
                <a:lnTo>
                  <a:pt x="1361" y="2377"/>
                </a:lnTo>
                <a:lnTo>
                  <a:pt x="1360" y="2377"/>
                </a:lnTo>
                <a:lnTo>
                  <a:pt x="1360" y="2378"/>
                </a:lnTo>
                <a:lnTo>
                  <a:pt x="1358" y="2375"/>
                </a:lnTo>
                <a:lnTo>
                  <a:pt x="1360" y="2373"/>
                </a:lnTo>
                <a:lnTo>
                  <a:pt x="1363" y="2370"/>
                </a:lnTo>
                <a:lnTo>
                  <a:pt x="1365" y="2368"/>
                </a:lnTo>
                <a:lnTo>
                  <a:pt x="1368" y="2366"/>
                </a:lnTo>
                <a:lnTo>
                  <a:pt x="1371" y="2364"/>
                </a:lnTo>
                <a:lnTo>
                  <a:pt x="1373" y="2361"/>
                </a:lnTo>
                <a:lnTo>
                  <a:pt x="1392" y="2345"/>
                </a:lnTo>
                <a:lnTo>
                  <a:pt x="1404" y="2336"/>
                </a:lnTo>
                <a:lnTo>
                  <a:pt x="1401" y="2334"/>
                </a:lnTo>
                <a:lnTo>
                  <a:pt x="1400" y="2332"/>
                </a:lnTo>
                <a:lnTo>
                  <a:pt x="1377" y="2351"/>
                </a:lnTo>
                <a:lnTo>
                  <a:pt x="1353" y="2372"/>
                </a:lnTo>
                <a:lnTo>
                  <a:pt x="1349" y="2368"/>
                </a:lnTo>
                <a:lnTo>
                  <a:pt x="1347" y="2366"/>
                </a:lnTo>
                <a:lnTo>
                  <a:pt x="1346" y="2366"/>
                </a:lnTo>
                <a:lnTo>
                  <a:pt x="1345" y="2366"/>
                </a:lnTo>
                <a:lnTo>
                  <a:pt x="1343" y="2365"/>
                </a:lnTo>
                <a:lnTo>
                  <a:pt x="1339" y="2365"/>
                </a:lnTo>
                <a:lnTo>
                  <a:pt x="1336" y="2364"/>
                </a:lnTo>
                <a:lnTo>
                  <a:pt x="1334" y="2364"/>
                </a:lnTo>
                <a:lnTo>
                  <a:pt x="1331" y="2362"/>
                </a:lnTo>
                <a:lnTo>
                  <a:pt x="1331" y="2361"/>
                </a:lnTo>
                <a:lnTo>
                  <a:pt x="1329" y="2359"/>
                </a:lnTo>
                <a:lnTo>
                  <a:pt x="1327" y="2357"/>
                </a:lnTo>
                <a:lnTo>
                  <a:pt x="1326" y="2355"/>
                </a:lnTo>
                <a:lnTo>
                  <a:pt x="1327" y="2353"/>
                </a:lnTo>
                <a:lnTo>
                  <a:pt x="1326" y="2352"/>
                </a:lnTo>
                <a:lnTo>
                  <a:pt x="1326" y="2350"/>
                </a:lnTo>
                <a:lnTo>
                  <a:pt x="1326" y="2349"/>
                </a:lnTo>
                <a:lnTo>
                  <a:pt x="1326" y="2347"/>
                </a:lnTo>
                <a:lnTo>
                  <a:pt x="1326" y="2345"/>
                </a:lnTo>
                <a:lnTo>
                  <a:pt x="1326" y="2343"/>
                </a:lnTo>
                <a:lnTo>
                  <a:pt x="1326" y="2342"/>
                </a:lnTo>
                <a:lnTo>
                  <a:pt x="1326" y="2340"/>
                </a:lnTo>
                <a:lnTo>
                  <a:pt x="1326" y="2339"/>
                </a:lnTo>
                <a:lnTo>
                  <a:pt x="1326" y="2336"/>
                </a:lnTo>
                <a:lnTo>
                  <a:pt x="1325" y="2335"/>
                </a:lnTo>
                <a:lnTo>
                  <a:pt x="1325" y="2334"/>
                </a:lnTo>
                <a:lnTo>
                  <a:pt x="1325" y="2332"/>
                </a:lnTo>
                <a:lnTo>
                  <a:pt x="1326" y="2331"/>
                </a:lnTo>
                <a:lnTo>
                  <a:pt x="1328" y="2327"/>
                </a:lnTo>
                <a:lnTo>
                  <a:pt x="1327" y="2326"/>
                </a:lnTo>
                <a:lnTo>
                  <a:pt x="1327" y="2322"/>
                </a:lnTo>
                <a:lnTo>
                  <a:pt x="1326" y="2320"/>
                </a:lnTo>
                <a:lnTo>
                  <a:pt x="1326" y="2318"/>
                </a:lnTo>
                <a:lnTo>
                  <a:pt x="1326" y="2317"/>
                </a:lnTo>
                <a:lnTo>
                  <a:pt x="1326" y="2316"/>
                </a:lnTo>
                <a:lnTo>
                  <a:pt x="1326" y="2314"/>
                </a:lnTo>
                <a:lnTo>
                  <a:pt x="1326" y="2312"/>
                </a:lnTo>
                <a:lnTo>
                  <a:pt x="1325" y="2311"/>
                </a:lnTo>
                <a:lnTo>
                  <a:pt x="1326" y="2310"/>
                </a:lnTo>
                <a:lnTo>
                  <a:pt x="1331" y="2314"/>
                </a:lnTo>
                <a:lnTo>
                  <a:pt x="1327" y="2309"/>
                </a:lnTo>
                <a:lnTo>
                  <a:pt x="1328" y="2308"/>
                </a:lnTo>
                <a:lnTo>
                  <a:pt x="1328" y="2307"/>
                </a:lnTo>
                <a:lnTo>
                  <a:pt x="1329" y="2306"/>
                </a:lnTo>
                <a:lnTo>
                  <a:pt x="1334" y="2309"/>
                </a:lnTo>
                <a:lnTo>
                  <a:pt x="1330" y="2303"/>
                </a:lnTo>
                <a:lnTo>
                  <a:pt x="1331" y="2302"/>
                </a:lnTo>
                <a:lnTo>
                  <a:pt x="1331" y="2301"/>
                </a:lnTo>
                <a:lnTo>
                  <a:pt x="1332" y="2299"/>
                </a:lnTo>
                <a:lnTo>
                  <a:pt x="1332" y="2298"/>
                </a:lnTo>
                <a:lnTo>
                  <a:pt x="1332" y="2297"/>
                </a:lnTo>
                <a:lnTo>
                  <a:pt x="1332" y="2295"/>
                </a:lnTo>
                <a:lnTo>
                  <a:pt x="1331" y="2294"/>
                </a:lnTo>
                <a:lnTo>
                  <a:pt x="1331" y="2293"/>
                </a:lnTo>
                <a:lnTo>
                  <a:pt x="1331" y="2292"/>
                </a:lnTo>
                <a:lnTo>
                  <a:pt x="1331" y="2291"/>
                </a:lnTo>
                <a:lnTo>
                  <a:pt x="1331" y="2289"/>
                </a:lnTo>
                <a:lnTo>
                  <a:pt x="1330" y="2288"/>
                </a:lnTo>
                <a:lnTo>
                  <a:pt x="1329" y="2285"/>
                </a:lnTo>
                <a:lnTo>
                  <a:pt x="1328" y="2285"/>
                </a:lnTo>
                <a:lnTo>
                  <a:pt x="1327" y="2284"/>
                </a:lnTo>
                <a:lnTo>
                  <a:pt x="1327" y="2283"/>
                </a:lnTo>
                <a:lnTo>
                  <a:pt x="1321" y="2282"/>
                </a:lnTo>
                <a:lnTo>
                  <a:pt x="1320" y="2282"/>
                </a:lnTo>
                <a:lnTo>
                  <a:pt x="1317" y="2280"/>
                </a:lnTo>
                <a:lnTo>
                  <a:pt x="1317" y="2281"/>
                </a:lnTo>
                <a:lnTo>
                  <a:pt x="1316" y="2280"/>
                </a:lnTo>
                <a:lnTo>
                  <a:pt x="1314" y="2281"/>
                </a:lnTo>
                <a:lnTo>
                  <a:pt x="1312" y="2281"/>
                </a:lnTo>
                <a:lnTo>
                  <a:pt x="1312" y="2282"/>
                </a:lnTo>
                <a:lnTo>
                  <a:pt x="1297" y="2282"/>
                </a:lnTo>
                <a:lnTo>
                  <a:pt x="1297" y="2283"/>
                </a:lnTo>
                <a:lnTo>
                  <a:pt x="1299" y="2285"/>
                </a:lnTo>
                <a:lnTo>
                  <a:pt x="1300" y="2286"/>
                </a:lnTo>
                <a:lnTo>
                  <a:pt x="1300" y="2291"/>
                </a:lnTo>
                <a:lnTo>
                  <a:pt x="1301" y="2293"/>
                </a:lnTo>
                <a:lnTo>
                  <a:pt x="1302" y="2294"/>
                </a:lnTo>
                <a:lnTo>
                  <a:pt x="1302" y="2297"/>
                </a:lnTo>
                <a:lnTo>
                  <a:pt x="1304" y="2299"/>
                </a:lnTo>
                <a:lnTo>
                  <a:pt x="1304" y="2301"/>
                </a:lnTo>
                <a:lnTo>
                  <a:pt x="1305" y="2303"/>
                </a:lnTo>
                <a:lnTo>
                  <a:pt x="1305" y="2305"/>
                </a:lnTo>
                <a:lnTo>
                  <a:pt x="1308" y="2307"/>
                </a:lnTo>
                <a:lnTo>
                  <a:pt x="1308" y="2309"/>
                </a:lnTo>
                <a:lnTo>
                  <a:pt x="1309" y="2312"/>
                </a:lnTo>
                <a:lnTo>
                  <a:pt x="1309" y="2314"/>
                </a:lnTo>
                <a:lnTo>
                  <a:pt x="1311" y="2314"/>
                </a:lnTo>
                <a:lnTo>
                  <a:pt x="1312" y="2315"/>
                </a:lnTo>
                <a:lnTo>
                  <a:pt x="1312" y="2317"/>
                </a:lnTo>
                <a:lnTo>
                  <a:pt x="1313" y="2318"/>
                </a:lnTo>
                <a:lnTo>
                  <a:pt x="1314" y="2320"/>
                </a:lnTo>
                <a:lnTo>
                  <a:pt x="1314" y="2322"/>
                </a:lnTo>
                <a:lnTo>
                  <a:pt x="1317" y="2324"/>
                </a:lnTo>
                <a:lnTo>
                  <a:pt x="1317" y="2326"/>
                </a:lnTo>
                <a:lnTo>
                  <a:pt x="1317" y="2327"/>
                </a:lnTo>
                <a:lnTo>
                  <a:pt x="1316" y="2327"/>
                </a:lnTo>
                <a:lnTo>
                  <a:pt x="1314" y="2330"/>
                </a:lnTo>
                <a:lnTo>
                  <a:pt x="1313" y="2333"/>
                </a:lnTo>
                <a:lnTo>
                  <a:pt x="1313" y="2335"/>
                </a:lnTo>
                <a:lnTo>
                  <a:pt x="1313" y="2339"/>
                </a:lnTo>
                <a:lnTo>
                  <a:pt x="1313" y="2341"/>
                </a:lnTo>
                <a:lnTo>
                  <a:pt x="1313" y="2342"/>
                </a:lnTo>
                <a:lnTo>
                  <a:pt x="1313" y="2345"/>
                </a:lnTo>
                <a:lnTo>
                  <a:pt x="1316" y="2345"/>
                </a:lnTo>
                <a:lnTo>
                  <a:pt x="1318" y="2361"/>
                </a:lnTo>
                <a:lnTo>
                  <a:pt x="1319" y="2362"/>
                </a:lnTo>
                <a:lnTo>
                  <a:pt x="1319" y="2365"/>
                </a:lnTo>
                <a:lnTo>
                  <a:pt x="1321" y="2368"/>
                </a:lnTo>
                <a:lnTo>
                  <a:pt x="1322" y="2370"/>
                </a:lnTo>
                <a:lnTo>
                  <a:pt x="1323" y="2372"/>
                </a:lnTo>
                <a:lnTo>
                  <a:pt x="1325" y="2375"/>
                </a:lnTo>
                <a:lnTo>
                  <a:pt x="1326" y="2376"/>
                </a:lnTo>
                <a:lnTo>
                  <a:pt x="1327" y="2378"/>
                </a:lnTo>
                <a:lnTo>
                  <a:pt x="1327" y="2381"/>
                </a:lnTo>
                <a:lnTo>
                  <a:pt x="1328" y="2382"/>
                </a:lnTo>
                <a:lnTo>
                  <a:pt x="1329" y="2383"/>
                </a:lnTo>
                <a:lnTo>
                  <a:pt x="1332" y="2387"/>
                </a:lnTo>
                <a:lnTo>
                  <a:pt x="1332" y="2389"/>
                </a:lnTo>
                <a:lnTo>
                  <a:pt x="1334" y="2389"/>
                </a:lnTo>
                <a:lnTo>
                  <a:pt x="1335" y="2392"/>
                </a:lnTo>
                <a:lnTo>
                  <a:pt x="1334" y="2393"/>
                </a:lnTo>
                <a:lnTo>
                  <a:pt x="1332" y="2393"/>
                </a:lnTo>
                <a:lnTo>
                  <a:pt x="1330" y="2393"/>
                </a:lnTo>
                <a:lnTo>
                  <a:pt x="1329" y="2393"/>
                </a:lnTo>
                <a:lnTo>
                  <a:pt x="1327" y="2394"/>
                </a:lnTo>
                <a:lnTo>
                  <a:pt x="1326" y="2394"/>
                </a:lnTo>
                <a:lnTo>
                  <a:pt x="1322" y="2394"/>
                </a:lnTo>
                <a:lnTo>
                  <a:pt x="1320" y="2395"/>
                </a:lnTo>
                <a:lnTo>
                  <a:pt x="1316" y="2395"/>
                </a:lnTo>
                <a:lnTo>
                  <a:pt x="1316" y="2397"/>
                </a:lnTo>
                <a:lnTo>
                  <a:pt x="1316" y="2398"/>
                </a:lnTo>
                <a:lnTo>
                  <a:pt x="1316" y="2399"/>
                </a:lnTo>
                <a:lnTo>
                  <a:pt x="1316" y="2400"/>
                </a:lnTo>
                <a:lnTo>
                  <a:pt x="1316" y="2402"/>
                </a:lnTo>
                <a:lnTo>
                  <a:pt x="1317" y="2403"/>
                </a:lnTo>
                <a:lnTo>
                  <a:pt x="1318" y="2403"/>
                </a:lnTo>
                <a:lnTo>
                  <a:pt x="1320" y="2403"/>
                </a:lnTo>
                <a:lnTo>
                  <a:pt x="1321" y="2403"/>
                </a:lnTo>
                <a:lnTo>
                  <a:pt x="1325" y="2403"/>
                </a:lnTo>
                <a:lnTo>
                  <a:pt x="1335" y="2401"/>
                </a:lnTo>
                <a:lnTo>
                  <a:pt x="1336" y="2400"/>
                </a:lnTo>
                <a:lnTo>
                  <a:pt x="1338" y="2400"/>
                </a:lnTo>
                <a:lnTo>
                  <a:pt x="1339" y="2400"/>
                </a:lnTo>
                <a:lnTo>
                  <a:pt x="1340" y="2400"/>
                </a:lnTo>
                <a:lnTo>
                  <a:pt x="1342" y="2399"/>
                </a:lnTo>
                <a:lnTo>
                  <a:pt x="1343" y="2400"/>
                </a:lnTo>
                <a:lnTo>
                  <a:pt x="1346" y="2400"/>
                </a:lnTo>
                <a:lnTo>
                  <a:pt x="1348" y="2400"/>
                </a:lnTo>
                <a:lnTo>
                  <a:pt x="1349" y="2400"/>
                </a:lnTo>
                <a:lnTo>
                  <a:pt x="1351" y="2401"/>
                </a:lnTo>
                <a:lnTo>
                  <a:pt x="1352" y="2402"/>
                </a:lnTo>
                <a:lnTo>
                  <a:pt x="1353" y="2403"/>
                </a:lnTo>
                <a:lnTo>
                  <a:pt x="1353" y="2404"/>
                </a:lnTo>
                <a:lnTo>
                  <a:pt x="1354" y="2406"/>
                </a:lnTo>
                <a:lnTo>
                  <a:pt x="1354" y="2408"/>
                </a:lnTo>
                <a:lnTo>
                  <a:pt x="1354" y="2409"/>
                </a:lnTo>
                <a:lnTo>
                  <a:pt x="1354" y="2410"/>
                </a:lnTo>
                <a:lnTo>
                  <a:pt x="1353" y="2414"/>
                </a:lnTo>
                <a:lnTo>
                  <a:pt x="1352" y="2416"/>
                </a:lnTo>
                <a:lnTo>
                  <a:pt x="1353" y="2418"/>
                </a:lnTo>
                <a:lnTo>
                  <a:pt x="1354" y="2418"/>
                </a:lnTo>
                <a:lnTo>
                  <a:pt x="1357" y="2417"/>
                </a:lnTo>
                <a:lnTo>
                  <a:pt x="1358" y="2416"/>
                </a:lnTo>
                <a:lnTo>
                  <a:pt x="1361" y="2416"/>
                </a:lnTo>
                <a:lnTo>
                  <a:pt x="1363" y="2417"/>
                </a:lnTo>
                <a:lnTo>
                  <a:pt x="1364" y="2419"/>
                </a:lnTo>
                <a:lnTo>
                  <a:pt x="1366" y="2420"/>
                </a:lnTo>
                <a:lnTo>
                  <a:pt x="1370" y="2423"/>
                </a:lnTo>
                <a:lnTo>
                  <a:pt x="1370" y="2424"/>
                </a:lnTo>
                <a:lnTo>
                  <a:pt x="1373" y="2425"/>
                </a:lnTo>
                <a:lnTo>
                  <a:pt x="1377" y="2428"/>
                </a:lnTo>
                <a:lnTo>
                  <a:pt x="1377" y="2431"/>
                </a:lnTo>
                <a:lnTo>
                  <a:pt x="1380" y="2432"/>
                </a:lnTo>
                <a:lnTo>
                  <a:pt x="1381" y="2433"/>
                </a:lnTo>
                <a:lnTo>
                  <a:pt x="1382" y="2434"/>
                </a:lnTo>
                <a:lnTo>
                  <a:pt x="1385" y="2435"/>
                </a:lnTo>
                <a:lnTo>
                  <a:pt x="1387" y="2437"/>
                </a:lnTo>
                <a:lnTo>
                  <a:pt x="1390" y="2436"/>
                </a:lnTo>
                <a:lnTo>
                  <a:pt x="1394" y="2437"/>
                </a:lnTo>
                <a:lnTo>
                  <a:pt x="1396" y="2437"/>
                </a:lnTo>
                <a:lnTo>
                  <a:pt x="1399" y="2437"/>
                </a:lnTo>
                <a:lnTo>
                  <a:pt x="1401" y="2437"/>
                </a:lnTo>
                <a:lnTo>
                  <a:pt x="1405" y="2436"/>
                </a:lnTo>
                <a:lnTo>
                  <a:pt x="1407" y="2435"/>
                </a:lnTo>
                <a:lnTo>
                  <a:pt x="1409" y="2435"/>
                </a:lnTo>
                <a:lnTo>
                  <a:pt x="1413" y="2436"/>
                </a:lnTo>
                <a:lnTo>
                  <a:pt x="1414" y="2436"/>
                </a:lnTo>
                <a:lnTo>
                  <a:pt x="1418" y="2437"/>
                </a:lnTo>
                <a:lnTo>
                  <a:pt x="1420" y="2437"/>
                </a:lnTo>
                <a:lnTo>
                  <a:pt x="1425" y="2437"/>
                </a:lnTo>
                <a:lnTo>
                  <a:pt x="1431" y="2437"/>
                </a:lnTo>
                <a:lnTo>
                  <a:pt x="1434" y="2437"/>
                </a:lnTo>
                <a:lnTo>
                  <a:pt x="1437" y="2437"/>
                </a:lnTo>
                <a:lnTo>
                  <a:pt x="1439" y="2439"/>
                </a:lnTo>
                <a:lnTo>
                  <a:pt x="1442" y="2437"/>
                </a:lnTo>
                <a:lnTo>
                  <a:pt x="1447" y="2437"/>
                </a:lnTo>
                <a:lnTo>
                  <a:pt x="1451" y="2437"/>
                </a:lnTo>
                <a:lnTo>
                  <a:pt x="1454" y="2436"/>
                </a:lnTo>
                <a:lnTo>
                  <a:pt x="1456" y="2434"/>
                </a:lnTo>
                <a:lnTo>
                  <a:pt x="1459" y="2433"/>
                </a:lnTo>
                <a:lnTo>
                  <a:pt x="1463" y="2432"/>
                </a:lnTo>
                <a:lnTo>
                  <a:pt x="1464" y="2431"/>
                </a:lnTo>
                <a:lnTo>
                  <a:pt x="1465" y="2428"/>
                </a:lnTo>
                <a:lnTo>
                  <a:pt x="1469" y="2427"/>
                </a:lnTo>
                <a:lnTo>
                  <a:pt x="1470" y="2426"/>
                </a:lnTo>
                <a:lnTo>
                  <a:pt x="1470" y="2427"/>
                </a:lnTo>
                <a:lnTo>
                  <a:pt x="1472" y="2426"/>
                </a:lnTo>
                <a:lnTo>
                  <a:pt x="1474" y="2425"/>
                </a:lnTo>
                <a:lnTo>
                  <a:pt x="1476" y="2424"/>
                </a:lnTo>
                <a:lnTo>
                  <a:pt x="1478" y="2423"/>
                </a:lnTo>
                <a:lnTo>
                  <a:pt x="1480" y="2423"/>
                </a:lnTo>
                <a:lnTo>
                  <a:pt x="1482" y="2423"/>
                </a:lnTo>
                <a:lnTo>
                  <a:pt x="1483" y="2422"/>
                </a:lnTo>
                <a:lnTo>
                  <a:pt x="1484" y="2422"/>
                </a:lnTo>
                <a:lnTo>
                  <a:pt x="1485" y="2422"/>
                </a:lnTo>
                <a:lnTo>
                  <a:pt x="1485" y="2419"/>
                </a:lnTo>
                <a:lnTo>
                  <a:pt x="1485" y="2418"/>
                </a:lnTo>
                <a:lnTo>
                  <a:pt x="1487" y="2418"/>
                </a:lnTo>
                <a:lnTo>
                  <a:pt x="1490" y="2418"/>
                </a:lnTo>
                <a:lnTo>
                  <a:pt x="1491" y="2417"/>
                </a:lnTo>
                <a:lnTo>
                  <a:pt x="1494" y="2416"/>
                </a:lnTo>
                <a:lnTo>
                  <a:pt x="1496" y="2416"/>
                </a:lnTo>
                <a:lnTo>
                  <a:pt x="1498" y="2415"/>
                </a:lnTo>
                <a:lnTo>
                  <a:pt x="1499" y="2415"/>
                </a:lnTo>
                <a:lnTo>
                  <a:pt x="1500" y="2415"/>
                </a:lnTo>
                <a:lnTo>
                  <a:pt x="1501" y="2414"/>
                </a:lnTo>
                <a:lnTo>
                  <a:pt x="1503" y="2412"/>
                </a:lnTo>
                <a:lnTo>
                  <a:pt x="1506" y="2412"/>
                </a:lnTo>
                <a:lnTo>
                  <a:pt x="1507" y="2412"/>
                </a:lnTo>
                <a:lnTo>
                  <a:pt x="1510" y="2412"/>
                </a:lnTo>
                <a:lnTo>
                  <a:pt x="1512" y="2412"/>
                </a:lnTo>
                <a:lnTo>
                  <a:pt x="1513" y="2412"/>
                </a:lnTo>
                <a:lnTo>
                  <a:pt x="1516" y="2414"/>
                </a:lnTo>
                <a:lnTo>
                  <a:pt x="1517" y="2412"/>
                </a:lnTo>
                <a:lnTo>
                  <a:pt x="1518" y="2415"/>
                </a:lnTo>
                <a:lnTo>
                  <a:pt x="1521" y="2415"/>
                </a:lnTo>
                <a:lnTo>
                  <a:pt x="1524" y="2416"/>
                </a:lnTo>
                <a:lnTo>
                  <a:pt x="1525" y="2416"/>
                </a:lnTo>
                <a:lnTo>
                  <a:pt x="1526" y="2415"/>
                </a:lnTo>
                <a:lnTo>
                  <a:pt x="1529" y="2415"/>
                </a:lnTo>
                <a:lnTo>
                  <a:pt x="1530" y="2416"/>
                </a:lnTo>
                <a:lnTo>
                  <a:pt x="1533" y="2416"/>
                </a:lnTo>
                <a:lnTo>
                  <a:pt x="1534" y="2417"/>
                </a:lnTo>
                <a:lnTo>
                  <a:pt x="1536" y="2419"/>
                </a:lnTo>
                <a:lnTo>
                  <a:pt x="1537" y="2420"/>
                </a:lnTo>
                <a:lnTo>
                  <a:pt x="1538" y="2423"/>
                </a:lnTo>
                <a:lnTo>
                  <a:pt x="1538" y="2425"/>
                </a:lnTo>
                <a:lnTo>
                  <a:pt x="1538" y="2428"/>
                </a:lnTo>
                <a:lnTo>
                  <a:pt x="1539" y="2432"/>
                </a:lnTo>
                <a:lnTo>
                  <a:pt x="1539" y="2434"/>
                </a:lnTo>
                <a:lnTo>
                  <a:pt x="1538" y="2436"/>
                </a:lnTo>
                <a:lnTo>
                  <a:pt x="1541" y="2439"/>
                </a:lnTo>
                <a:lnTo>
                  <a:pt x="1538" y="2440"/>
                </a:lnTo>
                <a:lnTo>
                  <a:pt x="1537" y="2442"/>
                </a:lnTo>
                <a:lnTo>
                  <a:pt x="1538" y="2447"/>
                </a:lnTo>
                <a:lnTo>
                  <a:pt x="1538" y="2448"/>
                </a:lnTo>
                <a:lnTo>
                  <a:pt x="1539" y="2449"/>
                </a:lnTo>
                <a:lnTo>
                  <a:pt x="1537" y="2450"/>
                </a:lnTo>
                <a:lnTo>
                  <a:pt x="1537" y="2452"/>
                </a:lnTo>
                <a:lnTo>
                  <a:pt x="1537" y="2453"/>
                </a:lnTo>
                <a:lnTo>
                  <a:pt x="1538" y="2452"/>
                </a:lnTo>
                <a:lnTo>
                  <a:pt x="1539" y="2454"/>
                </a:lnTo>
                <a:lnTo>
                  <a:pt x="1539" y="2458"/>
                </a:lnTo>
                <a:lnTo>
                  <a:pt x="1537" y="2460"/>
                </a:lnTo>
                <a:lnTo>
                  <a:pt x="1536" y="2461"/>
                </a:lnTo>
                <a:lnTo>
                  <a:pt x="1533" y="2462"/>
                </a:lnTo>
                <a:lnTo>
                  <a:pt x="1533" y="2461"/>
                </a:lnTo>
                <a:lnTo>
                  <a:pt x="1533" y="2460"/>
                </a:lnTo>
                <a:lnTo>
                  <a:pt x="1532" y="2461"/>
                </a:lnTo>
                <a:lnTo>
                  <a:pt x="1529" y="2461"/>
                </a:lnTo>
                <a:lnTo>
                  <a:pt x="1526" y="2462"/>
                </a:lnTo>
                <a:lnTo>
                  <a:pt x="1521" y="2464"/>
                </a:lnTo>
                <a:lnTo>
                  <a:pt x="1517" y="2466"/>
                </a:lnTo>
                <a:lnTo>
                  <a:pt x="1513" y="2467"/>
                </a:lnTo>
                <a:lnTo>
                  <a:pt x="1511" y="2465"/>
                </a:lnTo>
                <a:lnTo>
                  <a:pt x="1511" y="2462"/>
                </a:lnTo>
                <a:lnTo>
                  <a:pt x="1510" y="2462"/>
                </a:lnTo>
                <a:lnTo>
                  <a:pt x="1507" y="2462"/>
                </a:lnTo>
                <a:lnTo>
                  <a:pt x="1502" y="2465"/>
                </a:lnTo>
                <a:lnTo>
                  <a:pt x="1500" y="2465"/>
                </a:lnTo>
                <a:lnTo>
                  <a:pt x="1499" y="2465"/>
                </a:lnTo>
                <a:lnTo>
                  <a:pt x="1496" y="2466"/>
                </a:lnTo>
                <a:lnTo>
                  <a:pt x="1495" y="2465"/>
                </a:lnTo>
                <a:lnTo>
                  <a:pt x="1493" y="2462"/>
                </a:lnTo>
                <a:lnTo>
                  <a:pt x="1491" y="2461"/>
                </a:lnTo>
                <a:lnTo>
                  <a:pt x="1490" y="2461"/>
                </a:lnTo>
                <a:lnTo>
                  <a:pt x="1487" y="2462"/>
                </a:lnTo>
                <a:lnTo>
                  <a:pt x="1486" y="2461"/>
                </a:lnTo>
                <a:lnTo>
                  <a:pt x="1486" y="2460"/>
                </a:lnTo>
                <a:lnTo>
                  <a:pt x="1483" y="2460"/>
                </a:lnTo>
                <a:lnTo>
                  <a:pt x="1482" y="2460"/>
                </a:lnTo>
                <a:lnTo>
                  <a:pt x="1485" y="2464"/>
                </a:lnTo>
                <a:lnTo>
                  <a:pt x="1487" y="2466"/>
                </a:lnTo>
                <a:lnTo>
                  <a:pt x="1489" y="2466"/>
                </a:lnTo>
                <a:lnTo>
                  <a:pt x="1489" y="2468"/>
                </a:lnTo>
                <a:lnTo>
                  <a:pt x="1490" y="2468"/>
                </a:lnTo>
                <a:lnTo>
                  <a:pt x="1492" y="2467"/>
                </a:lnTo>
                <a:lnTo>
                  <a:pt x="1494" y="2467"/>
                </a:lnTo>
                <a:lnTo>
                  <a:pt x="1495" y="2469"/>
                </a:lnTo>
                <a:lnTo>
                  <a:pt x="1498" y="2469"/>
                </a:lnTo>
                <a:lnTo>
                  <a:pt x="1498" y="2470"/>
                </a:lnTo>
                <a:lnTo>
                  <a:pt x="1498" y="2471"/>
                </a:lnTo>
                <a:lnTo>
                  <a:pt x="1499" y="2473"/>
                </a:lnTo>
                <a:lnTo>
                  <a:pt x="1501" y="2474"/>
                </a:lnTo>
                <a:lnTo>
                  <a:pt x="1502" y="2473"/>
                </a:lnTo>
                <a:lnTo>
                  <a:pt x="1504" y="2474"/>
                </a:lnTo>
                <a:lnTo>
                  <a:pt x="1508" y="2474"/>
                </a:lnTo>
                <a:lnTo>
                  <a:pt x="1510" y="2473"/>
                </a:lnTo>
                <a:lnTo>
                  <a:pt x="1511" y="2471"/>
                </a:lnTo>
                <a:lnTo>
                  <a:pt x="1515" y="2473"/>
                </a:lnTo>
                <a:lnTo>
                  <a:pt x="1516" y="2474"/>
                </a:lnTo>
                <a:lnTo>
                  <a:pt x="1518" y="2471"/>
                </a:lnTo>
                <a:lnTo>
                  <a:pt x="1517" y="2471"/>
                </a:lnTo>
                <a:lnTo>
                  <a:pt x="1517" y="2469"/>
                </a:lnTo>
                <a:lnTo>
                  <a:pt x="1518" y="2470"/>
                </a:lnTo>
                <a:lnTo>
                  <a:pt x="1519" y="2469"/>
                </a:lnTo>
                <a:lnTo>
                  <a:pt x="1520" y="2467"/>
                </a:lnTo>
                <a:lnTo>
                  <a:pt x="1522" y="2468"/>
                </a:lnTo>
                <a:lnTo>
                  <a:pt x="1525" y="2467"/>
                </a:lnTo>
                <a:lnTo>
                  <a:pt x="1528" y="2465"/>
                </a:lnTo>
                <a:lnTo>
                  <a:pt x="1529" y="2465"/>
                </a:lnTo>
                <a:lnTo>
                  <a:pt x="1533" y="2465"/>
                </a:lnTo>
                <a:lnTo>
                  <a:pt x="1534" y="2465"/>
                </a:lnTo>
                <a:lnTo>
                  <a:pt x="1534" y="2466"/>
                </a:lnTo>
                <a:lnTo>
                  <a:pt x="1534" y="2467"/>
                </a:lnTo>
                <a:lnTo>
                  <a:pt x="1534" y="2468"/>
                </a:lnTo>
                <a:lnTo>
                  <a:pt x="1534" y="2466"/>
                </a:lnTo>
                <a:lnTo>
                  <a:pt x="1535" y="2465"/>
                </a:lnTo>
                <a:lnTo>
                  <a:pt x="1535" y="2464"/>
                </a:lnTo>
                <a:lnTo>
                  <a:pt x="1537" y="2464"/>
                </a:lnTo>
                <a:lnTo>
                  <a:pt x="1538" y="2464"/>
                </a:lnTo>
                <a:lnTo>
                  <a:pt x="1539" y="2462"/>
                </a:lnTo>
                <a:lnTo>
                  <a:pt x="1542" y="2464"/>
                </a:lnTo>
                <a:lnTo>
                  <a:pt x="1542" y="2465"/>
                </a:lnTo>
                <a:lnTo>
                  <a:pt x="1539" y="2466"/>
                </a:lnTo>
                <a:lnTo>
                  <a:pt x="1542" y="2466"/>
                </a:lnTo>
                <a:lnTo>
                  <a:pt x="1544" y="2465"/>
                </a:lnTo>
                <a:lnTo>
                  <a:pt x="1545" y="2465"/>
                </a:lnTo>
                <a:lnTo>
                  <a:pt x="1546" y="2465"/>
                </a:lnTo>
                <a:lnTo>
                  <a:pt x="1550" y="2466"/>
                </a:lnTo>
                <a:lnTo>
                  <a:pt x="1551" y="2468"/>
                </a:lnTo>
                <a:lnTo>
                  <a:pt x="1552" y="2470"/>
                </a:lnTo>
                <a:lnTo>
                  <a:pt x="1553" y="2474"/>
                </a:lnTo>
                <a:lnTo>
                  <a:pt x="1554" y="2475"/>
                </a:lnTo>
                <a:lnTo>
                  <a:pt x="1554" y="2477"/>
                </a:lnTo>
                <a:lnTo>
                  <a:pt x="1553" y="2479"/>
                </a:lnTo>
                <a:lnTo>
                  <a:pt x="1551" y="2483"/>
                </a:lnTo>
                <a:lnTo>
                  <a:pt x="1549" y="2483"/>
                </a:lnTo>
                <a:lnTo>
                  <a:pt x="1547" y="2483"/>
                </a:lnTo>
                <a:lnTo>
                  <a:pt x="1544" y="2483"/>
                </a:lnTo>
                <a:lnTo>
                  <a:pt x="1539" y="2483"/>
                </a:lnTo>
                <a:lnTo>
                  <a:pt x="1535" y="2483"/>
                </a:lnTo>
                <a:lnTo>
                  <a:pt x="1530" y="2484"/>
                </a:lnTo>
                <a:lnTo>
                  <a:pt x="1526" y="2485"/>
                </a:lnTo>
                <a:lnTo>
                  <a:pt x="1524" y="2485"/>
                </a:lnTo>
                <a:lnTo>
                  <a:pt x="1518" y="2484"/>
                </a:lnTo>
                <a:lnTo>
                  <a:pt x="1515" y="2484"/>
                </a:lnTo>
                <a:lnTo>
                  <a:pt x="1511" y="2486"/>
                </a:lnTo>
                <a:lnTo>
                  <a:pt x="1506" y="2486"/>
                </a:lnTo>
                <a:lnTo>
                  <a:pt x="1500" y="2485"/>
                </a:lnTo>
                <a:lnTo>
                  <a:pt x="1492" y="2484"/>
                </a:lnTo>
                <a:lnTo>
                  <a:pt x="1489" y="2482"/>
                </a:lnTo>
                <a:lnTo>
                  <a:pt x="1484" y="2481"/>
                </a:lnTo>
                <a:lnTo>
                  <a:pt x="1482" y="2479"/>
                </a:lnTo>
                <a:lnTo>
                  <a:pt x="1478" y="2478"/>
                </a:lnTo>
                <a:lnTo>
                  <a:pt x="1475" y="2478"/>
                </a:lnTo>
                <a:lnTo>
                  <a:pt x="1472" y="2477"/>
                </a:lnTo>
                <a:lnTo>
                  <a:pt x="1466" y="2475"/>
                </a:lnTo>
                <a:lnTo>
                  <a:pt x="1460" y="2473"/>
                </a:lnTo>
                <a:lnTo>
                  <a:pt x="1456" y="2470"/>
                </a:lnTo>
                <a:lnTo>
                  <a:pt x="1451" y="2469"/>
                </a:lnTo>
                <a:lnTo>
                  <a:pt x="1447" y="2468"/>
                </a:lnTo>
                <a:lnTo>
                  <a:pt x="1442" y="2466"/>
                </a:lnTo>
                <a:lnTo>
                  <a:pt x="1437" y="2465"/>
                </a:lnTo>
                <a:lnTo>
                  <a:pt x="1431" y="2461"/>
                </a:lnTo>
                <a:lnTo>
                  <a:pt x="1423" y="2460"/>
                </a:lnTo>
                <a:lnTo>
                  <a:pt x="1415" y="2458"/>
                </a:lnTo>
                <a:lnTo>
                  <a:pt x="1409" y="2457"/>
                </a:lnTo>
                <a:lnTo>
                  <a:pt x="1405" y="2457"/>
                </a:lnTo>
                <a:lnTo>
                  <a:pt x="1401" y="2457"/>
                </a:lnTo>
                <a:lnTo>
                  <a:pt x="1396" y="2454"/>
                </a:lnTo>
                <a:lnTo>
                  <a:pt x="1388" y="2456"/>
                </a:lnTo>
                <a:lnTo>
                  <a:pt x="1379" y="2456"/>
                </a:lnTo>
                <a:lnTo>
                  <a:pt x="1372" y="2454"/>
                </a:lnTo>
                <a:lnTo>
                  <a:pt x="1362" y="2454"/>
                </a:lnTo>
                <a:lnTo>
                  <a:pt x="1353" y="2456"/>
                </a:lnTo>
                <a:lnTo>
                  <a:pt x="1344" y="2457"/>
                </a:lnTo>
                <a:lnTo>
                  <a:pt x="1338" y="2457"/>
                </a:lnTo>
                <a:lnTo>
                  <a:pt x="1336" y="2457"/>
                </a:lnTo>
                <a:lnTo>
                  <a:pt x="1330" y="2459"/>
                </a:lnTo>
                <a:lnTo>
                  <a:pt x="1327" y="2460"/>
                </a:lnTo>
                <a:lnTo>
                  <a:pt x="1323" y="2461"/>
                </a:lnTo>
                <a:lnTo>
                  <a:pt x="1321" y="2464"/>
                </a:lnTo>
                <a:lnTo>
                  <a:pt x="1321" y="2466"/>
                </a:lnTo>
                <a:lnTo>
                  <a:pt x="1322" y="2466"/>
                </a:lnTo>
                <a:lnTo>
                  <a:pt x="1322" y="2468"/>
                </a:lnTo>
                <a:lnTo>
                  <a:pt x="1320" y="2467"/>
                </a:lnTo>
                <a:lnTo>
                  <a:pt x="1320" y="2468"/>
                </a:lnTo>
                <a:lnTo>
                  <a:pt x="1318" y="2468"/>
                </a:lnTo>
                <a:lnTo>
                  <a:pt x="1311" y="2467"/>
                </a:lnTo>
                <a:lnTo>
                  <a:pt x="1311" y="2465"/>
                </a:lnTo>
                <a:lnTo>
                  <a:pt x="1310" y="2462"/>
                </a:lnTo>
                <a:lnTo>
                  <a:pt x="1308" y="2462"/>
                </a:lnTo>
                <a:lnTo>
                  <a:pt x="1304" y="2464"/>
                </a:lnTo>
                <a:lnTo>
                  <a:pt x="1303" y="2464"/>
                </a:lnTo>
                <a:lnTo>
                  <a:pt x="1301" y="2465"/>
                </a:lnTo>
                <a:lnTo>
                  <a:pt x="1300" y="2465"/>
                </a:lnTo>
                <a:lnTo>
                  <a:pt x="1299" y="2465"/>
                </a:lnTo>
                <a:lnTo>
                  <a:pt x="1297" y="2465"/>
                </a:lnTo>
                <a:lnTo>
                  <a:pt x="1296" y="2465"/>
                </a:lnTo>
                <a:lnTo>
                  <a:pt x="1295" y="2465"/>
                </a:lnTo>
                <a:lnTo>
                  <a:pt x="1294" y="2464"/>
                </a:lnTo>
                <a:lnTo>
                  <a:pt x="1292" y="2464"/>
                </a:lnTo>
                <a:lnTo>
                  <a:pt x="1291" y="2464"/>
                </a:lnTo>
                <a:lnTo>
                  <a:pt x="1289" y="2464"/>
                </a:lnTo>
                <a:lnTo>
                  <a:pt x="1289" y="2465"/>
                </a:lnTo>
                <a:lnTo>
                  <a:pt x="1282" y="2465"/>
                </a:lnTo>
                <a:lnTo>
                  <a:pt x="1282" y="2462"/>
                </a:lnTo>
                <a:lnTo>
                  <a:pt x="1280" y="2462"/>
                </a:lnTo>
                <a:lnTo>
                  <a:pt x="1279" y="2462"/>
                </a:lnTo>
                <a:lnTo>
                  <a:pt x="1279" y="2461"/>
                </a:lnTo>
                <a:lnTo>
                  <a:pt x="1278" y="2461"/>
                </a:lnTo>
                <a:lnTo>
                  <a:pt x="1277" y="2461"/>
                </a:lnTo>
                <a:lnTo>
                  <a:pt x="1276" y="2461"/>
                </a:lnTo>
                <a:lnTo>
                  <a:pt x="1275" y="2461"/>
                </a:lnTo>
                <a:lnTo>
                  <a:pt x="1274" y="2461"/>
                </a:lnTo>
                <a:lnTo>
                  <a:pt x="1268" y="2460"/>
                </a:lnTo>
                <a:lnTo>
                  <a:pt x="1267" y="2459"/>
                </a:lnTo>
                <a:lnTo>
                  <a:pt x="1263" y="2459"/>
                </a:lnTo>
                <a:lnTo>
                  <a:pt x="1260" y="2459"/>
                </a:lnTo>
                <a:lnTo>
                  <a:pt x="1258" y="2459"/>
                </a:lnTo>
                <a:lnTo>
                  <a:pt x="1257" y="2460"/>
                </a:lnTo>
                <a:lnTo>
                  <a:pt x="1256" y="2461"/>
                </a:lnTo>
                <a:lnTo>
                  <a:pt x="1253" y="2461"/>
                </a:lnTo>
                <a:lnTo>
                  <a:pt x="1253" y="2460"/>
                </a:lnTo>
                <a:lnTo>
                  <a:pt x="1249" y="2460"/>
                </a:lnTo>
                <a:lnTo>
                  <a:pt x="1248" y="2460"/>
                </a:lnTo>
                <a:lnTo>
                  <a:pt x="1247" y="2459"/>
                </a:lnTo>
                <a:lnTo>
                  <a:pt x="1247" y="2458"/>
                </a:lnTo>
                <a:lnTo>
                  <a:pt x="1244" y="2458"/>
                </a:lnTo>
                <a:lnTo>
                  <a:pt x="1244" y="2459"/>
                </a:lnTo>
                <a:lnTo>
                  <a:pt x="1237" y="2459"/>
                </a:lnTo>
                <a:lnTo>
                  <a:pt x="1237" y="2458"/>
                </a:lnTo>
                <a:lnTo>
                  <a:pt x="1234" y="2459"/>
                </a:lnTo>
                <a:lnTo>
                  <a:pt x="1233" y="2459"/>
                </a:lnTo>
                <a:lnTo>
                  <a:pt x="1232" y="2458"/>
                </a:lnTo>
                <a:lnTo>
                  <a:pt x="1231" y="2458"/>
                </a:lnTo>
                <a:lnTo>
                  <a:pt x="1231" y="2459"/>
                </a:lnTo>
                <a:lnTo>
                  <a:pt x="1230" y="2460"/>
                </a:lnTo>
                <a:lnTo>
                  <a:pt x="1230" y="2461"/>
                </a:lnTo>
                <a:lnTo>
                  <a:pt x="1227" y="2461"/>
                </a:lnTo>
                <a:lnTo>
                  <a:pt x="1220" y="2461"/>
                </a:lnTo>
                <a:lnTo>
                  <a:pt x="1220" y="2459"/>
                </a:lnTo>
                <a:lnTo>
                  <a:pt x="1220" y="2458"/>
                </a:lnTo>
                <a:lnTo>
                  <a:pt x="1216" y="2458"/>
                </a:lnTo>
                <a:lnTo>
                  <a:pt x="1214" y="2459"/>
                </a:lnTo>
                <a:lnTo>
                  <a:pt x="1210" y="2459"/>
                </a:lnTo>
                <a:lnTo>
                  <a:pt x="1210" y="2458"/>
                </a:lnTo>
                <a:lnTo>
                  <a:pt x="1208" y="2459"/>
                </a:lnTo>
                <a:lnTo>
                  <a:pt x="1204" y="2458"/>
                </a:lnTo>
                <a:lnTo>
                  <a:pt x="1204" y="2459"/>
                </a:lnTo>
                <a:lnTo>
                  <a:pt x="1201" y="2459"/>
                </a:lnTo>
                <a:lnTo>
                  <a:pt x="1199" y="2459"/>
                </a:lnTo>
                <a:lnTo>
                  <a:pt x="1198" y="2459"/>
                </a:lnTo>
                <a:lnTo>
                  <a:pt x="1197" y="2458"/>
                </a:lnTo>
                <a:lnTo>
                  <a:pt x="1196" y="2458"/>
                </a:lnTo>
                <a:lnTo>
                  <a:pt x="1194" y="2458"/>
                </a:lnTo>
                <a:lnTo>
                  <a:pt x="1194" y="2456"/>
                </a:lnTo>
                <a:lnTo>
                  <a:pt x="1193" y="2456"/>
                </a:lnTo>
                <a:lnTo>
                  <a:pt x="1193" y="2454"/>
                </a:lnTo>
                <a:lnTo>
                  <a:pt x="1182" y="2456"/>
                </a:lnTo>
                <a:lnTo>
                  <a:pt x="1188" y="2462"/>
                </a:lnTo>
                <a:lnTo>
                  <a:pt x="1187" y="2462"/>
                </a:lnTo>
                <a:lnTo>
                  <a:pt x="1180" y="2456"/>
                </a:lnTo>
                <a:lnTo>
                  <a:pt x="1176" y="2456"/>
                </a:lnTo>
                <a:lnTo>
                  <a:pt x="1182" y="2461"/>
                </a:lnTo>
                <a:lnTo>
                  <a:pt x="1180" y="2461"/>
                </a:lnTo>
                <a:lnTo>
                  <a:pt x="1174" y="2456"/>
                </a:lnTo>
                <a:lnTo>
                  <a:pt x="1170" y="2457"/>
                </a:lnTo>
                <a:lnTo>
                  <a:pt x="1175" y="2461"/>
                </a:lnTo>
                <a:lnTo>
                  <a:pt x="1174" y="2461"/>
                </a:lnTo>
                <a:lnTo>
                  <a:pt x="1171" y="2458"/>
                </a:lnTo>
                <a:lnTo>
                  <a:pt x="1168" y="2457"/>
                </a:lnTo>
                <a:lnTo>
                  <a:pt x="1164" y="2457"/>
                </a:lnTo>
                <a:lnTo>
                  <a:pt x="1168" y="2461"/>
                </a:lnTo>
                <a:lnTo>
                  <a:pt x="1167" y="2461"/>
                </a:lnTo>
                <a:lnTo>
                  <a:pt x="1162" y="2457"/>
                </a:lnTo>
                <a:lnTo>
                  <a:pt x="1157" y="2456"/>
                </a:lnTo>
                <a:lnTo>
                  <a:pt x="1163" y="2461"/>
                </a:lnTo>
                <a:lnTo>
                  <a:pt x="1161" y="2461"/>
                </a:lnTo>
                <a:lnTo>
                  <a:pt x="1155" y="2456"/>
                </a:lnTo>
                <a:lnTo>
                  <a:pt x="1150" y="2456"/>
                </a:lnTo>
                <a:lnTo>
                  <a:pt x="1156" y="2461"/>
                </a:lnTo>
                <a:lnTo>
                  <a:pt x="1155" y="2461"/>
                </a:lnTo>
                <a:lnTo>
                  <a:pt x="1148" y="2456"/>
                </a:lnTo>
                <a:lnTo>
                  <a:pt x="1144" y="2456"/>
                </a:lnTo>
                <a:lnTo>
                  <a:pt x="1149" y="2461"/>
                </a:lnTo>
                <a:lnTo>
                  <a:pt x="1148" y="2461"/>
                </a:lnTo>
                <a:lnTo>
                  <a:pt x="1142" y="2454"/>
                </a:lnTo>
                <a:lnTo>
                  <a:pt x="1138" y="2454"/>
                </a:lnTo>
                <a:lnTo>
                  <a:pt x="1144" y="2460"/>
                </a:lnTo>
                <a:lnTo>
                  <a:pt x="1141" y="2460"/>
                </a:lnTo>
                <a:lnTo>
                  <a:pt x="1136" y="2454"/>
                </a:lnTo>
                <a:lnTo>
                  <a:pt x="1131" y="2456"/>
                </a:lnTo>
                <a:lnTo>
                  <a:pt x="1137" y="2460"/>
                </a:lnTo>
                <a:lnTo>
                  <a:pt x="1136" y="2460"/>
                </a:lnTo>
                <a:lnTo>
                  <a:pt x="1130" y="2456"/>
                </a:lnTo>
                <a:lnTo>
                  <a:pt x="1125" y="2456"/>
                </a:lnTo>
                <a:lnTo>
                  <a:pt x="1131" y="2461"/>
                </a:lnTo>
                <a:lnTo>
                  <a:pt x="1129" y="2461"/>
                </a:lnTo>
                <a:lnTo>
                  <a:pt x="1123" y="2456"/>
                </a:lnTo>
                <a:lnTo>
                  <a:pt x="1113" y="2456"/>
                </a:lnTo>
                <a:lnTo>
                  <a:pt x="1098" y="2458"/>
                </a:lnTo>
                <a:lnTo>
                  <a:pt x="1090" y="2459"/>
                </a:lnTo>
                <a:lnTo>
                  <a:pt x="1063" y="2462"/>
                </a:lnTo>
                <a:lnTo>
                  <a:pt x="1052" y="2464"/>
                </a:lnTo>
                <a:lnTo>
                  <a:pt x="1052" y="2468"/>
                </a:lnTo>
                <a:lnTo>
                  <a:pt x="1053" y="2470"/>
                </a:lnTo>
                <a:lnTo>
                  <a:pt x="1054" y="2479"/>
                </a:lnTo>
                <a:lnTo>
                  <a:pt x="1081" y="2476"/>
                </a:lnTo>
                <a:lnTo>
                  <a:pt x="1097" y="2475"/>
                </a:lnTo>
                <a:lnTo>
                  <a:pt x="1101" y="2475"/>
                </a:lnTo>
                <a:lnTo>
                  <a:pt x="1163" y="2491"/>
                </a:lnTo>
                <a:lnTo>
                  <a:pt x="1173" y="2493"/>
                </a:lnTo>
                <a:lnTo>
                  <a:pt x="1176" y="2494"/>
                </a:lnTo>
                <a:lnTo>
                  <a:pt x="1180" y="2495"/>
                </a:lnTo>
                <a:lnTo>
                  <a:pt x="1208" y="2494"/>
                </a:lnTo>
                <a:lnTo>
                  <a:pt x="1280" y="2493"/>
                </a:lnTo>
                <a:lnTo>
                  <a:pt x="1286" y="2493"/>
                </a:lnTo>
                <a:lnTo>
                  <a:pt x="1299" y="2493"/>
                </a:lnTo>
                <a:lnTo>
                  <a:pt x="1299" y="2492"/>
                </a:lnTo>
                <a:lnTo>
                  <a:pt x="1300" y="2491"/>
                </a:lnTo>
                <a:lnTo>
                  <a:pt x="1301" y="2491"/>
                </a:lnTo>
                <a:lnTo>
                  <a:pt x="1302" y="2493"/>
                </a:lnTo>
                <a:lnTo>
                  <a:pt x="1304" y="2506"/>
                </a:lnTo>
                <a:lnTo>
                  <a:pt x="1305" y="2512"/>
                </a:lnTo>
                <a:lnTo>
                  <a:pt x="1306" y="2514"/>
                </a:lnTo>
                <a:lnTo>
                  <a:pt x="1306" y="2518"/>
                </a:lnTo>
                <a:lnTo>
                  <a:pt x="1308" y="2520"/>
                </a:lnTo>
                <a:lnTo>
                  <a:pt x="1309" y="2523"/>
                </a:lnTo>
                <a:lnTo>
                  <a:pt x="1310" y="2527"/>
                </a:lnTo>
                <a:lnTo>
                  <a:pt x="1310" y="2532"/>
                </a:lnTo>
                <a:lnTo>
                  <a:pt x="1310" y="2535"/>
                </a:lnTo>
                <a:lnTo>
                  <a:pt x="1311" y="2540"/>
                </a:lnTo>
                <a:lnTo>
                  <a:pt x="1312" y="2541"/>
                </a:lnTo>
                <a:lnTo>
                  <a:pt x="1312" y="2543"/>
                </a:lnTo>
                <a:lnTo>
                  <a:pt x="1314" y="2550"/>
                </a:lnTo>
                <a:lnTo>
                  <a:pt x="1318" y="2571"/>
                </a:lnTo>
                <a:lnTo>
                  <a:pt x="1316" y="2576"/>
                </a:lnTo>
                <a:lnTo>
                  <a:pt x="1314" y="2577"/>
                </a:lnTo>
                <a:lnTo>
                  <a:pt x="1313" y="2578"/>
                </a:lnTo>
                <a:lnTo>
                  <a:pt x="1312" y="2579"/>
                </a:lnTo>
                <a:lnTo>
                  <a:pt x="1308" y="2579"/>
                </a:lnTo>
                <a:lnTo>
                  <a:pt x="1300" y="2579"/>
                </a:lnTo>
                <a:lnTo>
                  <a:pt x="1296" y="2579"/>
                </a:lnTo>
                <a:lnTo>
                  <a:pt x="1292" y="2581"/>
                </a:lnTo>
                <a:lnTo>
                  <a:pt x="1287" y="2581"/>
                </a:lnTo>
                <a:lnTo>
                  <a:pt x="1282" y="2581"/>
                </a:lnTo>
                <a:lnTo>
                  <a:pt x="1277" y="2581"/>
                </a:lnTo>
                <a:lnTo>
                  <a:pt x="1275" y="2581"/>
                </a:lnTo>
                <a:lnTo>
                  <a:pt x="1274" y="2581"/>
                </a:lnTo>
                <a:lnTo>
                  <a:pt x="1273" y="2581"/>
                </a:lnTo>
                <a:lnTo>
                  <a:pt x="1273" y="2582"/>
                </a:lnTo>
                <a:lnTo>
                  <a:pt x="1273" y="2583"/>
                </a:lnTo>
                <a:lnTo>
                  <a:pt x="1273" y="2585"/>
                </a:lnTo>
                <a:lnTo>
                  <a:pt x="1273" y="2584"/>
                </a:lnTo>
                <a:lnTo>
                  <a:pt x="1273" y="2583"/>
                </a:lnTo>
                <a:lnTo>
                  <a:pt x="1273" y="2581"/>
                </a:lnTo>
                <a:lnTo>
                  <a:pt x="1271" y="2581"/>
                </a:lnTo>
                <a:lnTo>
                  <a:pt x="1269" y="2579"/>
                </a:lnTo>
                <a:lnTo>
                  <a:pt x="1268" y="2578"/>
                </a:lnTo>
                <a:lnTo>
                  <a:pt x="1263" y="2577"/>
                </a:lnTo>
                <a:lnTo>
                  <a:pt x="1262" y="2577"/>
                </a:lnTo>
                <a:lnTo>
                  <a:pt x="1260" y="2577"/>
                </a:lnTo>
                <a:lnTo>
                  <a:pt x="1259" y="2576"/>
                </a:lnTo>
                <a:lnTo>
                  <a:pt x="1257" y="2576"/>
                </a:lnTo>
                <a:lnTo>
                  <a:pt x="1254" y="2576"/>
                </a:lnTo>
                <a:lnTo>
                  <a:pt x="1253" y="2576"/>
                </a:lnTo>
                <a:lnTo>
                  <a:pt x="1252" y="2577"/>
                </a:lnTo>
                <a:lnTo>
                  <a:pt x="1252" y="2579"/>
                </a:lnTo>
                <a:lnTo>
                  <a:pt x="1252" y="2582"/>
                </a:lnTo>
                <a:lnTo>
                  <a:pt x="1252" y="2583"/>
                </a:lnTo>
                <a:lnTo>
                  <a:pt x="1251" y="2583"/>
                </a:lnTo>
                <a:lnTo>
                  <a:pt x="1250" y="2582"/>
                </a:lnTo>
                <a:lnTo>
                  <a:pt x="1250" y="2581"/>
                </a:lnTo>
                <a:lnTo>
                  <a:pt x="1240" y="2582"/>
                </a:lnTo>
                <a:lnTo>
                  <a:pt x="1231" y="2582"/>
                </a:lnTo>
                <a:lnTo>
                  <a:pt x="1185" y="2584"/>
                </a:lnTo>
                <a:lnTo>
                  <a:pt x="1184" y="2584"/>
                </a:lnTo>
                <a:lnTo>
                  <a:pt x="1183" y="2584"/>
                </a:lnTo>
                <a:lnTo>
                  <a:pt x="1182" y="2583"/>
                </a:lnTo>
                <a:lnTo>
                  <a:pt x="1183" y="2582"/>
                </a:lnTo>
                <a:lnTo>
                  <a:pt x="1183" y="2581"/>
                </a:lnTo>
                <a:lnTo>
                  <a:pt x="1182" y="2581"/>
                </a:lnTo>
                <a:lnTo>
                  <a:pt x="1180" y="2579"/>
                </a:lnTo>
                <a:lnTo>
                  <a:pt x="1175" y="2578"/>
                </a:lnTo>
                <a:lnTo>
                  <a:pt x="1173" y="2578"/>
                </a:lnTo>
                <a:lnTo>
                  <a:pt x="1170" y="2577"/>
                </a:lnTo>
                <a:lnTo>
                  <a:pt x="1165" y="2577"/>
                </a:lnTo>
                <a:lnTo>
                  <a:pt x="1162" y="2577"/>
                </a:lnTo>
                <a:lnTo>
                  <a:pt x="1159" y="2577"/>
                </a:lnTo>
                <a:lnTo>
                  <a:pt x="1158" y="2577"/>
                </a:lnTo>
                <a:lnTo>
                  <a:pt x="1157" y="2578"/>
                </a:lnTo>
                <a:lnTo>
                  <a:pt x="1157" y="2579"/>
                </a:lnTo>
                <a:lnTo>
                  <a:pt x="1158" y="2584"/>
                </a:lnTo>
                <a:lnTo>
                  <a:pt x="1158" y="2585"/>
                </a:lnTo>
                <a:lnTo>
                  <a:pt x="1157" y="2586"/>
                </a:lnTo>
                <a:lnTo>
                  <a:pt x="1157" y="2585"/>
                </a:lnTo>
                <a:lnTo>
                  <a:pt x="1156" y="2584"/>
                </a:lnTo>
                <a:lnTo>
                  <a:pt x="1156" y="2583"/>
                </a:lnTo>
                <a:lnTo>
                  <a:pt x="1156" y="2582"/>
                </a:lnTo>
                <a:lnTo>
                  <a:pt x="1155" y="2581"/>
                </a:lnTo>
                <a:lnTo>
                  <a:pt x="1151" y="2581"/>
                </a:lnTo>
                <a:lnTo>
                  <a:pt x="1147" y="2581"/>
                </a:lnTo>
                <a:lnTo>
                  <a:pt x="1145" y="2581"/>
                </a:lnTo>
                <a:lnTo>
                  <a:pt x="1141" y="2582"/>
                </a:lnTo>
                <a:lnTo>
                  <a:pt x="1140" y="2583"/>
                </a:lnTo>
                <a:lnTo>
                  <a:pt x="1138" y="2584"/>
                </a:lnTo>
                <a:lnTo>
                  <a:pt x="1138" y="2585"/>
                </a:lnTo>
                <a:lnTo>
                  <a:pt x="1138" y="2586"/>
                </a:lnTo>
                <a:lnTo>
                  <a:pt x="1139" y="2586"/>
                </a:lnTo>
                <a:lnTo>
                  <a:pt x="1141" y="2586"/>
                </a:lnTo>
                <a:lnTo>
                  <a:pt x="1142" y="2587"/>
                </a:lnTo>
                <a:lnTo>
                  <a:pt x="1141" y="2587"/>
                </a:lnTo>
                <a:lnTo>
                  <a:pt x="1140" y="2588"/>
                </a:lnTo>
                <a:lnTo>
                  <a:pt x="1137" y="2588"/>
                </a:lnTo>
                <a:lnTo>
                  <a:pt x="1135" y="2590"/>
                </a:lnTo>
                <a:lnTo>
                  <a:pt x="1131" y="2590"/>
                </a:lnTo>
                <a:lnTo>
                  <a:pt x="1120" y="2591"/>
                </a:lnTo>
                <a:lnTo>
                  <a:pt x="1118" y="2592"/>
                </a:lnTo>
                <a:lnTo>
                  <a:pt x="1109" y="2593"/>
                </a:lnTo>
                <a:lnTo>
                  <a:pt x="1106" y="2593"/>
                </a:lnTo>
                <a:lnTo>
                  <a:pt x="1104" y="2593"/>
                </a:lnTo>
                <a:lnTo>
                  <a:pt x="1102" y="2594"/>
                </a:lnTo>
                <a:lnTo>
                  <a:pt x="1098" y="2595"/>
                </a:lnTo>
                <a:lnTo>
                  <a:pt x="1096" y="2596"/>
                </a:lnTo>
                <a:lnTo>
                  <a:pt x="1095" y="2596"/>
                </a:lnTo>
                <a:lnTo>
                  <a:pt x="1094" y="2596"/>
                </a:lnTo>
                <a:lnTo>
                  <a:pt x="1093" y="2596"/>
                </a:lnTo>
                <a:lnTo>
                  <a:pt x="1090" y="2596"/>
                </a:lnTo>
                <a:lnTo>
                  <a:pt x="1089" y="2596"/>
                </a:lnTo>
                <a:lnTo>
                  <a:pt x="1087" y="2598"/>
                </a:lnTo>
                <a:lnTo>
                  <a:pt x="1085" y="2598"/>
                </a:lnTo>
                <a:lnTo>
                  <a:pt x="1081" y="2598"/>
                </a:lnTo>
                <a:lnTo>
                  <a:pt x="1079" y="2599"/>
                </a:lnTo>
                <a:lnTo>
                  <a:pt x="1078" y="2599"/>
                </a:lnTo>
                <a:lnTo>
                  <a:pt x="1077" y="2599"/>
                </a:lnTo>
                <a:lnTo>
                  <a:pt x="1073" y="2599"/>
                </a:lnTo>
                <a:lnTo>
                  <a:pt x="1071" y="2599"/>
                </a:lnTo>
                <a:lnTo>
                  <a:pt x="1070" y="2599"/>
                </a:lnTo>
                <a:lnTo>
                  <a:pt x="1068" y="2600"/>
                </a:lnTo>
                <a:lnTo>
                  <a:pt x="1067" y="2600"/>
                </a:lnTo>
                <a:lnTo>
                  <a:pt x="1064" y="2601"/>
                </a:lnTo>
                <a:lnTo>
                  <a:pt x="1063" y="2602"/>
                </a:lnTo>
                <a:lnTo>
                  <a:pt x="1062" y="2602"/>
                </a:lnTo>
                <a:lnTo>
                  <a:pt x="1061" y="2602"/>
                </a:lnTo>
                <a:lnTo>
                  <a:pt x="1059" y="2601"/>
                </a:lnTo>
                <a:lnTo>
                  <a:pt x="1056" y="2601"/>
                </a:lnTo>
                <a:lnTo>
                  <a:pt x="1054" y="2601"/>
                </a:lnTo>
                <a:lnTo>
                  <a:pt x="1053" y="2601"/>
                </a:lnTo>
                <a:lnTo>
                  <a:pt x="1051" y="2601"/>
                </a:lnTo>
                <a:lnTo>
                  <a:pt x="1050" y="2601"/>
                </a:lnTo>
                <a:lnTo>
                  <a:pt x="1049" y="2601"/>
                </a:lnTo>
                <a:lnTo>
                  <a:pt x="1046" y="2601"/>
                </a:lnTo>
                <a:lnTo>
                  <a:pt x="1045" y="2601"/>
                </a:lnTo>
                <a:lnTo>
                  <a:pt x="1045" y="2602"/>
                </a:lnTo>
                <a:lnTo>
                  <a:pt x="1045" y="2604"/>
                </a:lnTo>
                <a:lnTo>
                  <a:pt x="1044" y="2603"/>
                </a:lnTo>
                <a:lnTo>
                  <a:pt x="1044" y="2602"/>
                </a:lnTo>
                <a:lnTo>
                  <a:pt x="1044" y="2601"/>
                </a:lnTo>
                <a:lnTo>
                  <a:pt x="1044" y="2600"/>
                </a:lnTo>
                <a:lnTo>
                  <a:pt x="1037" y="2600"/>
                </a:lnTo>
                <a:lnTo>
                  <a:pt x="1033" y="2600"/>
                </a:lnTo>
                <a:lnTo>
                  <a:pt x="1029" y="2600"/>
                </a:lnTo>
                <a:lnTo>
                  <a:pt x="1026" y="2600"/>
                </a:lnTo>
                <a:lnTo>
                  <a:pt x="1023" y="2601"/>
                </a:lnTo>
                <a:lnTo>
                  <a:pt x="1019" y="2601"/>
                </a:lnTo>
                <a:lnTo>
                  <a:pt x="1017" y="2602"/>
                </a:lnTo>
                <a:lnTo>
                  <a:pt x="1017" y="2603"/>
                </a:lnTo>
                <a:lnTo>
                  <a:pt x="1018" y="2607"/>
                </a:lnTo>
                <a:lnTo>
                  <a:pt x="1018" y="2608"/>
                </a:lnTo>
                <a:lnTo>
                  <a:pt x="1018" y="2609"/>
                </a:lnTo>
                <a:lnTo>
                  <a:pt x="1017" y="2608"/>
                </a:lnTo>
                <a:lnTo>
                  <a:pt x="1016" y="2603"/>
                </a:lnTo>
                <a:lnTo>
                  <a:pt x="1011" y="2602"/>
                </a:lnTo>
                <a:lnTo>
                  <a:pt x="1007" y="2602"/>
                </a:lnTo>
                <a:lnTo>
                  <a:pt x="1000" y="2603"/>
                </a:lnTo>
                <a:lnTo>
                  <a:pt x="992" y="2604"/>
                </a:lnTo>
                <a:lnTo>
                  <a:pt x="987" y="2606"/>
                </a:lnTo>
                <a:lnTo>
                  <a:pt x="986" y="2607"/>
                </a:lnTo>
                <a:lnTo>
                  <a:pt x="986" y="2611"/>
                </a:lnTo>
                <a:lnTo>
                  <a:pt x="986" y="2615"/>
                </a:lnTo>
                <a:lnTo>
                  <a:pt x="986" y="2613"/>
                </a:lnTo>
                <a:lnTo>
                  <a:pt x="985" y="2611"/>
                </a:lnTo>
                <a:lnTo>
                  <a:pt x="985" y="2609"/>
                </a:lnTo>
                <a:lnTo>
                  <a:pt x="985" y="2608"/>
                </a:lnTo>
                <a:lnTo>
                  <a:pt x="981" y="2607"/>
                </a:lnTo>
                <a:lnTo>
                  <a:pt x="976" y="2607"/>
                </a:lnTo>
                <a:lnTo>
                  <a:pt x="974" y="2607"/>
                </a:lnTo>
                <a:lnTo>
                  <a:pt x="969" y="2607"/>
                </a:lnTo>
                <a:lnTo>
                  <a:pt x="958" y="2608"/>
                </a:lnTo>
                <a:lnTo>
                  <a:pt x="949" y="2610"/>
                </a:lnTo>
                <a:lnTo>
                  <a:pt x="935" y="2611"/>
                </a:lnTo>
                <a:lnTo>
                  <a:pt x="929" y="2612"/>
                </a:lnTo>
                <a:lnTo>
                  <a:pt x="923" y="2612"/>
                </a:lnTo>
                <a:lnTo>
                  <a:pt x="916" y="2613"/>
                </a:lnTo>
                <a:lnTo>
                  <a:pt x="906" y="2615"/>
                </a:lnTo>
                <a:lnTo>
                  <a:pt x="896" y="2616"/>
                </a:lnTo>
                <a:lnTo>
                  <a:pt x="889" y="2616"/>
                </a:lnTo>
                <a:lnTo>
                  <a:pt x="886" y="2617"/>
                </a:lnTo>
                <a:lnTo>
                  <a:pt x="886" y="2619"/>
                </a:lnTo>
                <a:lnTo>
                  <a:pt x="887" y="2621"/>
                </a:lnTo>
                <a:lnTo>
                  <a:pt x="886" y="2620"/>
                </a:lnTo>
                <a:lnTo>
                  <a:pt x="885" y="2618"/>
                </a:lnTo>
                <a:lnTo>
                  <a:pt x="879" y="2618"/>
                </a:lnTo>
                <a:lnTo>
                  <a:pt x="872" y="2619"/>
                </a:lnTo>
                <a:lnTo>
                  <a:pt x="869" y="2620"/>
                </a:lnTo>
                <a:lnTo>
                  <a:pt x="864" y="2623"/>
                </a:lnTo>
                <a:lnTo>
                  <a:pt x="862" y="2624"/>
                </a:lnTo>
                <a:lnTo>
                  <a:pt x="863" y="2627"/>
                </a:lnTo>
                <a:lnTo>
                  <a:pt x="864" y="2632"/>
                </a:lnTo>
                <a:lnTo>
                  <a:pt x="861" y="2624"/>
                </a:lnTo>
                <a:lnTo>
                  <a:pt x="857" y="2624"/>
                </a:lnTo>
                <a:lnTo>
                  <a:pt x="852" y="2624"/>
                </a:lnTo>
                <a:lnTo>
                  <a:pt x="849" y="2624"/>
                </a:lnTo>
                <a:lnTo>
                  <a:pt x="843" y="2625"/>
                </a:lnTo>
                <a:lnTo>
                  <a:pt x="839" y="2627"/>
                </a:lnTo>
                <a:lnTo>
                  <a:pt x="839" y="2628"/>
                </a:lnTo>
                <a:lnTo>
                  <a:pt x="840" y="2633"/>
                </a:lnTo>
                <a:lnTo>
                  <a:pt x="842" y="2636"/>
                </a:lnTo>
                <a:lnTo>
                  <a:pt x="842" y="2637"/>
                </a:lnTo>
                <a:lnTo>
                  <a:pt x="840" y="2635"/>
                </a:lnTo>
                <a:lnTo>
                  <a:pt x="837" y="2629"/>
                </a:lnTo>
                <a:lnTo>
                  <a:pt x="836" y="2627"/>
                </a:lnTo>
                <a:lnTo>
                  <a:pt x="831" y="2627"/>
                </a:lnTo>
                <a:lnTo>
                  <a:pt x="826" y="2627"/>
                </a:lnTo>
                <a:lnTo>
                  <a:pt x="820" y="2629"/>
                </a:lnTo>
                <a:lnTo>
                  <a:pt x="816" y="2632"/>
                </a:lnTo>
                <a:lnTo>
                  <a:pt x="816" y="2633"/>
                </a:lnTo>
                <a:lnTo>
                  <a:pt x="817" y="2636"/>
                </a:lnTo>
                <a:lnTo>
                  <a:pt x="817" y="2640"/>
                </a:lnTo>
                <a:lnTo>
                  <a:pt x="817" y="2643"/>
                </a:lnTo>
                <a:lnTo>
                  <a:pt x="816" y="2642"/>
                </a:lnTo>
                <a:lnTo>
                  <a:pt x="816" y="2637"/>
                </a:lnTo>
                <a:lnTo>
                  <a:pt x="814" y="2632"/>
                </a:lnTo>
                <a:lnTo>
                  <a:pt x="812" y="2632"/>
                </a:lnTo>
                <a:lnTo>
                  <a:pt x="804" y="2632"/>
                </a:lnTo>
                <a:lnTo>
                  <a:pt x="793" y="2635"/>
                </a:lnTo>
                <a:lnTo>
                  <a:pt x="791" y="2636"/>
                </a:lnTo>
                <a:lnTo>
                  <a:pt x="791" y="2640"/>
                </a:lnTo>
                <a:lnTo>
                  <a:pt x="791" y="2643"/>
                </a:lnTo>
                <a:lnTo>
                  <a:pt x="791" y="2645"/>
                </a:lnTo>
                <a:lnTo>
                  <a:pt x="788" y="2636"/>
                </a:lnTo>
                <a:lnTo>
                  <a:pt x="779" y="2636"/>
                </a:lnTo>
                <a:lnTo>
                  <a:pt x="771" y="2637"/>
                </a:lnTo>
                <a:lnTo>
                  <a:pt x="765" y="2640"/>
                </a:lnTo>
                <a:lnTo>
                  <a:pt x="765" y="2642"/>
                </a:lnTo>
                <a:lnTo>
                  <a:pt x="765" y="2649"/>
                </a:lnTo>
                <a:lnTo>
                  <a:pt x="765" y="2650"/>
                </a:lnTo>
                <a:lnTo>
                  <a:pt x="759" y="2649"/>
                </a:lnTo>
                <a:lnTo>
                  <a:pt x="764" y="2648"/>
                </a:lnTo>
                <a:lnTo>
                  <a:pt x="764" y="2645"/>
                </a:lnTo>
                <a:lnTo>
                  <a:pt x="764" y="2642"/>
                </a:lnTo>
                <a:lnTo>
                  <a:pt x="762" y="2641"/>
                </a:lnTo>
                <a:lnTo>
                  <a:pt x="756" y="2638"/>
                </a:lnTo>
                <a:lnTo>
                  <a:pt x="749" y="2638"/>
                </a:lnTo>
                <a:lnTo>
                  <a:pt x="742" y="2641"/>
                </a:lnTo>
                <a:lnTo>
                  <a:pt x="739" y="2644"/>
                </a:lnTo>
                <a:lnTo>
                  <a:pt x="740" y="2646"/>
                </a:lnTo>
                <a:lnTo>
                  <a:pt x="743" y="2648"/>
                </a:lnTo>
                <a:lnTo>
                  <a:pt x="743" y="2649"/>
                </a:lnTo>
                <a:lnTo>
                  <a:pt x="740" y="2649"/>
                </a:lnTo>
                <a:lnTo>
                  <a:pt x="736" y="2645"/>
                </a:lnTo>
                <a:lnTo>
                  <a:pt x="736" y="2642"/>
                </a:lnTo>
                <a:lnTo>
                  <a:pt x="734" y="2641"/>
                </a:lnTo>
                <a:lnTo>
                  <a:pt x="730" y="2641"/>
                </a:lnTo>
                <a:lnTo>
                  <a:pt x="726" y="2642"/>
                </a:lnTo>
                <a:lnTo>
                  <a:pt x="724" y="2642"/>
                </a:lnTo>
                <a:lnTo>
                  <a:pt x="719" y="2643"/>
                </a:lnTo>
                <a:lnTo>
                  <a:pt x="715" y="2645"/>
                </a:lnTo>
                <a:lnTo>
                  <a:pt x="713" y="2645"/>
                </a:lnTo>
                <a:lnTo>
                  <a:pt x="714" y="2648"/>
                </a:lnTo>
                <a:lnTo>
                  <a:pt x="717" y="2648"/>
                </a:lnTo>
                <a:lnTo>
                  <a:pt x="717" y="2649"/>
                </a:lnTo>
                <a:lnTo>
                  <a:pt x="714" y="2649"/>
                </a:lnTo>
                <a:lnTo>
                  <a:pt x="711" y="2648"/>
                </a:lnTo>
                <a:lnTo>
                  <a:pt x="710" y="2643"/>
                </a:lnTo>
                <a:lnTo>
                  <a:pt x="707" y="2643"/>
                </a:lnTo>
                <a:lnTo>
                  <a:pt x="701" y="2644"/>
                </a:lnTo>
                <a:lnTo>
                  <a:pt x="697" y="2645"/>
                </a:lnTo>
                <a:lnTo>
                  <a:pt x="692" y="2646"/>
                </a:lnTo>
                <a:lnTo>
                  <a:pt x="687" y="2648"/>
                </a:lnTo>
                <a:lnTo>
                  <a:pt x="687" y="2649"/>
                </a:lnTo>
                <a:lnTo>
                  <a:pt x="685" y="2649"/>
                </a:lnTo>
                <a:lnTo>
                  <a:pt x="684" y="2648"/>
                </a:lnTo>
                <a:lnTo>
                  <a:pt x="680" y="2648"/>
                </a:lnTo>
                <a:lnTo>
                  <a:pt x="678" y="2648"/>
                </a:lnTo>
                <a:lnTo>
                  <a:pt x="670" y="2649"/>
                </a:lnTo>
                <a:lnTo>
                  <a:pt x="661" y="2650"/>
                </a:lnTo>
                <a:lnTo>
                  <a:pt x="658" y="2651"/>
                </a:lnTo>
                <a:lnTo>
                  <a:pt x="640" y="2653"/>
                </a:lnTo>
                <a:lnTo>
                  <a:pt x="633" y="2654"/>
                </a:lnTo>
                <a:lnTo>
                  <a:pt x="635" y="2657"/>
                </a:lnTo>
                <a:lnTo>
                  <a:pt x="633" y="2657"/>
                </a:lnTo>
                <a:lnTo>
                  <a:pt x="632" y="2654"/>
                </a:lnTo>
                <a:lnTo>
                  <a:pt x="621" y="2655"/>
                </a:lnTo>
                <a:lnTo>
                  <a:pt x="616" y="2657"/>
                </a:lnTo>
                <a:lnTo>
                  <a:pt x="612" y="2658"/>
                </a:lnTo>
                <a:lnTo>
                  <a:pt x="610" y="2659"/>
                </a:lnTo>
                <a:lnTo>
                  <a:pt x="609" y="2661"/>
                </a:lnTo>
                <a:lnTo>
                  <a:pt x="609" y="2665"/>
                </a:lnTo>
                <a:lnTo>
                  <a:pt x="607" y="2663"/>
                </a:lnTo>
                <a:lnTo>
                  <a:pt x="607" y="2660"/>
                </a:lnTo>
                <a:lnTo>
                  <a:pt x="605" y="2659"/>
                </a:lnTo>
                <a:lnTo>
                  <a:pt x="603" y="2659"/>
                </a:lnTo>
                <a:lnTo>
                  <a:pt x="600" y="2659"/>
                </a:lnTo>
                <a:lnTo>
                  <a:pt x="596" y="2660"/>
                </a:lnTo>
                <a:lnTo>
                  <a:pt x="594" y="2660"/>
                </a:lnTo>
                <a:lnTo>
                  <a:pt x="592" y="2660"/>
                </a:lnTo>
                <a:lnTo>
                  <a:pt x="588" y="2661"/>
                </a:lnTo>
                <a:lnTo>
                  <a:pt x="585" y="2661"/>
                </a:lnTo>
                <a:lnTo>
                  <a:pt x="583" y="2662"/>
                </a:lnTo>
                <a:lnTo>
                  <a:pt x="583" y="2665"/>
                </a:lnTo>
                <a:lnTo>
                  <a:pt x="581" y="2665"/>
                </a:lnTo>
                <a:lnTo>
                  <a:pt x="581" y="2663"/>
                </a:lnTo>
                <a:lnTo>
                  <a:pt x="580" y="2662"/>
                </a:lnTo>
                <a:lnTo>
                  <a:pt x="578" y="2662"/>
                </a:lnTo>
                <a:lnTo>
                  <a:pt x="575" y="2662"/>
                </a:lnTo>
                <a:lnTo>
                  <a:pt x="574" y="2662"/>
                </a:lnTo>
                <a:lnTo>
                  <a:pt x="568" y="2662"/>
                </a:lnTo>
                <a:lnTo>
                  <a:pt x="560" y="2662"/>
                </a:lnTo>
                <a:lnTo>
                  <a:pt x="558" y="2662"/>
                </a:lnTo>
                <a:lnTo>
                  <a:pt x="555" y="2663"/>
                </a:lnTo>
                <a:lnTo>
                  <a:pt x="555" y="2665"/>
                </a:lnTo>
                <a:lnTo>
                  <a:pt x="557" y="2668"/>
                </a:lnTo>
                <a:lnTo>
                  <a:pt x="555" y="2668"/>
                </a:lnTo>
                <a:lnTo>
                  <a:pt x="555" y="2667"/>
                </a:lnTo>
                <a:lnTo>
                  <a:pt x="554" y="2663"/>
                </a:lnTo>
                <a:lnTo>
                  <a:pt x="554" y="2662"/>
                </a:lnTo>
                <a:lnTo>
                  <a:pt x="551" y="2662"/>
                </a:lnTo>
                <a:lnTo>
                  <a:pt x="547" y="2661"/>
                </a:lnTo>
                <a:lnTo>
                  <a:pt x="540" y="2661"/>
                </a:lnTo>
                <a:lnTo>
                  <a:pt x="535" y="2662"/>
                </a:lnTo>
                <a:lnTo>
                  <a:pt x="533" y="2662"/>
                </a:lnTo>
                <a:lnTo>
                  <a:pt x="531" y="2663"/>
                </a:lnTo>
                <a:lnTo>
                  <a:pt x="531" y="2666"/>
                </a:lnTo>
                <a:lnTo>
                  <a:pt x="529" y="2667"/>
                </a:lnTo>
                <a:lnTo>
                  <a:pt x="528" y="2663"/>
                </a:lnTo>
                <a:lnTo>
                  <a:pt x="525" y="2662"/>
                </a:lnTo>
                <a:lnTo>
                  <a:pt x="521" y="2662"/>
                </a:lnTo>
                <a:lnTo>
                  <a:pt x="515" y="2661"/>
                </a:lnTo>
                <a:lnTo>
                  <a:pt x="509" y="2661"/>
                </a:lnTo>
                <a:lnTo>
                  <a:pt x="502" y="2661"/>
                </a:lnTo>
                <a:lnTo>
                  <a:pt x="501" y="2660"/>
                </a:lnTo>
                <a:lnTo>
                  <a:pt x="498" y="2661"/>
                </a:lnTo>
                <a:lnTo>
                  <a:pt x="495" y="2661"/>
                </a:lnTo>
                <a:lnTo>
                  <a:pt x="492" y="2661"/>
                </a:lnTo>
                <a:lnTo>
                  <a:pt x="485" y="2662"/>
                </a:lnTo>
                <a:lnTo>
                  <a:pt x="480" y="2665"/>
                </a:lnTo>
                <a:lnTo>
                  <a:pt x="476" y="2666"/>
                </a:lnTo>
                <a:lnTo>
                  <a:pt x="474" y="2666"/>
                </a:lnTo>
                <a:lnTo>
                  <a:pt x="474" y="2667"/>
                </a:lnTo>
                <a:lnTo>
                  <a:pt x="475" y="2675"/>
                </a:lnTo>
                <a:lnTo>
                  <a:pt x="474" y="2675"/>
                </a:lnTo>
                <a:lnTo>
                  <a:pt x="473" y="2673"/>
                </a:lnTo>
                <a:lnTo>
                  <a:pt x="473" y="2669"/>
                </a:lnTo>
                <a:lnTo>
                  <a:pt x="473" y="2667"/>
                </a:lnTo>
                <a:lnTo>
                  <a:pt x="472" y="2665"/>
                </a:lnTo>
                <a:lnTo>
                  <a:pt x="472" y="2662"/>
                </a:lnTo>
                <a:lnTo>
                  <a:pt x="472" y="2658"/>
                </a:lnTo>
                <a:lnTo>
                  <a:pt x="471" y="2651"/>
                </a:lnTo>
                <a:lnTo>
                  <a:pt x="469" y="2648"/>
                </a:lnTo>
                <a:lnTo>
                  <a:pt x="468" y="2644"/>
                </a:lnTo>
                <a:lnTo>
                  <a:pt x="467" y="2642"/>
                </a:lnTo>
                <a:lnTo>
                  <a:pt x="466" y="2641"/>
                </a:lnTo>
                <a:lnTo>
                  <a:pt x="465" y="2640"/>
                </a:lnTo>
                <a:lnTo>
                  <a:pt x="464" y="2638"/>
                </a:lnTo>
                <a:lnTo>
                  <a:pt x="465" y="2638"/>
                </a:lnTo>
                <a:lnTo>
                  <a:pt x="464" y="2636"/>
                </a:lnTo>
                <a:lnTo>
                  <a:pt x="462" y="2634"/>
                </a:lnTo>
                <a:lnTo>
                  <a:pt x="458" y="2633"/>
                </a:lnTo>
                <a:lnTo>
                  <a:pt x="457" y="2633"/>
                </a:lnTo>
                <a:lnTo>
                  <a:pt x="456" y="2635"/>
                </a:lnTo>
                <a:lnTo>
                  <a:pt x="451" y="2634"/>
                </a:lnTo>
                <a:lnTo>
                  <a:pt x="449" y="2633"/>
                </a:lnTo>
                <a:lnTo>
                  <a:pt x="450" y="2632"/>
                </a:lnTo>
                <a:lnTo>
                  <a:pt x="451" y="2630"/>
                </a:lnTo>
                <a:lnTo>
                  <a:pt x="451" y="2629"/>
                </a:lnTo>
                <a:lnTo>
                  <a:pt x="450" y="2627"/>
                </a:lnTo>
                <a:lnTo>
                  <a:pt x="448" y="2626"/>
                </a:lnTo>
                <a:lnTo>
                  <a:pt x="445" y="2625"/>
                </a:lnTo>
                <a:lnTo>
                  <a:pt x="441" y="2623"/>
                </a:lnTo>
                <a:lnTo>
                  <a:pt x="437" y="2620"/>
                </a:lnTo>
                <a:lnTo>
                  <a:pt x="434" y="2620"/>
                </a:lnTo>
                <a:lnTo>
                  <a:pt x="429" y="2618"/>
                </a:lnTo>
                <a:lnTo>
                  <a:pt x="425" y="2617"/>
                </a:lnTo>
                <a:lnTo>
                  <a:pt x="422" y="2616"/>
                </a:lnTo>
                <a:lnTo>
                  <a:pt x="419" y="2613"/>
                </a:lnTo>
                <a:lnTo>
                  <a:pt x="396" y="2609"/>
                </a:lnTo>
                <a:lnTo>
                  <a:pt x="389" y="2608"/>
                </a:lnTo>
                <a:lnTo>
                  <a:pt x="382" y="2607"/>
                </a:lnTo>
                <a:lnTo>
                  <a:pt x="376" y="2603"/>
                </a:lnTo>
                <a:lnTo>
                  <a:pt x="371" y="2602"/>
                </a:lnTo>
                <a:lnTo>
                  <a:pt x="371" y="2604"/>
                </a:lnTo>
                <a:lnTo>
                  <a:pt x="383" y="2609"/>
                </a:lnTo>
                <a:lnTo>
                  <a:pt x="382" y="2611"/>
                </a:lnTo>
                <a:lnTo>
                  <a:pt x="376" y="2608"/>
                </a:lnTo>
                <a:lnTo>
                  <a:pt x="371" y="2606"/>
                </a:lnTo>
                <a:lnTo>
                  <a:pt x="367" y="2603"/>
                </a:lnTo>
                <a:lnTo>
                  <a:pt x="355" y="2592"/>
                </a:lnTo>
                <a:lnTo>
                  <a:pt x="351" y="2581"/>
                </a:lnTo>
                <a:lnTo>
                  <a:pt x="348" y="2563"/>
                </a:lnTo>
                <a:lnTo>
                  <a:pt x="345" y="2551"/>
                </a:lnTo>
                <a:lnTo>
                  <a:pt x="343" y="2546"/>
                </a:lnTo>
                <a:lnTo>
                  <a:pt x="342" y="2543"/>
                </a:lnTo>
                <a:lnTo>
                  <a:pt x="344" y="2542"/>
                </a:lnTo>
                <a:lnTo>
                  <a:pt x="345" y="2539"/>
                </a:lnTo>
                <a:lnTo>
                  <a:pt x="346" y="2534"/>
                </a:lnTo>
                <a:lnTo>
                  <a:pt x="351" y="2524"/>
                </a:lnTo>
                <a:lnTo>
                  <a:pt x="354" y="2518"/>
                </a:lnTo>
                <a:lnTo>
                  <a:pt x="359" y="2514"/>
                </a:lnTo>
                <a:lnTo>
                  <a:pt x="364" y="2507"/>
                </a:lnTo>
                <a:lnTo>
                  <a:pt x="370" y="2502"/>
                </a:lnTo>
                <a:lnTo>
                  <a:pt x="374" y="2499"/>
                </a:lnTo>
                <a:lnTo>
                  <a:pt x="385" y="2495"/>
                </a:lnTo>
                <a:lnTo>
                  <a:pt x="388" y="2494"/>
                </a:lnTo>
                <a:lnTo>
                  <a:pt x="398" y="2486"/>
                </a:lnTo>
                <a:lnTo>
                  <a:pt x="406" y="2482"/>
                </a:lnTo>
                <a:lnTo>
                  <a:pt x="411" y="2479"/>
                </a:lnTo>
                <a:lnTo>
                  <a:pt x="415" y="2479"/>
                </a:lnTo>
                <a:lnTo>
                  <a:pt x="419" y="2479"/>
                </a:lnTo>
                <a:lnTo>
                  <a:pt x="425" y="2478"/>
                </a:lnTo>
                <a:lnTo>
                  <a:pt x="430" y="2478"/>
                </a:lnTo>
                <a:lnTo>
                  <a:pt x="431" y="2478"/>
                </a:lnTo>
                <a:lnTo>
                  <a:pt x="436" y="2478"/>
                </a:lnTo>
                <a:lnTo>
                  <a:pt x="442" y="2479"/>
                </a:lnTo>
                <a:lnTo>
                  <a:pt x="450" y="2482"/>
                </a:lnTo>
                <a:lnTo>
                  <a:pt x="451" y="2482"/>
                </a:lnTo>
                <a:lnTo>
                  <a:pt x="456" y="2483"/>
                </a:lnTo>
                <a:lnTo>
                  <a:pt x="460" y="2484"/>
                </a:lnTo>
                <a:lnTo>
                  <a:pt x="464" y="2485"/>
                </a:lnTo>
                <a:lnTo>
                  <a:pt x="488" y="2487"/>
                </a:lnTo>
                <a:lnTo>
                  <a:pt x="489" y="2487"/>
                </a:lnTo>
                <a:lnTo>
                  <a:pt x="503" y="2489"/>
                </a:lnTo>
                <a:lnTo>
                  <a:pt x="506" y="2487"/>
                </a:lnTo>
                <a:lnTo>
                  <a:pt x="509" y="2486"/>
                </a:lnTo>
                <a:lnTo>
                  <a:pt x="514" y="2485"/>
                </a:lnTo>
                <a:lnTo>
                  <a:pt x="518" y="2485"/>
                </a:lnTo>
                <a:lnTo>
                  <a:pt x="523" y="2485"/>
                </a:lnTo>
                <a:lnTo>
                  <a:pt x="525" y="2486"/>
                </a:lnTo>
                <a:lnTo>
                  <a:pt x="527" y="2489"/>
                </a:lnTo>
                <a:lnTo>
                  <a:pt x="526" y="2492"/>
                </a:lnTo>
                <a:lnTo>
                  <a:pt x="524" y="2498"/>
                </a:lnTo>
                <a:lnTo>
                  <a:pt x="527" y="2502"/>
                </a:lnTo>
                <a:lnTo>
                  <a:pt x="536" y="2504"/>
                </a:lnTo>
                <a:lnTo>
                  <a:pt x="545" y="2507"/>
                </a:lnTo>
                <a:lnTo>
                  <a:pt x="566" y="2514"/>
                </a:lnTo>
                <a:lnTo>
                  <a:pt x="581" y="2518"/>
                </a:lnTo>
                <a:lnTo>
                  <a:pt x="587" y="2520"/>
                </a:lnTo>
                <a:lnTo>
                  <a:pt x="596" y="2523"/>
                </a:lnTo>
                <a:lnTo>
                  <a:pt x="603" y="2521"/>
                </a:lnTo>
                <a:lnTo>
                  <a:pt x="609" y="2521"/>
                </a:lnTo>
                <a:lnTo>
                  <a:pt x="611" y="2519"/>
                </a:lnTo>
                <a:lnTo>
                  <a:pt x="612" y="2519"/>
                </a:lnTo>
                <a:lnTo>
                  <a:pt x="621" y="2523"/>
                </a:lnTo>
                <a:lnTo>
                  <a:pt x="622" y="2524"/>
                </a:lnTo>
                <a:lnTo>
                  <a:pt x="624" y="2526"/>
                </a:lnTo>
                <a:lnTo>
                  <a:pt x="629" y="2529"/>
                </a:lnTo>
                <a:lnTo>
                  <a:pt x="632" y="2529"/>
                </a:lnTo>
                <a:lnTo>
                  <a:pt x="636" y="2529"/>
                </a:lnTo>
                <a:lnTo>
                  <a:pt x="640" y="2528"/>
                </a:lnTo>
                <a:lnTo>
                  <a:pt x="644" y="2527"/>
                </a:lnTo>
                <a:lnTo>
                  <a:pt x="647" y="2525"/>
                </a:lnTo>
                <a:lnTo>
                  <a:pt x="648" y="2524"/>
                </a:lnTo>
                <a:lnTo>
                  <a:pt x="649" y="2523"/>
                </a:lnTo>
                <a:lnTo>
                  <a:pt x="650" y="2521"/>
                </a:lnTo>
                <a:lnTo>
                  <a:pt x="654" y="2517"/>
                </a:lnTo>
                <a:lnTo>
                  <a:pt x="656" y="2515"/>
                </a:lnTo>
                <a:lnTo>
                  <a:pt x="656" y="2514"/>
                </a:lnTo>
                <a:lnTo>
                  <a:pt x="653" y="2510"/>
                </a:lnTo>
                <a:lnTo>
                  <a:pt x="654" y="2508"/>
                </a:lnTo>
                <a:lnTo>
                  <a:pt x="655" y="2507"/>
                </a:lnTo>
                <a:lnTo>
                  <a:pt x="655" y="2506"/>
                </a:lnTo>
                <a:lnTo>
                  <a:pt x="656" y="2504"/>
                </a:lnTo>
                <a:lnTo>
                  <a:pt x="658" y="2500"/>
                </a:lnTo>
                <a:lnTo>
                  <a:pt x="659" y="2499"/>
                </a:lnTo>
                <a:lnTo>
                  <a:pt x="663" y="2495"/>
                </a:lnTo>
                <a:lnTo>
                  <a:pt x="664" y="2494"/>
                </a:lnTo>
                <a:lnTo>
                  <a:pt x="665" y="2494"/>
                </a:lnTo>
                <a:lnTo>
                  <a:pt x="665" y="2492"/>
                </a:lnTo>
                <a:lnTo>
                  <a:pt x="666" y="2491"/>
                </a:lnTo>
                <a:lnTo>
                  <a:pt x="667" y="2490"/>
                </a:lnTo>
                <a:lnTo>
                  <a:pt x="669" y="2489"/>
                </a:lnTo>
                <a:lnTo>
                  <a:pt x="670" y="2490"/>
                </a:lnTo>
                <a:lnTo>
                  <a:pt x="673" y="2486"/>
                </a:lnTo>
                <a:lnTo>
                  <a:pt x="676" y="2482"/>
                </a:lnTo>
                <a:lnTo>
                  <a:pt x="680" y="2477"/>
                </a:lnTo>
                <a:lnTo>
                  <a:pt x="688" y="2467"/>
                </a:lnTo>
                <a:lnTo>
                  <a:pt x="689" y="2465"/>
                </a:lnTo>
                <a:lnTo>
                  <a:pt x="692" y="2465"/>
                </a:lnTo>
                <a:lnTo>
                  <a:pt x="693" y="2465"/>
                </a:lnTo>
                <a:lnTo>
                  <a:pt x="692" y="2464"/>
                </a:lnTo>
                <a:lnTo>
                  <a:pt x="695" y="2465"/>
                </a:lnTo>
                <a:lnTo>
                  <a:pt x="697" y="2465"/>
                </a:lnTo>
                <a:lnTo>
                  <a:pt x="698" y="2466"/>
                </a:lnTo>
                <a:lnTo>
                  <a:pt x="706" y="2469"/>
                </a:lnTo>
                <a:lnTo>
                  <a:pt x="707" y="2470"/>
                </a:lnTo>
                <a:lnTo>
                  <a:pt x="707" y="2469"/>
                </a:lnTo>
                <a:lnTo>
                  <a:pt x="705" y="2466"/>
                </a:lnTo>
                <a:lnTo>
                  <a:pt x="704" y="2464"/>
                </a:lnTo>
                <a:lnTo>
                  <a:pt x="702" y="2464"/>
                </a:lnTo>
                <a:lnTo>
                  <a:pt x="701" y="2464"/>
                </a:lnTo>
                <a:lnTo>
                  <a:pt x="700" y="2461"/>
                </a:lnTo>
                <a:lnTo>
                  <a:pt x="698" y="2460"/>
                </a:lnTo>
                <a:lnTo>
                  <a:pt x="696" y="2460"/>
                </a:lnTo>
                <a:lnTo>
                  <a:pt x="692" y="2460"/>
                </a:lnTo>
                <a:lnTo>
                  <a:pt x="691" y="2459"/>
                </a:lnTo>
                <a:lnTo>
                  <a:pt x="689" y="2460"/>
                </a:lnTo>
                <a:lnTo>
                  <a:pt x="688" y="2461"/>
                </a:lnTo>
                <a:lnTo>
                  <a:pt x="685" y="2464"/>
                </a:lnTo>
                <a:lnTo>
                  <a:pt x="683" y="2466"/>
                </a:lnTo>
                <a:lnTo>
                  <a:pt x="680" y="2470"/>
                </a:lnTo>
                <a:lnTo>
                  <a:pt x="678" y="2473"/>
                </a:lnTo>
                <a:lnTo>
                  <a:pt x="675" y="2476"/>
                </a:lnTo>
                <a:lnTo>
                  <a:pt x="672" y="2478"/>
                </a:lnTo>
                <a:lnTo>
                  <a:pt x="670" y="2481"/>
                </a:lnTo>
                <a:lnTo>
                  <a:pt x="666" y="2482"/>
                </a:lnTo>
                <a:lnTo>
                  <a:pt x="665" y="2483"/>
                </a:lnTo>
                <a:lnTo>
                  <a:pt x="663" y="2485"/>
                </a:lnTo>
                <a:lnTo>
                  <a:pt x="662" y="2486"/>
                </a:lnTo>
                <a:lnTo>
                  <a:pt x="661" y="2486"/>
                </a:lnTo>
                <a:lnTo>
                  <a:pt x="659" y="2489"/>
                </a:lnTo>
                <a:lnTo>
                  <a:pt x="657" y="2490"/>
                </a:lnTo>
                <a:lnTo>
                  <a:pt x="655" y="2491"/>
                </a:lnTo>
                <a:lnTo>
                  <a:pt x="654" y="2492"/>
                </a:lnTo>
                <a:lnTo>
                  <a:pt x="653" y="2494"/>
                </a:lnTo>
                <a:lnTo>
                  <a:pt x="652" y="2496"/>
                </a:lnTo>
                <a:lnTo>
                  <a:pt x="650" y="2498"/>
                </a:lnTo>
                <a:lnTo>
                  <a:pt x="649" y="2500"/>
                </a:lnTo>
                <a:lnTo>
                  <a:pt x="649" y="2502"/>
                </a:lnTo>
                <a:lnTo>
                  <a:pt x="648" y="2504"/>
                </a:lnTo>
                <a:lnTo>
                  <a:pt x="647" y="2507"/>
                </a:lnTo>
                <a:lnTo>
                  <a:pt x="647" y="2510"/>
                </a:lnTo>
                <a:lnTo>
                  <a:pt x="646" y="2511"/>
                </a:lnTo>
                <a:lnTo>
                  <a:pt x="645" y="2512"/>
                </a:lnTo>
                <a:lnTo>
                  <a:pt x="644" y="2514"/>
                </a:lnTo>
                <a:lnTo>
                  <a:pt x="643" y="2515"/>
                </a:lnTo>
                <a:lnTo>
                  <a:pt x="641" y="2515"/>
                </a:lnTo>
                <a:lnTo>
                  <a:pt x="641" y="2517"/>
                </a:lnTo>
                <a:lnTo>
                  <a:pt x="638" y="2516"/>
                </a:lnTo>
                <a:lnTo>
                  <a:pt x="631" y="2511"/>
                </a:lnTo>
                <a:lnTo>
                  <a:pt x="628" y="2508"/>
                </a:lnTo>
                <a:lnTo>
                  <a:pt x="624" y="2507"/>
                </a:lnTo>
                <a:lnTo>
                  <a:pt x="623" y="2504"/>
                </a:lnTo>
                <a:lnTo>
                  <a:pt x="622" y="2504"/>
                </a:lnTo>
                <a:lnTo>
                  <a:pt x="620" y="2503"/>
                </a:lnTo>
                <a:lnTo>
                  <a:pt x="618" y="2500"/>
                </a:lnTo>
                <a:lnTo>
                  <a:pt x="612" y="2498"/>
                </a:lnTo>
                <a:lnTo>
                  <a:pt x="607" y="2496"/>
                </a:lnTo>
                <a:lnTo>
                  <a:pt x="602" y="2495"/>
                </a:lnTo>
                <a:lnTo>
                  <a:pt x="597" y="2494"/>
                </a:lnTo>
                <a:lnTo>
                  <a:pt x="596" y="2492"/>
                </a:lnTo>
                <a:lnTo>
                  <a:pt x="597" y="2487"/>
                </a:lnTo>
                <a:lnTo>
                  <a:pt x="595" y="2487"/>
                </a:lnTo>
                <a:lnTo>
                  <a:pt x="594" y="2486"/>
                </a:lnTo>
                <a:lnTo>
                  <a:pt x="594" y="2485"/>
                </a:lnTo>
                <a:lnTo>
                  <a:pt x="595" y="2483"/>
                </a:lnTo>
                <a:lnTo>
                  <a:pt x="597" y="2481"/>
                </a:lnTo>
                <a:lnTo>
                  <a:pt x="597" y="2478"/>
                </a:lnTo>
                <a:lnTo>
                  <a:pt x="600" y="2475"/>
                </a:lnTo>
                <a:lnTo>
                  <a:pt x="601" y="2471"/>
                </a:lnTo>
                <a:lnTo>
                  <a:pt x="602" y="2468"/>
                </a:lnTo>
                <a:lnTo>
                  <a:pt x="603" y="2466"/>
                </a:lnTo>
                <a:lnTo>
                  <a:pt x="605" y="2462"/>
                </a:lnTo>
                <a:lnTo>
                  <a:pt x="605" y="2460"/>
                </a:lnTo>
                <a:lnTo>
                  <a:pt x="606" y="2458"/>
                </a:lnTo>
                <a:lnTo>
                  <a:pt x="609" y="2453"/>
                </a:lnTo>
                <a:lnTo>
                  <a:pt x="611" y="2450"/>
                </a:lnTo>
                <a:lnTo>
                  <a:pt x="613" y="2444"/>
                </a:lnTo>
                <a:lnTo>
                  <a:pt x="613" y="2443"/>
                </a:lnTo>
                <a:lnTo>
                  <a:pt x="613" y="2439"/>
                </a:lnTo>
                <a:lnTo>
                  <a:pt x="611" y="2441"/>
                </a:lnTo>
                <a:lnTo>
                  <a:pt x="610" y="2442"/>
                </a:lnTo>
                <a:lnTo>
                  <a:pt x="607" y="2443"/>
                </a:lnTo>
                <a:lnTo>
                  <a:pt x="604" y="2444"/>
                </a:lnTo>
                <a:lnTo>
                  <a:pt x="603" y="2444"/>
                </a:lnTo>
                <a:lnTo>
                  <a:pt x="600" y="2447"/>
                </a:lnTo>
                <a:lnTo>
                  <a:pt x="595" y="2449"/>
                </a:lnTo>
                <a:lnTo>
                  <a:pt x="592" y="2452"/>
                </a:lnTo>
                <a:lnTo>
                  <a:pt x="584" y="2456"/>
                </a:lnTo>
                <a:lnTo>
                  <a:pt x="583" y="2458"/>
                </a:lnTo>
                <a:lnTo>
                  <a:pt x="580" y="2458"/>
                </a:lnTo>
                <a:lnTo>
                  <a:pt x="580" y="2459"/>
                </a:lnTo>
                <a:lnTo>
                  <a:pt x="578" y="2460"/>
                </a:lnTo>
                <a:lnTo>
                  <a:pt x="576" y="2462"/>
                </a:lnTo>
                <a:lnTo>
                  <a:pt x="572" y="2465"/>
                </a:lnTo>
                <a:lnTo>
                  <a:pt x="569" y="2467"/>
                </a:lnTo>
                <a:lnTo>
                  <a:pt x="564" y="2469"/>
                </a:lnTo>
                <a:lnTo>
                  <a:pt x="561" y="2470"/>
                </a:lnTo>
                <a:lnTo>
                  <a:pt x="559" y="2473"/>
                </a:lnTo>
                <a:lnTo>
                  <a:pt x="555" y="2473"/>
                </a:lnTo>
                <a:lnTo>
                  <a:pt x="554" y="2475"/>
                </a:lnTo>
                <a:lnTo>
                  <a:pt x="552" y="2476"/>
                </a:lnTo>
                <a:lnTo>
                  <a:pt x="551" y="2477"/>
                </a:lnTo>
                <a:lnTo>
                  <a:pt x="546" y="2477"/>
                </a:lnTo>
                <a:lnTo>
                  <a:pt x="543" y="2477"/>
                </a:lnTo>
                <a:lnTo>
                  <a:pt x="537" y="2476"/>
                </a:lnTo>
                <a:lnTo>
                  <a:pt x="529" y="2473"/>
                </a:lnTo>
                <a:lnTo>
                  <a:pt x="524" y="2470"/>
                </a:lnTo>
                <a:lnTo>
                  <a:pt x="519" y="2469"/>
                </a:lnTo>
                <a:lnTo>
                  <a:pt x="511" y="2467"/>
                </a:lnTo>
                <a:lnTo>
                  <a:pt x="494" y="2462"/>
                </a:lnTo>
                <a:lnTo>
                  <a:pt x="493" y="2460"/>
                </a:lnTo>
                <a:lnTo>
                  <a:pt x="494" y="2458"/>
                </a:lnTo>
                <a:lnTo>
                  <a:pt x="494" y="2454"/>
                </a:lnTo>
                <a:lnTo>
                  <a:pt x="493" y="2452"/>
                </a:lnTo>
                <a:lnTo>
                  <a:pt x="493" y="2449"/>
                </a:lnTo>
                <a:lnTo>
                  <a:pt x="494" y="2445"/>
                </a:lnTo>
                <a:lnTo>
                  <a:pt x="497" y="2443"/>
                </a:lnTo>
                <a:lnTo>
                  <a:pt x="499" y="2439"/>
                </a:lnTo>
                <a:lnTo>
                  <a:pt x="501" y="2439"/>
                </a:lnTo>
                <a:lnTo>
                  <a:pt x="505" y="2436"/>
                </a:lnTo>
                <a:lnTo>
                  <a:pt x="506" y="2435"/>
                </a:lnTo>
                <a:lnTo>
                  <a:pt x="507" y="2434"/>
                </a:lnTo>
                <a:lnTo>
                  <a:pt x="510" y="2432"/>
                </a:lnTo>
                <a:lnTo>
                  <a:pt x="512" y="2429"/>
                </a:lnTo>
                <a:lnTo>
                  <a:pt x="515" y="2428"/>
                </a:lnTo>
                <a:lnTo>
                  <a:pt x="516" y="2427"/>
                </a:lnTo>
                <a:lnTo>
                  <a:pt x="519" y="2427"/>
                </a:lnTo>
                <a:lnTo>
                  <a:pt x="517" y="2425"/>
                </a:lnTo>
                <a:lnTo>
                  <a:pt x="512" y="2424"/>
                </a:lnTo>
                <a:lnTo>
                  <a:pt x="508" y="2424"/>
                </a:lnTo>
                <a:lnTo>
                  <a:pt x="505" y="2424"/>
                </a:lnTo>
                <a:lnTo>
                  <a:pt x="503" y="2419"/>
                </a:lnTo>
                <a:lnTo>
                  <a:pt x="502" y="2415"/>
                </a:lnTo>
                <a:lnTo>
                  <a:pt x="503" y="2411"/>
                </a:lnTo>
                <a:lnTo>
                  <a:pt x="506" y="2410"/>
                </a:lnTo>
                <a:lnTo>
                  <a:pt x="508" y="2410"/>
                </a:lnTo>
                <a:lnTo>
                  <a:pt x="512" y="2409"/>
                </a:lnTo>
                <a:lnTo>
                  <a:pt x="519" y="2408"/>
                </a:lnTo>
                <a:lnTo>
                  <a:pt x="518" y="2407"/>
                </a:lnTo>
                <a:lnTo>
                  <a:pt x="517" y="2406"/>
                </a:lnTo>
                <a:lnTo>
                  <a:pt x="516" y="2402"/>
                </a:lnTo>
                <a:lnTo>
                  <a:pt x="519" y="2404"/>
                </a:lnTo>
                <a:lnTo>
                  <a:pt x="520" y="2404"/>
                </a:lnTo>
                <a:lnTo>
                  <a:pt x="525" y="2402"/>
                </a:lnTo>
                <a:lnTo>
                  <a:pt x="527" y="2401"/>
                </a:lnTo>
                <a:lnTo>
                  <a:pt x="527" y="2403"/>
                </a:lnTo>
                <a:lnTo>
                  <a:pt x="531" y="2401"/>
                </a:lnTo>
                <a:lnTo>
                  <a:pt x="535" y="2399"/>
                </a:lnTo>
                <a:lnTo>
                  <a:pt x="537" y="2398"/>
                </a:lnTo>
                <a:lnTo>
                  <a:pt x="541" y="2395"/>
                </a:lnTo>
                <a:lnTo>
                  <a:pt x="550" y="2390"/>
                </a:lnTo>
                <a:lnTo>
                  <a:pt x="558" y="2385"/>
                </a:lnTo>
                <a:lnTo>
                  <a:pt x="566" y="2381"/>
                </a:lnTo>
                <a:lnTo>
                  <a:pt x="568" y="2378"/>
                </a:lnTo>
                <a:lnTo>
                  <a:pt x="566" y="2378"/>
                </a:lnTo>
                <a:lnTo>
                  <a:pt x="560" y="2382"/>
                </a:lnTo>
                <a:lnTo>
                  <a:pt x="554" y="2385"/>
                </a:lnTo>
                <a:lnTo>
                  <a:pt x="549" y="2390"/>
                </a:lnTo>
                <a:lnTo>
                  <a:pt x="543" y="2392"/>
                </a:lnTo>
                <a:lnTo>
                  <a:pt x="540" y="2394"/>
                </a:lnTo>
                <a:lnTo>
                  <a:pt x="529" y="2400"/>
                </a:lnTo>
                <a:lnTo>
                  <a:pt x="528" y="2399"/>
                </a:lnTo>
                <a:lnTo>
                  <a:pt x="550" y="2386"/>
                </a:lnTo>
                <a:lnTo>
                  <a:pt x="569" y="2375"/>
                </a:lnTo>
                <a:lnTo>
                  <a:pt x="567" y="2372"/>
                </a:lnTo>
                <a:lnTo>
                  <a:pt x="558" y="2377"/>
                </a:lnTo>
                <a:lnTo>
                  <a:pt x="555" y="2377"/>
                </a:lnTo>
                <a:lnTo>
                  <a:pt x="555" y="2375"/>
                </a:lnTo>
                <a:lnTo>
                  <a:pt x="557" y="2374"/>
                </a:lnTo>
                <a:lnTo>
                  <a:pt x="559" y="2373"/>
                </a:lnTo>
                <a:lnTo>
                  <a:pt x="553" y="2364"/>
                </a:lnTo>
                <a:lnTo>
                  <a:pt x="551" y="2366"/>
                </a:lnTo>
                <a:lnTo>
                  <a:pt x="546" y="2368"/>
                </a:lnTo>
                <a:lnTo>
                  <a:pt x="541" y="2372"/>
                </a:lnTo>
                <a:lnTo>
                  <a:pt x="537" y="2374"/>
                </a:lnTo>
                <a:lnTo>
                  <a:pt x="531" y="2379"/>
                </a:lnTo>
                <a:lnTo>
                  <a:pt x="524" y="2384"/>
                </a:lnTo>
                <a:lnTo>
                  <a:pt x="519" y="2386"/>
                </a:lnTo>
                <a:lnTo>
                  <a:pt x="510" y="2392"/>
                </a:lnTo>
                <a:lnTo>
                  <a:pt x="502" y="2398"/>
                </a:lnTo>
                <a:lnTo>
                  <a:pt x="497" y="2401"/>
                </a:lnTo>
                <a:lnTo>
                  <a:pt x="497" y="2407"/>
                </a:lnTo>
                <a:lnTo>
                  <a:pt x="498" y="2407"/>
                </a:lnTo>
                <a:lnTo>
                  <a:pt x="497" y="2409"/>
                </a:lnTo>
                <a:lnTo>
                  <a:pt x="494" y="2410"/>
                </a:lnTo>
                <a:lnTo>
                  <a:pt x="493" y="2408"/>
                </a:lnTo>
                <a:lnTo>
                  <a:pt x="493" y="2406"/>
                </a:lnTo>
                <a:lnTo>
                  <a:pt x="493" y="2402"/>
                </a:lnTo>
                <a:lnTo>
                  <a:pt x="492" y="2401"/>
                </a:lnTo>
                <a:lnTo>
                  <a:pt x="492" y="2400"/>
                </a:lnTo>
                <a:lnTo>
                  <a:pt x="493" y="2399"/>
                </a:lnTo>
                <a:lnTo>
                  <a:pt x="503" y="2392"/>
                </a:lnTo>
                <a:lnTo>
                  <a:pt x="507" y="2390"/>
                </a:lnTo>
                <a:lnTo>
                  <a:pt x="514" y="2386"/>
                </a:lnTo>
                <a:lnTo>
                  <a:pt x="520" y="2382"/>
                </a:lnTo>
                <a:lnTo>
                  <a:pt x="526" y="2377"/>
                </a:lnTo>
                <a:lnTo>
                  <a:pt x="521" y="2378"/>
                </a:lnTo>
                <a:lnTo>
                  <a:pt x="521" y="2377"/>
                </a:lnTo>
                <a:lnTo>
                  <a:pt x="515" y="2366"/>
                </a:lnTo>
                <a:lnTo>
                  <a:pt x="510" y="2369"/>
                </a:lnTo>
                <a:lnTo>
                  <a:pt x="507" y="2370"/>
                </a:lnTo>
                <a:lnTo>
                  <a:pt x="507" y="2368"/>
                </a:lnTo>
                <a:lnTo>
                  <a:pt x="506" y="2367"/>
                </a:lnTo>
                <a:lnTo>
                  <a:pt x="506" y="2365"/>
                </a:lnTo>
                <a:lnTo>
                  <a:pt x="517" y="2359"/>
                </a:lnTo>
                <a:lnTo>
                  <a:pt x="516" y="2357"/>
                </a:lnTo>
                <a:lnTo>
                  <a:pt x="515" y="2355"/>
                </a:lnTo>
                <a:lnTo>
                  <a:pt x="512" y="2349"/>
                </a:lnTo>
                <a:lnTo>
                  <a:pt x="514" y="2348"/>
                </a:lnTo>
                <a:lnTo>
                  <a:pt x="515" y="2350"/>
                </a:lnTo>
                <a:lnTo>
                  <a:pt x="516" y="2350"/>
                </a:lnTo>
                <a:lnTo>
                  <a:pt x="518" y="2348"/>
                </a:lnTo>
                <a:lnTo>
                  <a:pt x="519" y="2347"/>
                </a:lnTo>
                <a:lnTo>
                  <a:pt x="520" y="2345"/>
                </a:lnTo>
                <a:lnTo>
                  <a:pt x="521" y="2342"/>
                </a:lnTo>
                <a:lnTo>
                  <a:pt x="523" y="2340"/>
                </a:lnTo>
                <a:lnTo>
                  <a:pt x="525" y="2339"/>
                </a:lnTo>
                <a:lnTo>
                  <a:pt x="527" y="2337"/>
                </a:lnTo>
                <a:lnTo>
                  <a:pt x="529" y="2335"/>
                </a:lnTo>
                <a:lnTo>
                  <a:pt x="533" y="2333"/>
                </a:lnTo>
                <a:lnTo>
                  <a:pt x="533" y="2332"/>
                </a:lnTo>
                <a:lnTo>
                  <a:pt x="532" y="2328"/>
                </a:lnTo>
                <a:lnTo>
                  <a:pt x="529" y="2326"/>
                </a:lnTo>
                <a:lnTo>
                  <a:pt x="528" y="2324"/>
                </a:lnTo>
                <a:lnTo>
                  <a:pt x="527" y="2324"/>
                </a:lnTo>
                <a:lnTo>
                  <a:pt x="524" y="2325"/>
                </a:lnTo>
                <a:lnTo>
                  <a:pt x="523" y="2326"/>
                </a:lnTo>
                <a:lnTo>
                  <a:pt x="518" y="2328"/>
                </a:lnTo>
                <a:lnTo>
                  <a:pt x="514" y="2332"/>
                </a:lnTo>
                <a:lnTo>
                  <a:pt x="510" y="2334"/>
                </a:lnTo>
                <a:lnTo>
                  <a:pt x="508" y="2336"/>
                </a:lnTo>
                <a:lnTo>
                  <a:pt x="503" y="2336"/>
                </a:lnTo>
                <a:lnTo>
                  <a:pt x="501" y="2336"/>
                </a:lnTo>
                <a:lnTo>
                  <a:pt x="500" y="2335"/>
                </a:lnTo>
                <a:lnTo>
                  <a:pt x="499" y="2335"/>
                </a:lnTo>
                <a:lnTo>
                  <a:pt x="497" y="2333"/>
                </a:lnTo>
                <a:lnTo>
                  <a:pt x="495" y="2332"/>
                </a:lnTo>
                <a:lnTo>
                  <a:pt x="495" y="2330"/>
                </a:lnTo>
                <a:lnTo>
                  <a:pt x="497" y="2328"/>
                </a:lnTo>
                <a:lnTo>
                  <a:pt x="499" y="2325"/>
                </a:lnTo>
                <a:lnTo>
                  <a:pt x="508" y="2318"/>
                </a:lnTo>
                <a:lnTo>
                  <a:pt x="510" y="2316"/>
                </a:lnTo>
                <a:lnTo>
                  <a:pt x="510" y="2315"/>
                </a:lnTo>
                <a:lnTo>
                  <a:pt x="509" y="2315"/>
                </a:lnTo>
                <a:lnTo>
                  <a:pt x="508" y="2315"/>
                </a:lnTo>
                <a:lnTo>
                  <a:pt x="506" y="2311"/>
                </a:lnTo>
                <a:lnTo>
                  <a:pt x="505" y="2309"/>
                </a:lnTo>
                <a:lnTo>
                  <a:pt x="505" y="2307"/>
                </a:lnTo>
                <a:lnTo>
                  <a:pt x="507" y="2305"/>
                </a:lnTo>
                <a:lnTo>
                  <a:pt x="510" y="2301"/>
                </a:lnTo>
                <a:lnTo>
                  <a:pt x="515" y="2298"/>
                </a:lnTo>
                <a:lnTo>
                  <a:pt x="488" y="2314"/>
                </a:lnTo>
                <a:lnTo>
                  <a:pt x="485" y="2314"/>
                </a:lnTo>
                <a:lnTo>
                  <a:pt x="474" y="2290"/>
                </a:lnTo>
                <a:lnTo>
                  <a:pt x="467" y="2275"/>
                </a:lnTo>
                <a:lnTo>
                  <a:pt x="462" y="2266"/>
                </a:lnTo>
                <a:lnTo>
                  <a:pt x="452" y="2257"/>
                </a:lnTo>
                <a:lnTo>
                  <a:pt x="449" y="2252"/>
                </a:lnTo>
                <a:lnTo>
                  <a:pt x="438" y="2240"/>
                </a:lnTo>
                <a:lnTo>
                  <a:pt x="432" y="2235"/>
                </a:lnTo>
                <a:lnTo>
                  <a:pt x="405" y="2214"/>
                </a:lnTo>
                <a:lnTo>
                  <a:pt x="388" y="2199"/>
                </a:lnTo>
                <a:lnTo>
                  <a:pt x="377" y="2190"/>
                </a:lnTo>
                <a:lnTo>
                  <a:pt x="368" y="2184"/>
                </a:lnTo>
                <a:lnTo>
                  <a:pt x="361" y="2181"/>
                </a:lnTo>
                <a:lnTo>
                  <a:pt x="352" y="2175"/>
                </a:lnTo>
                <a:lnTo>
                  <a:pt x="322" y="2165"/>
                </a:lnTo>
                <a:lnTo>
                  <a:pt x="316" y="2161"/>
                </a:lnTo>
                <a:lnTo>
                  <a:pt x="313" y="2161"/>
                </a:lnTo>
                <a:lnTo>
                  <a:pt x="308" y="2160"/>
                </a:lnTo>
                <a:lnTo>
                  <a:pt x="300" y="2158"/>
                </a:lnTo>
                <a:lnTo>
                  <a:pt x="294" y="2158"/>
                </a:lnTo>
                <a:lnTo>
                  <a:pt x="286" y="2158"/>
                </a:lnTo>
                <a:lnTo>
                  <a:pt x="281" y="2159"/>
                </a:lnTo>
                <a:lnTo>
                  <a:pt x="278" y="2159"/>
                </a:lnTo>
                <a:lnTo>
                  <a:pt x="276" y="2158"/>
                </a:lnTo>
                <a:lnTo>
                  <a:pt x="270" y="2156"/>
                </a:lnTo>
                <a:lnTo>
                  <a:pt x="267" y="2151"/>
                </a:lnTo>
                <a:lnTo>
                  <a:pt x="259" y="2147"/>
                </a:lnTo>
                <a:lnTo>
                  <a:pt x="258" y="2146"/>
                </a:lnTo>
                <a:lnTo>
                  <a:pt x="256" y="2144"/>
                </a:lnTo>
                <a:lnTo>
                  <a:pt x="253" y="2144"/>
                </a:lnTo>
                <a:lnTo>
                  <a:pt x="251" y="2143"/>
                </a:lnTo>
                <a:lnTo>
                  <a:pt x="249" y="2143"/>
                </a:lnTo>
                <a:lnTo>
                  <a:pt x="247" y="2142"/>
                </a:lnTo>
                <a:lnTo>
                  <a:pt x="244" y="2142"/>
                </a:lnTo>
                <a:lnTo>
                  <a:pt x="242" y="2141"/>
                </a:lnTo>
                <a:lnTo>
                  <a:pt x="239" y="2141"/>
                </a:lnTo>
                <a:lnTo>
                  <a:pt x="236" y="2140"/>
                </a:lnTo>
                <a:lnTo>
                  <a:pt x="233" y="2140"/>
                </a:lnTo>
                <a:lnTo>
                  <a:pt x="231" y="2139"/>
                </a:lnTo>
                <a:lnTo>
                  <a:pt x="227" y="2139"/>
                </a:lnTo>
                <a:lnTo>
                  <a:pt x="226" y="2139"/>
                </a:lnTo>
                <a:lnTo>
                  <a:pt x="225" y="2138"/>
                </a:lnTo>
                <a:lnTo>
                  <a:pt x="223" y="2138"/>
                </a:lnTo>
                <a:lnTo>
                  <a:pt x="221" y="2136"/>
                </a:lnTo>
                <a:lnTo>
                  <a:pt x="219" y="2136"/>
                </a:lnTo>
                <a:lnTo>
                  <a:pt x="218" y="2136"/>
                </a:lnTo>
                <a:lnTo>
                  <a:pt x="214" y="2136"/>
                </a:lnTo>
                <a:lnTo>
                  <a:pt x="210" y="2135"/>
                </a:lnTo>
                <a:lnTo>
                  <a:pt x="209" y="2135"/>
                </a:lnTo>
                <a:lnTo>
                  <a:pt x="207" y="2135"/>
                </a:lnTo>
                <a:lnTo>
                  <a:pt x="201" y="2134"/>
                </a:lnTo>
                <a:lnTo>
                  <a:pt x="198" y="2133"/>
                </a:lnTo>
                <a:lnTo>
                  <a:pt x="192" y="2132"/>
                </a:lnTo>
                <a:lnTo>
                  <a:pt x="188" y="2131"/>
                </a:lnTo>
                <a:lnTo>
                  <a:pt x="186" y="2131"/>
                </a:lnTo>
                <a:lnTo>
                  <a:pt x="179" y="2130"/>
                </a:lnTo>
                <a:lnTo>
                  <a:pt x="171" y="2127"/>
                </a:lnTo>
                <a:lnTo>
                  <a:pt x="161" y="2126"/>
                </a:lnTo>
                <a:lnTo>
                  <a:pt x="157" y="2125"/>
                </a:lnTo>
                <a:lnTo>
                  <a:pt x="155" y="2125"/>
                </a:lnTo>
                <a:lnTo>
                  <a:pt x="152" y="2125"/>
                </a:lnTo>
                <a:lnTo>
                  <a:pt x="149" y="2124"/>
                </a:lnTo>
                <a:lnTo>
                  <a:pt x="140" y="2122"/>
                </a:lnTo>
                <a:lnTo>
                  <a:pt x="139" y="2121"/>
                </a:lnTo>
                <a:lnTo>
                  <a:pt x="138" y="2121"/>
                </a:lnTo>
                <a:lnTo>
                  <a:pt x="136" y="2118"/>
                </a:lnTo>
                <a:lnTo>
                  <a:pt x="132" y="2116"/>
                </a:lnTo>
                <a:lnTo>
                  <a:pt x="129" y="2114"/>
                </a:lnTo>
                <a:lnTo>
                  <a:pt x="127" y="2113"/>
                </a:lnTo>
                <a:lnTo>
                  <a:pt x="123" y="2110"/>
                </a:lnTo>
                <a:lnTo>
                  <a:pt x="122" y="2108"/>
                </a:lnTo>
                <a:lnTo>
                  <a:pt x="120" y="2106"/>
                </a:lnTo>
                <a:lnTo>
                  <a:pt x="119" y="2105"/>
                </a:lnTo>
                <a:lnTo>
                  <a:pt x="117" y="2105"/>
                </a:lnTo>
                <a:lnTo>
                  <a:pt x="114" y="2102"/>
                </a:lnTo>
                <a:lnTo>
                  <a:pt x="111" y="2099"/>
                </a:lnTo>
                <a:lnTo>
                  <a:pt x="110" y="2098"/>
                </a:lnTo>
                <a:lnTo>
                  <a:pt x="107" y="2096"/>
                </a:lnTo>
                <a:lnTo>
                  <a:pt x="106" y="2094"/>
                </a:lnTo>
                <a:lnTo>
                  <a:pt x="104" y="2092"/>
                </a:lnTo>
                <a:lnTo>
                  <a:pt x="102" y="2089"/>
                </a:lnTo>
                <a:lnTo>
                  <a:pt x="97" y="2084"/>
                </a:lnTo>
                <a:lnTo>
                  <a:pt x="96" y="2083"/>
                </a:lnTo>
                <a:lnTo>
                  <a:pt x="95" y="2080"/>
                </a:lnTo>
                <a:lnTo>
                  <a:pt x="91" y="2076"/>
                </a:lnTo>
                <a:lnTo>
                  <a:pt x="89" y="2074"/>
                </a:lnTo>
                <a:lnTo>
                  <a:pt x="88" y="2072"/>
                </a:lnTo>
                <a:lnTo>
                  <a:pt x="87" y="2068"/>
                </a:lnTo>
                <a:lnTo>
                  <a:pt x="86" y="2066"/>
                </a:lnTo>
                <a:lnTo>
                  <a:pt x="85" y="2066"/>
                </a:lnTo>
                <a:lnTo>
                  <a:pt x="84" y="2066"/>
                </a:lnTo>
                <a:lnTo>
                  <a:pt x="83" y="2066"/>
                </a:lnTo>
                <a:lnTo>
                  <a:pt x="81" y="2065"/>
                </a:lnTo>
                <a:lnTo>
                  <a:pt x="80" y="2064"/>
                </a:lnTo>
                <a:lnTo>
                  <a:pt x="78" y="2063"/>
                </a:lnTo>
                <a:lnTo>
                  <a:pt x="77" y="2060"/>
                </a:lnTo>
                <a:lnTo>
                  <a:pt x="78" y="2060"/>
                </a:lnTo>
                <a:lnTo>
                  <a:pt x="79" y="2061"/>
                </a:lnTo>
                <a:lnTo>
                  <a:pt x="80" y="2060"/>
                </a:lnTo>
                <a:lnTo>
                  <a:pt x="80" y="2059"/>
                </a:lnTo>
                <a:lnTo>
                  <a:pt x="79" y="2058"/>
                </a:lnTo>
                <a:lnTo>
                  <a:pt x="78" y="2057"/>
                </a:lnTo>
                <a:lnTo>
                  <a:pt x="77" y="2057"/>
                </a:lnTo>
                <a:lnTo>
                  <a:pt x="76" y="2056"/>
                </a:lnTo>
                <a:lnTo>
                  <a:pt x="74" y="2055"/>
                </a:lnTo>
                <a:lnTo>
                  <a:pt x="72" y="2054"/>
                </a:lnTo>
                <a:lnTo>
                  <a:pt x="71" y="2052"/>
                </a:lnTo>
                <a:lnTo>
                  <a:pt x="70" y="2051"/>
                </a:lnTo>
                <a:lnTo>
                  <a:pt x="69" y="2050"/>
                </a:lnTo>
                <a:lnTo>
                  <a:pt x="68" y="2049"/>
                </a:lnTo>
                <a:lnTo>
                  <a:pt x="68" y="2047"/>
                </a:lnTo>
                <a:lnTo>
                  <a:pt x="67" y="2044"/>
                </a:lnTo>
                <a:lnTo>
                  <a:pt x="65" y="2039"/>
                </a:lnTo>
                <a:lnTo>
                  <a:pt x="63" y="2033"/>
                </a:lnTo>
                <a:lnTo>
                  <a:pt x="62" y="2029"/>
                </a:lnTo>
                <a:lnTo>
                  <a:pt x="61" y="2024"/>
                </a:lnTo>
                <a:lnTo>
                  <a:pt x="59" y="2021"/>
                </a:lnTo>
                <a:lnTo>
                  <a:pt x="55" y="2016"/>
                </a:lnTo>
                <a:lnTo>
                  <a:pt x="53" y="2013"/>
                </a:lnTo>
                <a:lnTo>
                  <a:pt x="51" y="2010"/>
                </a:lnTo>
                <a:lnTo>
                  <a:pt x="48" y="2006"/>
                </a:lnTo>
                <a:lnTo>
                  <a:pt x="41" y="1998"/>
                </a:lnTo>
                <a:lnTo>
                  <a:pt x="34" y="1989"/>
                </a:lnTo>
                <a:lnTo>
                  <a:pt x="32" y="1985"/>
                </a:lnTo>
                <a:lnTo>
                  <a:pt x="28" y="1981"/>
                </a:lnTo>
                <a:lnTo>
                  <a:pt x="23" y="1969"/>
                </a:lnTo>
                <a:lnTo>
                  <a:pt x="19" y="1963"/>
                </a:lnTo>
                <a:lnTo>
                  <a:pt x="18" y="1959"/>
                </a:lnTo>
                <a:lnTo>
                  <a:pt x="17" y="1955"/>
                </a:lnTo>
                <a:lnTo>
                  <a:pt x="16" y="1951"/>
                </a:lnTo>
                <a:lnTo>
                  <a:pt x="14" y="1929"/>
                </a:lnTo>
                <a:lnTo>
                  <a:pt x="9" y="1901"/>
                </a:lnTo>
                <a:lnTo>
                  <a:pt x="7" y="1896"/>
                </a:lnTo>
                <a:lnTo>
                  <a:pt x="6" y="1887"/>
                </a:lnTo>
                <a:lnTo>
                  <a:pt x="5" y="1882"/>
                </a:lnTo>
                <a:lnTo>
                  <a:pt x="3" y="1879"/>
                </a:lnTo>
                <a:lnTo>
                  <a:pt x="3" y="1878"/>
                </a:lnTo>
                <a:lnTo>
                  <a:pt x="3" y="1875"/>
                </a:lnTo>
                <a:lnTo>
                  <a:pt x="3" y="1873"/>
                </a:lnTo>
                <a:lnTo>
                  <a:pt x="2" y="1871"/>
                </a:lnTo>
                <a:lnTo>
                  <a:pt x="2" y="1868"/>
                </a:lnTo>
                <a:lnTo>
                  <a:pt x="3" y="1865"/>
                </a:lnTo>
                <a:lnTo>
                  <a:pt x="3" y="1864"/>
                </a:lnTo>
                <a:lnTo>
                  <a:pt x="3" y="1862"/>
                </a:lnTo>
                <a:lnTo>
                  <a:pt x="3" y="1859"/>
                </a:lnTo>
                <a:lnTo>
                  <a:pt x="3" y="1858"/>
                </a:lnTo>
                <a:lnTo>
                  <a:pt x="2" y="1854"/>
                </a:lnTo>
                <a:lnTo>
                  <a:pt x="2" y="1851"/>
                </a:lnTo>
                <a:lnTo>
                  <a:pt x="2" y="1849"/>
                </a:lnTo>
                <a:lnTo>
                  <a:pt x="2" y="1847"/>
                </a:lnTo>
                <a:lnTo>
                  <a:pt x="1" y="1845"/>
                </a:lnTo>
                <a:lnTo>
                  <a:pt x="1" y="1843"/>
                </a:lnTo>
                <a:lnTo>
                  <a:pt x="1" y="1841"/>
                </a:lnTo>
                <a:lnTo>
                  <a:pt x="1" y="1839"/>
                </a:lnTo>
                <a:lnTo>
                  <a:pt x="1" y="1837"/>
                </a:lnTo>
                <a:lnTo>
                  <a:pt x="1" y="1831"/>
                </a:lnTo>
                <a:lnTo>
                  <a:pt x="1" y="1828"/>
                </a:lnTo>
                <a:lnTo>
                  <a:pt x="0" y="1824"/>
                </a:lnTo>
                <a:lnTo>
                  <a:pt x="0" y="1821"/>
                </a:lnTo>
                <a:lnTo>
                  <a:pt x="0" y="1820"/>
                </a:lnTo>
                <a:lnTo>
                  <a:pt x="0" y="1815"/>
                </a:lnTo>
                <a:lnTo>
                  <a:pt x="0" y="1810"/>
                </a:lnTo>
                <a:lnTo>
                  <a:pt x="0" y="1806"/>
                </a:lnTo>
                <a:lnTo>
                  <a:pt x="1" y="1804"/>
                </a:lnTo>
                <a:lnTo>
                  <a:pt x="1" y="1801"/>
                </a:lnTo>
                <a:lnTo>
                  <a:pt x="2" y="1797"/>
                </a:lnTo>
                <a:lnTo>
                  <a:pt x="2" y="1795"/>
                </a:lnTo>
                <a:lnTo>
                  <a:pt x="2" y="1792"/>
                </a:lnTo>
                <a:lnTo>
                  <a:pt x="2" y="1790"/>
                </a:lnTo>
                <a:lnTo>
                  <a:pt x="2" y="1787"/>
                </a:lnTo>
                <a:lnTo>
                  <a:pt x="2" y="1786"/>
                </a:lnTo>
                <a:lnTo>
                  <a:pt x="2" y="1784"/>
                </a:lnTo>
                <a:lnTo>
                  <a:pt x="2" y="1782"/>
                </a:lnTo>
                <a:lnTo>
                  <a:pt x="2" y="1778"/>
                </a:lnTo>
                <a:lnTo>
                  <a:pt x="3" y="1774"/>
                </a:lnTo>
                <a:lnTo>
                  <a:pt x="3" y="1771"/>
                </a:lnTo>
                <a:lnTo>
                  <a:pt x="3" y="1765"/>
                </a:lnTo>
                <a:lnTo>
                  <a:pt x="5" y="1761"/>
                </a:lnTo>
                <a:lnTo>
                  <a:pt x="5" y="1756"/>
                </a:lnTo>
                <a:lnTo>
                  <a:pt x="6" y="1750"/>
                </a:lnTo>
                <a:lnTo>
                  <a:pt x="6" y="1748"/>
                </a:lnTo>
                <a:lnTo>
                  <a:pt x="6" y="1747"/>
                </a:lnTo>
                <a:lnTo>
                  <a:pt x="7" y="1740"/>
                </a:lnTo>
                <a:lnTo>
                  <a:pt x="8" y="1736"/>
                </a:lnTo>
                <a:lnTo>
                  <a:pt x="8" y="1733"/>
                </a:lnTo>
                <a:lnTo>
                  <a:pt x="9" y="1730"/>
                </a:lnTo>
                <a:lnTo>
                  <a:pt x="9" y="1729"/>
                </a:lnTo>
                <a:lnTo>
                  <a:pt x="9" y="1726"/>
                </a:lnTo>
                <a:lnTo>
                  <a:pt x="9" y="1724"/>
                </a:lnTo>
                <a:lnTo>
                  <a:pt x="9" y="1722"/>
                </a:lnTo>
                <a:lnTo>
                  <a:pt x="10" y="1719"/>
                </a:lnTo>
                <a:lnTo>
                  <a:pt x="11" y="1716"/>
                </a:lnTo>
                <a:lnTo>
                  <a:pt x="12" y="1715"/>
                </a:lnTo>
                <a:lnTo>
                  <a:pt x="14" y="1713"/>
                </a:lnTo>
                <a:lnTo>
                  <a:pt x="14" y="1711"/>
                </a:lnTo>
                <a:lnTo>
                  <a:pt x="15" y="1707"/>
                </a:lnTo>
                <a:lnTo>
                  <a:pt x="16" y="1704"/>
                </a:lnTo>
                <a:lnTo>
                  <a:pt x="18" y="1697"/>
                </a:lnTo>
                <a:lnTo>
                  <a:pt x="20" y="1691"/>
                </a:lnTo>
                <a:lnTo>
                  <a:pt x="22" y="1688"/>
                </a:lnTo>
                <a:lnTo>
                  <a:pt x="23" y="1684"/>
                </a:lnTo>
                <a:lnTo>
                  <a:pt x="25" y="1680"/>
                </a:lnTo>
                <a:lnTo>
                  <a:pt x="26" y="1675"/>
                </a:lnTo>
                <a:lnTo>
                  <a:pt x="27" y="1673"/>
                </a:lnTo>
                <a:lnTo>
                  <a:pt x="31" y="1664"/>
                </a:lnTo>
                <a:lnTo>
                  <a:pt x="41" y="1634"/>
                </a:lnTo>
                <a:lnTo>
                  <a:pt x="57" y="1594"/>
                </a:lnTo>
                <a:lnTo>
                  <a:pt x="61" y="1580"/>
                </a:lnTo>
                <a:lnTo>
                  <a:pt x="61" y="1579"/>
                </a:lnTo>
                <a:lnTo>
                  <a:pt x="62" y="1578"/>
                </a:lnTo>
                <a:lnTo>
                  <a:pt x="62" y="1575"/>
                </a:lnTo>
                <a:lnTo>
                  <a:pt x="63" y="1574"/>
                </a:lnTo>
                <a:lnTo>
                  <a:pt x="65" y="1572"/>
                </a:lnTo>
                <a:lnTo>
                  <a:pt x="65" y="1571"/>
                </a:lnTo>
                <a:lnTo>
                  <a:pt x="66" y="1570"/>
                </a:lnTo>
                <a:lnTo>
                  <a:pt x="67" y="1567"/>
                </a:lnTo>
                <a:lnTo>
                  <a:pt x="67" y="1565"/>
                </a:lnTo>
                <a:lnTo>
                  <a:pt x="68" y="1564"/>
                </a:lnTo>
                <a:lnTo>
                  <a:pt x="69" y="1563"/>
                </a:lnTo>
                <a:lnTo>
                  <a:pt x="70" y="1561"/>
                </a:lnTo>
                <a:lnTo>
                  <a:pt x="70" y="1559"/>
                </a:lnTo>
                <a:lnTo>
                  <a:pt x="71" y="1558"/>
                </a:lnTo>
                <a:lnTo>
                  <a:pt x="72" y="1557"/>
                </a:lnTo>
                <a:lnTo>
                  <a:pt x="72" y="1556"/>
                </a:lnTo>
                <a:lnTo>
                  <a:pt x="71" y="1554"/>
                </a:lnTo>
                <a:lnTo>
                  <a:pt x="70" y="1553"/>
                </a:lnTo>
                <a:lnTo>
                  <a:pt x="69" y="1552"/>
                </a:lnTo>
                <a:lnTo>
                  <a:pt x="68" y="1550"/>
                </a:lnTo>
                <a:lnTo>
                  <a:pt x="66" y="1549"/>
                </a:lnTo>
                <a:lnTo>
                  <a:pt x="65" y="1548"/>
                </a:lnTo>
                <a:lnTo>
                  <a:pt x="63" y="1547"/>
                </a:lnTo>
                <a:lnTo>
                  <a:pt x="62" y="1546"/>
                </a:lnTo>
                <a:lnTo>
                  <a:pt x="61" y="1545"/>
                </a:lnTo>
                <a:lnTo>
                  <a:pt x="60" y="1544"/>
                </a:lnTo>
                <a:lnTo>
                  <a:pt x="60" y="1541"/>
                </a:lnTo>
                <a:lnTo>
                  <a:pt x="61" y="1540"/>
                </a:lnTo>
                <a:lnTo>
                  <a:pt x="62" y="1539"/>
                </a:lnTo>
                <a:lnTo>
                  <a:pt x="65" y="1537"/>
                </a:lnTo>
                <a:lnTo>
                  <a:pt x="66" y="1535"/>
                </a:lnTo>
                <a:lnTo>
                  <a:pt x="66" y="1533"/>
                </a:lnTo>
                <a:lnTo>
                  <a:pt x="67" y="1532"/>
                </a:lnTo>
                <a:lnTo>
                  <a:pt x="68" y="1532"/>
                </a:lnTo>
                <a:lnTo>
                  <a:pt x="69" y="1532"/>
                </a:lnTo>
                <a:lnTo>
                  <a:pt x="87" y="1508"/>
                </a:lnTo>
                <a:lnTo>
                  <a:pt x="88" y="1506"/>
                </a:lnTo>
                <a:lnTo>
                  <a:pt x="87" y="1506"/>
                </a:lnTo>
                <a:lnTo>
                  <a:pt x="93" y="1499"/>
                </a:lnTo>
                <a:lnTo>
                  <a:pt x="101" y="1505"/>
                </a:lnTo>
                <a:lnTo>
                  <a:pt x="102" y="1506"/>
                </a:lnTo>
                <a:lnTo>
                  <a:pt x="107" y="1511"/>
                </a:lnTo>
                <a:lnTo>
                  <a:pt x="110" y="1507"/>
                </a:lnTo>
                <a:lnTo>
                  <a:pt x="113" y="1502"/>
                </a:lnTo>
                <a:lnTo>
                  <a:pt x="118" y="1506"/>
                </a:lnTo>
                <a:lnTo>
                  <a:pt x="122" y="1500"/>
                </a:lnTo>
                <a:lnTo>
                  <a:pt x="126" y="1496"/>
                </a:lnTo>
                <a:lnTo>
                  <a:pt x="128" y="1494"/>
                </a:lnTo>
                <a:lnTo>
                  <a:pt x="131" y="1488"/>
                </a:lnTo>
                <a:lnTo>
                  <a:pt x="136" y="1483"/>
                </a:lnTo>
                <a:lnTo>
                  <a:pt x="137" y="1485"/>
                </a:lnTo>
                <a:lnTo>
                  <a:pt x="152" y="1497"/>
                </a:lnTo>
                <a:lnTo>
                  <a:pt x="154" y="1496"/>
                </a:lnTo>
                <a:lnTo>
                  <a:pt x="162" y="1503"/>
                </a:lnTo>
                <a:lnTo>
                  <a:pt x="188" y="1469"/>
                </a:lnTo>
                <a:lnTo>
                  <a:pt x="146" y="1433"/>
                </a:lnTo>
                <a:lnTo>
                  <a:pt x="149" y="1429"/>
                </a:lnTo>
                <a:lnTo>
                  <a:pt x="192" y="1463"/>
                </a:lnTo>
                <a:lnTo>
                  <a:pt x="196" y="1460"/>
                </a:lnTo>
                <a:lnTo>
                  <a:pt x="200" y="1456"/>
                </a:lnTo>
                <a:lnTo>
                  <a:pt x="206" y="1454"/>
                </a:lnTo>
                <a:lnTo>
                  <a:pt x="212" y="1447"/>
                </a:lnTo>
                <a:lnTo>
                  <a:pt x="199" y="1436"/>
                </a:lnTo>
                <a:lnTo>
                  <a:pt x="204" y="1429"/>
                </a:lnTo>
                <a:lnTo>
                  <a:pt x="193" y="1413"/>
                </a:lnTo>
                <a:lnTo>
                  <a:pt x="208" y="1395"/>
                </a:lnTo>
                <a:lnTo>
                  <a:pt x="209" y="1391"/>
                </a:lnTo>
                <a:lnTo>
                  <a:pt x="214" y="1388"/>
                </a:lnTo>
                <a:lnTo>
                  <a:pt x="215" y="1387"/>
                </a:lnTo>
                <a:lnTo>
                  <a:pt x="224" y="1394"/>
                </a:lnTo>
                <a:lnTo>
                  <a:pt x="229" y="1388"/>
                </a:lnTo>
                <a:lnTo>
                  <a:pt x="242" y="1399"/>
                </a:lnTo>
                <a:lnTo>
                  <a:pt x="244" y="1396"/>
                </a:lnTo>
                <a:lnTo>
                  <a:pt x="245" y="1396"/>
                </a:lnTo>
                <a:lnTo>
                  <a:pt x="248" y="1393"/>
                </a:lnTo>
                <a:lnTo>
                  <a:pt x="249" y="1389"/>
                </a:lnTo>
                <a:lnTo>
                  <a:pt x="234" y="1377"/>
                </a:lnTo>
                <a:lnTo>
                  <a:pt x="236" y="1373"/>
                </a:lnTo>
                <a:lnTo>
                  <a:pt x="239" y="1374"/>
                </a:lnTo>
                <a:lnTo>
                  <a:pt x="241" y="1372"/>
                </a:lnTo>
                <a:lnTo>
                  <a:pt x="244" y="1369"/>
                </a:lnTo>
                <a:lnTo>
                  <a:pt x="245" y="1366"/>
                </a:lnTo>
                <a:lnTo>
                  <a:pt x="247" y="1364"/>
                </a:lnTo>
                <a:lnTo>
                  <a:pt x="236" y="1356"/>
                </a:lnTo>
                <a:lnTo>
                  <a:pt x="240" y="1353"/>
                </a:lnTo>
                <a:lnTo>
                  <a:pt x="243" y="1347"/>
                </a:lnTo>
                <a:lnTo>
                  <a:pt x="245" y="1343"/>
                </a:lnTo>
                <a:lnTo>
                  <a:pt x="250" y="1339"/>
                </a:lnTo>
                <a:lnTo>
                  <a:pt x="255" y="1343"/>
                </a:lnTo>
                <a:lnTo>
                  <a:pt x="262" y="1344"/>
                </a:lnTo>
                <a:lnTo>
                  <a:pt x="269" y="1345"/>
                </a:lnTo>
                <a:lnTo>
                  <a:pt x="273" y="1340"/>
                </a:lnTo>
                <a:lnTo>
                  <a:pt x="259" y="1329"/>
                </a:lnTo>
                <a:lnTo>
                  <a:pt x="259" y="1327"/>
                </a:lnTo>
                <a:lnTo>
                  <a:pt x="261" y="1327"/>
                </a:lnTo>
                <a:lnTo>
                  <a:pt x="272" y="1336"/>
                </a:lnTo>
                <a:lnTo>
                  <a:pt x="279" y="1341"/>
                </a:lnTo>
                <a:lnTo>
                  <a:pt x="285" y="1345"/>
                </a:lnTo>
                <a:lnTo>
                  <a:pt x="294" y="1333"/>
                </a:lnTo>
                <a:lnTo>
                  <a:pt x="278" y="1321"/>
                </a:lnTo>
                <a:lnTo>
                  <a:pt x="270" y="1312"/>
                </a:lnTo>
                <a:lnTo>
                  <a:pt x="281" y="1318"/>
                </a:lnTo>
                <a:lnTo>
                  <a:pt x="293" y="1328"/>
                </a:lnTo>
                <a:lnTo>
                  <a:pt x="298" y="1323"/>
                </a:lnTo>
                <a:lnTo>
                  <a:pt x="300" y="1326"/>
                </a:lnTo>
                <a:lnTo>
                  <a:pt x="303" y="1321"/>
                </a:lnTo>
                <a:lnTo>
                  <a:pt x="299" y="1315"/>
                </a:lnTo>
                <a:lnTo>
                  <a:pt x="293" y="1312"/>
                </a:lnTo>
                <a:lnTo>
                  <a:pt x="270" y="1294"/>
                </a:lnTo>
                <a:lnTo>
                  <a:pt x="276" y="1287"/>
                </a:lnTo>
                <a:lnTo>
                  <a:pt x="279" y="1288"/>
                </a:lnTo>
                <a:lnTo>
                  <a:pt x="282" y="1289"/>
                </a:lnTo>
                <a:lnTo>
                  <a:pt x="286" y="1291"/>
                </a:lnTo>
                <a:lnTo>
                  <a:pt x="300" y="1304"/>
                </a:lnTo>
                <a:lnTo>
                  <a:pt x="303" y="1307"/>
                </a:lnTo>
                <a:lnTo>
                  <a:pt x="310" y="1311"/>
                </a:lnTo>
                <a:lnTo>
                  <a:pt x="314" y="1305"/>
                </a:lnTo>
                <a:lnTo>
                  <a:pt x="313" y="1301"/>
                </a:lnTo>
                <a:lnTo>
                  <a:pt x="305" y="1294"/>
                </a:lnTo>
                <a:lnTo>
                  <a:pt x="298" y="1287"/>
                </a:lnTo>
                <a:lnTo>
                  <a:pt x="288" y="1279"/>
                </a:lnTo>
                <a:lnTo>
                  <a:pt x="299" y="1285"/>
                </a:lnTo>
                <a:lnTo>
                  <a:pt x="308" y="1290"/>
                </a:lnTo>
                <a:lnTo>
                  <a:pt x="313" y="1296"/>
                </a:lnTo>
                <a:lnTo>
                  <a:pt x="328" y="1306"/>
                </a:lnTo>
                <a:lnTo>
                  <a:pt x="329" y="1304"/>
                </a:lnTo>
                <a:lnTo>
                  <a:pt x="318" y="1296"/>
                </a:lnTo>
                <a:lnTo>
                  <a:pt x="322" y="1291"/>
                </a:lnTo>
                <a:lnTo>
                  <a:pt x="326" y="1291"/>
                </a:lnTo>
                <a:lnTo>
                  <a:pt x="327" y="1289"/>
                </a:lnTo>
                <a:lnTo>
                  <a:pt x="316" y="1281"/>
                </a:lnTo>
                <a:lnTo>
                  <a:pt x="291" y="1261"/>
                </a:lnTo>
                <a:lnTo>
                  <a:pt x="300" y="1252"/>
                </a:lnTo>
                <a:lnTo>
                  <a:pt x="313" y="1240"/>
                </a:lnTo>
                <a:lnTo>
                  <a:pt x="316" y="1243"/>
                </a:lnTo>
                <a:lnTo>
                  <a:pt x="331" y="1255"/>
                </a:lnTo>
                <a:lnTo>
                  <a:pt x="336" y="1252"/>
                </a:lnTo>
                <a:lnTo>
                  <a:pt x="337" y="1252"/>
                </a:lnTo>
                <a:lnTo>
                  <a:pt x="356" y="1268"/>
                </a:lnTo>
                <a:lnTo>
                  <a:pt x="365" y="1257"/>
                </a:lnTo>
                <a:lnTo>
                  <a:pt x="335" y="1232"/>
                </a:lnTo>
                <a:lnTo>
                  <a:pt x="331" y="1229"/>
                </a:lnTo>
                <a:lnTo>
                  <a:pt x="340" y="1221"/>
                </a:lnTo>
                <a:lnTo>
                  <a:pt x="343" y="1221"/>
                </a:lnTo>
                <a:lnTo>
                  <a:pt x="345" y="1220"/>
                </a:lnTo>
                <a:lnTo>
                  <a:pt x="394" y="1257"/>
                </a:lnTo>
                <a:lnTo>
                  <a:pt x="397" y="1257"/>
                </a:lnTo>
                <a:lnTo>
                  <a:pt x="409" y="1243"/>
                </a:lnTo>
                <a:lnTo>
                  <a:pt x="395" y="1230"/>
                </a:lnTo>
                <a:lnTo>
                  <a:pt x="380" y="1219"/>
                </a:lnTo>
                <a:lnTo>
                  <a:pt x="374" y="1212"/>
                </a:lnTo>
                <a:lnTo>
                  <a:pt x="374" y="1211"/>
                </a:lnTo>
                <a:lnTo>
                  <a:pt x="380" y="1203"/>
                </a:lnTo>
                <a:lnTo>
                  <a:pt x="387" y="1201"/>
                </a:lnTo>
                <a:lnTo>
                  <a:pt x="394" y="1199"/>
                </a:lnTo>
                <a:lnTo>
                  <a:pt x="425" y="1222"/>
                </a:lnTo>
                <a:lnTo>
                  <a:pt x="431" y="1215"/>
                </a:lnTo>
                <a:lnTo>
                  <a:pt x="447" y="1229"/>
                </a:lnTo>
                <a:lnTo>
                  <a:pt x="447" y="1227"/>
                </a:lnTo>
                <a:lnTo>
                  <a:pt x="448" y="1226"/>
                </a:lnTo>
                <a:lnTo>
                  <a:pt x="432" y="1213"/>
                </a:lnTo>
                <a:lnTo>
                  <a:pt x="429" y="1211"/>
                </a:lnTo>
                <a:lnTo>
                  <a:pt x="424" y="1207"/>
                </a:lnTo>
                <a:lnTo>
                  <a:pt x="428" y="1202"/>
                </a:lnTo>
                <a:lnTo>
                  <a:pt x="451" y="1221"/>
                </a:lnTo>
                <a:lnTo>
                  <a:pt x="452" y="1221"/>
                </a:lnTo>
                <a:lnTo>
                  <a:pt x="456" y="1218"/>
                </a:lnTo>
                <a:lnTo>
                  <a:pt x="448" y="1211"/>
                </a:lnTo>
                <a:lnTo>
                  <a:pt x="445" y="1207"/>
                </a:lnTo>
                <a:lnTo>
                  <a:pt x="437" y="1202"/>
                </a:lnTo>
                <a:lnTo>
                  <a:pt x="432" y="1198"/>
                </a:lnTo>
                <a:lnTo>
                  <a:pt x="428" y="1195"/>
                </a:lnTo>
                <a:lnTo>
                  <a:pt x="406" y="1178"/>
                </a:lnTo>
                <a:lnTo>
                  <a:pt x="407" y="1177"/>
                </a:lnTo>
                <a:lnTo>
                  <a:pt x="428" y="1192"/>
                </a:lnTo>
                <a:lnTo>
                  <a:pt x="430" y="1190"/>
                </a:lnTo>
                <a:lnTo>
                  <a:pt x="430" y="1181"/>
                </a:lnTo>
                <a:lnTo>
                  <a:pt x="431" y="1180"/>
                </a:lnTo>
                <a:lnTo>
                  <a:pt x="431" y="1190"/>
                </a:lnTo>
                <a:lnTo>
                  <a:pt x="437" y="1195"/>
                </a:lnTo>
                <a:lnTo>
                  <a:pt x="448" y="1203"/>
                </a:lnTo>
                <a:lnTo>
                  <a:pt x="455" y="1209"/>
                </a:lnTo>
                <a:lnTo>
                  <a:pt x="458" y="1204"/>
                </a:lnTo>
                <a:lnTo>
                  <a:pt x="447" y="1196"/>
                </a:lnTo>
                <a:lnTo>
                  <a:pt x="445" y="1194"/>
                </a:lnTo>
                <a:lnTo>
                  <a:pt x="443" y="1193"/>
                </a:lnTo>
                <a:lnTo>
                  <a:pt x="445" y="1192"/>
                </a:lnTo>
                <a:lnTo>
                  <a:pt x="447" y="1189"/>
                </a:lnTo>
                <a:lnTo>
                  <a:pt x="449" y="1190"/>
                </a:lnTo>
                <a:lnTo>
                  <a:pt x="449" y="1189"/>
                </a:lnTo>
                <a:lnTo>
                  <a:pt x="448" y="1188"/>
                </a:lnTo>
                <a:lnTo>
                  <a:pt x="445" y="1186"/>
                </a:lnTo>
                <a:lnTo>
                  <a:pt x="443" y="1185"/>
                </a:lnTo>
                <a:lnTo>
                  <a:pt x="442" y="1184"/>
                </a:lnTo>
                <a:lnTo>
                  <a:pt x="440" y="1182"/>
                </a:lnTo>
                <a:lnTo>
                  <a:pt x="438" y="1180"/>
                </a:lnTo>
                <a:lnTo>
                  <a:pt x="436" y="1178"/>
                </a:lnTo>
                <a:lnTo>
                  <a:pt x="437" y="1177"/>
                </a:lnTo>
                <a:lnTo>
                  <a:pt x="438" y="1174"/>
                </a:lnTo>
                <a:lnTo>
                  <a:pt x="440" y="1173"/>
                </a:lnTo>
                <a:lnTo>
                  <a:pt x="441" y="1172"/>
                </a:lnTo>
                <a:lnTo>
                  <a:pt x="450" y="1179"/>
                </a:lnTo>
                <a:lnTo>
                  <a:pt x="465" y="1190"/>
                </a:lnTo>
                <a:lnTo>
                  <a:pt x="474" y="1198"/>
                </a:lnTo>
                <a:lnTo>
                  <a:pt x="485" y="1206"/>
                </a:lnTo>
                <a:lnTo>
                  <a:pt x="486" y="1204"/>
                </a:lnTo>
                <a:lnTo>
                  <a:pt x="489" y="1204"/>
                </a:lnTo>
                <a:lnTo>
                  <a:pt x="492" y="1199"/>
                </a:lnTo>
                <a:lnTo>
                  <a:pt x="498" y="1192"/>
                </a:lnTo>
                <a:lnTo>
                  <a:pt x="502" y="1188"/>
                </a:lnTo>
                <a:lnTo>
                  <a:pt x="505" y="1182"/>
                </a:lnTo>
                <a:lnTo>
                  <a:pt x="464" y="1151"/>
                </a:lnTo>
                <a:lnTo>
                  <a:pt x="469" y="1146"/>
                </a:lnTo>
                <a:lnTo>
                  <a:pt x="473" y="1145"/>
                </a:lnTo>
                <a:lnTo>
                  <a:pt x="480" y="1145"/>
                </a:lnTo>
                <a:lnTo>
                  <a:pt x="484" y="1142"/>
                </a:lnTo>
                <a:lnTo>
                  <a:pt x="481" y="1139"/>
                </a:lnTo>
                <a:lnTo>
                  <a:pt x="493" y="1132"/>
                </a:lnTo>
                <a:lnTo>
                  <a:pt x="497" y="1134"/>
                </a:lnTo>
                <a:lnTo>
                  <a:pt x="500" y="1132"/>
                </a:lnTo>
                <a:lnTo>
                  <a:pt x="507" y="1123"/>
                </a:lnTo>
                <a:lnTo>
                  <a:pt x="508" y="1121"/>
                </a:lnTo>
                <a:lnTo>
                  <a:pt x="509" y="1119"/>
                </a:lnTo>
                <a:lnTo>
                  <a:pt x="510" y="1117"/>
                </a:lnTo>
                <a:lnTo>
                  <a:pt x="509" y="1112"/>
                </a:lnTo>
                <a:lnTo>
                  <a:pt x="497" y="1117"/>
                </a:lnTo>
                <a:lnTo>
                  <a:pt x="489" y="1112"/>
                </a:lnTo>
                <a:lnTo>
                  <a:pt x="485" y="1111"/>
                </a:lnTo>
                <a:lnTo>
                  <a:pt x="483" y="1120"/>
                </a:lnTo>
                <a:lnTo>
                  <a:pt x="481" y="1120"/>
                </a:lnTo>
                <a:lnTo>
                  <a:pt x="478" y="1119"/>
                </a:lnTo>
                <a:lnTo>
                  <a:pt x="475" y="1118"/>
                </a:lnTo>
                <a:lnTo>
                  <a:pt x="472" y="1117"/>
                </a:lnTo>
                <a:lnTo>
                  <a:pt x="466" y="1132"/>
                </a:lnTo>
                <a:lnTo>
                  <a:pt x="465" y="1135"/>
                </a:lnTo>
                <a:lnTo>
                  <a:pt x="463" y="1136"/>
                </a:lnTo>
                <a:lnTo>
                  <a:pt x="460" y="1137"/>
                </a:lnTo>
                <a:lnTo>
                  <a:pt x="455" y="1135"/>
                </a:lnTo>
                <a:lnTo>
                  <a:pt x="455" y="1132"/>
                </a:lnTo>
                <a:lnTo>
                  <a:pt x="450" y="1131"/>
                </a:lnTo>
                <a:lnTo>
                  <a:pt x="446" y="1130"/>
                </a:lnTo>
                <a:lnTo>
                  <a:pt x="443" y="1129"/>
                </a:lnTo>
                <a:lnTo>
                  <a:pt x="441" y="1129"/>
                </a:lnTo>
                <a:lnTo>
                  <a:pt x="437" y="1128"/>
                </a:lnTo>
                <a:lnTo>
                  <a:pt x="432" y="1128"/>
                </a:lnTo>
                <a:lnTo>
                  <a:pt x="429" y="1126"/>
                </a:lnTo>
                <a:lnTo>
                  <a:pt x="417" y="1154"/>
                </a:lnTo>
                <a:lnTo>
                  <a:pt x="416" y="1154"/>
                </a:lnTo>
                <a:lnTo>
                  <a:pt x="426" y="1126"/>
                </a:lnTo>
                <a:lnTo>
                  <a:pt x="431" y="1111"/>
                </a:lnTo>
                <a:lnTo>
                  <a:pt x="442" y="1082"/>
                </a:lnTo>
                <a:lnTo>
                  <a:pt x="433" y="1080"/>
                </a:lnTo>
                <a:lnTo>
                  <a:pt x="423" y="1109"/>
                </a:lnTo>
                <a:lnTo>
                  <a:pt x="421" y="1113"/>
                </a:lnTo>
                <a:lnTo>
                  <a:pt x="420" y="1115"/>
                </a:lnTo>
                <a:lnTo>
                  <a:pt x="417" y="1117"/>
                </a:lnTo>
                <a:lnTo>
                  <a:pt x="408" y="1140"/>
                </a:lnTo>
                <a:lnTo>
                  <a:pt x="406" y="1139"/>
                </a:lnTo>
                <a:lnTo>
                  <a:pt x="414" y="1117"/>
                </a:lnTo>
                <a:lnTo>
                  <a:pt x="413" y="1117"/>
                </a:lnTo>
                <a:lnTo>
                  <a:pt x="408" y="1117"/>
                </a:lnTo>
                <a:lnTo>
                  <a:pt x="404" y="1117"/>
                </a:lnTo>
                <a:lnTo>
                  <a:pt x="397" y="1118"/>
                </a:lnTo>
                <a:lnTo>
                  <a:pt x="381" y="1118"/>
                </a:lnTo>
                <a:lnTo>
                  <a:pt x="362" y="1170"/>
                </a:lnTo>
                <a:lnTo>
                  <a:pt x="361" y="1172"/>
                </a:lnTo>
                <a:lnTo>
                  <a:pt x="360" y="1172"/>
                </a:lnTo>
                <a:lnTo>
                  <a:pt x="342" y="1176"/>
                </a:lnTo>
                <a:lnTo>
                  <a:pt x="316" y="1179"/>
                </a:lnTo>
                <a:lnTo>
                  <a:pt x="311" y="1179"/>
                </a:lnTo>
                <a:lnTo>
                  <a:pt x="308" y="1178"/>
                </a:lnTo>
                <a:lnTo>
                  <a:pt x="300" y="1176"/>
                </a:lnTo>
                <a:lnTo>
                  <a:pt x="298" y="1176"/>
                </a:lnTo>
                <a:lnTo>
                  <a:pt x="293" y="1171"/>
                </a:lnTo>
                <a:lnTo>
                  <a:pt x="291" y="1168"/>
                </a:lnTo>
                <a:lnTo>
                  <a:pt x="287" y="1164"/>
                </a:lnTo>
                <a:lnTo>
                  <a:pt x="286" y="1162"/>
                </a:lnTo>
                <a:lnTo>
                  <a:pt x="285" y="1157"/>
                </a:lnTo>
                <a:lnTo>
                  <a:pt x="284" y="1145"/>
                </a:lnTo>
                <a:lnTo>
                  <a:pt x="282" y="1134"/>
                </a:lnTo>
                <a:lnTo>
                  <a:pt x="281" y="1120"/>
                </a:lnTo>
                <a:lnTo>
                  <a:pt x="279" y="1109"/>
                </a:lnTo>
                <a:lnTo>
                  <a:pt x="277" y="1095"/>
                </a:lnTo>
                <a:lnTo>
                  <a:pt x="276" y="1081"/>
                </a:lnTo>
                <a:lnTo>
                  <a:pt x="274" y="1075"/>
                </a:lnTo>
                <a:lnTo>
                  <a:pt x="272" y="1071"/>
                </a:lnTo>
                <a:lnTo>
                  <a:pt x="270" y="1069"/>
                </a:lnTo>
                <a:lnTo>
                  <a:pt x="274" y="1069"/>
                </a:lnTo>
                <a:lnTo>
                  <a:pt x="278" y="1072"/>
                </a:lnTo>
                <a:lnTo>
                  <a:pt x="290" y="1078"/>
                </a:lnTo>
                <a:lnTo>
                  <a:pt x="293" y="1102"/>
                </a:lnTo>
                <a:lnTo>
                  <a:pt x="294" y="1113"/>
                </a:lnTo>
                <a:lnTo>
                  <a:pt x="295" y="1125"/>
                </a:lnTo>
                <a:lnTo>
                  <a:pt x="296" y="1132"/>
                </a:lnTo>
                <a:lnTo>
                  <a:pt x="298" y="1144"/>
                </a:lnTo>
                <a:lnTo>
                  <a:pt x="299" y="1159"/>
                </a:lnTo>
                <a:lnTo>
                  <a:pt x="300" y="1167"/>
                </a:lnTo>
                <a:lnTo>
                  <a:pt x="301" y="1172"/>
                </a:lnTo>
                <a:lnTo>
                  <a:pt x="302" y="1174"/>
                </a:lnTo>
                <a:lnTo>
                  <a:pt x="308" y="1176"/>
                </a:lnTo>
                <a:lnTo>
                  <a:pt x="309" y="1167"/>
                </a:lnTo>
                <a:lnTo>
                  <a:pt x="316" y="1165"/>
                </a:lnTo>
                <a:lnTo>
                  <a:pt x="339" y="1163"/>
                </a:lnTo>
                <a:lnTo>
                  <a:pt x="345" y="1162"/>
                </a:lnTo>
                <a:lnTo>
                  <a:pt x="348" y="1162"/>
                </a:lnTo>
                <a:lnTo>
                  <a:pt x="352" y="1162"/>
                </a:lnTo>
                <a:lnTo>
                  <a:pt x="357" y="1147"/>
                </a:lnTo>
                <a:lnTo>
                  <a:pt x="359" y="1143"/>
                </a:lnTo>
                <a:lnTo>
                  <a:pt x="363" y="1132"/>
                </a:lnTo>
                <a:lnTo>
                  <a:pt x="365" y="1126"/>
                </a:lnTo>
                <a:lnTo>
                  <a:pt x="365" y="1125"/>
                </a:lnTo>
                <a:lnTo>
                  <a:pt x="369" y="1118"/>
                </a:lnTo>
                <a:lnTo>
                  <a:pt x="369" y="1115"/>
                </a:lnTo>
                <a:lnTo>
                  <a:pt x="374" y="1115"/>
                </a:lnTo>
                <a:lnTo>
                  <a:pt x="376" y="1113"/>
                </a:lnTo>
                <a:lnTo>
                  <a:pt x="376" y="1109"/>
                </a:lnTo>
                <a:lnTo>
                  <a:pt x="373" y="1106"/>
                </a:lnTo>
                <a:lnTo>
                  <a:pt x="369" y="1106"/>
                </a:lnTo>
                <a:lnTo>
                  <a:pt x="369" y="1100"/>
                </a:lnTo>
                <a:lnTo>
                  <a:pt x="361" y="1098"/>
                </a:lnTo>
                <a:lnTo>
                  <a:pt x="360" y="1092"/>
                </a:lnTo>
                <a:lnTo>
                  <a:pt x="360" y="1089"/>
                </a:lnTo>
                <a:lnTo>
                  <a:pt x="357" y="1087"/>
                </a:lnTo>
                <a:lnTo>
                  <a:pt x="354" y="1088"/>
                </a:lnTo>
                <a:lnTo>
                  <a:pt x="331" y="1100"/>
                </a:lnTo>
                <a:lnTo>
                  <a:pt x="329" y="1098"/>
                </a:lnTo>
                <a:lnTo>
                  <a:pt x="357" y="1082"/>
                </a:lnTo>
                <a:lnTo>
                  <a:pt x="356" y="1080"/>
                </a:lnTo>
                <a:lnTo>
                  <a:pt x="354" y="1079"/>
                </a:lnTo>
                <a:lnTo>
                  <a:pt x="352" y="1079"/>
                </a:lnTo>
                <a:lnTo>
                  <a:pt x="348" y="1080"/>
                </a:lnTo>
                <a:lnTo>
                  <a:pt x="345" y="1080"/>
                </a:lnTo>
                <a:lnTo>
                  <a:pt x="344" y="1080"/>
                </a:lnTo>
                <a:lnTo>
                  <a:pt x="342" y="1079"/>
                </a:lnTo>
                <a:lnTo>
                  <a:pt x="340" y="1080"/>
                </a:lnTo>
                <a:lnTo>
                  <a:pt x="338" y="1079"/>
                </a:lnTo>
                <a:lnTo>
                  <a:pt x="340" y="1076"/>
                </a:lnTo>
                <a:lnTo>
                  <a:pt x="337" y="1075"/>
                </a:lnTo>
                <a:lnTo>
                  <a:pt x="336" y="1076"/>
                </a:lnTo>
                <a:lnTo>
                  <a:pt x="335" y="1077"/>
                </a:lnTo>
                <a:lnTo>
                  <a:pt x="333" y="1077"/>
                </a:lnTo>
                <a:lnTo>
                  <a:pt x="331" y="1076"/>
                </a:lnTo>
                <a:lnTo>
                  <a:pt x="328" y="1072"/>
                </a:lnTo>
                <a:lnTo>
                  <a:pt x="319" y="1082"/>
                </a:lnTo>
                <a:lnTo>
                  <a:pt x="318" y="1082"/>
                </a:lnTo>
                <a:lnTo>
                  <a:pt x="333" y="1065"/>
                </a:lnTo>
                <a:lnTo>
                  <a:pt x="329" y="1061"/>
                </a:lnTo>
                <a:lnTo>
                  <a:pt x="313" y="1079"/>
                </a:lnTo>
                <a:lnTo>
                  <a:pt x="311" y="1079"/>
                </a:lnTo>
                <a:lnTo>
                  <a:pt x="328" y="1060"/>
                </a:lnTo>
                <a:lnTo>
                  <a:pt x="337" y="1050"/>
                </a:lnTo>
                <a:lnTo>
                  <a:pt x="344" y="1042"/>
                </a:lnTo>
                <a:lnTo>
                  <a:pt x="339" y="1038"/>
                </a:lnTo>
                <a:lnTo>
                  <a:pt x="334" y="1044"/>
                </a:lnTo>
                <a:lnTo>
                  <a:pt x="329" y="1050"/>
                </a:lnTo>
                <a:lnTo>
                  <a:pt x="326" y="1052"/>
                </a:lnTo>
                <a:lnTo>
                  <a:pt x="318" y="1061"/>
                </a:lnTo>
                <a:lnTo>
                  <a:pt x="317" y="1060"/>
                </a:lnTo>
                <a:lnTo>
                  <a:pt x="316" y="1058"/>
                </a:lnTo>
                <a:lnTo>
                  <a:pt x="312" y="1055"/>
                </a:lnTo>
                <a:lnTo>
                  <a:pt x="310" y="1053"/>
                </a:lnTo>
                <a:lnTo>
                  <a:pt x="309" y="1052"/>
                </a:lnTo>
                <a:lnTo>
                  <a:pt x="305" y="1050"/>
                </a:lnTo>
                <a:lnTo>
                  <a:pt x="304" y="1048"/>
                </a:lnTo>
                <a:lnTo>
                  <a:pt x="304" y="1046"/>
                </a:lnTo>
                <a:lnTo>
                  <a:pt x="316" y="1035"/>
                </a:lnTo>
                <a:lnTo>
                  <a:pt x="325" y="1025"/>
                </a:lnTo>
                <a:lnTo>
                  <a:pt x="321" y="1021"/>
                </a:lnTo>
                <a:lnTo>
                  <a:pt x="316" y="1027"/>
                </a:lnTo>
                <a:lnTo>
                  <a:pt x="308" y="1036"/>
                </a:lnTo>
                <a:lnTo>
                  <a:pt x="302" y="1043"/>
                </a:lnTo>
                <a:lnTo>
                  <a:pt x="299" y="1046"/>
                </a:lnTo>
                <a:lnTo>
                  <a:pt x="295" y="1050"/>
                </a:lnTo>
                <a:lnTo>
                  <a:pt x="293" y="1051"/>
                </a:lnTo>
                <a:lnTo>
                  <a:pt x="291" y="1054"/>
                </a:lnTo>
                <a:lnTo>
                  <a:pt x="287" y="1058"/>
                </a:lnTo>
                <a:lnTo>
                  <a:pt x="286" y="1060"/>
                </a:lnTo>
                <a:lnTo>
                  <a:pt x="284" y="1062"/>
                </a:lnTo>
                <a:lnTo>
                  <a:pt x="282" y="1064"/>
                </a:lnTo>
                <a:lnTo>
                  <a:pt x="281" y="1062"/>
                </a:lnTo>
                <a:lnTo>
                  <a:pt x="278" y="1061"/>
                </a:lnTo>
                <a:lnTo>
                  <a:pt x="274" y="1059"/>
                </a:lnTo>
                <a:lnTo>
                  <a:pt x="277" y="1056"/>
                </a:lnTo>
                <a:lnTo>
                  <a:pt x="279" y="1055"/>
                </a:lnTo>
                <a:lnTo>
                  <a:pt x="282" y="1051"/>
                </a:lnTo>
                <a:lnTo>
                  <a:pt x="284" y="1048"/>
                </a:lnTo>
                <a:lnTo>
                  <a:pt x="287" y="1044"/>
                </a:lnTo>
                <a:lnTo>
                  <a:pt x="292" y="1039"/>
                </a:lnTo>
                <a:lnTo>
                  <a:pt x="293" y="1038"/>
                </a:lnTo>
                <a:lnTo>
                  <a:pt x="291" y="1035"/>
                </a:lnTo>
                <a:lnTo>
                  <a:pt x="287" y="1033"/>
                </a:lnTo>
                <a:lnTo>
                  <a:pt x="285" y="1029"/>
                </a:lnTo>
                <a:lnTo>
                  <a:pt x="282" y="1025"/>
                </a:lnTo>
                <a:lnTo>
                  <a:pt x="284" y="1020"/>
                </a:lnTo>
                <a:lnTo>
                  <a:pt x="279" y="1023"/>
                </a:lnTo>
                <a:lnTo>
                  <a:pt x="278" y="1022"/>
                </a:lnTo>
                <a:lnTo>
                  <a:pt x="282" y="1017"/>
                </a:lnTo>
                <a:lnTo>
                  <a:pt x="286" y="1012"/>
                </a:lnTo>
                <a:lnTo>
                  <a:pt x="283" y="1009"/>
                </a:lnTo>
                <a:lnTo>
                  <a:pt x="281" y="1009"/>
                </a:lnTo>
                <a:lnTo>
                  <a:pt x="275" y="1015"/>
                </a:lnTo>
                <a:lnTo>
                  <a:pt x="274" y="1014"/>
                </a:lnTo>
                <a:lnTo>
                  <a:pt x="274" y="1013"/>
                </a:lnTo>
                <a:lnTo>
                  <a:pt x="279" y="1006"/>
                </a:lnTo>
                <a:lnTo>
                  <a:pt x="277" y="1003"/>
                </a:lnTo>
                <a:lnTo>
                  <a:pt x="278" y="1001"/>
                </a:lnTo>
                <a:lnTo>
                  <a:pt x="284" y="1001"/>
                </a:lnTo>
                <a:lnTo>
                  <a:pt x="285" y="997"/>
                </a:lnTo>
                <a:lnTo>
                  <a:pt x="285" y="993"/>
                </a:lnTo>
                <a:lnTo>
                  <a:pt x="284" y="992"/>
                </a:lnTo>
                <a:lnTo>
                  <a:pt x="282" y="990"/>
                </a:lnTo>
                <a:lnTo>
                  <a:pt x="270" y="992"/>
                </a:lnTo>
                <a:lnTo>
                  <a:pt x="268" y="990"/>
                </a:lnTo>
                <a:lnTo>
                  <a:pt x="262" y="992"/>
                </a:lnTo>
                <a:lnTo>
                  <a:pt x="261" y="985"/>
                </a:lnTo>
                <a:lnTo>
                  <a:pt x="260" y="984"/>
                </a:lnTo>
                <a:lnTo>
                  <a:pt x="266" y="981"/>
                </a:lnTo>
                <a:lnTo>
                  <a:pt x="272" y="980"/>
                </a:lnTo>
                <a:lnTo>
                  <a:pt x="269" y="971"/>
                </a:lnTo>
                <a:lnTo>
                  <a:pt x="272" y="970"/>
                </a:lnTo>
                <a:lnTo>
                  <a:pt x="279" y="969"/>
                </a:lnTo>
                <a:lnTo>
                  <a:pt x="279" y="966"/>
                </a:lnTo>
                <a:lnTo>
                  <a:pt x="279" y="963"/>
                </a:lnTo>
                <a:lnTo>
                  <a:pt x="268" y="963"/>
                </a:lnTo>
                <a:lnTo>
                  <a:pt x="265" y="961"/>
                </a:lnTo>
                <a:lnTo>
                  <a:pt x="279" y="960"/>
                </a:lnTo>
                <a:lnTo>
                  <a:pt x="282" y="960"/>
                </a:lnTo>
                <a:lnTo>
                  <a:pt x="281" y="958"/>
                </a:lnTo>
                <a:lnTo>
                  <a:pt x="279" y="955"/>
                </a:lnTo>
                <a:lnTo>
                  <a:pt x="277" y="953"/>
                </a:lnTo>
                <a:lnTo>
                  <a:pt x="267" y="953"/>
                </a:lnTo>
                <a:lnTo>
                  <a:pt x="266" y="952"/>
                </a:lnTo>
                <a:lnTo>
                  <a:pt x="266" y="950"/>
                </a:lnTo>
                <a:lnTo>
                  <a:pt x="267" y="944"/>
                </a:lnTo>
                <a:lnTo>
                  <a:pt x="268" y="944"/>
                </a:lnTo>
                <a:lnTo>
                  <a:pt x="268" y="943"/>
                </a:lnTo>
                <a:lnTo>
                  <a:pt x="272" y="941"/>
                </a:lnTo>
                <a:lnTo>
                  <a:pt x="273" y="939"/>
                </a:lnTo>
                <a:lnTo>
                  <a:pt x="273" y="938"/>
                </a:lnTo>
                <a:lnTo>
                  <a:pt x="275" y="936"/>
                </a:lnTo>
                <a:lnTo>
                  <a:pt x="276" y="935"/>
                </a:lnTo>
                <a:lnTo>
                  <a:pt x="277" y="935"/>
                </a:lnTo>
                <a:lnTo>
                  <a:pt x="278" y="934"/>
                </a:lnTo>
                <a:lnTo>
                  <a:pt x="281" y="931"/>
                </a:lnTo>
                <a:lnTo>
                  <a:pt x="286" y="927"/>
                </a:lnTo>
                <a:lnTo>
                  <a:pt x="287" y="926"/>
                </a:lnTo>
                <a:lnTo>
                  <a:pt x="288" y="927"/>
                </a:lnTo>
                <a:lnTo>
                  <a:pt x="290" y="927"/>
                </a:lnTo>
                <a:lnTo>
                  <a:pt x="291" y="927"/>
                </a:lnTo>
                <a:lnTo>
                  <a:pt x="293" y="926"/>
                </a:lnTo>
                <a:lnTo>
                  <a:pt x="302" y="918"/>
                </a:lnTo>
                <a:lnTo>
                  <a:pt x="304" y="916"/>
                </a:lnTo>
                <a:lnTo>
                  <a:pt x="316" y="906"/>
                </a:lnTo>
                <a:lnTo>
                  <a:pt x="317" y="905"/>
                </a:lnTo>
                <a:lnTo>
                  <a:pt x="316" y="903"/>
                </a:lnTo>
                <a:lnTo>
                  <a:pt x="317" y="903"/>
                </a:lnTo>
                <a:lnTo>
                  <a:pt x="342" y="883"/>
                </a:lnTo>
                <a:lnTo>
                  <a:pt x="346" y="880"/>
                </a:lnTo>
                <a:lnTo>
                  <a:pt x="348" y="883"/>
                </a:lnTo>
                <a:lnTo>
                  <a:pt x="352" y="887"/>
                </a:lnTo>
                <a:lnTo>
                  <a:pt x="353" y="888"/>
                </a:lnTo>
                <a:lnTo>
                  <a:pt x="354" y="889"/>
                </a:lnTo>
                <a:lnTo>
                  <a:pt x="354" y="891"/>
                </a:lnTo>
                <a:lnTo>
                  <a:pt x="336" y="905"/>
                </a:lnTo>
                <a:lnTo>
                  <a:pt x="334" y="908"/>
                </a:lnTo>
                <a:lnTo>
                  <a:pt x="330" y="910"/>
                </a:lnTo>
                <a:lnTo>
                  <a:pt x="334" y="914"/>
                </a:lnTo>
                <a:lnTo>
                  <a:pt x="335" y="916"/>
                </a:lnTo>
                <a:lnTo>
                  <a:pt x="337" y="918"/>
                </a:lnTo>
                <a:lnTo>
                  <a:pt x="333" y="920"/>
                </a:lnTo>
                <a:lnTo>
                  <a:pt x="338" y="926"/>
                </a:lnTo>
                <a:lnTo>
                  <a:pt x="342" y="928"/>
                </a:lnTo>
                <a:lnTo>
                  <a:pt x="343" y="930"/>
                </a:lnTo>
                <a:lnTo>
                  <a:pt x="356" y="916"/>
                </a:lnTo>
                <a:lnTo>
                  <a:pt x="357" y="914"/>
                </a:lnTo>
                <a:lnTo>
                  <a:pt x="360" y="912"/>
                </a:lnTo>
                <a:lnTo>
                  <a:pt x="361" y="910"/>
                </a:lnTo>
                <a:lnTo>
                  <a:pt x="365" y="905"/>
                </a:lnTo>
                <a:lnTo>
                  <a:pt x="370" y="900"/>
                </a:lnTo>
                <a:lnTo>
                  <a:pt x="372" y="897"/>
                </a:lnTo>
                <a:lnTo>
                  <a:pt x="376" y="894"/>
                </a:lnTo>
                <a:lnTo>
                  <a:pt x="378" y="892"/>
                </a:lnTo>
                <a:lnTo>
                  <a:pt x="380" y="889"/>
                </a:lnTo>
                <a:lnTo>
                  <a:pt x="383" y="885"/>
                </a:lnTo>
                <a:lnTo>
                  <a:pt x="380" y="881"/>
                </a:lnTo>
                <a:lnTo>
                  <a:pt x="377" y="877"/>
                </a:lnTo>
                <a:lnTo>
                  <a:pt x="372" y="871"/>
                </a:lnTo>
                <a:lnTo>
                  <a:pt x="370" y="868"/>
                </a:lnTo>
                <a:lnTo>
                  <a:pt x="369" y="869"/>
                </a:lnTo>
                <a:lnTo>
                  <a:pt x="367" y="871"/>
                </a:lnTo>
                <a:lnTo>
                  <a:pt x="364" y="872"/>
                </a:lnTo>
                <a:lnTo>
                  <a:pt x="361" y="876"/>
                </a:lnTo>
                <a:lnTo>
                  <a:pt x="359" y="877"/>
                </a:lnTo>
                <a:lnTo>
                  <a:pt x="357" y="877"/>
                </a:lnTo>
                <a:lnTo>
                  <a:pt x="356" y="876"/>
                </a:lnTo>
                <a:lnTo>
                  <a:pt x="368" y="866"/>
                </a:lnTo>
                <a:lnTo>
                  <a:pt x="396" y="844"/>
                </a:lnTo>
                <a:lnTo>
                  <a:pt x="397" y="843"/>
                </a:lnTo>
                <a:lnTo>
                  <a:pt x="398" y="842"/>
                </a:lnTo>
                <a:lnTo>
                  <a:pt x="402" y="839"/>
                </a:lnTo>
                <a:lnTo>
                  <a:pt x="404" y="837"/>
                </a:lnTo>
                <a:lnTo>
                  <a:pt x="404" y="838"/>
                </a:lnTo>
                <a:lnTo>
                  <a:pt x="405" y="838"/>
                </a:lnTo>
                <a:lnTo>
                  <a:pt x="406" y="838"/>
                </a:lnTo>
                <a:lnTo>
                  <a:pt x="407" y="838"/>
                </a:lnTo>
                <a:lnTo>
                  <a:pt x="407" y="837"/>
                </a:lnTo>
                <a:lnTo>
                  <a:pt x="408" y="837"/>
                </a:lnTo>
                <a:lnTo>
                  <a:pt x="409" y="837"/>
                </a:lnTo>
                <a:lnTo>
                  <a:pt x="411" y="836"/>
                </a:lnTo>
                <a:lnTo>
                  <a:pt x="412" y="835"/>
                </a:lnTo>
                <a:lnTo>
                  <a:pt x="413" y="835"/>
                </a:lnTo>
                <a:lnTo>
                  <a:pt x="414" y="834"/>
                </a:lnTo>
                <a:lnTo>
                  <a:pt x="415" y="834"/>
                </a:lnTo>
                <a:lnTo>
                  <a:pt x="416" y="835"/>
                </a:lnTo>
                <a:lnTo>
                  <a:pt x="417" y="836"/>
                </a:lnTo>
                <a:lnTo>
                  <a:pt x="420" y="837"/>
                </a:lnTo>
                <a:lnTo>
                  <a:pt x="421" y="837"/>
                </a:lnTo>
                <a:lnTo>
                  <a:pt x="422" y="837"/>
                </a:lnTo>
                <a:lnTo>
                  <a:pt x="423" y="837"/>
                </a:lnTo>
                <a:lnTo>
                  <a:pt x="429" y="839"/>
                </a:lnTo>
                <a:lnTo>
                  <a:pt x="431" y="830"/>
                </a:lnTo>
                <a:lnTo>
                  <a:pt x="439" y="818"/>
                </a:lnTo>
                <a:lnTo>
                  <a:pt x="443" y="808"/>
                </a:lnTo>
                <a:lnTo>
                  <a:pt x="451" y="797"/>
                </a:lnTo>
                <a:lnTo>
                  <a:pt x="452" y="796"/>
                </a:lnTo>
                <a:lnTo>
                  <a:pt x="458" y="785"/>
                </a:lnTo>
                <a:lnTo>
                  <a:pt x="463" y="774"/>
                </a:lnTo>
                <a:lnTo>
                  <a:pt x="463" y="772"/>
                </a:lnTo>
                <a:lnTo>
                  <a:pt x="465" y="774"/>
                </a:lnTo>
                <a:lnTo>
                  <a:pt x="467" y="774"/>
                </a:lnTo>
                <a:lnTo>
                  <a:pt x="469" y="775"/>
                </a:lnTo>
                <a:lnTo>
                  <a:pt x="473" y="776"/>
                </a:lnTo>
                <a:lnTo>
                  <a:pt x="475" y="777"/>
                </a:lnTo>
                <a:lnTo>
                  <a:pt x="476" y="774"/>
                </a:lnTo>
                <a:lnTo>
                  <a:pt x="486" y="777"/>
                </a:lnTo>
                <a:lnTo>
                  <a:pt x="490" y="769"/>
                </a:lnTo>
                <a:lnTo>
                  <a:pt x="483" y="760"/>
                </a:lnTo>
                <a:lnTo>
                  <a:pt x="475" y="750"/>
                </a:lnTo>
                <a:lnTo>
                  <a:pt x="476" y="744"/>
                </a:lnTo>
                <a:lnTo>
                  <a:pt x="477" y="742"/>
                </a:lnTo>
                <a:lnTo>
                  <a:pt x="480" y="735"/>
                </a:lnTo>
                <a:lnTo>
                  <a:pt x="483" y="728"/>
                </a:lnTo>
                <a:lnTo>
                  <a:pt x="483" y="727"/>
                </a:lnTo>
                <a:lnTo>
                  <a:pt x="484" y="725"/>
                </a:lnTo>
                <a:lnTo>
                  <a:pt x="486" y="715"/>
                </a:lnTo>
                <a:lnTo>
                  <a:pt x="490" y="710"/>
                </a:lnTo>
                <a:lnTo>
                  <a:pt x="495" y="701"/>
                </a:lnTo>
                <a:lnTo>
                  <a:pt x="500" y="691"/>
                </a:lnTo>
                <a:lnTo>
                  <a:pt x="503" y="684"/>
                </a:lnTo>
                <a:lnTo>
                  <a:pt x="505" y="680"/>
                </a:lnTo>
                <a:lnTo>
                  <a:pt x="506" y="679"/>
                </a:lnTo>
                <a:lnTo>
                  <a:pt x="506" y="678"/>
                </a:lnTo>
                <a:lnTo>
                  <a:pt x="505" y="677"/>
                </a:lnTo>
                <a:lnTo>
                  <a:pt x="503" y="676"/>
                </a:lnTo>
                <a:lnTo>
                  <a:pt x="505" y="674"/>
                </a:lnTo>
                <a:lnTo>
                  <a:pt x="507" y="672"/>
                </a:lnTo>
                <a:lnTo>
                  <a:pt x="508" y="670"/>
                </a:lnTo>
                <a:lnTo>
                  <a:pt x="510" y="671"/>
                </a:lnTo>
                <a:lnTo>
                  <a:pt x="511" y="670"/>
                </a:lnTo>
                <a:lnTo>
                  <a:pt x="512" y="670"/>
                </a:lnTo>
                <a:lnTo>
                  <a:pt x="514" y="667"/>
                </a:lnTo>
                <a:lnTo>
                  <a:pt x="512" y="667"/>
                </a:lnTo>
                <a:lnTo>
                  <a:pt x="518" y="652"/>
                </a:lnTo>
                <a:lnTo>
                  <a:pt x="521" y="641"/>
                </a:lnTo>
                <a:lnTo>
                  <a:pt x="528" y="627"/>
                </a:lnTo>
                <a:lnTo>
                  <a:pt x="537" y="608"/>
                </a:lnTo>
                <a:lnTo>
                  <a:pt x="557" y="575"/>
                </a:lnTo>
                <a:lnTo>
                  <a:pt x="557" y="573"/>
                </a:lnTo>
                <a:lnTo>
                  <a:pt x="560" y="569"/>
                </a:lnTo>
                <a:lnTo>
                  <a:pt x="562" y="568"/>
                </a:lnTo>
                <a:lnTo>
                  <a:pt x="560" y="566"/>
                </a:lnTo>
                <a:lnTo>
                  <a:pt x="558" y="563"/>
                </a:lnTo>
                <a:lnTo>
                  <a:pt x="559" y="562"/>
                </a:lnTo>
                <a:lnTo>
                  <a:pt x="559" y="561"/>
                </a:lnTo>
                <a:lnTo>
                  <a:pt x="560" y="560"/>
                </a:lnTo>
                <a:lnTo>
                  <a:pt x="561" y="559"/>
                </a:lnTo>
                <a:lnTo>
                  <a:pt x="560" y="557"/>
                </a:lnTo>
                <a:lnTo>
                  <a:pt x="562" y="556"/>
                </a:lnTo>
                <a:lnTo>
                  <a:pt x="563" y="554"/>
                </a:lnTo>
                <a:lnTo>
                  <a:pt x="563" y="553"/>
                </a:lnTo>
                <a:lnTo>
                  <a:pt x="566" y="552"/>
                </a:lnTo>
                <a:lnTo>
                  <a:pt x="571" y="550"/>
                </a:lnTo>
                <a:lnTo>
                  <a:pt x="572" y="550"/>
                </a:lnTo>
                <a:lnTo>
                  <a:pt x="572" y="551"/>
                </a:lnTo>
                <a:lnTo>
                  <a:pt x="574" y="551"/>
                </a:lnTo>
                <a:lnTo>
                  <a:pt x="574" y="550"/>
                </a:lnTo>
                <a:lnTo>
                  <a:pt x="575" y="550"/>
                </a:lnTo>
                <a:lnTo>
                  <a:pt x="576" y="550"/>
                </a:lnTo>
                <a:lnTo>
                  <a:pt x="577" y="549"/>
                </a:lnTo>
                <a:lnTo>
                  <a:pt x="578" y="549"/>
                </a:lnTo>
                <a:lnTo>
                  <a:pt x="579" y="549"/>
                </a:lnTo>
                <a:lnTo>
                  <a:pt x="580" y="549"/>
                </a:lnTo>
                <a:lnTo>
                  <a:pt x="583" y="549"/>
                </a:lnTo>
                <a:lnTo>
                  <a:pt x="587" y="549"/>
                </a:lnTo>
                <a:lnTo>
                  <a:pt x="588" y="549"/>
                </a:lnTo>
                <a:lnTo>
                  <a:pt x="589" y="549"/>
                </a:lnTo>
                <a:lnTo>
                  <a:pt x="590" y="549"/>
                </a:lnTo>
                <a:lnTo>
                  <a:pt x="592" y="549"/>
                </a:lnTo>
                <a:lnTo>
                  <a:pt x="593" y="550"/>
                </a:lnTo>
                <a:lnTo>
                  <a:pt x="593" y="551"/>
                </a:lnTo>
                <a:lnTo>
                  <a:pt x="596" y="557"/>
                </a:lnTo>
                <a:lnTo>
                  <a:pt x="597" y="557"/>
                </a:lnTo>
                <a:lnTo>
                  <a:pt x="597" y="558"/>
                </a:lnTo>
                <a:lnTo>
                  <a:pt x="598" y="558"/>
                </a:lnTo>
                <a:lnTo>
                  <a:pt x="600" y="558"/>
                </a:lnTo>
                <a:lnTo>
                  <a:pt x="601" y="558"/>
                </a:lnTo>
                <a:lnTo>
                  <a:pt x="602" y="558"/>
                </a:lnTo>
                <a:lnTo>
                  <a:pt x="603" y="559"/>
                </a:lnTo>
                <a:lnTo>
                  <a:pt x="604" y="559"/>
                </a:lnTo>
                <a:lnTo>
                  <a:pt x="605" y="559"/>
                </a:lnTo>
                <a:lnTo>
                  <a:pt x="605" y="558"/>
                </a:lnTo>
                <a:lnTo>
                  <a:pt x="606" y="558"/>
                </a:lnTo>
                <a:lnTo>
                  <a:pt x="607" y="557"/>
                </a:lnTo>
                <a:lnTo>
                  <a:pt x="607" y="556"/>
                </a:lnTo>
                <a:lnTo>
                  <a:pt x="607" y="554"/>
                </a:lnTo>
                <a:lnTo>
                  <a:pt x="607" y="553"/>
                </a:lnTo>
                <a:lnTo>
                  <a:pt x="609" y="553"/>
                </a:lnTo>
                <a:lnTo>
                  <a:pt x="610" y="553"/>
                </a:lnTo>
                <a:lnTo>
                  <a:pt x="612" y="549"/>
                </a:lnTo>
                <a:lnTo>
                  <a:pt x="613" y="548"/>
                </a:lnTo>
                <a:lnTo>
                  <a:pt x="613" y="546"/>
                </a:lnTo>
                <a:lnTo>
                  <a:pt x="614" y="545"/>
                </a:lnTo>
                <a:lnTo>
                  <a:pt x="614" y="544"/>
                </a:lnTo>
                <a:lnTo>
                  <a:pt x="616" y="544"/>
                </a:lnTo>
                <a:lnTo>
                  <a:pt x="618" y="544"/>
                </a:lnTo>
                <a:lnTo>
                  <a:pt x="619" y="544"/>
                </a:lnTo>
                <a:lnTo>
                  <a:pt x="620" y="544"/>
                </a:lnTo>
                <a:lnTo>
                  <a:pt x="627" y="548"/>
                </a:lnTo>
                <a:lnTo>
                  <a:pt x="628" y="549"/>
                </a:lnTo>
                <a:lnTo>
                  <a:pt x="629" y="550"/>
                </a:lnTo>
                <a:lnTo>
                  <a:pt x="630" y="550"/>
                </a:lnTo>
                <a:lnTo>
                  <a:pt x="631" y="550"/>
                </a:lnTo>
                <a:lnTo>
                  <a:pt x="633" y="550"/>
                </a:lnTo>
                <a:lnTo>
                  <a:pt x="637" y="550"/>
                </a:lnTo>
                <a:lnTo>
                  <a:pt x="638" y="545"/>
                </a:lnTo>
                <a:lnTo>
                  <a:pt x="638" y="542"/>
                </a:lnTo>
                <a:lnTo>
                  <a:pt x="641" y="541"/>
                </a:lnTo>
                <a:lnTo>
                  <a:pt x="646" y="541"/>
                </a:lnTo>
                <a:lnTo>
                  <a:pt x="648" y="541"/>
                </a:lnTo>
                <a:lnTo>
                  <a:pt x="649" y="540"/>
                </a:lnTo>
                <a:lnTo>
                  <a:pt x="655" y="541"/>
                </a:lnTo>
                <a:lnTo>
                  <a:pt x="656" y="541"/>
                </a:lnTo>
                <a:lnTo>
                  <a:pt x="657" y="542"/>
                </a:lnTo>
                <a:lnTo>
                  <a:pt x="657" y="543"/>
                </a:lnTo>
                <a:lnTo>
                  <a:pt x="658" y="543"/>
                </a:lnTo>
                <a:lnTo>
                  <a:pt x="659" y="542"/>
                </a:lnTo>
                <a:lnTo>
                  <a:pt x="659" y="537"/>
                </a:lnTo>
                <a:lnTo>
                  <a:pt x="666" y="536"/>
                </a:lnTo>
                <a:lnTo>
                  <a:pt x="687" y="534"/>
                </a:lnTo>
                <a:lnTo>
                  <a:pt x="696" y="533"/>
                </a:lnTo>
                <a:lnTo>
                  <a:pt x="696" y="534"/>
                </a:lnTo>
                <a:lnTo>
                  <a:pt x="696" y="535"/>
                </a:lnTo>
                <a:lnTo>
                  <a:pt x="697" y="536"/>
                </a:lnTo>
                <a:lnTo>
                  <a:pt x="698" y="535"/>
                </a:lnTo>
                <a:lnTo>
                  <a:pt x="700" y="535"/>
                </a:lnTo>
                <a:lnTo>
                  <a:pt x="702" y="534"/>
                </a:lnTo>
                <a:lnTo>
                  <a:pt x="704" y="534"/>
                </a:lnTo>
                <a:lnTo>
                  <a:pt x="706" y="535"/>
                </a:lnTo>
                <a:lnTo>
                  <a:pt x="707" y="535"/>
                </a:lnTo>
                <a:lnTo>
                  <a:pt x="707" y="534"/>
                </a:lnTo>
                <a:lnTo>
                  <a:pt x="708" y="534"/>
                </a:lnTo>
                <a:lnTo>
                  <a:pt x="710" y="534"/>
                </a:lnTo>
                <a:lnTo>
                  <a:pt x="713" y="535"/>
                </a:lnTo>
                <a:lnTo>
                  <a:pt x="714" y="535"/>
                </a:lnTo>
                <a:lnTo>
                  <a:pt x="725" y="537"/>
                </a:lnTo>
                <a:lnTo>
                  <a:pt x="725" y="528"/>
                </a:lnTo>
                <a:lnTo>
                  <a:pt x="732" y="529"/>
                </a:lnTo>
                <a:lnTo>
                  <a:pt x="742" y="529"/>
                </a:lnTo>
                <a:lnTo>
                  <a:pt x="745" y="531"/>
                </a:lnTo>
                <a:lnTo>
                  <a:pt x="747" y="535"/>
                </a:lnTo>
                <a:lnTo>
                  <a:pt x="751" y="535"/>
                </a:lnTo>
                <a:lnTo>
                  <a:pt x="752" y="533"/>
                </a:lnTo>
                <a:lnTo>
                  <a:pt x="754" y="534"/>
                </a:lnTo>
                <a:lnTo>
                  <a:pt x="754" y="537"/>
                </a:lnTo>
                <a:lnTo>
                  <a:pt x="753" y="543"/>
                </a:lnTo>
                <a:lnTo>
                  <a:pt x="754" y="545"/>
                </a:lnTo>
                <a:lnTo>
                  <a:pt x="757" y="550"/>
                </a:lnTo>
                <a:lnTo>
                  <a:pt x="759" y="553"/>
                </a:lnTo>
                <a:lnTo>
                  <a:pt x="769" y="554"/>
                </a:lnTo>
                <a:lnTo>
                  <a:pt x="769" y="558"/>
                </a:lnTo>
                <a:lnTo>
                  <a:pt x="768" y="563"/>
                </a:lnTo>
                <a:lnTo>
                  <a:pt x="767" y="569"/>
                </a:lnTo>
                <a:lnTo>
                  <a:pt x="766" y="570"/>
                </a:lnTo>
                <a:lnTo>
                  <a:pt x="766" y="571"/>
                </a:lnTo>
                <a:lnTo>
                  <a:pt x="768" y="573"/>
                </a:lnTo>
                <a:lnTo>
                  <a:pt x="768" y="571"/>
                </a:lnTo>
                <a:lnTo>
                  <a:pt x="770" y="576"/>
                </a:lnTo>
                <a:lnTo>
                  <a:pt x="780" y="548"/>
                </a:lnTo>
                <a:lnTo>
                  <a:pt x="784" y="549"/>
                </a:lnTo>
                <a:lnTo>
                  <a:pt x="774" y="577"/>
                </a:lnTo>
                <a:lnTo>
                  <a:pt x="777" y="583"/>
                </a:lnTo>
                <a:lnTo>
                  <a:pt x="782" y="587"/>
                </a:lnTo>
                <a:lnTo>
                  <a:pt x="788" y="573"/>
                </a:lnTo>
                <a:lnTo>
                  <a:pt x="792" y="575"/>
                </a:lnTo>
                <a:lnTo>
                  <a:pt x="784" y="590"/>
                </a:lnTo>
                <a:lnTo>
                  <a:pt x="785" y="591"/>
                </a:lnTo>
                <a:lnTo>
                  <a:pt x="786" y="592"/>
                </a:lnTo>
                <a:lnTo>
                  <a:pt x="788" y="593"/>
                </a:lnTo>
                <a:lnTo>
                  <a:pt x="790" y="594"/>
                </a:lnTo>
                <a:lnTo>
                  <a:pt x="791" y="592"/>
                </a:lnTo>
                <a:lnTo>
                  <a:pt x="801" y="596"/>
                </a:lnTo>
                <a:lnTo>
                  <a:pt x="801" y="598"/>
                </a:lnTo>
                <a:lnTo>
                  <a:pt x="799" y="602"/>
                </a:lnTo>
                <a:lnTo>
                  <a:pt x="797" y="603"/>
                </a:lnTo>
                <a:lnTo>
                  <a:pt x="786" y="625"/>
                </a:lnTo>
                <a:lnTo>
                  <a:pt x="786" y="626"/>
                </a:lnTo>
                <a:lnTo>
                  <a:pt x="786" y="628"/>
                </a:lnTo>
                <a:lnTo>
                  <a:pt x="788" y="629"/>
                </a:lnTo>
                <a:lnTo>
                  <a:pt x="790" y="629"/>
                </a:lnTo>
                <a:lnTo>
                  <a:pt x="791" y="628"/>
                </a:lnTo>
                <a:lnTo>
                  <a:pt x="799" y="615"/>
                </a:lnTo>
                <a:lnTo>
                  <a:pt x="803" y="605"/>
                </a:lnTo>
                <a:lnTo>
                  <a:pt x="803" y="604"/>
                </a:lnTo>
                <a:lnTo>
                  <a:pt x="804" y="603"/>
                </a:lnTo>
                <a:lnTo>
                  <a:pt x="807" y="601"/>
                </a:lnTo>
                <a:lnTo>
                  <a:pt x="809" y="604"/>
                </a:lnTo>
                <a:lnTo>
                  <a:pt x="811" y="604"/>
                </a:lnTo>
                <a:lnTo>
                  <a:pt x="813" y="608"/>
                </a:lnTo>
                <a:lnTo>
                  <a:pt x="814" y="610"/>
                </a:lnTo>
                <a:lnTo>
                  <a:pt x="821" y="618"/>
                </a:lnTo>
                <a:lnTo>
                  <a:pt x="822" y="619"/>
                </a:lnTo>
                <a:lnTo>
                  <a:pt x="825" y="620"/>
                </a:lnTo>
                <a:lnTo>
                  <a:pt x="826" y="619"/>
                </a:lnTo>
                <a:lnTo>
                  <a:pt x="827" y="619"/>
                </a:lnTo>
                <a:lnTo>
                  <a:pt x="826" y="618"/>
                </a:lnTo>
                <a:lnTo>
                  <a:pt x="825" y="616"/>
                </a:lnTo>
                <a:lnTo>
                  <a:pt x="817" y="605"/>
                </a:lnTo>
                <a:lnTo>
                  <a:pt x="816" y="604"/>
                </a:lnTo>
                <a:lnTo>
                  <a:pt x="813" y="602"/>
                </a:lnTo>
                <a:lnTo>
                  <a:pt x="813" y="601"/>
                </a:lnTo>
                <a:lnTo>
                  <a:pt x="811" y="598"/>
                </a:lnTo>
                <a:lnTo>
                  <a:pt x="814" y="596"/>
                </a:lnTo>
                <a:lnTo>
                  <a:pt x="818" y="595"/>
                </a:lnTo>
                <a:lnTo>
                  <a:pt x="819" y="598"/>
                </a:lnTo>
                <a:lnTo>
                  <a:pt x="821" y="599"/>
                </a:lnTo>
                <a:lnTo>
                  <a:pt x="838" y="618"/>
                </a:lnTo>
                <a:lnTo>
                  <a:pt x="842" y="623"/>
                </a:lnTo>
                <a:lnTo>
                  <a:pt x="844" y="624"/>
                </a:lnTo>
                <a:lnTo>
                  <a:pt x="845" y="623"/>
                </a:lnTo>
                <a:lnTo>
                  <a:pt x="846" y="621"/>
                </a:lnTo>
                <a:lnTo>
                  <a:pt x="845" y="620"/>
                </a:lnTo>
                <a:lnTo>
                  <a:pt x="840" y="613"/>
                </a:lnTo>
                <a:lnTo>
                  <a:pt x="827" y="598"/>
                </a:lnTo>
                <a:lnTo>
                  <a:pt x="825" y="595"/>
                </a:lnTo>
                <a:lnTo>
                  <a:pt x="822" y="592"/>
                </a:lnTo>
                <a:lnTo>
                  <a:pt x="817" y="585"/>
                </a:lnTo>
                <a:lnTo>
                  <a:pt x="816" y="584"/>
                </a:lnTo>
                <a:lnTo>
                  <a:pt x="816" y="583"/>
                </a:lnTo>
                <a:lnTo>
                  <a:pt x="821" y="579"/>
                </a:lnTo>
                <a:lnTo>
                  <a:pt x="825" y="583"/>
                </a:lnTo>
                <a:lnTo>
                  <a:pt x="830" y="578"/>
                </a:lnTo>
                <a:lnTo>
                  <a:pt x="829" y="577"/>
                </a:lnTo>
                <a:lnTo>
                  <a:pt x="827" y="575"/>
                </a:lnTo>
                <a:lnTo>
                  <a:pt x="825" y="573"/>
                </a:lnTo>
                <a:lnTo>
                  <a:pt x="821" y="568"/>
                </a:lnTo>
                <a:lnTo>
                  <a:pt x="823" y="567"/>
                </a:lnTo>
                <a:lnTo>
                  <a:pt x="827" y="568"/>
                </a:lnTo>
                <a:lnTo>
                  <a:pt x="861" y="596"/>
                </a:lnTo>
                <a:lnTo>
                  <a:pt x="865" y="600"/>
                </a:lnTo>
                <a:lnTo>
                  <a:pt x="869" y="595"/>
                </a:lnTo>
                <a:lnTo>
                  <a:pt x="827" y="559"/>
                </a:lnTo>
                <a:lnTo>
                  <a:pt x="829" y="559"/>
                </a:lnTo>
                <a:lnTo>
                  <a:pt x="838" y="566"/>
                </a:lnTo>
                <a:lnTo>
                  <a:pt x="842" y="567"/>
                </a:lnTo>
                <a:lnTo>
                  <a:pt x="844" y="565"/>
                </a:lnTo>
                <a:lnTo>
                  <a:pt x="842" y="561"/>
                </a:lnTo>
                <a:lnTo>
                  <a:pt x="836" y="556"/>
                </a:lnTo>
                <a:lnTo>
                  <a:pt x="829" y="550"/>
                </a:lnTo>
                <a:lnTo>
                  <a:pt x="822" y="544"/>
                </a:lnTo>
                <a:lnTo>
                  <a:pt x="814" y="537"/>
                </a:lnTo>
                <a:lnTo>
                  <a:pt x="805" y="531"/>
                </a:lnTo>
                <a:lnTo>
                  <a:pt x="800" y="526"/>
                </a:lnTo>
                <a:lnTo>
                  <a:pt x="803" y="521"/>
                </a:lnTo>
                <a:lnTo>
                  <a:pt x="807" y="525"/>
                </a:lnTo>
                <a:lnTo>
                  <a:pt x="809" y="527"/>
                </a:lnTo>
                <a:lnTo>
                  <a:pt x="813" y="532"/>
                </a:lnTo>
                <a:lnTo>
                  <a:pt x="814" y="532"/>
                </a:lnTo>
                <a:lnTo>
                  <a:pt x="819" y="529"/>
                </a:lnTo>
                <a:lnTo>
                  <a:pt x="819" y="528"/>
                </a:lnTo>
                <a:lnTo>
                  <a:pt x="825" y="524"/>
                </a:lnTo>
                <a:lnTo>
                  <a:pt x="817" y="516"/>
                </a:lnTo>
                <a:lnTo>
                  <a:pt x="807" y="506"/>
                </a:lnTo>
                <a:lnTo>
                  <a:pt x="801" y="500"/>
                </a:lnTo>
                <a:lnTo>
                  <a:pt x="804" y="495"/>
                </a:lnTo>
                <a:lnTo>
                  <a:pt x="812" y="503"/>
                </a:lnTo>
                <a:lnTo>
                  <a:pt x="818" y="509"/>
                </a:lnTo>
                <a:lnTo>
                  <a:pt x="823" y="515"/>
                </a:lnTo>
                <a:lnTo>
                  <a:pt x="834" y="524"/>
                </a:lnTo>
                <a:lnTo>
                  <a:pt x="840" y="531"/>
                </a:lnTo>
                <a:lnTo>
                  <a:pt x="842" y="529"/>
                </a:lnTo>
                <a:lnTo>
                  <a:pt x="844" y="515"/>
                </a:lnTo>
                <a:lnTo>
                  <a:pt x="843" y="512"/>
                </a:lnTo>
                <a:lnTo>
                  <a:pt x="838" y="506"/>
                </a:lnTo>
                <a:lnTo>
                  <a:pt x="822" y="482"/>
                </a:lnTo>
                <a:lnTo>
                  <a:pt x="828" y="478"/>
                </a:lnTo>
                <a:lnTo>
                  <a:pt x="831" y="484"/>
                </a:lnTo>
                <a:lnTo>
                  <a:pt x="834" y="486"/>
                </a:lnTo>
                <a:lnTo>
                  <a:pt x="839" y="495"/>
                </a:lnTo>
                <a:lnTo>
                  <a:pt x="847" y="507"/>
                </a:lnTo>
                <a:lnTo>
                  <a:pt x="848" y="506"/>
                </a:lnTo>
                <a:lnTo>
                  <a:pt x="852" y="512"/>
                </a:lnTo>
                <a:lnTo>
                  <a:pt x="851" y="528"/>
                </a:lnTo>
                <a:lnTo>
                  <a:pt x="849" y="536"/>
                </a:lnTo>
                <a:lnTo>
                  <a:pt x="853" y="536"/>
                </a:lnTo>
                <a:lnTo>
                  <a:pt x="853" y="544"/>
                </a:lnTo>
                <a:lnTo>
                  <a:pt x="860" y="550"/>
                </a:lnTo>
                <a:lnTo>
                  <a:pt x="873" y="560"/>
                </a:lnTo>
                <a:lnTo>
                  <a:pt x="883" y="569"/>
                </a:lnTo>
                <a:lnTo>
                  <a:pt x="885" y="567"/>
                </a:lnTo>
                <a:lnTo>
                  <a:pt x="885" y="563"/>
                </a:lnTo>
                <a:lnTo>
                  <a:pt x="886" y="560"/>
                </a:lnTo>
                <a:lnTo>
                  <a:pt x="876" y="551"/>
                </a:lnTo>
                <a:lnTo>
                  <a:pt x="863" y="542"/>
                </a:lnTo>
                <a:lnTo>
                  <a:pt x="864" y="534"/>
                </a:lnTo>
                <a:lnTo>
                  <a:pt x="864" y="533"/>
                </a:lnTo>
                <a:lnTo>
                  <a:pt x="864" y="529"/>
                </a:lnTo>
                <a:lnTo>
                  <a:pt x="864" y="524"/>
                </a:lnTo>
                <a:lnTo>
                  <a:pt x="864" y="515"/>
                </a:lnTo>
                <a:lnTo>
                  <a:pt x="865" y="515"/>
                </a:lnTo>
                <a:lnTo>
                  <a:pt x="865" y="512"/>
                </a:lnTo>
                <a:lnTo>
                  <a:pt x="864" y="512"/>
                </a:lnTo>
                <a:lnTo>
                  <a:pt x="864" y="511"/>
                </a:lnTo>
                <a:lnTo>
                  <a:pt x="863" y="508"/>
                </a:lnTo>
                <a:lnTo>
                  <a:pt x="860" y="501"/>
                </a:lnTo>
                <a:lnTo>
                  <a:pt x="857" y="495"/>
                </a:lnTo>
                <a:lnTo>
                  <a:pt x="856" y="483"/>
                </a:lnTo>
                <a:lnTo>
                  <a:pt x="856" y="475"/>
                </a:lnTo>
                <a:lnTo>
                  <a:pt x="860" y="461"/>
                </a:lnTo>
                <a:lnTo>
                  <a:pt x="865" y="431"/>
                </a:lnTo>
                <a:lnTo>
                  <a:pt x="866" y="426"/>
                </a:lnTo>
                <a:lnTo>
                  <a:pt x="866" y="425"/>
                </a:lnTo>
                <a:lnTo>
                  <a:pt x="868" y="424"/>
                </a:lnTo>
                <a:lnTo>
                  <a:pt x="869" y="423"/>
                </a:lnTo>
                <a:lnTo>
                  <a:pt x="870" y="421"/>
                </a:lnTo>
                <a:lnTo>
                  <a:pt x="873" y="417"/>
                </a:lnTo>
                <a:lnTo>
                  <a:pt x="874" y="399"/>
                </a:lnTo>
                <a:lnTo>
                  <a:pt x="879" y="386"/>
                </a:lnTo>
                <a:lnTo>
                  <a:pt x="879" y="384"/>
                </a:lnTo>
                <a:lnTo>
                  <a:pt x="882" y="369"/>
                </a:lnTo>
                <a:lnTo>
                  <a:pt x="885" y="361"/>
                </a:lnTo>
                <a:lnTo>
                  <a:pt x="892" y="344"/>
                </a:lnTo>
                <a:lnTo>
                  <a:pt x="895" y="342"/>
                </a:lnTo>
                <a:lnTo>
                  <a:pt x="896" y="341"/>
                </a:lnTo>
                <a:lnTo>
                  <a:pt x="897" y="340"/>
                </a:lnTo>
                <a:lnTo>
                  <a:pt x="897" y="339"/>
                </a:lnTo>
                <a:lnTo>
                  <a:pt x="900" y="335"/>
                </a:lnTo>
                <a:lnTo>
                  <a:pt x="902" y="333"/>
                </a:lnTo>
                <a:lnTo>
                  <a:pt x="906" y="326"/>
                </a:lnTo>
                <a:lnTo>
                  <a:pt x="908" y="323"/>
                </a:lnTo>
                <a:lnTo>
                  <a:pt x="913" y="316"/>
                </a:lnTo>
                <a:lnTo>
                  <a:pt x="914" y="312"/>
                </a:lnTo>
                <a:lnTo>
                  <a:pt x="918" y="305"/>
                </a:lnTo>
                <a:lnTo>
                  <a:pt x="926" y="292"/>
                </a:lnTo>
                <a:lnTo>
                  <a:pt x="930" y="285"/>
                </a:lnTo>
                <a:lnTo>
                  <a:pt x="932" y="282"/>
                </a:lnTo>
                <a:lnTo>
                  <a:pt x="941" y="266"/>
                </a:lnTo>
                <a:lnTo>
                  <a:pt x="942" y="264"/>
                </a:lnTo>
                <a:lnTo>
                  <a:pt x="950" y="253"/>
                </a:lnTo>
                <a:lnTo>
                  <a:pt x="956" y="245"/>
                </a:lnTo>
                <a:lnTo>
                  <a:pt x="956" y="238"/>
                </a:lnTo>
                <a:lnTo>
                  <a:pt x="956" y="234"/>
                </a:lnTo>
                <a:lnTo>
                  <a:pt x="956" y="232"/>
                </a:lnTo>
                <a:lnTo>
                  <a:pt x="955" y="231"/>
                </a:lnTo>
                <a:lnTo>
                  <a:pt x="955" y="230"/>
                </a:lnTo>
                <a:lnTo>
                  <a:pt x="955" y="228"/>
                </a:lnTo>
                <a:lnTo>
                  <a:pt x="987" y="238"/>
                </a:lnTo>
                <a:lnTo>
                  <a:pt x="995" y="236"/>
                </a:lnTo>
                <a:lnTo>
                  <a:pt x="995" y="232"/>
                </a:lnTo>
                <a:lnTo>
                  <a:pt x="990" y="224"/>
                </a:lnTo>
                <a:lnTo>
                  <a:pt x="967" y="222"/>
                </a:lnTo>
                <a:lnTo>
                  <a:pt x="966" y="214"/>
                </a:lnTo>
                <a:lnTo>
                  <a:pt x="956" y="214"/>
                </a:lnTo>
                <a:lnTo>
                  <a:pt x="957" y="197"/>
                </a:lnTo>
                <a:lnTo>
                  <a:pt x="957" y="191"/>
                </a:lnTo>
                <a:lnTo>
                  <a:pt x="958" y="188"/>
                </a:lnTo>
                <a:lnTo>
                  <a:pt x="959" y="180"/>
                </a:lnTo>
                <a:lnTo>
                  <a:pt x="960" y="180"/>
                </a:lnTo>
                <a:lnTo>
                  <a:pt x="960" y="178"/>
                </a:lnTo>
                <a:lnTo>
                  <a:pt x="961" y="177"/>
                </a:lnTo>
                <a:lnTo>
                  <a:pt x="961" y="173"/>
                </a:lnTo>
                <a:lnTo>
                  <a:pt x="961" y="172"/>
                </a:lnTo>
                <a:lnTo>
                  <a:pt x="963" y="169"/>
                </a:lnTo>
                <a:lnTo>
                  <a:pt x="963" y="168"/>
                </a:lnTo>
                <a:lnTo>
                  <a:pt x="961" y="168"/>
                </a:lnTo>
                <a:lnTo>
                  <a:pt x="961" y="166"/>
                </a:lnTo>
                <a:lnTo>
                  <a:pt x="961" y="163"/>
                </a:lnTo>
                <a:lnTo>
                  <a:pt x="961" y="161"/>
                </a:lnTo>
                <a:lnTo>
                  <a:pt x="961" y="160"/>
                </a:lnTo>
                <a:lnTo>
                  <a:pt x="961" y="159"/>
                </a:lnTo>
                <a:lnTo>
                  <a:pt x="960" y="158"/>
                </a:lnTo>
                <a:lnTo>
                  <a:pt x="960" y="157"/>
                </a:lnTo>
                <a:lnTo>
                  <a:pt x="959" y="152"/>
                </a:lnTo>
                <a:lnTo>
                  <a:pt x="959" y="144"/>
                </a:lnTo>
                <a:lnTo>
                  <a:pt x="957" y="133"/>
                </a:lnTo>
                <a:lnTo>
                  <a:pt x="952" y="123"/>
                </a:lnTo>
                <a:lnTo>
                  <a:pt x="950" y="117"/>
                </a:lnTo>
                <a:lnTo>
                  <a:pt x="949" y="110"/>
                </a:lnTo>
                <a:lnTo>
                  <a:pt x="951" y="109"/>
                </a:lnTo>
                <a:lnTo>
                  <a:pt x="951" y="107"/>
                </a:lnTo>
                <a:lnTo>
                  <a:pt x="948" y="107"/>
                </a:lnTo>
                <a:lnTo>
                  <a:pt x="948" y="106"/>
                </a:lnTo>
                <a:lnTo>
                  <a:pt x="947" y="105"/>
                </a:lnTo>
                <a:lnTo>
                  <a:pt x="947" y="103"/>
                </a:lnTo>
                <a:lnTo>
                  <a:pt x="947" y="100"/>
                </a:lnTo>
                <a:lnTo>
                  <a:pt x="947" y="94"/>
                </a:lnTo>
                <a:lnTo>
                  <a:pt x="947" y="89"/>
                </a:lnTo>
                <a:lnTo>
                  <a:pt x="947" y="86"/>
                </a:lnTo>
                <a:lnTo>
                  <a:pt x="949" y="80"/>
                </a:lnTo>
                <a:lnTo>
                  <a:pt x="954" y="73"/>
                </a:lnTo>
                <a:lnTo>
                  <a:pt x="956" y="68"/>
                </a:lnTo>
                <a:lnTo>
                  <a:pt x="960" y="63"/>
                </a:lnTo>
                <a:lnTo>
                  <a:pt x="964" y="57"/>
                </a:lnTo>
                <a:lnTo>
                  <a:pt x="967" y="51"/>
                </a:lnTo>
                <a:lnTo>
                  <a:pt x="968" y="49"/>
                </a:lnTo>
                <a:lnTo>
                  <a:pt x="969" y="47"/>
                </a:lnTo>
                <a:lnTo>
                  <a:pt x="973" y="42"/>
                </a:lnTo>
                <a:lnTo>
                  <a:pt x="977" y="35"/>
                </a:lnTo>
                <a:lnTo>
                  <a:pt x="978" y="35"/>
                </a:lnTo>
                <a:lnTo>
                  <a:pt x="984" y="29"/>
                </a:lnTo>
                <a:lnTo>
                  <a:pt x="987" y="26"/>
                </a:lnTo>
                <a:lnTo>
                  <a:pt x="977" y="31"/>
                </a:lnTo>
                <a:lnTo>
                  <a:pt x="968" y="27"/>
                </a:lnTo>
                <a:lnTo>
                  <a:pt x="1009" y="5"/>
                </a:lnTo>
                <a:lnTo>
                  <a:pt x="1033" y="0"/>
                </a:lnTo>
                <a:lnTo>
                  <a:pt x="1046" y="0"/>
                </a:lnTo>
                <a:lnTo>
                  <a:pt x="1061" y="2"/>
                </a:lnTo>
                <a:lnTo>
                  <a:pt x="1063" y="4"/>
                </a:lnTo>
                <a:lnTo>
                  <a:pt x="1071" y="7"/>
                </a:lnTo>
                <a:lnTo>
                  <a:pt x="1128" y="31"/>
                </a:lnTo>
                <a:lnTo>
                  <a:pt x="1131" y="32"/>
                </a:lnTo>
                <a:lnTo>
                  <a:pt x="1137" y="34"/>
                </a:lnTo>
                <a:lnTo>
                  <a:pt x="1187" y="59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21" name="Freeform 99">
            <a:extLst>
              <a:ext uri="{FF2B5EF4-FFF2-40B4-BE49-F238E27FC236}">
                <a16:creationId xmlns:a16="http://schemas.microsoft.com/office/drawing/2014/main" id="{15D3ADEF-2EC5-692A-E3ED-25A16A9809AE}"/>
              </a:ext>
            </a:extLst>
          </p:cNvPr>
          <p:cNvSpPr>
            <a:spLocks/>
          </p:cNvSpPr>
          <p:nvPr/>
        </p:nvSpPr>
        <p:spPr bwMode="auto">
          <a:xfrm>
            <a:off x="2566015" y="2538205"/>
            <a:ext cx="749040" cy="739312"/>
          </a:xfrm>
          <a:custGeom>
            <a:avLst/>
            <a:gdLst>
              <a:gd name="T0" fmla="*/ 529 w 539"/>
              <a:gd name="T1" fmla="*/ 165 h 532"/>
              <a:gd name="T2" fmla="*/ 511 w 539"/>
              <a:gd name="T3" fmla="*/ 217 h 532"/>
              <a:gd name="T4" fmla="*/ 417 w 539"/>
              <a:gd name="T5" fmla="*/ 229 h 532"/>
              <a:gd name="T6" fmla="*/ 371 w 539"/>
              <a:gd name="T7" fmla="*/ 287 h 532"/>
              <a:gd name="T8" fmla="*/ 327 w 539"/>
              <a:gd name="T9" fmla="*/ 343 h 532"/>
              <a:gd name="T10" fmla="*/ 271 w 539"/>
              <a:gd name="T11" fmla="*/ 414 h 532"/>
              <a:gd name="T12" fmla="*/ 216 w 539"/>
              <a:gd name="T13" fmla="*/ 484 h 532"/>
              <a:gd name="T14" fmla="*/ 140 w 539"/>
              <a:gd name="T15" fmla="*/ 525 h 532"/>
              <a:gd name="T16" fmla="*/ 132 w 539"/>
              <a:gd name="T17" fmla="*/ 522 h 532"/>
              <a:gd name="T18" fmla="*/ 129 w 539"/>
              <a:gd name="T19" fmla="*/ 507 h 532"/>
              <a:gd name="T20" fmla="*/ 131 w 539"/>
              <a:gd name="T21" fmla="*/ 489 h 532"/>
              <a:gd name="T22" fmla="*/ 130 w 539"/>
              <a:gd name="T23" fmla="*/ 485 h 532"/>
              <a:gd name="T24" fmla="*/ 111 w 539"/>
              <a:gd name="T25" fmla="*/ 505 h 532"/>
              <a:gd name="T26" fmla="*/ 103 w 539"/>
              <a:gd name="T27" fmla="*/ 520 h 532"/>
              <a:gd name="T28" fmla="*/ 68 w 539"/>
              <a:gd name="T29" fmla="*/ 510 h 532"/>
              <a:gd name="T30" fmla="*/ 71 w 539"/>
              <a:gd name="T31" fmla="*/ 499 h 532"/>
              <a:gd name="T32" fmla="*/ 55 w 539"/>
              <a:gd name="T33" fmla="*/ 491 h 532"/>
              <a:gd name="T34" fmla="*/ 3 w 539"/>
              <a:gd name="T35" fmla="*/ 446 h 532"/>
              <a:gd name="T36" fmla="*/ 25 w 539"/>
              <a:gd name="T37" fmla="*/ 419 h 532"/>
              <a:gd name="T38" fmla="*/ 50 w 539"/>
              <a:gd name="T39" fmla="*/ 435 h 532"/>
              <a:gd name="T40" fmla="*/ 34 w 539"/>
              <a:gd name="T41" fmla="*/ 369 h 532"/>
              <a:gd name="T42" fmla="*/ 95 w 539"/>
              <a:gd name="T43" fmla="*/ 390 h 532"/>
              <a:gd name="T44" fmla="*/ 85 w 539"/>
              <a:gd name="T45" fmla="*/ 335 h 532"/>
              <a:gd name="T46" fmla="*/ 89 w 539"/>
              <a:gd name="T47" fmla="*/ 331 h 532"/>
              <a:gd name="T48" fmla="*/ 99 w 539"/>
              <a:gd name="T49" fmla="*/ 326 h 532"/>
              <a:gd name="T50" fmla="*/ 116 w 539"/>
              <a:gd name="T51" fmla="*/ 325 h 532"/>
              <a:gd name="T52" fmla="*/ 136 w 539"/>
              <a:gd name="T53" fmla="*/ 330 h 532"/>
              <a:gd name="T54" fmla="*/ 139 w 539"/>
              <a:gd name="T55" fmla="*/ 325 h 532"/>
              <a:gd name="T56" fmla="*/ 115 w 539"/>
              <a:gd name="T57" fmla="*/ 301 h 532"/>
              <a:gd name="T58" fmla="*/ 113 w 539"/>
              <a:gd name="T59" fmla="*/ 279 h 532"/>
              <a:gd name="T60" fmla="*/ 130 w 539"/>
              <a:gd name="T61" fmla="*/ 268 h 532"/>
              <a:gd name="T62" fmla="*/ 154 w 539"/>
              <a:gd name="T63" fmla="*/ 280 h 532"/>
              <a:gd name="T64" fmla="*/ 162 w 539"/>
              <a:gd name="T65" fmla="*/ 285 h 532"/>
              <a:gd name="T66" fmla="*/ 175 w 539"/>
              <a:gd name="T67" fmla="*/ 281 h 532"/>
              <a:gd name="T68" fmla="*/ 189 w 539"/>
              <a:gd name="T69" fmla="*/ 262 h 532"/>
              <a:gd name="T70" fmla="*/ 177 w 539"/>
              <a:gd name="T71" fmla="*/ 216 h 532"/>
              <a:gd name="T72" fmla="*/ 180 w 539"/>
              <a:gd name="T73" fmla="*/ 197 h 532"/>
              <a:gd name="T74" fmla="*/ 256 w 539"/>
              <a:gd name="T75" fmla="*/ 192 h 532"/>
              <a:gd name="T76" fmla="*/ 298 w 539"/>
              <a:gd name="T77" fmla="*/ 179 h 532"/>
              <a:gd name="T78" fmla="*/ 336 w 539"/>
              <a:gd name="T79" fmla="*/ 165 h 532"/>
              <a:gd name="T80" fmla="*/ 331 w 539"/>
              <a:gd name="T81" fmla="*/ 157 h 532"/>
              <a:gd name="T82" fmla="*/ 318 w 539"/>
              <a:gd name="T83" fmla="*/ 147 h 532"/>
              <a:gd name="T84" fmla="*/ 337 w 539"/>
              <a:gd name="T85" fmla="*/ 154 h 532"/>
              <a:gd name="T86" fmla="*/ 335 w 539"/>
              <a:gd name="T87" fmla="*/ 145 h 532"/>
              <a:gd name="T88" fmla="*/ 327 w 539"/>
              <a:gd name="T89" fmla="*/ 141 h 532"/>
              <a:gd name="T90" fmla="*/ 323 w 539"/>
              <a:gd name="T91" fmla="*/ 142 h 532"/>
              <a:gd name="T92" fmla="*/ 308 w 539"/>
              <a:gd name="T93" fmla="*/ 123 h 532"/>
              <a:gd name="T94" fmla="*/ 301 w 539"/>
              <a:gd name="T95" fmla="*/ 113 h 532"/>
              <a:gd name="T96" fmla="*/ 309 w 539"/>
              <a:gd name="T97" fmla="*/ 120 h 532"/>
              <a:gd name="T98" fmla="*/ 317 w 539"/>
              <a:gd name="T99" fmla="*/ 128 h 532"/>
              <a:gd name="T100" fmla="*/ 318 w 539"/>
              <a:gd name="T101" fmla="*/ 122 h 532"/>
              <a:gd name="T102" fmla="*/ 336 w 539"/>
              <a:gd name="T103" fmla="*/ 139 h 532"/>
              <a:gd name="T104" fmla="*/ 374 w 539"/>
              <a:gd name="T105" fmla="*/ 142 h 532"/>
              <a:gd name="T106" fmla="*/ 386 w 539"/>
              <a:gd name="T107" fmla="*/ 128 h 532"/>
              <a:gd name="T108" fmla="*/ 373 w 539"/>
              <a:gd name="T109" fmla="*/ 78 h 532"/>
              <a:gd name="T110" fmla="*/ 399 w 539"/>
              <a:gd name="T111" fmla="*/ 46 h 532"/>
              <a:gd name="T112" fmla="*/ 399 w 539"/>
              <a:gd name="T113" fmla="*/ 43 h 532"/>
              <a:gd name="T114" fmla="*/ 403 w 539"/>
              <a:gd name="T115" fmla="*/ 20 h 532"/>
              <a:gd name="T116" fmla="*/ 407 w 539"/>
              <a:gd name="T117" fmla="*/ 5 h 532"/>
              <a:gd name="T118" fmla="*/ 423 w 539"/>
              <a:gd name="T119" fmla="*/ 38 h 532"/>
              <a:gd name="T120" fmla="*/ 433 w 539"/>
              <a:gd name="T121" fmla="*/ 55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39" h="532">
                <a:moveTo>
                  <a:pt x="474" y="101"/>
                </a:moveTo>
                <a:lnTo>
                  <a:pt x="477" y="105"/>
                </a:lnTo>
                <a:lnTo>
                  <a:pt x="481" y="107"/>
                </a:lnTo>
                <a:lnTo>
                  <a:pt x="500" y="122"/>
                </a:lnTo>
                <a:lnTo>
                  <a:pt x="526" y="143"/>
                </a:lnTo>
                <a:lnTo>
                  <a:pt x="522" y="149"/>
                </a:lnTo>
                <a:lnTo>
                  <a:pt x="521" y="150"/>
                </a:lnTo>
                <a:lnTo>
                  <a:pt x="529" y="165"/>
                </a:lnTo>
                <a:lnTo>
                  <a:pt x="538" y="181"/>
                </a:lnTo>
                <a:lnTo>
                  <a:pt x="539" y="182"/>
                </a:lnTo>
                <a:lnTo>
                  <a:pt x="538" y="182"/>
                </a:lnTo>
                <a:lnTo>
                  <a:pt x="537" y="184"/>
                </a:lnTo>
                <a:lnTo>
                  <a:pt x="532" y="191"/>
                </a:lnTo>
                <a:lnTo>
                  <a:pt x="525" y="199"/>
                </a:lnTo>
                <a:lnTo>
                  <a:pt x="518" y="208"/>
                </a:lnTo>
                <a:lnTo>
                  <a:pt x="511" y="217"/>
                </a:lnTo>
                <a:lnTo>
                  <a:pt x="504" y="225"/>
                </a:lnTo>
                <a:lnTo>
                  <a:pt x="478" y="205"/>
                </a:lnTo>
                <a:lnTo>
                  <a:pt x="472" y="214"/>
                </a:lnTo>
                <a:lnTo>
                  <a:pt x="444" y="193"/>
                </a:lnTo>
                <a:lnTo>
                  <a:pt x="438" y="201"/>
                </a:lnTo>
                <a:lnTo>
                  <a:pt x="431" y="210"/>
                </a:lnTo>
                <a:lnTo>
                  <a:pt x="424" y="220"/>
                </a:lnTo>
                <a:lnTo>
                  <a:pt x="417" y="229"/>
                </a:lnTo>
                <a:lnTo>
                  <a:pt x="410" y="238"/>
                </a:lnTo>
                <a:lnTo>
                  <a:pt x="404" y="246"/>
                </a:lnTo>
                <a:lnTo>
                  <a:pt x="396" y="255"/>
                </a:lnTo>
                <a:lnTo>
                  <a:pt x="389" y="264"/>
                </a:lnTo>
                <a:lnTo>
                  <a:pt x="382" y="273"/>
                </a:lnTo>
                <a:lnTo>
                  <a:pt x="375" y="281"/>
                </a:lnTo>
                <a:lnTo>
                  <a:pt x="373" y="284"/>
                </a:lnTo>
                <a:lnTo>
                  <a:pt x="371" y="287"/>
                </a:lnTo>
                <a:lnTo>
                  <a:pt x="362" y="299"/>
                </a:lnTo>
                <a:lnTo>
                  <a:pt x="355" y="308"/>
                </a:lnTo>
                <a:lnTo>
                  <a:pt x="349" y="314"/>
                </a:lnTo>
                <a:lnTo>
                  <a:pt x="348" y="316"/>
                </a:lnTo>
                <a:lnTo>
                  <a:pt x="346" y="318"/>
                </a:lnTo>
                <a:lnTo>
                  <a:pt x="340" y="325"/>
                </a:lnTo>
                <a:lnTo>
                  <a:pt x="334" y="334"/>
                </a:lnTo>
                <a:lnTo>
                  <a:pt x="327" y="343"/>
                </a:lnTo>
                <a:lnTo>
                  <a:pt x="320" y="352"/>
                </a:lnTo>
                <a:lnTo>
                  <a:pt x="313" y="360"/>
                </a:lnTo>
                <a:lnTo>
                  <a:pt x="306" y="369"/>
                </a:lnTo>
                <a:lnTo>
                  <a:pt x="300" y="379"/>
                </a:lnTo>
                <a:lnTo>
                  <a:pt x="293" y="388"/>
                </a:lnTo>
                <a:lnTo>
                  <a:pt x="285" y="396"/>
                </a:lnTo>
                <a:lnTo>
                  <a:pt x="278" y="405"/>
                </a:lnTo>
                <a:lnTo>
                  <a:pt x="271" y="414"/>
                </a:lnTo>
                <a:lnTo>
                  <a:pt x="265" y="423"/>
                </a:lnTo>
                <a:lnTo>
                  <a:pt x="258" y="431"/>
                </a:lnTo>
                <a:lnTo>
                  <a:pt x="251" y="440"/>
                </a:lnTo>
                <a:lnTo>
                  <a:pt x="244" y="449"/>
                </a:lnTo>
                <a:lnTo>
                  <a:pt x="236" y="458"/>
                </a:lnTo>
                <a:lnTo>
                  <a:pt x="229" y="466"/>
                </a:lnTo>
                <a:lnTo>
                  <a:pt x="223" y="475"/>
                </a:lnTo>
                <a:lnTo>
                  <a:pt x="216" y="484"/>
                </a:lnTo>
                <a:lnTo>
                  <a:pt x="209" y="493"/>
                </a:lnTo>
                <a:lnTo>
                  <a:pt x="202" y="501"/>
                </a:lnTo>
                <a:lnTo>
                  <a:pt x="194" y="510"/>
                </a:lnTo>
                <a:lnTo>
                  <a:pt x="168" y="490"/>
                </a:lnTo>
                <a:lnTo>
                  <a:pt x="161" y="499"/>
                </a:lnTo>
                <a:lnTo>
                  <a:pt x="154" y="507"/>
                </a:lnTo>
                <a:lnTo>
                  <a:pt x="147" y="516"/>
                </a:lnTo>
                <a:lnTo>
                  <a:pt x="140" y="525"/>
                </a:lnTo>
                <a:lnTo>
                  <a:pt x="138" y="528"/>
                </a:lnTo>
                <a:lnTo>
                  <a:pt x="137" y="530"/>
                </a:lnTo>
                <a:lnTo>
                  <a:pt x="136" y="530"/>
                </a:lnTo>
                <a:lnTo>
                  <a:pt x="134" y="528"/>
                </a:lnTo>
                <a:lnTo>
                  <a:pt x="134" y="526"/>
                </a:lnTo>
                <a:lnTo>
                  <a:pt x="133" y="525"/>
                </a:lnTo>
                <a:lnTo>
                  <a:pt x="132" y="524"/>
                </a:lnTo>
                <a:lnTo>
                  <a:pt x="132" y="522"/>
                </a:lnTo>
                <a:lnTo>
                  <a:pt x="131" y="520"/>
                </a:lnTo>
                <a:lnTo>
                  <a:pt x="131" y="518"/>
                </a:lnTo>
                <a:lnTo>
                  <a:pt x="130" y="517"/>
                </a:lnTo>
                <a:lnTo>
                  <a:pt x="130" y="515"/>
                </a:lnTo>
                <a:lnTo>
                  <a:pt x="130" y="514"/>
                </a:lnTo>
                <a:lnTo>
                  <a:pt x="129" y="511"/>
                </a:lnTo>
                <a:lnTo>
                  <a:pt x="129" y="509"/>
                </a:lnTo>
                <a:lnTo>
                  <a:pt x="129" y="507"/>
                </a:lnTo>
                <a:lnTo>
                  <a:pt x="129" y="506"/>
                </a:lnTo>
                <a:lnTo>
                  <a:pt x="128" y="506"/>
                </a:lnTo>
                <a:lnTo>
                  <a:pt x="128" y="501"/>
                </a:lnTo>
                <a:lnTo>
                  <a:pt x="128" y="499"/>
                </a:lnTo>
                <a:lnTo>
                  <a:pt x="129" y="497"/>
                </a:lnTo>
                <a:lnTo>
                  <a:pt x="129" y="494"/>
                </a:lnTo>
                <a:lnTo>
                  <a:pt x="130" y="493"/>
                </a:lnTo>
                <a:lnTo>
                  <a:pt x="131" y="489"/>
                </a:lnTo>
                <a:lnTo>
                  <a:pt x="133" y="484"/>
                </a:lnTo>
                <a:lnTo>
                  <a:pt x="136" y="481"/>
                </a:lnTo>
                <a:lnTo>
                  <a:pt x="136" y="480"/>
                </a:lnTo>
                <a:lnTo>
                  <a:pt x="136" y="478"/>
                </a:lnTo>
                <a:lnTo>
                  <a:pt x="136" y="480"/>
                </a:lnTo>
                <a:lnTo>
                  <a:pt x="134" y="481"/>
                </a:lnTo>
                <a:lnTo>
                  <a:pt x="132" y="483"/>
                </a:lnTo>
                <a:lnTo>
                  <a:pt x="130" y="485"/>
                </a:lnTo>
                <a:lnTo>
                  <a:pt x="128" y="486"/>
                </a:lnTo>
                <a:lnTo>
                  <a:pt x="128" y="488"/>
                </a:lnTo>
                <a:lnTo>
                  <a:pt x="123" y="491"/>
                </a:lnTo>
                <a:lnTo>
                  <a:pt x="122" y="492"/>
                </a:lnTo>
                <a:lnTo>
                  <a:pt x="120" y="494"/>
                </a:lnTo>
                <a:lnTo>
                  <a:pt x="119" y="495"/>
                </a:lnTo>
                <a:lnTo>
                  <a:pt x="112" y="502"/>
                </a:lnTo>
                <a:lnTo>
                  <a:pt x="111" y="505"/>
                </a:lnTo>
                <a:lnTo>
                  <a:pt x="110" y="506"/>
                </a:lnTo>
                <a:lnTo>
                  <a:pt x="108" y="508"/>
                </a:lnTo>
                <a:lnTo>
                  <a:pt x="108" y="509"/>
                </a:lnTo>
                <a:lnTo>
                  <a:pt x="108" y="510"/>
                </a:lnTo>
                <a:lnTo>
                  <a:pt x="107" y="511"/>
                </a:lnTo>
                <a:lnTo>
                  <a:pt x="107" y="514"/>
                </a:lnTo>
                <a:lnTo>
                  <a:pt x="106" y="515"/>
                </a:lnTo>
                <a:lnTo>
                  <a:pt x="103" y="520"/>
                </a:lnTo>
                <a:lnTo>
                  <a:pt x="99" y="524"/>
                </a:lnTo>
                <a:lnTo>
                  <a:pt x="98" y="525"/>
                </a:lnTo>
                <a:lnTo>
                  <a:pt x="97" y="527"/>
                </a:lnTo>
                <a:lnTo>
                  <a:pt x="95" y="530"/>
                </a:lnTo>
                <a:lnTo>
                  <a:pt x="94" y="531"/>
                </a:lnTo>
                <a:lnTo>
                  <a:pt x="93" y="532"/>
                </a:lnTo>
                <a:lnTo>
                  <a:pt x="67" y="511"/>
                </a:lnTo>
                <a:lnTo>
                  <a:pt x="68" y="510"/>
                </a:lnTo>
                <a:lnTo>
                  <a:pt x="69" y="509"/>
                </a:lnTo>
                <a:lnTo>
                  <a:pt x="70" y="507"/>
                </a:lnTo>
                <a:lnTo>
                  <a:pt x="71" y="506"/>
                </a:lnTo>
                <a:lnTo>
                  <a:pt x="72" y="503"/>
                </a:lnTo>
                <a:lnTo>
                  <a:pt x="73" y="502"/>
                </a:lnTo>
                <a:lnTo>
                  <a:pt x="75" y="501"/>
                </a:lnTo>
                <a:lnTo>
                  <a:pt x="76" y="501"/>
                </a:lnTo>
                <a:lnTo>
                  <a:pt x="71" y="499"/>
                </a:lnTo>
                <a:lnTo>
                  <a:pt x="69" y="499"/>
                </a:lnTo>
                <a:lnTo>
                  <a:pt x="68" y="498"/>
                </a:lnTo>
                <a:lnTo>
                  <a:pt x="67" y="497"/>
                </a:lnTo>
                <a:lnTo>
                  <a:pt x="65" y="497"/>
                </a:lnTo>
                <a:lnTo>
                  <a:pt x="64" y="495"/>
                </a:lnTo>
                <a:lnTo>
                  <a:pt x="61" y="494"/>
                </a:lnTo>
                <a:lnTo>
                  <a:pt x="61" y="493"/>
                </a:lnTo>
                <a:lnTo>
                  <a:pt x="55" y="491"/>
                </a:lnTo>
                <a:lnTo>
                  <a:pt x="54" y="490"/>
                </a:lnTo>
                <a:lnTo>
                  <a:pt x="50" y="488"/>
                </a:lnTo>
                <a:lnTo>
                  <a:pt x="50" y="486"/>
                </a:lnTo>
                <a:lnTo>
                  <a:pt x="44" y="483"/>
                </a:lnTo>
                <a:lnTo>
                  <a:pt x="42" y="475"/>
                </a:lnTo>
                <a:lnTo>
                  <a:pt x="33" y="466"/>
                </a:lnTo>
                <a:lnTo>
                  <a:pt x="3" y="447"/>
                </a:lnTo>
                <a:lnTo>
                  <a:pt x="3" y="446"/>
                </a:lnTo>
                <a:lnTo>
                  <a:pt x="1" y="443"/>
                </a:lnTo>
                <a:lnTo>
                  <a:pt x="0" y="442"/>
                </a:lnTo>
                <a:lnTo>
                  <a:pt x="3" y="439"/>
                </a:lnTo>
                <a:lnTo>
                  <a:pt x="4" y="439"/>
                </a:lnTo>
                <a:lnTo>
                  <a:pt x="7" y="441"/>
                </a:lnTo>
                <a:lnTo>
                  <a:pt x="8" y="441"/>
                </a:lnTo>
                <a:lnTo>
                  <a:pt x="11" y="436"/>
                </a:lnTo>
                <a:lnTo>
                  <a:pt x="25" y="419"/>
                </a:lnTo>
                <a:lnTo>
                  <a:pt x="42" y="433"/>
                </a:lnTo>
                <a:lnTo>
                  <a:pt x="42" y="432"/>
                </a:lnTo>
                <a:lnTo>
                  <a:pt x="41" y="431"/>
                </a:lnTo>
                <a:lnTo>
                  <a:pt x="44" y="426"/>
                </a:lnTo>
                <a:lnTo>
                  <a:pt x="42" y="431"/>
                </a:lnTo>
                <a:lnTo>
                  <a:pt x="43" y="432"/>
                </a:lnTo>
                <a:lnTo>
                  <a:pt x="49" y="436"/>
                </a:lnTo>
                <a:lnTo>
                  <a:pt x="50" y="435"/>
                </a:lnTo>
                <a:lnTo>
                  <a:pt x="52" y="433"/>
                </a:lnTo>
                <a:lnTo>
                  <a:pt x="49" y="438"/>
                </a:lnTo>
                <a:lnTo>
                  <a:pt x="52" y="440"/>
                </a:lnTo>
                <a:lnTo>
                  <a:pt x="58" y="432"/>
                </a:lnTo>
                <a:lnTo>
                  <a:pt x="65" y="421"/>
                </a:lnTo>
                <a:lnTo>
                  <a:pt x="78" y="405"/>
                </a:lnTo>
                <a:lnTo>
                  <a:pt x="36" y="371"/>
                </a:lnTo>
                <a:lnTo>
                  <a:pt x="34" y="369"/>
                </a:lnTo>
                <a:lnTo>
                  <a:pt x="37" y="364"/>
                </a:lnTo>
                <a:lnTo>
                  <a:pt x="39" y="366"/>
                </a:lnTo>
                <a:lnTo>
                  <a:pt x="81" y="399"/>
                </a:lnTo>
                <a:lnTo>
                  <a:pt x="86" y="393"/>
                </a:lnTo>
                <a:lnTo>
                  <a:pt x="89" y="397"/>
                </a:lnTo>
                <a:lnTo>
                  <a:pt x="92" y="393"/>
                </a:lnTo>
                <a:lnTo>
                  <a:pt x="94" y="391"/>
                </a:lnTo>
                <a:lnTo>
                  <a:pt x="95" y="390"/>
                </a:lnTo>
                <a:lnTo>
                  <a:pt x="97" y="386"/>
                </a:lnTo>
                <a:lnTo>
                  <a:pt x="101" y="383"/>
                </a:lnTo>
                <a:lnTo>
                  <a:pt x="88" y="372"/>
                </a:lnTo>
                <a:lnTo>
                  <a:pt x="90" y="367"/>
                </a:lnTo>
                <a:lnTo>
                  <a:pt x="84" y="349"/>
                </a:lnTo>
                <a:lnTo>
                  <a:pt x="92" y="335"/>
                </a:lnTo>
                <a:lnTo>
                  <a:pt x="87" y="332"/>
                </a:lnTo>
                <a:lnTo>
                  <a:pt x="85" y="335"/>
                </a:lnTo>
                <a:lnTo>
                  <a:pt x="77" y="330"/>
                </a:lnTo>
                <a:lnTo>
                  <a:pt x="79" y="327"/>
                </a:lnTo>
                <a:lnTo>
                  <a:pt x="79" y="326"/>
                </a:lnTo>
                <a:lnTo>
                  <a:pt x="80" y="324"/>
                </a:lnTo>
                <a:lnTo>
                  <a:pt x="81" y="324"/>
                </a:lnTo>
                <a:lnTo>
                  <a:pt x="84" y="322"/>
                </a:lnTo>
                <a:lnTo>
                  <a:pt x="90" y="327"/>
                </a:lnTo>
                <a:lnTo>
                  <a:pt x="89" y="331"/>
                </a:lnTo>
                <a:lnTo>
                  <a:pt x="88" y="331"/>
                </a:lnTo>
                <a:lnTo>
                  <a:pt x="93" y="334"/>
                </a:lnTo>
                <a:lnTo>
                  <a:pt x="96" y="331"/>
                </a:lnTo>
                <a:lnTo>
                  <a:pt x="98" y="327"/>
                </a:lnTo>
                <a:lnTo>
                  <a:pt x="99" y="327"/>
                </a:lnTo>
                <a:lnTo>
                  <a:pt x="84" y="316"/>
                </a:lnTo>
                <a:lnTo>
                  <a:pt x="85" y="315"/>
                </a:lnTo>
                <a:lnTo>
                  <a:pt x="99" y="326"/>
                </a:lnTo>
                <a:lnTo>
                  <a:pt x="104" y="324"/>
                </a:lnTo>
                <a:lnTo>
                  <a:pt x="106" y="325"/>
                </a:lnTo>
                <a:lnTo>
                  <a:pt x="106" y="324"/>
                </a:lnTo>
                <a:lnTo>
                  <a:pt x="113" y="330"/>
                </a:lnTo>
                <a:lnTo>
                  <a:pt x="115" y="326"/>
                </a:lnTo>
                <a:lnTo>
                  <a:pt x="86" y="302"/>
                </a:lnTo>
                <a:lnTo>
                  <a:pt x="87" y="300"/>
                </a:lnTo>
                <a:lnTo>
                  <a:pt x="116" y="325"/>
                </a:lnTo>
                <a:lnTo>
                  <a:pt x="119" y="325"/>
                </a:lnTo>
                <a:lnTo>
                  <a:pt x="131" y="334"/>
                </a:lnTo>
                <a:lnTo>
                  <a:pt x="133" y="332"/>
                </a:lnTo>
                <a:lnTo>
                  <a:pt x="134" y="332"/>
                </a:lnTo>
                <a:lnTo>
                  <a:pt x="134" y="331"/>
                </a:lnTo>
                <a:lnTo>
                  <a:pt x="133" y="330"/>
                </a:lnTo>
                <a:lnTo>
                  <a:pt x="134" y="331"/>
                </a:lnTo>
                <a:lnTo>
                  <a:pt x="136" y="330"/>
                </a:lnTo>
                <a:lnTo>
                  <a:pt x="136" y="331"/>
                </a:lnTo>
                <a:lnTo>
                  <a:pt x="137" y="327"/>
                </a:lnTo>
                <a:lnTo>
                  <a:pt x="133" y="325"/>
                </a:lnTo>
                <a:lnTo>
                  <a:pt x="122" y="315"/>
                </a:lnTo>
                <a:lnTo>
                  <a:pt x="122" y="314"/>
                </a:lnTo>
                <a:lnTo>
                  <a:pt x="134" y="324"/>
                </a:lnTo>
                <a:lnTo>
                  <a:pt x="138" y="327"/>
                </a:lnTo>
                <a:lnTo>
                  <a:pt x="139" y="325"/>
                </a:lnTo>
                <a:lnTo>
                  <a:pt x="138" y="325"/>
                </a:lnTo>
                <a:lnTo>
                  <a:pt x="104" y="297"/>
                </a:lnTo>
                <a:lnTo>
                  <a:pt x="106" y="294"/>
                </a:lnTo>
                <a:lnTo>
                  <a:pt x="107" y="297"/>
                </a:lnTo>
                <a:lnTo>
                  <a:pt x="110" y="299"/>
                </a:lnTo>
                <a:lnTo>
                  <a:pt x="113" y="299"/>
                </a:lnTo>
                <a:lnTo>
                  <a:pt x="114" y="300"/>
                </a:lnTo>
                <a:lnTo>
                  <a:pt x="115" y="301"/>
                </a:lnTo>
                <a:lnTo>
                  <a:pt x="115" y="302"/>
                </a:lnTo>
                <a:lnTo>
                  <a:pt x="127" y="310"/>
                </a:lnTo>
                <a:lnTo>
                  <a:pt x="129" y="309"/>
                </a:lnTo>
                <a:lnTo>
                  <a:pt x="130" y="309"/>
                </a:lnTo>
                <a:lnTo>
                  <a:pt x="134" y="302"/>
                </a:lnTo>
                <a:lnTo>
                  <a:pt x="136" y="300"/>
                </a:lnTo>
                <a:lnTo>
                  <a:pt x="111" y="281"/>
                </a:lnTo>
                <a:lnTo>
                  <a:pt x="113" y="279"/>
                </a:lnTo>
                <a:lnTo>
                  <a:pt x="124" y="289"/>
                </a:lnTo>
                <a:lnTo>
                  <a:pt x="127" y="289"/>
                </a:lnTo>
                <a:lnTo>
                  <a:pt x="130" y="288"/>
                </a:lnTo>
                <a:lnTo>
                  <a:pt x="134" y="283"/>
                </a:lnTo>
                <a:lnTo>
                  <a:pt x="134" y="280"/>
                </a:lnTo>
                <a:lnTo>
                  <a:pt x="136" y="279"/>
                </a:lnTo>
                <a:lnTo>
                  <a:pt x="128" y="272"/>
                </a:lnTo>
                <a:lnTo>
                  <a:pt x="130" y="268"/>
                </a:lnTo>
                <a:lnTo>
                  <a:pt x="139" y="275"/>
                </a:lnTo>
                <a:lnTo>
                  <a:pt x="141" y="275"/>
                </a:lnTo>
                <a:lnTo>
                  <a:pt x="142" y="276"/>
                </a:lnTo>
                <a:lnTo>
                  <a:pt x="142" y="277"/>
                </a:lnTo>
                <a:lnTo>
                  <a:pt x="144" y="279"/>
                </a:lnTo>
                <a:lnTo>
                  <a:pt x="147" y="279"/>
                </a:lnTo>
                <a:lnTo>
                  <a:pt x="149" y="280"/>
                </a:lnTo>
                <a:lnTo>
                  <a:pt x="154" y="280"/>
                </a:lnTo>
                <a:lnTo>
                  <a:pt x="156" y="282"/>
                </a:lnTo>
                <a:lnTo>
                  <a:pt x="158" y="282"/>
                </a:lnTo>
                <a:lnTo>
                  <a:pt x="159" y="282"/>
                </a:lnTo>
                <a:lnTo>
                  <a:pt x="158" y="283"/>
                </a:lnTo>
                <a:lnTo>
                  <a:pt x="159" y="284"/>
                </a:lnTo>
                <a:lnTo>
                  <a:pt x="161" y="284"/>
                </a:lnTo>
                <a:lnTo>
                  <a:pt x="162" y="284"/>
                </a:lnTo>
                <a:lnTo>
                  <a:pt x="162" y="285"/>
                </a:lnTo>
                <a:lnTo>
                  <a:pt x="163" y="288"/>
                </a:lnTo>
                <a:lnTo>
                  <a:pt x="164" y="290"/>
                </a:lnTo>
                <a:lnTo>
                  <a:pt x="165" y="291"/>
                </a:lnTo>
                <a:lnTo>
                  <a:pt x="166" y="290"/>
                </a:lnTo>
                <a:lnTo>
                  <a:pt x="172" y="284"/>
                </a:lnTo>
                <a:lnTo>
                  <a:pt x="146" y="265"/>
                </a:lnTo>
                <a:lnTo>
                  <a:pt x="149" y="262"/>
                </a:lnTo>
                <a:lnTo>
                  <a:pt x="175" y="281"/>
                </a:lnTo>
                <a:lnTo>
                  <a:pt x="183" y="269"/>
                </a:lnTo>
                <a:lnTo>
                  <a:pt x="180" y="267"/>
                </a:lnTo>
                <a:lnTo>
                  <a:pt x="180" y="266"/>
                </a:lnTo>
                <a:lnTo>
                  <a:pt x="151" y="243"/>
                </a:lnTo>
                <a:lnTo>
                  <a:pt x="153" y="241"/>
                </a:lnTo>
                <a:lnTo>
                  <a:pt x="182" y="264"/>
                </a:lnTo>
                <a:lnTo>
                  <a:pt x="187" y="259"/>
                </a:lnTo>
                <a:lnTo>
                  <a:pt x="189" y="262"/>
                </a:lnTo>
                <a:lnTo>
                  <a:pt x="192" y="257"/>
                </a:lnTo>
                <a:lnTo>
                  <a:pt x="161" y="230"/>
                </a:lnTo>
                <a:lnTo>
                  <a:pt x="163" y="226"/>
                </a:lnTo>
                <a:lnTo>
                  <a:pt x="166" y="222"/>
                </a:lnTo>
                <a:lnTo>
                  <a:pt x="199" y="248"/>
                </a:lnTo>
                <a:lnTo>
                  <a:pt x="203" y="241"/>
                </a:lnTo>
                <a:lnTo>
                  <a:pt x="176" y="217"/>
                </a:lnTo>
                <a:lnTo>
                  <a:pt x="177" y="216"/>
                </a:lnTo>
                <a:lnTo>
                  <a:pt x="175" y="214"/>
                </a:lnTo>
                <a:lnTo>
                  <a:pt x="176" y="212"/>
                </a:lnTo>
                <a:lnTo>
                  <a:pt x="180" y="214"/>
                </a:lnTo>
                <a:lnTo>
                  <a:pt x="179" y="215"/>
                </a:lnTo>
                <a:lnTo>
                  <a:pt x="208" y="235"/>
                </a:lnTo>
                <a:lnTo>
                  <a:pt x="209" y="234"/>
                </a:lnTo>
                <a:lnTo>
                  <a:pt x="216" y="225"/>
                </a:lnTo>
                <a:lnTo>
                  <a:pt x="180" y="197"/>
                </a:lnTo>
                <a:lnTo>
                  <a:pt x="189" y="188"/>
                </a:lnTo>
                <a:lnTo>
                  <a:pt x="202" y="176"/>
                </a:lnTo>
                <a:lnTo>
                  <a:pt x="220" y="191"/>
                </a:lnTo>
                <a:lnTo>
                  <a:pt x="225" y="188"/>
                </a:lnTo>
                <a:lnTo>
                  <a:pt x="239" y="199"/>
                </a:lnTo>
                <a:lnTo>
                  <a:pt x="246" y="205"/>
                </a:lnTo>
                <a:lnTo>
                  <a:pt x="251" y="198"/>
                </a:lnTo>
                <a:lnTo>
                  <a:pt x="256" y="192"/>
                </a:lnTo>
                <a:lnTo>
                  <a:pt x="220" y="164"/>
                </a:lnTo>
                <a:lnTo>
                  <a:pt x="231" y="157"/>
                </a:lnTo>
                <a:lnTo>
                  <a:pt x="236" y="157"/>
                </a:lnTo>
                <a:lnTo>
                  <a:pt x="266" y="181"/>
                </a:lnTo>
                <a:lnTo>
                  <a:pt x="285" y="196"/>
                </a:lnTo>
                <a:lnTo>
                  <a:pt x="285" y="195"/>
                </a:lnTo>
                <a:lnTo>
                  <a:pt x="295" y="183"/>
                </a:lnTo>
                <a:lnTo>
                  <a:pt x="298" y="179"/>
                </a:lnTo>
                <a:lnTo>
                  <a:pt x="263" y="150"/>
                </a:lnTo>
                <a:lnTo>
                  <a:pt x="262" y="146"/>
                </a:lnTo>
                <a:lnTo>
                  <a:pt x="274" y="137"/>
                </a:lnTo>
                <a:lnTo>
                  <a:pt x="284" y="134"/>
                </a:lnTo>
                <a:lnTo>
                  <a:pt x="314" y="158"/>
                </a:lnTo>
                <a:lnTo>
                  <a:pt x="320" y="151"/>
                </a:lnTo>
                <a:lnTo>
                  <a:pt x="321" y="154"/>
                </a:lnTo>
                <a:lnTo>
                  <a:pt x="336" y="165"/>
                </a:lnTo>
                <a:lnTo>
                  <a:pt x="338" y="164"/>
                </a:lnTo>
                <a:lnTo>
                  <a:pt x="338" y="163"/>
                </a:lnTo>
                <a:lnTo>
                  <a:pt x="337" y="163"/>
                </a:lnTo>
                <a:lnTo>
                  <a:pt x="337" y="162"/>
                </a:lnTo>
                <a:lnTo>
                  <a:pt x="335" y="160"/>
                </a:lnTo>
                <a:lnTo>
                  <a:pt x="334" y="159"/>
                </a:lnTo>
                <a:lnTo>
                  <a:pt x="331" y="158"/>
                </a:lnTo>
                <a:lnTo>
                  <a:pt x="331" y="157"/>
                </a:lnTo>
                <a:lnTo>
                  <a:pt x="330" y="157"/>
                </a:lnTo>
                <a:lnTo>
                  <a:pt x="328" y="156"/>
                </a:lnTo>
                <a:lnTo>
                  <a:pt x="327" y="154"/>
                </a:lnTo>
                <a:lnTo>
                  <a:pt x="326" y="154"/>
                </a:lnTo>
                <a:lnTo>
                  <a:pt x="325" y="153"/>
                </a:lnTo>
                <a:lnTo>
                  <a:pt x="320" y="148"/>
                </a:lnTo>
                <a:lnTo>
                  <a:pt x="319" y="147"/>
                </a:lnTo>
                <a:lnTo>
                  <a:pt x="318" y="147"/>
                </a:lnTo>
                <a:lnTo>
                  <a:pt x="315" y="146"/>
                </a:lnTo>
                <a:lnTo>
                  <a:pt x="313" y="145"/>
                </a:lnTo>
                <a:lnTo>
                  <a:pt x="313" y="143"/>
                </a:lnTo>
                <a:lnTo>
                  <a:pt x="314" y="142"/>
                </a:lnTo>
                <a:lnTo>
                  <a:pt x="317" y="139"/>
                </a:lnTo>
                <a:lnTo>
                  <a:pt x="322" y="142"/>
                </a:lnTo>
                <a:lnTo>
                  <a:pt x="332" y="150"/>
                </a:lnTo>
                <a:lnTo>
                  <a:pt x="337" y="154"/>
                </a:lnTo>
                <a:lnTo>
                  <a:pt x="340" y="157"/>
                </a:lnTo>
                <a:lnTo>
                  <a:pt x="341" y="157"/>
                </a:lnTo>
                <a:lnTo>
                  <a:pt x="341" y="158"/>
                </a:lnTo>
                <a:lnTo>
                  <a:pt x="346" y="153"/>
                </a:lnTo>
                <a:lnTo>
                  <a:pt x="341" y="149"/>
                </a:lnTo>
                <a:lnTo>
                  <a:pt x="337" y="146"/>
                </a:lnTo>
                <a:lnTo>
                  <a:pt x="336" y="145"/>
                </a:lnTo>
                <a:lnTo>
                  <a:pt x="335" y="145"/>
                </a:lnTo>
                <a:lnTo>
                  <a:pt x="334" y="143"/>
                </a:lnTo>
                <a:lnTo>
                  <a:pt x="332" y="145"/>
                </a:lnTo>
                <a:lnTo>
                  <a:pt x="334" y="146"/>
                </a:lnTo>
                <a:lnTo>
                  <a:pt x="331" y="148"/>
                </a:lnTo>
                <a:lnTo>
                  <a:pt x="325" y="143"/>
                </a:lnTo>
                <a:lnTo>
                  <a:pt x="323" y="142"/>
                </a:lnTo>
                <a:lnTo>
                  <a:pt x="326" y="140"/>
                </a:lnTo>
                <a:lnTo>
                  <a:pt x="327" y="141"/>
                </a:lnTo>
                <a:lnTo>
                  <a:pt x="328" y="140"/>
                </a:lnTo>
                <a:lnTo>
                  <a:pt x="328" y="139"/>
                </a:lnTo>
                <a:lnTo>
                  <a:pt x="326" y="138"/>
                </a:lnTo>
                <a:lnTo>
                  <a:pt x="325" y="138"/>
                </a:lnTo>
                <a:lnTo>
                  <a:pt x="326" y="139"/>
                </a:lnTo>
                <a:lnTo>
                  <a:pt x="325" y="139"/>
                </a:lnTo>
                <a:lnTo>
                  <a:pt x="326" y="139"/>
                </a:lnTo>
                <a:lnTo>
                  <a:pt x="323" y="142"/>
                </a:lnTo>
                <a:lnTo>
                  <a:pt x="320" y="140"/>
                </a:lnTo>
                <a:lnTo>
                  <a:pt x="315" y="137"/>
                </a:lnTo>
                <a:lnTo>
                  <a:pt x="319" y="133"/>
                </a:lnTo>
                <a:lnTo>
                  <a:pt x="320" y="134"/>
                </a:lnTo>
                <a:lnTo>
                  <a:pt x="320" y="133"/>
                </a:lnTo>
                <a:lnTo>
                  <a:pt x="317" y="131"/>
                </a:lnTo>
                <a:lnTo>
                  <a:pt x="312" y="126"/>
                </a:lnTo>
                <a:lnTo>
                  <a:pt x="308" y="123"/>
                </a:lnTo>
                <a:lnTo>
                  <a:pt x="298" y="116"/>
                </a:lnTo>
                <a:lnTo>
                  <a:pt x="296" y="114"/>
                </a:lnTo>
                <a:lnTo>
                  <a:pt x="295" y="114"/>
                </a:lnTo>
                <a:lnTo>
                  <a:pt x="295" y="113"/>
                </a:lnTo>
                <a:lnTo>
                  <a:pt x="296" y="113"/>
                </a:lnTo>
                <a:lnTo>
                  <a:pt x="301" y="115"/>
                </a:lnTo>
                <a:lnTo>
                  <a:pt x="301" y="114"/>
                </a:lnTo>
                <a:lnTo>
                  <a:pt x="301" y="113"/>
                </a:lnTo>
                <a:lnTo>
                  <a:pt x="303" y="110"/>
                </a:lnTo>
                <a:lnTo>
                  <a:pt x="310" y="116"/>
                </a:lnTo>
                <a:lnTo>
                  <a:pt x="308" y="120"/>
                </a:lnTo>
                <a:lnTo>
                  <a:pt x="306" y="118"/>
                </a:lnTo>
                <a:lnTo>
                  <a:pt x="305" y="120"/>
                </a:lnTo>
                <a:lnTo>
                  <a:pt x="309" y="122"/>
                </a:lnTo>
                <a:lnTo>
                  <a:pt x="310" y="121"/>
                </a:lnTo>
                <a:lnTo>
                  <a:pt x="309" y="120"/>
                </a:lnTo>
                <a:lnTo>
                  <a:pt x="311" y="117"/>
                </a:lnTo>
                <a:lnTo>
                  <a:pt x="318" y="123"/>
                </a:lnTo>
                <a:lnTo>
                  <a:pt x="315" y="125"/>
                </a:lnTo>
                <a:lnTo>
                  <a:pt x="314" y="124"/>
                </a:lnTo>
                <a:lnTo>
                  <a:pt x="313" y="126"/>
                </a:lnTo>
                <a:lnTo>
                  <a:pt x="315" y="128"/>
                </a:lnTo>
                <a:lnTo>
                  <a:pt x="315" y="126"/>
                </a:lnTo>
                <a:lnTo>
                  <a:pt x="317" y="128"/>
                </a:lnTo>
                <a:lnTo>
                  <a:pt x="317" y="126"/>
                </a:lnTo>
                <a:lnTo>
                  <a:pt x="318" y="126"/>
                </a:lnTo>
                <a:lnTo>
                  <a:pt x="319" y="126"/>
                </a:lnTo>
                <a:lnTo>
                  <a:pt x="319" y="125"/>
                </a:lnTo>
                <a:lnTo>
                  <a:pt x="319" y="124"/>
                </a:lnTo>
                <a:lnTo>
                  <a:pt x="318" y="124"/>
                </a:lnTo>
                <a:lnTo>
                  <a:pt x="319" y="123"/>
                </a:lnTo>
                <a:lnTo>
                  <a:pt x="318" y="122"/>
                </a:lnTo>
                <a:lnTo>
                  <a:pt x="319" y="120"/>
                </a:lnTo>
                <a:lnTo>
                  <a:pt x="319" y="118"/>
                </a:lnTo>
                <a:lnTo>
                  <a:pt x="318" y="117"/>
                </a:lnTo>
                <a:lnTo>
                  <a:pt x="318" y="116"/>
                </a:lnTo>
                <a:lnTo>
                  <a:pt x="320" y="116"/>
                </a:lnTo>
                <a:lnTo>
                  <a:pt x="320" y="126"/>
                </a:lnTo>
                <a:lnTo>
                  <a:pt x="321" y="128"/>
                </a:lnTo>
                <a:lnTo>
                  <a:pt x="336" y="139"/>
                </a:lnTo>
                <a:lnTo>
                  <a:pt x="337" y="139"/>
                </a:lnTo>
                <a:lnTo>
                  <a:pt x="344" y="145"/>
                </a:lnTo>
                <a:lnTo>
                  <a:pt x="347" y="141"/>
                </a:lnTo>
                <a:lnTo>
                  <a:pt x="332" y="129"/>
                </a:lnTo>
                <a:lnTo>
                  <a:pt x="336" y="124"/>
                </a:lnTo>
                <a:lnTo>
                  <a:pt x="325" y="114"/>
                </a:lnTo>
                <a:lnTo>
                  <a:pt x="329" y="108"/>
                </a:lnTo>
                <a:lnTo>
                  <a:pt x="374" y="142"/>
                </a:lnTo>
                <a:lnTo>
                  <a:pt x="377" y="139"/>
                </a:lnTo>
                <a:lnTo>
                  <a:pt x="377" y="140"/>
                </a:lnTo>
                <a:lnTo>
                  <a:pt x="378" y="140"/>
                </a:lnTo>
                <a:lnTo>
                  <a:pt x="379" y="139"/>
                </a:lnTo>
                <a:lnTo>
                  <a:pt x="381" y="135"/>
                </a:lnTo>
                <a:lnTo>
                  <a:pt x="384" y="131"/>
                </a:lnTo>
                <a:lnTo>
                  <a:pt x="387" y="128"/>
                </a:lnTo>
                <a:lnTo>
                  <a:pt x="386" y="128"/>
                </a:lnTo>
                <a:lnTo>
                  <a:pt x="389" y="123"/>
                </a:lnTo>
                <a:lnTo>
                  <a:pt x="391" y="121"/>
                </a:lnTo>
                <a:lnTo>
                  <a:pt x="392" y="118"/>
                </a:lnTo>
                <a:lnTo>
                  <a:pt x="353" y="85"/>
                </a:lnTo>
                <a:lnTo>
                  <a:pt x="361" y="81"/>
                </a:lnTo>
                <a:lnTo>
                  <a:pt x="363" y="81"/>
                </a:lnTo>
                <a:lnTo>
                  <a:pt x="367" y="81"/>
                </a:lnTo>
                <a:lnTo>
                  <a:pt x="373" y="78"/>
                </a:lnTo>
                <a:lnTo>
                  <a:pt x="370" y="75"/>
                </a:lnTo>
                <a:lnTo>
                  <a:pt x="379" y="68"/>
                </a:lnTo>
                <a:lnTo>
                  <a:pt x="388" y="71"/>
                </a:lnTo>
                <a:lnTo>
                  <a:pt x="392" y="63"/>
                </a:lnTo>
                <a:lnTo>
                  <a:pt x="399" y="55"/>
                </a:lnTo>
                <a:lnTo>
                  <a:pt x="398" y="48"/>
                </a:lnTo>
                <a:lnTo>
                  <a:pt x="400" y="47"/>
                </a:lnTo>
                <a:lnTo>
                  <a:pt x="399" y="46"/>
                </a:lnTo>
                <a:lnTo>
                  <a:pt x="399" y="47"/>
                </a:lnTo>
                <a:lnTo>
                  <a:pt x="399" y="48"/>
                </a:lnTo>
                <a:lnTo>
                  <a:pt x="398" y="48"/>
                </a:lnTo>
                <a:lnTo>
                  <a:pt x="398" y="50"/>
                </a:lnTo>
                <a:lnTo>
                  <a:pt x="397" y="57"/>
                </a:lnTo>
                <a:lnTo>
                  <a:pt x="397" y="51"/>
                </a:lnTo>
                <a:lnTo>
                  <a:pt x="398" y="46"/>
                </a:lnTo>
                <a:lnTo>
                  <a:pt x="399" y="43"/>
                </a:lnTo>
                <a:lnTo>
                  <a:pt x="404" y="38"/>
                </a:lnTo>
                <a:lnTo>
                  <a:pt x="401" y="37"/>
                </a:lnTo>
                <a:lnTo>
                  <a:pt x="400" y="36"/>
                </a:lnTo>
                <a:lnTo>
                  <a:pt x="400" y="34"/>
                </a:lnTo>
                <a:lnTo>
                  <a:pt x="400" y="33"/>
                </a:lnTo>
                <a:lnTo>
                  <a:pt x="400" y="31"/>
                </a:lnTo>
                <a:lnTo>
                  <a:pt x="403" y="22"/>
                </a:lnTo>
                <a:lnTo>
                  <a:pt x="403" y="20"/>
                </a:lnTo>
                <a:lnTo>
                  <a:pt x="405" y="9"/>
                </a:lnTo>
                <a:lnTo>
                  <a:pt x="403" y="6"/>
                </a:lnTo>
                <a:lnTo>
                  <a:pt x="401" y="5"/>
                </a:lnTo>
                <a:lnTo>
                  <a:pt x="403" y="3"/>
                </a:lnTo>
                <a:lnTo>
                  <a:pt x="404" y="1"/>
                </a:lnTo>
                <a:lnTo>
                  <a:pt x="405" y="0"/>
                </a:lnTo>
                <a:lnTo>
                  <a:pt x="406" y="3"/>
                </a:lnTo>
                <a:lnTo>
                  <a:pt x="407" y="5"/>
                </a:lnTo>
                <a:lnTo>
                  <a:pt x="408" y="7"/>
                </a:lnTo>
                <a:lnTo>
                  <a:pt x="409" y="11"/>
                </a:lnTo>
                <a:lnTo>
                  <a:pt x="413" y="16"/>
                </a:lnTo>
                <a:lnTo>
                  <a:pt x="414" y="20"/>
                </a:lnTo>
                <a:lnTo>
                  <a:pt x="415" y="23"/>
                </a:lnTo>
                <a:lnTo>
                  <a:pt x="416" y="25"/>
                </a:lnTo>
                <a:lnTo>
                  <a:pt x="417" y="26"/>
                </a:lnTo>
                <a:lnTo>
                  <a:pt x="423" y="38"/>
                </a:lnTo>
                <a:lnTo>
                  <a:pt x="424" y="42"/>
                </a:lnTo>
                <a:lnTo>
                  <a:pt x="425" y="42"/>
                </a:lnTo>
                <a:lnTo>
                  <a:pt x="426" y="45"/>
                </a:lnTo>
                <a:lnTo>
                  <a:pt x="426" y="46"/>
                </a:lnTo>
                <a:lnTo>
                  <a:pt x="427" y="48"/>
                </a:lnTo>
                <a:lnTo>
                  <a:pt x="430" y="47"/>
                </a:lnTo>
                <a:lnTo>
                  <a:pt x="431" y="51"/>
                </a:lnTo>
                <a:lnTo>
                  <a:pt x="433" y="55"/>
                </a:lnTo>
                <a:lnTo>
                  <a:pt x="435" y="62"/>
                </a:lnTo>
                <a:lnTo>
                  <a:pt x="436" y="62"/>
                </a:lnTo>
                <a:lnTo>
                  <a:pt x="446" y="76"/>
                </a:lnTo>
                <a:lnTo>
                  <a:pt x="449" y="80"/>
                </a:lnTo>
                <a:lnTo>
                  <a:pt x="450" y="83"/>
                </a:lnTo>
                <a:lnTo>
                  <a:pt x="473" y="100"/>
                </a:lnTo>
                <a:lnTo>
                  <a:pt x="474" y="101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22" name="Freeform 100">
            <a:extLst>
              <a:ext uri="{FF2B5EF4-FFF2-40B4-BE49-F238E27FC236}">
                <a16:creationId xmlns:a16="http://schemas.microsoft.com/office/drawing/2014/main" id="{790B9EF5-7C68-3DD0-AEA2-64DA9F6A1239}"/>
              </a:ext>
            </a:extLst>
          </p:cNvPr>
          <p:cNvSpPr>
            <a:spLocks/>
          </p:cNvSpPr>
          <p:nvPr/>
        </p:nvSpPr>
        <p:spPr bwMode="auto">
          <a:xfrm>
            <a:off x="2756401" y="2953721"/>
            <a:ext cx="412736" cy="455816"/>
          </a:xfrm>
          <a:custGeom>
            <a:avLst/>
            <a:gdLst>
              <a:gd name="T0" fmla="*/ 295 w 297"/>
              <a:gd name="T1" fmla="*/ 75 h 328"/>
              <a:gd name="T2" fmla="*/ 286 w 297"/>
              <a:gd name="T3" fmla="*/ 85 h 328"/>
              <a:gd name="T4" fmla="*/ 276 w 297"/>
              <a:gd name="T5" fmla="*/ 98 h 328"/>
              <a:gd name="T6" fmla="*/ 262 w 297"/>
              <a:gd name="T7" fmla="*/ 116 h 328"/>
              <a:gd name="T8" fmla="*/ 247 w 297"/>
              <a:gd name="T9" fmla="*/ 133 h 328"/>
              <a:gd name="T10" fmla="*/ 234 w 297"/>
              <a:gd name="T11" fmla="*/ 151 h 328"/>
              <a:gd name="T12" fmla="*/ 220 w 297"/>
              <a:gd name="T13" fmla="*/ 168 h 328"/>
              <a:gd name="T14" fmla="*/ 206 w 297"/>
              <a:gd name="T15" fmla="*/ 186 h 328"/>
              <a:gd name="T16" fmla="*/ 192 w 297"/>
              <a:gd name="T17" fmla="*/ 203 h 328"/>
              <a:gd name="T18" fmla="*/ 178 w 297"/>
              <a:gd name="T19" fmla="*/ 221 h 328"/>
              <a:gd name="T20" fmla="*/ 165 w 297"/>
              <a:gd name="T21" fmla="*/ 239 h 328"/>
              <a:gd name="T22" fmla="*/ 150 w 297"/>
              <a:gd name="T23" fmla="*/ 257 h 328"/>
              <a:gd name="T24" fmla="*/ 137 w 297"/>
              <a:gd name="T25" fmla="*/ 275 h 328"/>
              <a:gd name="T26" fmla="*/ 184 w 297"/>
              <a:gd name="T27" fmla="*/ 312 h 328"/>
              <a:gd name="T28" fmla="*/ 174 w 297"/>
              <a:gd name="T29" fmla="*/ 321 h 328"/>
              <a:gd name="T30" fmla="*/ 169 w 297"/>
              <a:gd name="T31" fmla="*/ 326 h 328"/>
              <a:gd name="T32" fmla="*/ 167 w 297"/>
              <a:gd name="T33" fmla="*/ 328 h 328"/>
              <a:gd name="T34" fmla="*/ 123 w 297"/>
              <a:gd name="T35" fmla="*/ 293 h 328"/>
              <a:gd name="T36" fmla="*/ 108 w 297"/>
              <a:gd name="T37" fmla="*/ 310 h 328"/>
              <a:gd name="T38" fmla="*/ 56 w 297"/>
              <a:gd name="T39" fmla="*/ 268 h 328"/>
              <a:gd name="T40" fmla="*/ 51 w 297"/>
              <a:gd name="T41" fmla="*/ 276 h 328"/>
              <a:gd name="T42" fmla="*/ 47 w 297"/>
              <a:gd name="T43" fmla="*/ 271 h 328"/>
              <a:gd name="T44" fmla="*/ 44 w 297"/>
              <a:gd name="T45" fmla="*/ 269 h 328"/>
              <a:gd name="T46" fmla="*/ 37 w 297"/>
              <a:gd name="T47" fmla="*/ 264 h 328"/>
              <a:gd name="T48" fmla="*/ 25 w 297"/>
              <a:gd name="T49" fmla="*/ 253 h 328"/>
              <a:gd name="T50" fmla="*/ 18 w 297"/>
              <a:gd name="T51" fmla="*/ 249 h 328"/>
              <a:gd name="T52" fmla="*/ 16 w 297"/>
              <a:gd name="T53" fmla="*/ 248 h 328"/>
              <a:gd name="T54" fmla="*/ 9 w 297"/>
              <a:gd name="T55" fmla="*/ 242 h 328"/>
              <a:gd name="T56" fmla="*/ 2 w 297"/>
              <a:gd name="T57" fmla="*/ 234 h 328"/>
              <a:gd name="T58" fmla="*/ 0 w 297"/>
              <a:gd name="T59" fmla="*/ 232 h 328"/>
              <a:gd name="T60" fmla="*/ 0 w 297"/>
              <a:gd name="T61" fmla="*/ 231 h 328"/>
              <a:gd name="T62" fmla="*/ 3 w 297"/>
              <a:gd name="T63" fmla="*/ 226 h 328"/>
              <a:gd name="T64" fmla="*/ 17 w 297"/>
              <a:gd name="T65" fmla="*/ 208 h 328"/>
              <a:gd name="T66" fmla="*/ 31 w 297"/>
              <a:gd name="T67" fmla="*/ 191 h 328"/>
              <a:gd name="T68" fmla="*/ 57 w 297"/>
              <a:gd name="T69" fmla="*/ 211 h 328"/>
              <a:gd name="T70" fmla="*/ 72 w 297"/>
              <a:gd name="T71" fmla="*/ 194 h 328"/>
              <a:gd name="T72" fmla="*/ 86 w 297"/>
              <a:gd name="T73" fmla="*/ 176 h 328"/>
              <a:gd name="T74" fmla="*/ 99 w 297"/>
              <a:gd name="T75" fmla="*/ 159 h 328"/>
              <a:gd name="T76" fmla="*/ 114 w 297"/>
              <a:gd name="T77" fmla="*/ 141 h 328"/>
              <a:gd name="T78" fmla="*/ 128 w 297"/>
              <a:gd name="T79" fmla="*/ 124 h 328"/>
              <a:gd name="T80" fmla="*/ 141 w 297"/>
              <a:gd name="T81" fmla="*/ 106 h 328"/>
              <a:gd name="T82" fmla="*/ 156 w 297"/>
              <a:gd name="T83" fmla="*/ 89 h 328"/>
              <a:gd name="T84" fmla="*/ 169 w 297"/>
              <a:gd name="T85" fmla="*/ 70 h 328"/>
              <a:gd name="T86" fmla="*/ 183 w 297"/>
              <a:gd name="T87" fmla="*/ 53 h 328"/>
              <a:gd name="T88" fmla="*/ 197 w 297"/>
              <a:gd name="T89" fmla="*/ 35 h 328"/>
              <a:gd name="T90" fmla="*/ 209 w 297"/>
              <a:gd name="T91" fmla="*/ 19 h 328"/>
              <a:gd name="T92" fmla="*/ 212 w 297"/>
              <a:gd name="T93" fmla="*/ 15 h 328"/>
              <a:gd name="T94" fmla="*/ 225 w 297"/>
              <a:gd name="T95" fmla="*/ 0 h 328"/>
              <a:gd name="T96" fmla="*/ 271 w 297"/>
              <a:gd name="T97" fmla="*/ 49 h 328"/>
              <a:gd name="T98" fmla="*/ 272 w 297"/>
              <a:gd name="T99" fmla="*/ 52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97" h="328">
                <a:moveTo>
                  <a:pt x="297" y="73"/>
                </a:moveTo>
                <a:lnTo>
                  <a:pt x="295" y="75"/>
                </a:lnTo>
                <a:lnTo>
                  <a:pt x="288" y="82"/>
                </a:lnTo>
                <a:lnTo>
                  <a:pt x="286" y="85"/>
                </a:lnTo>
                <a:lnTo>
                  <a:pt x="283" y="90"/>
                </a:lnTo>
                <a:lnTo>
                  <a:pt x="276" y="98"/>
                </a:lnTo>
                <a:lnTo>
                  <a:pt x="269" y="107"/>
                </a:lnTo>
                <a:lnTo>
                  <a:pt x="262" y="116"/>
                </a:lnTo>
                <a:lnTo>
                  <a:pt x="254" y="124"/>
                </a:lnTo>
                <a:lnTo>
                  <a:pt x="247" y="133"/>
                </a:lnTo>
                <a:lnTo>
                  <a:pt x="241" y="142"/>
                </a:lnTo>
                <a:lnTo>
                  <a:pt x="234" y="151"/>
                </a:lnTo>
                <a:lnTo>
                  <a:pt x="227" y="160"/>
                </a:lnTo>
                <a:lnTo>
                  <a:pt x="220" y="168"/>
                </a:lnTo>
                <a:lnTo>
                  <a:pt x="214" y="177"/>
                </a:lnTo>
                <a:lnTo>
                  <a:pt x="206" y="186"/>
                </a:lnTo>
                <a:lnTo>
                  <a:pt x="199" y="195"/>
                </a:lnTo>
                <a:lnTo>
                  <a:pt x="192" y="203"/>
                </a:lnTo>
                <a:lnTo>
                  <a:pt x="185" y="212"/>
                </a:lnTo>
                <a:lnTo>
                  <a:pt x="178" y="221"/>
                </a:lnTo>
                <a:lnTo>
                  <a:pt x="172" y="231"/>
                </a:lnTo>
                <a:lnTo>
                  <a:pt x="165" y="239"/>
                </a:lnTo>
                <a:lnTo>
                  <a:pt x="158" y="248"/>
                </a:lnTo>
                <a:lnTo>
                  <a:pt x="150" y="257"/>
                </a:lnTo>
                <a:lnTo>
                  <a:pt x="143" y="266"/>
                </a:lnTo>
                <a:lnTo>
                  <a:pt x="137" y="275"/>
                </a:lnTo>
                <a:lnTo>
                  <a:pt x="163" y="295"/>
                </a:lnTo>
                <a:lnTo>
                  <a:pt x="184" y="312"/>
                </a:lnTo>
                <a:lnTo>
                  <a:pt x="175" y="320"/>
                </a:lnTo>
                <a:lnTo>
                  <a:pt x="174" y="321"/>
                </a:lnTo>
                <a:lnTo>
                  <a:pt x="172" y="324"/>
                </a:lnTo>
                <a:lnTo>
                  <a:pt x="169" y="326"/>
                </a:lnTo>
                <a:lnTo>
                  <a:pt x="167" y="327"/>
                </a:lnTo>
                <a:lnTo>
                  <a:pt x="167" y="328"/>
                </a:lnTo>
                <a:lnTo>
                  <a:pt x="149" y="313"/>
                </a:lnTo>
                <a:lnTo>
                  <a:pt x="123" y="293"/>
                </a:lnTo>
                <a:lnTo>
                  <a:pt x="115" y="301"/>
                </a:lnTo>
                <a:lnTo>
                  <a:pt x="108" y="310"/>
                </a:lnTo>
                <a:lnTo>
                  <a:pt x="82" y="290"/>
                </a:lnTo>
                <a:lnTo>
                  <a:pt x="56" y="268"/>
                </a:lnTo>
                <a:lnTo>
                  <a:pt x="52" y="274"/>
                </a:lnTo>
                <a:lnTo>
                  <a:pt x="51" y="276"/>
                </a:lnTo>
                <a:lnTo>
                  <a:pt x="48" y="273"/>
                </a:lnTo>
                <a:lnTo>
                  <a:pt x="47" y="271"/>
                </a:lnTo>
                <a:lnTo>
                  <a:pt x="46" y="270"/>
                </a:lnTo>
                <a:lnTo>
                  <a:pt x="44" y="269"/>
                </a:lnTo>
                <a:lnTo>
                  <a:pt x="42" y="266"/>
                </a:lnTo>
                <a:lnTo>
                  <a:pt x="37" y="264"/>
                </a:lnTo>
                <a:lnTo>
                  <a:pt x="31" y="259"/>
                </a:lnTo>
                <a:lnTo>
                  <a:pt x="25" y="253"/>
                </a:lnTo>
                <a:lnTo>
                  <a:pt x="20" y="250"/>
                </a:lnTo>
                <a:lnTo>
                  <a:pt x="18" y="249"/>
                </a:lnTo>
                <a:lnTo>
                  <a:pt x="17" y="249"/>
                </a:lnTo>
                <a:lnTo>
                  <a:pt x="16" y="248"/>
                </a:lnTo>
                <a:lnTo>
                  <a:pt x="12" y="244"/>
                </a:lnTo>
                <a:lnTo>
                  <a:pt x="9" y="242"/>
                </a:lnTo>
                <a:lnTo>
                  <a:pt x="5" y="239"/>
                </a:lnTo>
                <a:lnTo>
                  <a:pt x="2" y="234"/>
                </a:lnTo>
                <a:lnTo>
                  <a:pt x="0" y="232"/>
                </a:lnTo>
                <a:lnTo>
                  <a:pt x="0" y="232"/>
                </a:lnTo>
                <a:lnTo>
                  <a:pt x="0" y="231"/>
                </a:lnTo>
                <a:lnTo>
                  <a:pt x="0" y="231"/>
                </a:lnTo>
                <a:lnTo>
                  <a:pt x="1" y="229"/>
                </a:lnTo>
                <a:lnTo>
                  <a:pt x="3" y="226"/>
                </a:lnTo>
                <a:lnTo>
                  <a:pt x="10" y="217"/>
                </a:lnTo>
                <a:lnTo>
                  <a:pt x="17" y="208"/>
                </a:lnTo>
                <a:lnTo>
                  <a:pt x="24" y="200"/>
                </a:lnTo>
                <a:lnTo>
                  <a:pt x="31" y="191"/>
                </a:lnTo>
                <a:lnTo>
                  <a:pt x="31" y="191"/>
                </a:lnTo>
                <a:lnTo>
                  <a:pt x="57" y="211"/>
                </a:lnTo>
                <a:lnTo>
                  <a:pt x="65" y="202"/>
                </a:lnTo>
                <a:lnTo>
                  <a:pt x="72" y="194"/>
                </a:lnTo>
                <a:lnTo>
                  <a:pt x="79" y="185"/>
                </a:lnTo>
                <a:lnTo>
                  <a:pt x="86" y="176"/>
                </a:lnTo>
                <a:lnTo>
                  <a:pt x="92" y="167"/>
                </a:lnTo>
                <a:lnTo>
                  <a:pt x="99" y="159"/>
                </a:lnTo>
                <a:lnTo>
                  <a:pt x="107" y="150"/>
                </a:lnTo>
                <a:lnTo>
                  <a:pt x="114" y="141"/>
                </a:lnTo>
                <a:lnTo>
                  <a:pt x="121" y="132"/>
                </a:lnTo>
                <a:lnTo>
                  <a:pt x="128" y="124"/>
                </a:lnTo>
                <a:lnTo>
                  <a:pt x="134" y="115"/>
                </a:lnTo>
                <a:lnTo>
                  <a:pt x="141" y="106"/>
                </a:lnTo>
                <a:lnTo>
                  <a:pt x="148" y="97"/>
                </a:lnTo>
                <a:lnTo>
                  <a:pt x="156" y="89"/>
                </a:lnTo>
                <a:lnTo>
                  <a:pt x="163" y="80"/>
                </a:lnTo>
                <a:lnTo>
                  <a:pt x="169" y="70"/>
                </a:lnTo>
                <a:lnTo>
                  <a:pt x="176" y="61"/>
                </a:lnTo>
                <a:lnTo>
                  <a:pt x="183" y="53"/>
                </a:lnTo>
                <a:lnTo>
                  <a:pt x="190" y="44"/>
                </a:lnTo>
                <a:lnTo>
                  <a:pt x="197" y="35"/>
                </a:lnTo>
                <a:lnTo>
                  <a:pt x="203" y="26"/>
                </a:lnTo>
                <a:lnTo>
                  <a:pt x="209" y="19"/>
                </a:lnTo>
                <a:lnTo>
                  <a:pt x="211" y="17"/>
                </a:lnTo>
                <a:lnTo>
                  <a:pt x="212" y="15"/>
                </a:lnTo>
                <a:lnTo>
                  <a:pt x="218" y="9"/>
                </a:lnTo>
                <a:lnTo>
                  <a:pt x="225" y="0"/>
                </a:lnTo>
                <a:lnTo>
                  <a:pt x="277" y="42"/>
                </a:lnTo>
                <a:lnTo>
                  <a:pt x="271" y="49"/>
                </a:lnTo>
                <a:lnTo>
                  <a:pt x="270" y="50"/>
                </a:lnTo>
                <a:lnTo>
                  <a:pt x="272" y="52"/>
                </a:lnTo>
                <a:lnTo>
                  <a:pt x="297" y="73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36" name="Freeform 114">
            <a:extLst>
              <a:ext uri="{FF2B5EF4-FFF2-40B4-BE49-F238E27FC236}">
                <a16:creationId xmlns:a16="http://schemas.microsoft.com/office/drawing/2014/main" id="{3CC41257-EF28-41F4-872F-8B13F912F787}"/>
              </a:ext>
            </a:extLst>
          </p:cNvPr>
          <p:cNvSpPr>
            <a:spLocks/>
          </p:cNvSpPr>
          <p:nvPr/>
        </p:nvSpPr>
        <p:spPr bwMode="auto">
          <a:xfrm>
            <a:off x="2946789" y="3055168"/>
            <a:ext cx="339083" cy="332135"/>
          </a:xfrm>
          <a:custGeom>
            <a:avLst/>
            <a:gdLst>
              <a:gd name="T0" fmla="*/ 244 w 244"/>
              <a:gd name="T1" fmla="*/ 66 h 239"/>
              <a:gd name="T2" fmla="*/ 235 w 244"/>
              <a:gd name="T3" fmla="*/ 74 h 239"/>
              <a:gd name="T4" fmla="*/ 227 w 244"/>
              <a:gd name="T5" fmla="*/ 80 h 239"/>
              <a:gd name="T6" fmla="*/ 218 w 244"/>
              <a:gd name="T7" fmla="*/ 88 h 239"/>
              <a:gd name="T8" fmla="*/ 209 w 244"/>
              <a:gd name="T9" fmla="*/ 96 h 239"/>
              <a:gd name="T10" fmla="*/ 201 w 244"/>
              <a:gd name="T11" fmla="*/ 103 h 239"/>
              <a:gd name="T12" fmla="*/ 192 w 244"/>
              <a:gd name="T13" fmla="*/ 111 h 239"/>
              <a:gd name="T14" fmla="*/ 184 w 244"/>
              <a:gd name="T15" fmla="*/ 119 h 239"/>
              <a:gd name="T16" fmla="*/ 181 w 244"/>
              <a:gd name="T17" fmla="*/ 121 h 239"/>
              <a:gd name="T18" fmla="*/ 175 w 244"/>
              <a:gd name="T19" fmla="*/ 126 h 239"/>
              <a:gd name="T20" fmla="*/ 167 w 244"/>
              <a:gd name="T21" fmla="*/ 134 h 239"/>
              <a:gd name="T22" fmla="*/ 158 w 244"/>
              <a:gd name="T23" fmla="*/ 142 h 239"/>
              <a:gd name="T24" fmla="*/ 150 w 244"/>
              <a:gd name="T25" fmla="*/ 148 h 239"/>
              <a:gd name="T26" fmla="*/ 141 w 244"/>
              <a:gd name="T27" fmla="*/ 156 h 239"/>
              <a:gd name="T28" fmla="*/ 133 w 244"/>
              <a:gd name="T29" fmla="*/ 164 h 239"/>
              <a:gd name="T30" fmla="*/ 124 w 244"/>
              <a:gd name="T31" fmla="*/ 171 h 239"/>
              <a:gd name="T32" fmla="*/ 116 w 244"/>
              <a:gd name="T33" fmla="*/ 179 h 239"/>
              <a:gd name="T34" fmla="*/ 107 w 244"/>
              <a:gd name="T35" fmla="*/ 186 h 239"/>
              <a:gd name="T36" fmla="*/ 98 w 244"/>
              <a:gd name="T37" fmla="*/ 194 h 239"/>
              <a:gd name="T38" fmla="*/ 90 w 244"/>
              <a:gd name="T39" fmla="*/ 202 h 239"/>
              <a:gd name="T40" fmla="*/ 81 w 244"/>
              <a:gd name="T41" fmla="*/ 209 h 239"/>
              <a:gd name="T42" fmla="*/ 73 w 244"/>
              <a:gd name="T43" fmla="*/ 217 h 239"/>
              <a:gd name="T44" fmla="*/ 64 w 244"/>
              <a:gd name="T45" fmla="*/ 225 h 239"/>
              <a:gd name="T46" fmla="*/ 56 w 244"/>
              <a:gd name="T47" fmla="*/ 231 h 239"/>
              <a:gd name="T48" fmla="*/ 47 w 244"/>
              <a:gd name="T49" fmla="*/ 239 h 239"/>
              <a:gd name="T50" fmla="*/ 26 w 244"/>
              <a:gd name="T51" fmla="*/ 222 h 239"/>
              <a:gd name="T52" fmla="*/ 0 w 244"/>
              <a:gd name="T53" fmla="*/ 202 h 239"/>
              <a:gd name="T54" fmla="*/ 6 w 244"/>
              <a:gd name="T55" fmla="*/ 193 h 239"/>
              <a:gd name="T56" fmla="*/ 13 w 244"/>
              <a:gd name="T57" fmla="*/ 184 h 239"/>
              <a:gd name="T58" fmla="*/ 21 w 244"/>
              <a:gd name="T59" fmla="*/ 175 h 239"/>
              <a:gd name="T60" fmla="*/ 28 w 244"/>
              <a:gd name="T61" fmla="*/ 166 h 239"/>
              <a:gd name="T62" fmla="*/ 35 w 244"/>
              <a:gd name="T63" fmla="*/ 158 h 239"/>
              <a:gd name="T64" fmla="*/ 41 w 244"/>
              <a:gd name="T65" fmla="*/ 148 h 239"/>
              <a:gd name="T66" fmla="*/ 48 w 244"/>
              <a:gd name="T67" fmla="*/ 139 h 239"/>
              <a:gd name="T68" fmla="*/ 55 w 244"/>
              <a:gd name="T69" fmla="*/ 130 h 239"/>
              <a:gd name="T70" fmla="*/ 62 w 244"/>
              <a:gd name="T71" fmla="*/ 122 h 239"/>
              <a:gd name="T72" fmla="*/ 69 w 244"/>
              <a:gd name="T73" fmla="*/ 113 h 239"/>
              <a:gd name="T74" fmla="*/ 77 w 244"/>
              <a:gd name="T75" fmla="*/ 104 h 239"/>
              <a:gd name="T76" fmla="*/ 83 w 244"/>
              <a:gd name="T77" fmla="*/ 95 h 239"/>
              <a:gd name="T78" fmla="*/ 90 w 244"/>
              <a:gd name="T79" fmla="*/ 87 h 239"/>
              <a:gd name="T80" fmla="*/ 97 w 244"/>
              <a:gd name="T81" fmla="*/ 78 h 239"/>
              <a:gd name="T82" fmla="*/ 104 w 244"/>
              <a:gd name="T83" fmla="*/ 69 h 239"/>
              <a:gd name="T84" fmla="*/ 110 w 244"/>
              <a:gd name="T85" fmla="*/ 60 h 239"/>
              <a:gd name="T86" fmla="*/ 117 w 244"/>
              <a:gd name="T87" fmla="*/ 51 h 239"/>
              <a:gd name="T88" fmla="*/ 125 w 244"/>
              <a:gd name="T89" fmla="*/ 43 h 239"/>
              <a:gd name="T90" fmla="*/ 132 w 244"/>
              <a:gd name="T91" fmla="*/ 34 h 239"/>
              <a:gd name="T92" fmla="*/ 139 w 244"/>
              <a:gd name="T93" fmla="*/ 25 h 239"/>
              <a:gd name="T94" fmla="*/ 146 w 244"/>
              <a:gd name="T95" fmla="*/ 17 h 239"/>
              <a:gd name="T96" fmla="*/ 149 w 244"/>
              <a:gd name="T97" fmla="*/ 12 h 239"/>
              <a:gd name="T98" fmla="*/ 151 w 244"/>
              <a:gd name="T99" fmla="*/ 9 h 239"/>
              <a:gd name="T100" fmla="*/ 158 w 244"/>
              <a:gd name="T101" fmla="*/ 2 h 239"/>
              <a:gd name="T102" fmla="*/ 160 w 244"/>
              <a:gd name="T103" fmla="*/ 0 h 239"/>
              <a:gd name="T104" fmla="*/ 185 w 244"/>
              <a:gd name="T105" fmla="*/ 19 h 239"/>
              <a:gd name="T106" fmla="*/ 211 w 244"/>
              <a:gd name="T107" fmla="*/ 39 h 239"/>
              <a:gd name="T108" fmla="*/ 244 w 244"/>
              <a:gd name="T109" fmla="*/ 66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44" h="239">
                <a:moveTo>
                  <a:pt x="244" y="66"/>
                </a:moveTo>
                <a:lnTo>
                  <a:pt x="235" y="74"/>
                </a:lnTo>
                <a:lnTo>
                  <a:pt x="227" y="80"/>
                </a:lnTo>
                <a:lnTo>
                  <a:pt x="218" y="88"/>
                </a:lnTo>
                <a:lnTo>
                  <a:pt x="209" y="96"/>
                </a:lnTo>
                <a:lnTo>
                  <a:pt x="201" y="103"/>
                </a:lnTo>
                <a:lnTo>
                  <a:pt x="192" y="111"/>
                </a:lnTo>
                <a:lnTo>
                  <a:pt x="184" y="119"/>
                </a:lnTo>
                <a:lnTo>
                  <a:pt x="181" y="121"/>
                </a:lnTo>
                <a:lnTo>
                  <a:pt x="175" y="126"/>
                </a:lnTo>
                <a:lnTo>
                  <a:pt x="167" y="134"/>
                </a:lnTo>
                <a:lnTo>
                  <a:pt x="158" y="142"/>
                </a:lnTo>
                <a:lnTo>
                  <a:pt x="150" y="148"/>
                </a:lnTo>
                <a:lnTo>
                  <a:pt x="141" y="156"/>
                </a:lnTo>
                <a:lnTo>
                  <a:pt x="133" y="164"/>
                </a:lnTo>
                <a:lnTo>
                  <a:pt x="124" y="171"/>
                </a:lnTo>
                <a:lnTo>
                  <a:pt x="116" y="179"/>
                </a:lnTo>
                <a:lnTo>
                  <a:pt x="107" y="186"/>
                </a:lnTo>
                <a:lnTo>
                  <a:pt x="98" y="194"/>
                </a:lnTo>
                <a:lnTo>
                  <a:pt x="90" y="202"/>
                </a:lnTo>
                <a:lnTo>
                  <a:pt x="81" y="209"/>
                </a:lnTo>
                <a:lnTo>
                  <a:pt x="73" y="217"/>
                </a:lnTo>
                <a:lnTo>
                  <a:pt x="64" y="225"/>
                </a:lnTo>
                <a:lnTo>
                  <a:pt x="56" y="231"/>
                </a:lnTo>
                <a:lnTo>
                  <a:pt x="47" y="239"/>
                </a:lnTo>
                <a:lnTo>
                  <a:pt x="26" y="222"/>
                </a:lnTo>
                <a:lnTo>
                  <a:pt x="0" y="202"/>
                </a:lnTo>
                <a:lnTo>
                  <a:pt x="6" y="193"/>
                </a:lnTo>
                <a:lnTo>
                  <a:pt x="13" y="184"/>
                </a:lnTo>
                <a:lnTo>
                  <a:pt x="21" y="175"/>
                </a:lnTo>
                <a:lnTo>
                  <a:pt x="28" y="166"/>
                </a:lnTo>
                <a:lnTo>
                  <a:pt x="35" y="158"/>
                </a:lnTo>
                <a:lnTo>
                  <a:pt x="41" y="148"/>
                </a:lnTo>
                <a:lnTo>
                  <a:pt x="48" y="139"/>
                </a:lnTo>
                <a:lnTo>
                  <a:pt x="55" y="130"/>
                </a:lnTo>
                <a:lnTo>
                  <a:pt x="62" y="122"/>
                </a:lnTo>
                <a:lnTo>
                  <a:pt x="69" y="113"/>
                </a:lnTo>
                <a:lnTo>
                  <a:pt x="77" y="104"/>
                </a:lnTo>
                <a:lnTo>
                  <a:pt x="83" y="95"/>
                </a:lnTo>
                <a:lnTo>
                  <a:pt x="90" y="87"/>
                </a:lnTo>
                <a:lnTo>
                  <a:pt x="97" y="78"/>
                </a:lnTo>
                <a:lnTo>
                  <a:pt x="104" y="69"/>
                </a:lnTo>
                <a:lnTo>
                  <a:pt x="110" y="60"/>
                </a:lnTo>
                <a:lnTo>
                  <a:pt x="117" y="51"/>
                </a:lnTo>
                <a:lnTo>
                  <a:pt x="125" y="43"/>
                </a:lnTo>
                <a:lnTo>
                  <a:pt x="132" y="34"/>
                </a:lnTo>
                <a:lnTo>
                  <a:pt x="139" y="25"/>
                </a:lnTo>
                <a:lnTo>
                  <a:pt x="146" y="17"/>
                </a:lnTo>
                <a:lnTo>
                  <a:pt x="149" y="12"/>
                </a:lnTo>
                <a:lnTo>
                  <a:pt x="151" y="9"/>
                </a:lnTo>
                <a:lnTo>
                  <a:pt x="158" y="2"/>
                </a:lnTo>
                <a:lnTo>
                  <a:pt x="160" y="0"/>
                </a:lnTo>
                <a:lnTo>
                  <a:pt x="185" y="19"/>
                </a:lnTo>
                <a:lnTo>
                  <a:pt x="211" y="39"/>
                </a:lnTo>
                <a:lnTo>
                  <a:pt x="244" y="66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42" name="Freeform 120">
            <a:extLst>
              <a:ext uri="{FF2B5EF4-FFF2-40B4-BE49-F238E27FC236}">
                <a16:creationId xmlns:a16="http://schemas.microsoft.com/office/drawing/2014/main" id="{186C6F7A-16FB-0FB3-8F36-786CEC86DB81}"/>
              </a:ext>
            </a:extLst>
          </p:cNvPr>
          <p:cNvSpPr>
            <a:spLocks/>
          </p:cNvSpPr>
          <p:nvPr/>
        </p:nvSpPr>
        <p:spPr bwMode="auto">
          <a:xfrm>
            <a:off x="3619395" y="4439292"/>
            <a:ext cx="270989" cy="254313"/>
          </a:xfrm>
          <a:custGeom>
            <a:avLst/>
            <a:gdLst>
              <a:gd name="T0" fmla="*/ 191 w 195"/>
              <a:gd name="T1" fmla="*/ 170 h 183"/>
              <a:gd name="T2" fmla="*/ 185 w 195"/>
              <a:gd name="T3" fmla="*/ 169 h 183"/>
              <a:gd name="T4" fmla="*/ 180 w 195"/>
              <a:gd name="T5" fmla="*/ 169 h 183"/>
              <a:gd name="T6" fmla="*/ 177 w 195"/>
              <a:gd name="T7" fmla="*/ 169 h 183"/>
              <a:gd name="T8" fmla="*/ 176 w 195"/>
              <a:gd name="T9" fmla="*/ 172 h 183"/>
              <a:gd name="T10" fmla="*/ 175 w 195"/>
              <a:gd name="T11" fmla="*/ 169 h 183"/>
              <a:gd name="T12" fmla="*/ 164 w 195"/>
              <a:gd name="T13" fmla="*/ 168 h 183"/>
              <a:gd name="T14" fmla="*/ 150 w 195"/>
              <a:gd name="T15" fmla="*/ 169 h 183"/>
              <a:gd name="T16" fmla="*/ 149 w 195"/>
              <a:gd name="T17" fmla="*/ 176 h 183"/>
              <a:gd name="T18" fmla="*/ 148 w 195"/>
              <a:gd name="T19" fmla="*/ 176 h 183"/>
              <a:gd name="T20" fmla="*/ 139 w 195"/>
              <a:gd name="T21" fmla="*/ 170 h 183"/>
              <a:gd name="T22" fmla="*/ 121 w 195"/>
              <a:gd name="T23" fmla="*/ 172 h 183"/>
              <a:gd name="T24" fmla="*/ 117 w 195"/>
              <a:gd name="T25" fmla="*/ 175 h 183"/>
              <a:gd name="T26" fmla="*/ 117 w 195"/>
              <a:gd name="T27" fmla="*/ 181 h 183"/>
              <a:gd name="T28" fmla="*/ 113 w 195"/>
              <a:gd name="T29" fmla="*/ 175 h 183"/>
              <a:gd name="T30" fmla="*/ 71 w 195"/>
              <a:gd name="T31" fmla="*/ 158 h 183"/>
              <a:gd name="T32" fmla="*/ 40 w 195"/>
              <a:gd name="T33" fmla="*/ 161 h 183"/>
              <a:gd name="T34" fmla="*/ 29 w 195"/>
              <a:gd name="T35" fmla="*/ 161 h 183"/>
              <a:gd name="T36" fmla="*/ 14 w 195"/>
              <a:gd name="T37" fmla="*/ 156 h 183"/>
              <a:gd name="T38" fmla="*/ 9 w 195"/>
              <a:gd name="T39" fmla="*/ 158 h 183"/>
              <a:gd name="T40" fmla="*/ 4 w 195"/>
              <a:gd name="T41" fmla="*/ 155 h 183"/>
              <a:gd name="T42" fmla="*/ 0 w 195"/>
              <a:gd name="T43" fmla="*/ 152 h 183"/>
              <a:gd name="T44" fmla="*/ 2 w 195"/>
              <a:gd name="T45" fmla="*/ 147 h 183"/>
              <a:gd name="T46" fmla="*/ 3 w 195"/>
              <a:gd name="T47" fmla="*/ 138 h 183"/>
              <a:gd name="T48" fmla="*/ 5 w 195"/>
              <a:gd name="T49" fmla="*/ 125 h 183"/>
              <a:gd name="T50" fmla="*/ 13 w 195"/>
              <a:gd name="T51" fmla="*/ 83 h 183"/>
              <a:gd name="T52" fmla="*/ 14 w 195"/>
              <a:gd name="T53" fmla="*/ 72 h 183"/>
              <a:gd name="T54" fmla="*/ 21 w 195"/>
              <a:gd name="T55" fmla="*/ 37 h 183"/>
              <a:gd name="T56" fmla="*/ 23 w 195"/>
              <a:gd name="T57" fmla="*/ 26 h 183"/>
              <a:gd name="T58" fmla="*/ 25 w 195"/>
              <a:gd name="T59" fmla="*/ 17 h 183"/>
              <a:gd name="T60" fmla="*/ 27 w 195"/>
              <a:gd name="T61" fmla="*/ 7 h 183"/>
              <a:gd name="T62" fmla="*/ 64 w 195"/>
              <a:gd name="T63" fmla="*/ 5 h 183"/>
              <a:gd name="T64" fmla="*/ 86 w 195"/>
              <a:gd name="T65" fmla="*/ 2 h 183"/>
              <a:gd name="T66" fmla="*/ 103 w 195"/>
              <a:gd name="T67" fmla="*/ 0 h 183"/>
              <a:gd name="T68" fmla="*/ 103 w 195"/>
              <a:gd name="T69" fmla="*/ 4 h 183"/>
              <a:gd name="T70" fmla="*/ 103 w 195"/>
              <a:gd name="T71" fmla="*/ 8 h 183"/>
              <a:gd name="T72" fmla="*/ 104 w 195"/>
              <a:gd name="T73" fmla="*/ 26 h 183"/>
              <a:gd name="T74" fmla="*/ 116 w 195"/>
              <a:gd name="T75" fmla="*/ 34 h 183"/>
              <a:gd name="T76" fmla="*/ 137 w 195"/>
              <a:gd name="T77" fmla="*/ 32 h 183"/>
              <a:gd name="T78" fmla="*/ 141 w 195"/>
              <a:gd name="T79" fmla="*/ 32 h 183"/>
              <a:gd name="T80" fmla="*/ 143 w 195"/>
              <a:gd name="T81" fmla="*/ 34 h 183"/>
              <a:gd name="T82" fmla="*/ 156 w 195"/>
              <a:gd name="T83" fmla="*/ 35 h 183"/>
              <a:gd name="T84" fmla="*/ 175 w 195"/>
              <a:gd name="T85" fmla="*/ 30 h 183"/>
              <a:gd name="T86" fmla="*/ 176 w 195"/>
              <a:gd name="T87" fmla="*/ 36 h 183"/>
              <a:gd name="T88" fmla="*/ 178 w 195"/>
              <a:gd name="T89" fmla="*/ 52 h 183"/>
              <a:gd name="T90" fmla="*/ 187 w 195"/>
              <a:gd name="T91" fmla="*/ 110 h 183"/>
              <a:gd name="T92" fmla="*/ 190 w 195"/>
              <a:gd name="T93" fmla="*/ 128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95" h="183">
                <a:moveTo>
                  <a:pt x="195" y="169"/>
                </a:moveTo>
                <a:lnTo>
                  <a:pt x="193" y="170"/>
                </a:lnTo>
                <a:lnTo>
                  <a:pt x="191" y="170"/>
                </a:lnTo>
                <a:lnTo>
                  <a:pt x="189" y="169"/>
                </a:lnTo>
                <a:lnTo>
                  <a:pt x="187" y="169"/>
                </a:lnTo>
                <a:lnTo>
                  <a:pt x="185" y="169"/>
                </a:lnTo>
                <a:lnTo>
                  <a:pt x="184" y="169"/>
                </a:lnTo>
                <a:lnTo>
                  <a:pt x="182" y="169"/>
                </a:lnTo>
                <a:lnTo>
                  <a:pt x="180" y="169"/>
                </a:lnTo>
                <a:lnTo>
                  <a:pt x="180" y="169"/>
                </a:lnTo>
                <a:lnTo>
                  <a:pt x="178" y="169"/>
                </a:lnTo>
                <a:lnTo>
                  <a:pt x="177" y="169"/>
                </a:lnTo>
                <a:lnTo>
                  <a:pt x="176" y="169"/>
                </a:lnTo>
                <a:lnTo>
                  <a:pt x="176" y="170"/>
                </a:lnTo>
                <a:lnTo>
                  <a:pt x="176" y="172"/>
                </a:lnTo>
                <a:lnTo>
                  <a:pt x="176" y="172"/>
                </a:lnTo>
                <a:lnTo>
                  <a:pt x="175" y="171"/>
                </a:lnTo>
                <a:lnTo>
                  <a:pt x="175" y="169"/>
                </a:lnTo>
                <a:lnTo>
                  <a:pt x="175" y="168"/>
                </a:lnTo>
                <a:lnTo>
                  <a:pt x="172" y="168"/>
                </a:lnTo>
                <a:lnTo>
                  <a:pt x="164" y="168"/>
                </a:lnTo>
                <a:lnTo>
                  <a:pt x="163" y="168"/>
                </a:lnTo>
                <a:lnTo>
                  <a:pt x="157" y="168"/>
                </a:lnTo>
                <a:lnTo>
                  <a:pt x="150" y="169"/>
                </a:lnTo>
                <a:lnTo>
                  <a:pt x="149" y="170"/>
                </a:lnTo>
                <a:lnTo>
                  <a:pt x="148" y="170"/>
                </a:lnTo>
                <a:lnTo>
                  <a:pt x="149" y="176"/>
                </a:lnTo>
                <a:lnTo>
                  <a:pt x="149" y="177"/>
                </a:lnTo>
                <a:lnTo>
                  <a:pt x="149" y="177"/>
                </a:lnTo>
                <a:lnTo>
                  <a:pt x="148" y="176"/>
                </a:lnTo>
                <a:lnTo>
                  <a:pt x="147" y="171"/>
                </a:lnTo>
                <a:lnTo>
                  <a:pt x="146" y="170"/>
                </a:lnTo>
                <a:lnTo>
                  <a:pt x="139" y="170"/>
                </a:lnTo>
                <a:lnTo>
                  <a:pt x="130" y="171"/>
                </a:lnTo>
                <a:lnTo>
                  <a:pt x="124" y="172"/>
                </a:lnTo>
                <a:lnTo>
                  <a:pt x="121" y="172"/>
                </a:lnTo>
                <a:lnTo>
                  <a:pt x="118" y="174"/>
                </a:lnTo>
                <a:lnTo>
                  <a:pt x="117" y="175"/>
                </a:lnTo>
                <a:lnTo>
                  <a:pt x="117" y="175"/>
                </a:lnTo>
                <a:lnTo>
                  <a:pt x="117" y="181"/>
                </a:lnTo>
                <a:lnTo>
                  <a:pt x="117" y="183"/>
                </a:lnTo>
                <a:lnTo>
                  <a:pt x="117" y="181"/>
                </a:lnTo>
                <a:lnTo>
                  <a:pt x="116" y="176"/>
                </a:lnTo>
                <a:lnTo>
                  <a:pt x="116" y="176"/>
                </a:lnTo>
                <a:lnTo>
                  <a:pt x="113" y="175"/>
                </a:lnTo>
                <a:lnTo>
                  <a:pt x="112" y="154"/>
                </a:lnTo>
                <a:lnTo>
                  <a:pt x="92" y="156"/>
                </a:lnTo>
                <a:lnTo>
                  <a:pt x="71" y="158"/>
                </a:lnTo>
                <a:lnTo>
                  <a:pt x="48" y="161"/>
                </a:lnTo>
                <a:lnTo>
                  <a:pt x="45" y="161"/>
                </a:lnTo>
                <a:lnTo>
                  <a:pt x="40" y="161"/>
                </a:lnTo>
                <a:lnTo>
                  <a:pt x="37" y="161"/>
                </a:lnTo>
                <a:lnTo>
                  <a:pt x="33" y="161"/>
                </a:lnTo>
                <a:lnTo>
                  <a:pt x="29" y="161"/>
                </a:lnTo>
                <a:lnTo>
                  <a:pt x="25" y="160"/>
                </a:lnTo>
                <a:lnTo>
                  <a:pt x="16" y="160"/>
                </a:lnTo>
                <a:lnTo>
                  <a:pt x="14" y="156"/>
                </a:lnTo>
                <a:lnTo>
                  <a:pt x="12" y="158"/>
                </a:lnTo>
                <a:lnTo>
                  <a:pt x="11" y="158"/>
                </a:lnTo>
                <a:lnTo>
                  <a:pt x="9" y="158"/>
                </a:lnTo>
                <a:lnTo>
                  <a:pt x="7" y="156"/>
                </a:lnTo>
                <a:lnTo>
                  <a:pt x="5" y="156"/>
                </a:lnTo>
                <a:lnTo>
                  <a:pt x="4" y="155"/>
                </a:lnTo>
                <a:lnTo>
                  <a:pt x="0" y="154"/>
                </a:lnTo>
                <a:lnTo>
                  <a:pt x="0" y="153"/>
                </a:lnTo>
                <a:lnTo>
                  <a:pt x="0" y="152"/>
                </a:lnTo>
                <a:lnTo>
                  <a:pt x="1" y="152"/>
                </a:lnTo>
                <a:lnTo>
                  <a:pt x="1" y="150"/>
                </a:lnTo>
                <a:lnTo>
                  <a:pt x="2" y="147"/>
                </a:lnTo>
                <a:lnTo>
                  <a:pt x="2" y="146"/>
                </a:lnTo>
                <a:lnTo>
                  <a:pt x="2" y="145"/>
                </a:lnTo>
                <a:lnTo>
                  <a:pt x="3" y="138"/>
                </a:lnTo>
                <a:lnTo>
                  <a:pt x="4" y="137"/>
                </a:lnTo>
                <a:lnTo>
                  <a:pt x="4" y="136"/>
                </a:lnTo>
                <a:lnTo>
                  <a:pt x="5" y="125"/>
                </a:lnTo>
                <a:lnTo>
                  <a:pt x="10" y="103"/>
                </a:lnTo>
                <a:lnTo>
                  <a:pt x="11" y="95"/>
                </a:lnTo>
                <a:lnTo>
                  <a:pt x="13" y="83"/>
                </a:lnTo>
                <a:lnTo>
                  <a:pt x="14" y="74"/>
                </a:lnTo>
                <a:lnTo>
                  <a:pt x="14" y="72"/>
                </a:lnTo>
                <a:lnTo>
                  <a:pt x="14" y="72"/>
                </a:lnTo>
                <a:lnTo>
                  <a:pt x="18" y="55"/>
                </a:lnTo>
                <a:lnTo>
                  <a:pt x="21" y="38"/>
                </a:lnTo>
                <a:lnTo>
                  <a:pt x="21" y="37"/>
                </a:lnTo>
                <a:lnTo>
                  <a:pt x="22" y="33"/>
                </a:lnTo>
                <a:lnTo>
                  <a:pt x="22" y="27"/>
                </a:lnTo>
                <a:lnTo>
                  <a:pt x="23" y="26"/>
                </a:lnTo>
                <a:lnTo>
                  <a:pt x="25" y="20"/>
                </a:lnTo>
                <a:lnTo>
                  <a:pt x="25" y="17"/>
                </a:lnTo>
                <a:lnTo>
                  <a:pt x="25" y="17"/>
                </a:lnTo>
                <a:lnTo>
                  <a:pt x="25" y="16"/>
                </a:lnTo>
                <a:lnTo>
                  <a:pt x="26" y="12"/>
                </a:lnTo>
                <a:lnTo>
                  <a:pt x="27" y="7"/>
                </a:lnTo>
                <a:lnTo>
                  <a:pt x="28" y="7"/>
                </a:lnTo>
                <a:lnTo>
                  <a:pt x="29" y="7"/>
                </a:lnTo>
                <a:lnTo>
                  <a:pt x="64" y="5"/>
                </a:lnTo>
                <a:lnTo>
                  <a:pt x="74" y="3"/>
                </a:lnTo>
                <a:lnTo>
                  <a:pt x="78" y="3"/>
                </a:lnTo>
                <a:lnTo>
                  <a:pt x="86" y="2"/>
                </a:lnTo>
                <a:lnTo>
                  <a:pt x="100" y="0"/>
                </a:lnTo>
                <a:lnTo>
                  <a:pt x="102" y="0"/>
                </a:lnTo>
                <a:lnTo>
                  <a:pt x="103" y="0"/>
                </a:lnTo>
                <a:lnTo>
                  <a:pt x="103" y="3"/>
                </a:lnTo>
                <a:lnTo>
                  <a:pt x="103" y="3"/>
                </a:lnTo>
                <a:lnTo>
                  <a:pt x="103" y="4"/>
                </a:lnTo>
                <a:lnTo>
                  <a:pt x="103" y="5"/>
                </a:lnTo>
                <a:lnTo>
                  <a:pt x="103" y="7"/>
                </a:lnTo>
                <a:lnTo>
                  <a:pt x="103" y="8"/>
                </a:lnTo>
                <a:lnTo>
                  <a:pt x="103" y="12"/>
                </a:lnTo>
                <a:lnTo>
                  <a:pt x="104" y="22"/>
                </a:lnTo>
                <a:lnTo>
                  <a:pt x="104" y="26"/>
                </a:lnTo>
                <a:lnTo>
                  <a:pt x="105" y="27"/>
                </a:lnTo>
                <a:lnTo>
                  <a:pt x="107" y="29"/>
                </a:lnTo>
                <a:lnTo>
                  <a:pt x="116" y="34"/>
                </a:lnTo>
                <a:lnTo>
                  <a:pt x="117" y="34"/>
                </a:lnTo>
                <a:lnTo>
                  <a:pt x="135" y="32"/>
                </a:lnTo>
                <a:lnTo>
                  <a:pt x="137" y="32"/>
                </a:lnTo>
                <a:lnTo>
                  <a:pt x="138" y="29"/>
                </a:lnTo>
                <a:lnTo>
                  <a:pt x="141" y="32"/>
                </a:lnTo>
                <a:lnTo>
                  <a:pt x="141" y="32"/>
                </a:lnTo>
                <a:lnTo>
                  <a:pt x="142" y="33"/>
                </a:lnTo>
                <a:lnTo>
                  <a:pt x="143" y="34"/>
                </a:lnTo>
                <a:lnTo>
                  <a:pt x="143" y="34"/>
                </a:lnTo>
                <a:lnTo>
                  <a:pt x="148" y="37"/>
                </a:lnTo>
                <a:lnTo>
                  <a:pt x="152" y="36"/>
                </a:lnTo>
                <a:lnTo>
                  <a:pt x="156" y="35"/>
                </a:lnTo>
                <a:lnTo>
                  <a:pt x="163" y="33"/>
                </a:lnTo>
                <a:lnTo>
                  <a:pt x="173" y="30"/>
                </a:lnTo>
                <a:lnTo>
                  <a:pt x="175" y="30"/>
                </a:lnTo>
                <a:lnTo>
                  <a:pt x="175" y="32"/>
                </a:lnTo>
                <a:lnTo>
                  <a:pt x="175" y="33"/>
                </a:lnTo>
                <a:lnTo>
                  <a:pt x="176" y="36"/>
                </a:lnTo>
                <a:lnTo>
                  <a:pt x="176" y="39"/>
                </a:lnTo>
                <a:lnTo>
                  <a:pt x="177" y="50"/>
                </a:lnTo>
                <a:lnTo>
                  <a:pt x="178" y="52"/>
                </a:lnTo>
                <a:lnTo>
                  <a:pt x="181" y="63"/>
                </a:lnTo>
                <a:lnTo>
                  <a:pt x="184" y="91"/>
                </a:lnTo>
                <a:lnTo>
                  <a:pt x="187" y="110"/>
                </a:lnTo>
                <a:lnTo>
                  <a:pt x="189" y="116"/>
                </a:lnTo>
                <a:lnTo>
                  <a:pt x="189" y="119"/>
                </a:lnTo>
                <a:lnTo>
                  <a:pt x="190" y="128"/>
                </a:lnTo>
                <a:lnTo>
                  <a:pt x="195" y="164"/>
                </a:lnTo>
                <a:lnTo>
                  <a:pt x="195" y="169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44" name="Freeform 122">
            <a:extLst>
              <a:ext uri="{FF2B5EF4-FFF2-40B4-BE49-F238E27FC236}">
                <a16:creationId xmlns:a16="http://schemas.microsoft.com/office/drawing/2014/main" id="{DB0EEFA3-DB14-E53B-A29B-43DD27126276}"/>
              </a:ext>
            </a:extLst>
          </p:cNvPr>
          <p:cNvSpPr>
            <a:spLocks/>
          </p:cNvSpPr>
          <p:nvPr/>
        </p:nvSpPr>
        <p:spPr bwMode="auto">
          <a:xfrm>
            <a:off x="3662475" y="2895354"/>
            <a:ext cx="365487" cy="601733"/>
          </a:xfrm>
          <a:custGeom>
            <a:avLst/>
            <a:gdLst>
              <a:gd name="T0" fmla="*/ 120 w 263"/>
              <a:gd name="T1" fmla="*/ 28 h 433"/>
              <a:gd name="T2" fmla="*/ 121 w 263"/>
              <a:gd name="T3" fmla="*/ 45 h 433"/>
              <a:gd name="T4" fmla="*/ 123 w 263"/>
              <a:gd name="T5" fmla="*/ 67 h 433"/>
              <a:gd name="T6" fmla="*/ 90 w 263"/>
              <a:gd name="T7" fmla="*/ 82 h 433"/>
              <a:gd name="T8" fmla="*/ 95 w 263"/>
              <a:gd name="T9" fmla="*/ 111 h 433"/>
              <a:gd name="T10" fmla="*/ 97 w 263"/>
              <a:gd name="T11" fmla="*/ 127 h 433"/>
              <a:gd name="T12" fmla="*/ 112 w 263"/>
              <a:gd name="T13" fmla="*/ 142 h 433"/>
              <a:gd name="T14" fmla="*/ 137 w 263"/>
              <a:gd name="T15" fmla="*/ 170 h 433"/>
              <a:gd name="T16" fmla="*/ 140 w 263"/>
              <a:gd name="T17" fmla="*/ 200 h 433"/>
              <a:gd name="T18" fmla="*/ 144 w 263"/>
              <a:gd name="T19" fmla="*/ 251 h 433"/>
              <a:gd name="T20" fmla="*/ 145 w 263"/>
              <a:gd name="T21" fmla="*/ 263 h 433"/>
              <a:gd name="T22" fmla="*/ 151 w 263"/>
              <a:gd name="T23" fmla="*/ 270 h 433"/>
              <a:gd name="T24" fmla="*/ 168 w 263"/>
              <a:gd name="T25" fmla="*/ 270 h 433"/>
              <a:gd name="T26" fmla="*/ 192 w 263"/>
              <a:gd name="T27" fmla="*/ 269 h 433"/>
              <a:gd name="T28" fmla="*/ 214 w 263"/>
              <a:gd name="T29" fmla="*/ 268 h 433"/>
              <a:gd name="T30" fmla="*/ 220 w 263"/>
              <a:gd name="T31" fmla="*/ 341 h 433"/>
              <a:gd name="T32" fmla="*/ 242 w 263"/>
              <a:gd name="T33" fmla="*/ 338 h 433"/>
              <a:gd name="T34" fmla="*/ 236 w 263"/>
              <a:gd name="T35" fmla="*/ 376 h 433"/>
              <a:gd name="T36" fmla="*/ 247 w 263"/>
              <a:gd name="T37" fmla="*/ 391 h 433"/>
              <a:gd name="T38" fmla="*/ 255 w 263"/>
              <a:gd name="T39" fmla="*/ 401 h 433"/>
              <a:gd name="T40" fmla="*/ 263 w 263"/>
              <a:gd name="T41" fmla="*/ 411 h 433"/>
              <a:gd name="T42" fmla="*/ 248 w 263"/>
              <a:gd name="T43" fmla="*/ 413 h 433"/>
              <a:gd name="T44" fmla="*/ 225 w 263"/>
              <a:gd name="T45" fmla="*/ 416 h 433"/>
              <a:gd name="T46" fmla="*/ 202 w 263"/>
              <a:gd name="T47" fmla="*/ 419 h 433"/>
              <a:gd name="T48" fmla="*/ 180 w 263"/>
              <a:gd name="T49" fmla="*/ 422 h 433"/>
              <a:gd name="T50" fmla="*/ 158 w 263"/>
              <a:gd name="T51" fmla="*/ 426 h 433"/>
              <a:gd name="T52" fmla="*/ 135 w 263"/>
              <a:gd name="T53" fmla="*/ 429 h 433"/>
              <a:gd name="T54" fmla="*/ 111 w 263"/>
              <a:gd name="T55" fmla="*/ 433 h 433"/>
              <a:gd name="T56" fmla="*/ 109 w 263"/>
              <a:gd name="T57" fmla="*/ 410 h 433"/>
              <a:gd name="T58" fmla="*/ 107 w 263"/>
              <a:gd name="T59" fmla="*/ 395 h 433"/>
              <a:gd name="T60" fmla="*/ 95 w 263"/>
              <a:gd name="T61" fmla="*/ 320 h 433"/>
              <a:gd name="T62" fmla="*/ 90 w 263"/>
              <a:gd name="T63" fmla="*/ 281 h 433"/>
              <a:gd name="T64" fmla="*/ 82 w 263"/>
              <a:gd name="T65" fmla="*/ 223 h 433"/>
              <a:gd name="T66" fmla="*/ 58 w 263"/>
              <a:gd name="T67" fmla="*/ 237 h 433"/>
              <a:gd name="T68" fmla="*/ 37 w 263"/>
              <a:gd name="T69" fmla="*/ 251 h 433"/>
              <a:gd name="T70" fmla="*/ 25 w 263"/>
              <a:gd name="T71" fmla="*/ 176 h 433"/>
              <a:gd name="T72" fmla="*/ 21 w 263"/>
              <a:gd name="T73" fmla="*/ 177 h 433"/>
              <a:gd name="T74" fmla="*/ 15 w 263"/>
              <a:gd name="T75" fmla="*/ 178 h 433"/>
              <a:gd name="T76" fmla="*/ 9 w 263"/>
              <a:gd name="T77" fmla="*/ 140 h 433"/>
              <a:gd name="T78" fmla="*/ 21 w 263"/>
              <a:gd name="T79" fmla="*/ 139 h 433"/>
              <a:gd name="T80" fmla="*/ 18 w 263"/>
              <a:gd name="T81" fmla="*/ 129 h 433"/>
              <a:gd name="T82" fmla="*/ 16 w 263"/>
              <a:gd name="T83" fmla="*/ 115 h 433"/>
              <a:gd name="T84" fmla="*/ 26 w 263"/>
              <a:gd name="T85" fmla="*/ 102 h 433"/>
              <a:gd name="T86" fmla="*/ 34 w 263"/>
              <a:gd name="T87" fmla="*/ 99 h 433"/>
              <a:gd name="T88" fmla="*/ 38 w 263"/>
              <a:gd name="T89" fmla="*/ 97 h 433"/>
              <a:gd name="T90" fmla="*/ 48 w 263"/>
              <a:gd name="T91" fmla="*/ 91 h 433"/>
              <a:gd name="T92" fmla="*/ 41 w 263"/>
              <a:gd name="T93" fmla="*/ 74 h 433"/>
              <a:gd name="T94" fmla="*/ 40 w 263"/>
              <a:gd name="T95" fmla="*/ 68 h 433"/>
              <a:gd name="T96" fmla="*/ 33 w 263"/>
              <a:gd name="T97" fmla="*/ 67 h 433"/>
              <a:gd name="T98" fmla="*/ 18 w 263"/>
              <a:gd name="T99" fmla="*/ 74 h 433"/>
              <a:gd name="T100" fmla="*/ 6 w 263"/>
              <a:gd name="T101" fmla="*/ 49 h 433"/>
              <a:gd name="T102" fmla="*/ 25 w 263"/>
              <a:gd name="T103" fmla="*/ 25 h 433"/>
              <a:gd name="T104" fmla="*/ 56 w 263"/>
              <a:gd name="T105" fmla="*/ 9 h 433"/>
              <a:gd name="T106" fmla="*/ 66 w 263"/>
              <a:gd name="T107" fmla="*/ 5 h 433"/>
              <a:gd name="T108" fmla="*/ 77 w 263"/>
              <a:gd name="T109" fmla="*/ 12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3" h="433">
                <a:moveTo>
                  <a:pt x="118" y="9"/>
                </a:moveTo>
                <a:lnTo>
                  <a:pt x="120" y="28"/>
                </a:lnTo>
                <a:lnTo>
                  <a:pt x="120" y="37"/>
                </a:lnTo>
                <a:lnTo>
                  <a:pt x="121" y="45"/>
                </a:lnTo>
                <a:lnTo>
                  <a:pt x="121" y="52"/>
                </a:lnTo>
                <a:lnTo>
                  <a:pt x="123" y="67"/>
                </a:lnTo>
                <a:lnTo>
                  <a:pt x="124" y="79"/>
                </a:lnTo>
                <a:lnTo>
                  <a:pt x="90" y="82"/>
                </a:lnTo>
                <a:lnTo>
                  <a:pt x="93" y="99"/>
                </a:lnTo>
                <a:lnTo>
                  <a:pt x="95" y="111"/>
                </a:lnTo>
                <a:lnTo>
                  <a:pt x="97" y="124"/>
                </a:lnTo>
                <a:lnTo>
                  <a:pt x="97" y="127"/>
                </a:lnTo>
                <a:lnTo>
                  <a:pt x="97" y="143"/>
                </a:lnTo>
                <a:lnTo>
                  <a:pt x="112" y="142"/>
                </a:lnTo>
                <a:lnTo>
                  <a:pt x="126" y="141"/>
                </a:lnTo>
                <a:lnTo>
                  <a:pt x="137" y="170"/>
                </a:lnTo>
                <a:lnTo>
                  <a:pt x="137" y="179"/>
                </a:lnTo>
                <a:lnTo>
                  <a:pt x="140" y="200"/>
                </a:lnTo>
                <a:lnTo>
                  <a:pt x="142" y="236"/>
                </a:lnTo>
                <a:lnTo>
                  <a:pt x="144" y="251"/>
                </a:lnTo>
                <a:lnTo>
                  <a:pt x="144" y="259"/>
                </a:lnTo>
                <a:lnTo>
                  <a:pt x="145" y="263"/>
                </a:lnTo>
                <a:lnTo>
                  <a:pt x="149" y="268"/>
                </a:lnTo>
                <a:lnTo>
                  <a:pt x="151" y="270"/>
                </a:lnTo>
                <a:lnTo>
                  <a:pt x="156" y="270"/>
                </a:lnTo>
                <a:lnTo>
                  <a:pt x="168" y="270"/>
                </a:lnTo>
                <a:lnTo>
                  <a:pt x="179" y="270"/>
                </a:lnTo>
                <a:lnTo>
                  <a:pt x="192" y="269"/>
                </a:lnTo>
                <a:lnTo>
                  <a:pt x="203" y="268"/>
                </a:lnTo>
                <a:lnTo>
                  <a:pt x="214" y="268"/>
                </a:lnTo>
                <a:lnTo>
                  <a:pt x="216" y="304"/>
                </a:lnTo>
                <a:lnTo>
                  <a:pt x="220" y="341"/>
                </a:lnTo>
                <a:lnTo>
                  <a:pt x="231" y="340"/>
                </a:lnTo>
                <a:lnTo>
                  <a:pt x="242" y="338"/>
                </a:lnTo>
                <a:lnTo>
                  <a:pt x="246" y="375"/>
                </a:lnTo>
                <a:lnTo>
                  <a:pt x="236" y="376"/>
                </a:lnTo>
                <a:lnTo>
                  <a:pt x="245" y="388"/>
                </a:lnTo>
                <a:lnTo>
                  <a:pt x="247" y="391"/>
                </a:lnTo>
                <a:lnTo>
                  <a:pt x="247" y="392"/>
                </a:lnTo>
                <a:lnTo>
                  <a:pt x="255" y="401"/>
                </a:lnTo>
                <a:lnTo>
                  <a:pt x="258" y="405"/>
                </a:lnTo>
                <a:lnTo>
                  <a:pt x="263" y="411"/>
                </a:lnTo>
                <a:lnTo>
                  <a:pt x="259" y="411"/>
                </a:lnTo>
                <a:lnTo>
                  <a:pt x="248" y="413"/>
                </a:lnTo>
                <a:lnTo>
                  <a:pt x="237" y="415"/>
                </a:lnTo>
                <a:lnTo>
                  <a:pt x="225" y="416"/>
                </a:lnTo>
                <a:lnTo>
                  <a:pt x="213" y="418"/>
                </a:lnTo>
                <a:lnTo>
                  <a:pt x="202" y="419"/>
                </a:lnTo>
                <a:lnTo>
                  <a:pt x="192" y="421"/>
                </a:lnTo>
                <a:lnTo>
                  <a:pt x="180" y="422"/>
                </a:lnTo>
                <a:lnTo>
                  <a:pt x="169" y="425"/>
                </a:lnTo>
                <a:lnTo>
                  <a:pt x="158" y="426"/>
                </a:lnTo>
                <a:lnTo>
                  <a:pt x="146" y="428"/>
                </a:lnTo>
                <a:lnTo>
                  <a:pt x="135" y="429"/>
                </a:lnTo>
                <a:lnTo>
                  <a:pt x="124" y="430"/>
                </a:lnTo>
                <a:lnTo>
                  <a:pt x="111" y="433"/>
                </a:lnTo>
                <a:lnTo>
                  <a:pt x="109" y="411"/>
                </a:lnTo>
                <a:lnTo>
                  <a:pt x="109" y="410"/>
                </a:lnTo>
                <a:lnTo>
                  <a:pt x="108" y="408"/>
                </a:lnTo>
                <a:lnTo>
                  <a:pt x="107" y="395"/>
                </a:lnTo>
                <a:lnTo>
                  <a:pt x="101" y="358"/>
                </a:lnTo>
                <a:lnTo>
                  <a:pt x="95" y="320"/>
                </a:lnTo>
                <a:lnTo>
                  <a:pt x="93" y="303"/>
                </a:lnTo>
                <a:lnTo>
                  <a:pt x="90" y="281"/>
                </a:lnTo>
                <a:lnTo>
                  <a:pt x="86" y="257"/>
                </a:lnTo>
                <a:lnTo>
                  <a:pt x="82" y="223"/>
                </a:lnTo>
                <a:lnTo>
                  <a:pt x="68" y="231"/>
                </a:lnTo>
                <a:lnTo>
                  <a:pt x="58" y="237"/>
                </a:lnTo>
                <a:lnTo>
                  <a:pt x="47" y="244"/>
                </a:lnTo>
                <a:lnTo>
                  <a:pt x="37" y="251"/>
                </a:lnTo>
                <a:lnTo>
                  <a:pt x="32" y="220"/>
                </a:lnTo>
                <a:lnTo>
                  <a:pt x="25" y="176"/>
                </a:lnTo>
                <a:lnTo>
                  <a:pt x="23" y="177"/>
                </a:lnTo>
                <a:lnTo>
                  <a:pt x="21" y="177"/>
                </a:lnTo>
                <a:lnTo>
                  <a:pt x="17" y="177"/>
                </a:lnTo>
                <a:lnTo>
                  <a:pt x="15" y="178"/>
                </a:lnTo>
                <a:lnTo>
                  <a:pt x="9" y="141"/>
                </a:lnTo>
                <a:lnTo>
                  <a:pt x="9" y="140"/>
                </a:lnTo>
                <a:lnTo>
                  <a:pt x="20" y="139"/>
                </a:lnTo>
                <a:lnTo>
                  <a:pt x="21" y="139"/>
                </a:lnTo>
                <a:lnTo>
                  <a:pt x="20" y="132"/>
                </a:lnTo>
                <a:lnTo>
                  <a:pt x="18" y="129"/>
                </a:lnTo>
                <a:lnTo>
                  <a:pt x="17" y="115"/>
                </a:lnTo>
                <a:lnTo>
                  <a:pt x="16" y="115"/>
                </a:lnTo>
                <a:lnTo>
                  <a:pt x="16" y="108"/>
                </a:lnTo>
                <a:lnTo>
                  <a:pt x="26" y="102"/>
                </a:lnTo>
                <a:lnTo>
                  <a:pt x="33" y="100"/>
                </a:lnTo>
                <a:lnTo>
                  <a:pt x="34" y="99"/>
                </a:lnTo>
                <a:lnTo>
                  <a:pt x="35" y="98"/>
                </a:lnTo>
                <a:lnTo>
                  <a:pt x="38" y="97"/>
                </a:lnTo>
                <a:lnTo>
                  <a:pt x="48" y="92"/>
                </a:lnTo>
                <a:lnTo>
                  <a:pt x="48" y="91"/>
                </a:lnTo>
                <a:lnTo>
                  <a:pt x="42" y="77"/>
                </a:lnTo>
                <a:lnTo>
                  <a:pt x="41" y="74"/>
                </a:lnTo>
                <a:lnTo>
                  <a:pt x="41" y="72"/>
                </a:lnTo>
                <a:lnTo>
                  <a:pt x="40" y="68"/>
                </a:lnTo>
                <a:lnTo>
                  <a:pt x="39" y="64"/>
                </a:lnTo>
                <a:lnTo>
                  <a:pt x="33" y="67"/>
                </a:lnTo>
                <a:lnTo>
                  <a:pt x="22" y="73"/>
                </a:lnTo>
                <a:lnTo>
                  <a:pt x="18" y="74"/>
                </a:lnTo>
                <a:lnTo>
                  <a:pt x="12" y="61"/>
                </a:lnTo>
                <a:lnTo>
                  <a:pt x="6" y="49"/>
                </a:lnTo>
                <a:lnTo>
                  <a:pt x="0" y="37"/>
                </a:lnTo>
                <a:lnTo>
                  <a:pt x="25" y="25"/>
                </a:lnTo>
                <a:lnTo>
                  <a:pt x="52" y="11"/>
                </a:lnTo>
                <a:lnTo>
                  <a:pt x="56" y="9"/>
                </a:lnTo>
                <a:lnTo>
                  <a:pt x="58" y="8"/>
                </a:lnTo>
                <a:lnTo>
                  <a:pt x="66" y="5"/>
                </a:lnTo>
                <a:lnTo>
                  <a:pt x="76" y="0"/>
                </a:lnTo>
                <a:lnTo>
                  <a:pt x="77" y="12"/>
                </a:lnTo>
                <a:lnTo>
                  <a:pt x="118" y="9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" name="Oval 25">
            <a:extLst>
              <a:ext uri="{FF2B5EF4-FFF2-40B4-BE49-F238E27FC236}">
                <a16:creationId xmlns:a16="http://schemas.microsoft.com/office/drawing/2014/main" id="{043A5555-E9D4-136F-4C86-B9D4F7192941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56446" y="280771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" name="肘形连接符 164">
            <a:extLst>
              <a:ext uri="{FF2B5EF4-FFF2-40B4-BE49-F238E27FC236}">
                <a16:creationId xmlns:a16="http://schemas.microsoft.com/office/drawing/2014/main" id="{9B4A2434-CE35-83D0-DBDD-4926F0B35659}"/>
              </a:ext>
            </a:extLst>
          </p:cNvPr>
          <p:cNvCxnSpPr>
            <a:cxnSpLocks/>
            <a:stCxn id="5" idx="3"/>
            <a:endCxn id="3" idx="0"/>
          </p:cNvCxnSpPr>
          <p:nvPr/>
        </p:nvCxnSpPr>
        <p:spPr>
          <a:xfrm>
            <a:off x="2746281" y="2542159"/>
            <a:ext cx="252373" cy="26555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" name="圆角矩形 45">
            <a:extLst>
              <a:ext uri="{FF2B5EF4-FFF2-40B4-BE49-F238E27FC236}">
                <a16:creationId xmlns:a16="http://schemas.microsoft.com/office/drawing/2014/main" id="{70BE8875-8670-12D8-843D-A3AA0D393D70}"/>
              </a:ext>
            </a:extLst>
          </p:cNvPr>
          <p:cNvSpPr/>
          <p:nvPr/>
        </p:nvSpPr>
        <p:spPr>
          <a:xfrm>
            <a:off x="1414991" y="237817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0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Sunset Park (West)</a:t>
            </a:r>
          </a:p>
        </p:txBody>
      </p:sp>
      <p:sp>
        <p:nvSpPr>
          <p:cNvPr id="8" name="圆角矩形 45">
            <a:extLst>
              <a:ext uri="{FF2B5EF4-FFF2-40B4-BE49-F238E27FC236}">
                <a16:creationId xmlns:a16="http://schemas.microsoft.com/office/drawing/2014/main" id="{EB994C9F-E159-978A-ED66-794E7AC49B21}"/>
              </a:ext>
            </a:extLst>
          </p:cNvPr>
          <p:cNvSpPr/>
          <p:nvPr/>
        </p:nvSpPr>
        <p:spPr>
          <a:xfrm>
            <a:off x="1193388" y="286325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0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Sunset Park (Central)</a:t>
            </a:r>
          </a:p>
        </p:txBody>
      </p:sp>
      <p:sp>
        <p:nvSpPr>
          <p:cNvPr id="11" name="Oval 25">
            <a:extLst>
              <a:ext uri="{FF2B5EF4-FFF2-40B4-BE49-F238E27FC236}">
                <a16:creationId xmlns:a16="http://schemas.microsoft.com/office/drawing/2014/main" id="{189E04C6-8D93-AAE8-0F21-515CE3E6B8A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17606" y="312417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2" name="肘形连接符 164">
            <a:extLst>
              <a:ext uri="{FF2B5EF4-FFF2-40B4-BE49-F238E27FC236}">
                <a16:creationId xmlns:a16="http://schemas.microsoft.com/office/drawing/2014/main" id="{D043C3FA-A7D1-1882-7168-B0230221AF4E}"/>
              </a:ext>
            </a:extLst>
          </p:cNvPr>
          <p:cNvCxnSpPr>
            <a:cxnSpLocks/>
            <a:stCxn id="8" idx="3"/>
            <a:endCxn id="11" idx="0"/>
          </p:cNvCxnSpPr>
          <p:nvPr/>
        </p:nvCxnSpPr>
        <p:spPr>
          <a:xfrm>
            <a:off x="2524678" y="3027234"/>
            <a:ext cx="435136" cy="9694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7" name="Oval 25">
            <a:extLst>
              <a:ext uri="{FF2B5EF4-FFF2-40B4-BE49-F238E27FC236}">
                <a16:creationId xmlns:a16="http://schemas.microsoft.com/office/drawing/2014/main" id="{888E88F3-E6B2-40BD-FDF2-97CCED7EA445}"/>
              </a:ext>
            </a:extLst>
          </p:cNvPr>
          <p:cNvSpPr>
            <a:spLocks noChangeArrowheads="1"/>
          </p:cNvSpPr>
          <p:nvPr/>
        </p:nvSpPr>
        <p:spPr bwMode="gray">
          <a:xfrm>
            <a:off x="3010625" y="323530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29" name="圆角矩形 45">
            <a:extLst>
              <a:ext uri="{FF2B5EF4-FFF2-40B4-BE49-F238E27FC236}">
                <a16:creationId xmlns:a16="http://schemas.microsoft.com/office/drawing/2014/main" id="{DBB62945-884B-F673-AF42-D42DED53E93B}"/>
              </a:ext>
            </a:extLst>
          </p:cNvPr>
          <p:cNvSpPr/>
          <p:nvPr/>
        </p:nvSpPr>
        <p:spPr>
          <a:xfrm>
            <a:off x="963735" y="333310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0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Sunset Park (East)-</a:t>
            </a:r>
          </a:p>
          <a:p>
            <a:pPr algn="ctr" defTabSz="913706"/>
            <a:r>
              <a:rPr lang="en-US" altLang="zh-CN" sz="10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Borough Park (West)</a:t>
            </a:r>
          </a:p>
        </p:txBody>
      </p:sp>
      <p:cxnSp>
        <p:nvCxnSpPr>
          <p:cNvPr id="34" name="肘形连接符 164">
            <a:extLst>
              <a:ext uri="{FF2B5EF4-FFF2-40B4-BE49-F238E27FC236}">
                <a16:creationId xmlns:a16="http://schemas.microsoft.com/office/drawing/2014/main" id="{653E3CD3-4C39-4956-100E-C3D8CFBB325F}"/>
              </a:ext>
            </a:extLst>
          </p:cNvPr>
          <p:cNvCxnSpPr>
            <a:cxnSpLocks/>
            <a:stCxn id="29" idx="3"/>
            <a:endCxn id="27" idx="4"/>
          </p:cNvCxnSpPr>
          <p:nvPr/>
        </p:nvCxnSpPr>
        <p:spPr>
          <a:xfrm flipV="1">
            <a:off x="2295025" y="3319724"/>
            <a:ext cx="757808" cy="17736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40" name="Oval 25">
            <a:extLst>
              <a:ext uri="{FF2B5EF4-FFF2-40B4-BE49-F238E27FC236}">
                <a16:creationId xmlns:a16="http://schemas.microsoft.com/office/drawing/2014/main" id="{5AE0B350-C0C3-1FF1-97B8-8DE79B35B7AE}"/>
              </a:ext>
            </a:extLst>
          </p:cNvPr>
          <p:cNvSpPr>
            <a:spLocks noChangeArrowheads="1"/>
          </p:cNvSpPr>
          <p:nvPr/>
        </p:nvSpPr>
        <p:spPr bwMode="gray">
          <a:xfrm>
            <a:off x="3700842" y="294557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1" name="肘形连接符 164">
            <a:extLst>
              <a:ext uri="{FF2B5EF4-FFF2-40B4-BE49-F238E27FC236}">
                <a16:creationId xmlns:a16="http://schemas.microsoft.com/office/drawing/2014/main" id="{7642417A-F808-F2AC-F093-A300697FA6D1}"/>
              </a:ext>
            </a:extLst>
          </p:cNvPr>
          <p:cNvCxnSpPr>
            <a:cxnSpLocks/>
            <a:stCxn id="42" idx="3"/>
            <a:endCxn id="40" idx="0"/>
          </p:cNvCxnSpPr>
          <p:nvPr/>
        </p:nvCxnSpPr>
        <p:spPr>
          <a:xfrm>
            <a:off x="2992154" y="1985963"/>
            <a:ext cx="750896" cy="95960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42" name="圆角矩形 45">
            <a:extLst>
              <a:ext uri="{FF2B5EF4-FFF2-40B4-BE49-F238E27FC236}">
                <a16:creationId xmlns:a16="http://schemas.microsoft.com/office/drawing/2014/main" id="{5655CB51-B8FA-A10B-2F0D-C8E23C6F0D89}"/>
              </a:ext>
            </a:extLst>
          </p:cNvPr>
          <p:cNvSpPr/>
          <p:nvPr/>
        </p:nvSpPr>
        <p:spPr>
          <a:xfrm>
            <a:off x="1660864" y="182198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0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Flatbush</a:t>
            </a:r>
          </a:p>
        </p:txBody>
      </p:sp>
      <p:sp>
        <p:nvSpPr>
          <p:cNvPr id="51" name="圆角矩形 45">
            <a:extLst>
              <a:ext uri="{FF2B5EF4-FFF2-40B4-BE49-F238E27FC236}">
                <a16:creationId xmlns:a16="http://schemas.microsoft.com/office/drawing/2014/main" id="{751BDE88-CA96-DFE7-67D1-6D4FE27DB6EE}"/>
              </a:ext>
            </a:extLst>
          </p:cNvPr>
          <p:cNvSpPr/>
          <p:nvPr/>
        </p:nvSpPr>
        <p:spPr>
          <a:xfrm>
            <a:off x="1603510" y="417416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0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Brighton Beach</a:t>
            </a:r>
          </a:p>
        </p:txBody>
      </p:sp>
      <p:sp>
        <p:nvSpPr>
          <p:cNvPr id="52" name="Oval 25">
            <a:extLst>
              <a:ext uri="{FF2B5EF4-FFF2-40B4-BE49-F238E27FC236}">
                <a16:creationId xmlns:a16="http://schemas.microsoft.com/office/drawing/2014/main" id="{F1915D13-2A7C-D12D-D55E-C057597E2A1B}"/>
              </a:ext>
            </a:extLst>
          </p:cNvPr>
          <p:cNvSpPr>
            <a:spLocks noChangeArrowheads="1"/>
          </p:cNvSpPr>
          <p:nvPr/>
        </p:nvSpPr>
        <p:spPr bwMode="gray">
          <a:xfrm>
            <a:off x="3705006" y="450212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3" name="肘形连接符 164">
            <a:extLst>
              <a:ext uri="{FF2B5EF4-FFF2-40B4-BE49-F238E27FC236}">
                <a16:creationId xmlns:a16="http://schemas.microsoft.com/office/drawing/2014/main" id="{D89489BF-9D1A-EEA0-4F24-5458C9B291F4}"/>
              </a:ext>
            </a:extLst>
          </p:cNvPr>
          <p:cNvCxnSpPr>
            <a:cxnSpLocks/>
            <a:stCxn id="51" idx="3"/>
            <a:endCxn id="52" idx="0"/>
          </p:cNvCxnSpPr>
          <p:nvPr/>
        </p:nvCxnSpPr>
        <p:spPr>
          <a:xfrm>
            <a:off x="2934800" y="4338149"/>
            <a:ext cx="812414" cy="16398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6" name="Half Frame 55">
            <a:extLst>
              <a:ext uri="{FF2B5EF4-FFF2-40B4-BE49-F238E27FC236}">
                <a16:creationId xmlns:a16="http://schemas.microsoft.com/office/drawing/2014/main" id="{1A51F4D9-7155-FB3A-8E2A-C293B4287E7F}"/>
              </a:ext>
            </a:extLst>
          </p:cNvPr>
          <p:cNvSpPr/>
          <p:nvPr/>
        </p:nvSpPr>
        <p:spPr>
          <a:xfrm rot="15952080">
            <a:off x="6079254" y="3279888"/>
            <a:ext cx="843802" cy="843802"/>
          </a:xfrm>
          <a:prstGeom prst="halfFrame">
            <a:avLst>
              <a:gd name="adj1" fmla="val 12496"/>
              <a:gd name="adj2" fmla="val 13422"/>
            </a:avLst>
          </a:pr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>
              <a:solidFill>
                <a:schemeClr val="tx1"/>
              </a:solidFill>
            </a:endParaRPr>
          </a:p>
        </p:txBody>
      </p:sp>
      <p:sp>
        <p:nvSpPr>
          <p:cNvPr id="57" name="Half Frame 56">
            <a:extLst>
              <a:ext uri="{FF2B5EF4-FFF2-40B4-BE49-F238E27FC236}">
                <a16:creationId xmlns:a16="http://schemas.microsoft.com/office/drawing/2014/main" id="{D2D2F624-FAB9-AA87-499A-55DFC4EF7A5C}"/>
              </a:ext>
            </a:extLst>
          </p:cNvPr>
          <p:cNvSpPr/>
          <p:nvPr/>
        </p:nvSpPr>
        <p:spPr>
          <a:xfrm rot="15952080">
            <a:off x="6638473" y="2357931"/>
            <a:ext cx="843802" cy="843802"/>
          </a:xfrm>
          <a:prstGeom prst="halfFrame">
            <a:avLst>
              <a:gd name="adj1" fmla="val 12496"/>
              <a:gd name="adj2" fmla="val 13422"/>
            </a:avLst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>
              <a:solidFill>
                <a:schemeClr val="tx1"/>
              </a:solidFill>
            </a:endParaRPr>
          </a:p>
        </p:txBody>
      </p:sp>
      <p:sp>
        <p:nvSpPr>
          <p:cNvPr id="58" name="Half Frame 57">
            <a:extLst>
              <a:ext uri="{FF2B5EF4-FFF2-40B4-BE49-F238E27FC236}">
                <a16:creationId xmlns:a16="http://schemas.microsoft.com/office/drawing/2014/main" id="{82AD0B2C-1ABC-7507-088B-7DD4D60DB953}"/>
              </a:ext>
            </a:extLst>
          </p:cNvPr>
          <p:cNvSpPr/>
          <p:nvPr/>
        </p:nvSpPr>
        <p:spPr>
          <a:xfrm rot="15952080">
            <a:off x="7197692" y="1435975"/>
            <a:ext cx="843802" cy="843802"/>
          </a:xfrm>
          <a:prstGeom prst="halfFrame">
            <a:avLst>
              <a:gd name="adj1" fmla="val 12496"/>
              <a:gd name="adj2" fmla="val 13422"/>
            </a:avLst>
          </a:pr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>
              <a:solidFill>
                <a:schemeClr val="tx1"/>
              </a:solidFill>
            </a:endParaRPr>
          </a:p>
        </p:txBody>
      </p:sp>
      <p:pic>
        <p:nvPicPr>
          <p:cNvPr id="59" name="Graphic 58" descr="Globe with solid fill">
            <a:extLst>
              <a:ext uri="{FF2B5EF4-FFF2-40B4-BE49-F238E27FC236}">
                <a16:creationId xmlns:a16="http://schemas.microsoft.com/office/drawing/2014/main" id="{102F35A9-8A39-F995-6830-A7EEDFF36A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2626" y="1463046"/>
            <a:ext cx="633933" cy="633933"/>
          </a:xfrm>
          <a:prstGeom prst="rect">
            <a:avLst/>
          </a:prstGeom>
        </p:spPr>
      </p:pic>
      <p:pic>
        <p:nvPicPr>
          <p:cNvPr id="60" name="Graphic 59" descr="Scales of justice with solid fill">
            <a:extLst>
              <a:ext uri="{FF2B5EF4-FFF2-40B4-BE49-F238E27FC236}">
                <a16:creationId xmlns:a16="http://schemas.microsoft.com/office/drawing/2014/main" id="{8ACA1490-97B0-F39B-07D2-D8F1523EF0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71436" y="2490894"/>
            <a:ext cx="577875" cy="577875"/>
          </a:xfrm>
          <a:prstGeom prst="rect">
            <a:avLst/>
          </a:prstGeom>
        </p:spPr>
      </p:pic>
      <p:pic>
        <p:nvPicPr>
          <p:cNvPr id="61" name="Graphic 60" descr="Compost with solid fill">
            <a:extLst>
              <a:ext uri="{FF2B5EF4-FFF2-40B4-BE49-F238E27FC236}">
                <a16:creationId xmlns:a16="http://schemas.microsoft.com/office/drawing/2014/main" id="{F5C5BD78-2C82-64D0-1D89-B8B7228BF3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66347" y="3387303"/>
            <a:ext cx="669615" cy="669615"/>
          </a:xfrm>
          <a:prstGeom prst="rect">
            <a:avLst/>
          </a:prstGeom>
        </p:spPr>
      </p:pic>
      <p:sp>
        <p:nvSpPr>
          <p:cNvPr id="62" name="AutoShape 2">
            <a:extLst>
              <a:ext uri="{FF2B5EF4-FFF2-40B4-BE49-F238E27FC236}">
                <a16:creationId xmlns:a16="http://schemas.microsoft.com/office/drawing/2014/main" id="{DAD0133E-13F1-B701-C760-255B1A0E5205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83294" y="4279737"/>
            <a:ext cx="2770187" cy="33655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anchor="ctr"/>
          <a:lstStyle/>
          <a:p>
            <a:pPr algn="ctr" eaLnBrk="0" hangingPunct="0"/>
            <a:endParaRPr lang="zh-CN" altLang="zh-CN" b="0">
              <a:cs typeface="Arial" charset="0"/>
            </a:endParaRPr>
          </a:p>
        </p:txBody>
      </p:sp>
      <p:sp>
        <p:nvSpPr>
          <p:cNvPr id="63" name="Rectangle 19">
            <a:extLst>
              <a:ext uri="{FF2B5EF4-FFF2-40B4-BE49-F238E27FC236}">
                <a16:creationId xmlns:a16="http://schemas.microsoft.com/office/drawing/2014/main" id="{DC0BA85B-6F3C-8BAE-F796-CF7D50249819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02407" y="4294123"/>
            <a:ext cx="133914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buClr>
                <a:srgbClr val="FF3300"/>
              </a:buClr>
              <a:buSzPct val="115000"/>
              <a:buFont typeface="Wingdings" pitchFamily="2" charset="2"/>
              <a:buNone/>
            </a:pPr>
            <a:r>
              <a:rPr lang="en-US" altLang="zh-CN" sz="1400" dirty="0">
                <a:ea typeface="宋体" charset="-122"/>
                <a:cs typeface="Arial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190160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Bronx County (The Bronx): </a:t>
            </a:r>
            <a:br>
              <a:rPr lang="en-US" altLang="zh-CN" dirty="0"/>
            </a:br>
            <a:r>
              <a:rPr lang="en-US" altLang="zh-CN" dirty="0"/>
              <a:t>The Gateway of the North</a:t>
            </a:r>
          </a:p>
        </p:txBody>
      </p:sp>
      <p:sp>
        <p:nvSpPr>
          <p:cNvPr id="4102" name="Freeform 841">
            <a:extLst>
              <a:ext uri="{FF2B5EF4-FFF2-40B4-BE49-F238E27FC236}">
                <a16:creationId xmlns:a16="http://schemas.microsoft.com/office/drawing/2014/main" id="{8BBAA808-5DF1-4A56-1EF7-FE5BAA36132C}"/>
              </a:ext>
            </a:extLst>
          </p:cNvPr>
          <p:cNvSpPr>
            <a:spLocks noEditPoints="1"/>
          </p:cNvSpPr>
          <p:nvPr/>
        </p:nvSpPr>
        <p:spPr bwMode="auto">
          <a:xfrm>
            <a:off x="2267744" y="1059582"/>
            <a:ext cx="3785882" cy="3879697"/>
          </a:xfrm>
          <a:custGeom>
            <a:avLst/>
            <a:gdLst>
              <a:gd name="T0" fmla="*/ 930 w 2502"/>
              <a:gd name="T1" fmla="*/ 2511 h 2564"/>
              <a:gd name="T2" fmla="*/ 885 w 2502"/>
              <a:gd name="T3" fmla="*/ 2556 h 2564"/>
              <a:gd name="T4" fmla="*/ 700 w 2502"/>
              <a:gd name="T5" fmla="*/ 2537 h 2564"/>
              <a:gd name="T6" fmla="*/ 607 w 2502"/>
              <a:gd name="T7" fmla="*/ 2425 h 2564"/>
              <a:gd name="T8" fmla="*/ 1945 w 2502"/>
              <a:gd name="T9" fmla="*/ 1465 h 2564"/>
              <a:gd name="T10" fmla="*/ 2176 w 2502"/>
              <a:gd name="T11" fmla="*/ 1211 h 2564"/>
              <a:gd name="T12" fmla="*/ 2238 w 2502"/>
              <a:gd name="T13" fmla="*/ 1433 h 2564"/>
              <a:gd name="T14" fmla="*/ 2116 w 2502"/>
              <a:gd name="T15" fmla="*/ 1335 h 2564"/>
              <a:gd name="T16" fmla="*/ 2213 w 2502"/>
              <a:gd name="T17" fmla="*/ 1049 h 2564"/>
              <a:gd name="T18" fmla="*/ 2410 w 2502"/>
              <a:gd name="T19" fmla="*/ 1332 h 2564"/>
              <a:gd name="T20" fmla="*/ 2404 w 2502"/>
              <a:gd name="T21" fmla="*/ 1170 h 2564"/>
              <a:gd name="T22" fmla="*/ 2485 w 2502"/>
              <a:gd name="T23" fmla="*/ 1195 h 2564"/>
              <a:gd name="T24" fmla="*/ 2436 w 2502"/>
              <a:gd name="T25" fmla="*/ 983 h 2564"/>
              <a:gd name="T26" fmla="*/ 2362 w 2502"/>
              <a:gd name="T27" fmla="*/ 813 h 2564"/>
              <a:gd name="T28" fmla="*/ 1203 w 2502"/>
              <a:gd name="T29" fmla="*/ 162 h 2564"/>
              <a:gd name="T30" fmla="*/ 1374 w 2502"/>
              <a:gd name="T31" fmla="*/ 239 h 2564"/>
              <a:gd name="T32" fmla="*/ 1393 w 2502"/>
              <a:gd name="T33" fmla="*/ 348 h 2564"/>
              <a:gd name="T34" fmla="*/ 1622 w 2502"/>
              <a:gd name="T35" fmla="*/ 500 h 2564"/>
              <a:gd name="T36" fmla="*/ 1661 w 2502"/>
              <a:gd name="T37" fmla="*/ 485 h 2564"/>
              <a:gd name="T38" fmla="*/ 1872 w 2502"/>
              <a:gd name="T39" fmla="*/ 556 h 2564"/>
              <a:gd name="T40" fmla="*/ 1988 w 2502"/>
              <a:gd name="T41" fmla="*/ 816 h 2564"/>
              <a:gd name="T42" fmla="*/ 2068 w 2502"/>
              <a:gd name="T43" fmla="*/ 751 h 2564"/>
              <a:gd name="T44" fmla="*/ 2203 w 2502"/>
              <a:gd name="T45" fmla="*/ 763 h 2564"/>
              <a:gd name="T46" fmla="*/ 2244 w 2502"/>
              <a:gd name="T47" fmla="*/ 862 h 2564"/>
              <a:gd name="T48" fmla="*/ 1760 w 2502"/>
              <a:gd name="T49" fmla="*/ 1031 h 2564"/>
              <a:gd name="T50" fmla="*/ 1763 w 2502"/>
              <a:gd name="T51" fmla="*/ 1304 h 2564"/>
              <a:gd name="T52" fmla="*/ 1764 w 2502"/>
              <a:gd name="T53" fmla="*/ 1417 h 2564"/>
              <a:gd name="T54" fmla="*/ 1758 w 2502"/>
              <a:gd name="T55" fmla="*/ 1475 h 2564"/>
              <a:gd name="T56" fmla="*/ 1887 w 2502"/>
              <a:gd name="T57" fmla="*/ 1799 h 2564"/>
              <a:gd name="T58" fmla="*/ 2005 w 2502"/>
              <a:gd name="T59" fmla="*/ 1969 h 2564"/>
              <a:gd name="T60" fmla="*/ 1886 w 2502"/>
              <a:gd name="T61" fmla="*/ 1948 h 2564"/>
              <a:gd name="T62" fmla="*/ 1935 w 2502"/>
              <a:gd name="T63" fmla="*/ 2056 h 2564"/>
              <a:gd name="T64" fmla="*/ 2114 w 2502"/>
              <a:gd name="T65" fmla="*/ 2132 h 2564"/>
              <a:gd name="T66" fmla="*/ 2034 w 2502"/>
              <a:gd name="T67" fmla="*/ 2168 h 2564"/>
              <a:gd name="T68" fmla="*/ 1908 w 2502"/>
              <a:gd name="T69" fmla="*/ 2087 h 2564"/>
              <a:gd name="T70" fmla="*/ 1532 w 2502"/>
              <a:gd name="T71" fmla="*/ 2067 h 2564"/>
              <a:gd name="T72" fmla="*/ 1390 w 2502"/>
              <a:gd name="T73" fmla="*/ 1952 h 2564"/>
              <a:gd name="T74" fmla="*/ 1344 w 2502"/>
              <a:gd name="T75" fmla="*/ 1690 h 2564"/>
              <a:gd name="T76" fmla="*/ 1380 w 2502"/>
              <a:gd name="T77" fmla="*/ 1892 h 2564"/>
              <a:gd name="T78" fmla="*/ 1239 w 2502"/>
              <a:gd name="T79" fmla="*/ 2010 h 2564"/>
              <a:gd name="T80" fmla="*/ 1161 w 2502"/>
              <a:gd name="T81" fmla="*/ 1986 h 2564"/>
              <a:gd name="T82" fmla="*/ 1252 w 2502"/>
              <a:gd name="T83" fmla="*/ 2060 h 2564"/>
              <a:gd name="T84" fmla="*/ 1216 w 2502"/>
              <a:gd name="T85" fmla="*/ 2183 h 2564"/>
              <a:gd name="T86" fmla="*/ 1093 w 2502"/>
              <a:gd name="T87" fmla="*/ 2087 h 2564"/>
              <a:gd name="T88" fmla="*/ 937 w 2502"/>
              <a:gd name="T89" fmla="*/ 1995 h 2564"/>
              <a:gd name="T90" fmla="*/ 968 w 2502"/>
              <a:gd name="T91" fmla="*/ 2151 h 2564"/>
              <a:gd name="T92" fmla="*/ 683 w 2502"/>
              <a:gd name="T93" fmla="*/ 2186 h 2564"/>
              <a:gd name="T94" fmla="*/ 462 w 2502"/>
              <a:gd name="T95" fmla="*/ 2186 h 2564"/>
              <a:gd name="T96" fmla="*/ 182 w 2502"/>
              <a:gd name="T97" fmla="*/ 2255 h 2564"/>
              <a:gd name="T98" fmla="*/ 12 w 2502"/>
              <a:gd name="T99" fmla="*/ 2040 h 2564"/>
              <a:gd name="T100" fmla="*/ 27 w 2502"/>
              <a:gd name="T101" fmla="*/ 1836 h 2564"/>
              <a:gd name="T102" fmla="*/ 5 w 2502"/>
              <a:gd name="T103" fmla="*/ 1720 h 2564"/>
              <a:gd name="T104" fmla="*/ 89 w 2502"/>
              <a:gd name="T105" fmla="*/ 1359 h 2564"/>
              <a:gd name="T106" fmla="*/ 368 w 2502"/>
              <a:gd name="T107" fmla="*/ 861 h 2564"/>
              <a:gd name="T108" fmla="*/ 272 w 2502"/>
              <a:gd name="T109" fmla="*/ 779 h 2564"/>
              <a:gd name="T110" fmla="*/ 348 w 2502"/>
              <a:gd name="T111" fmla="*/ 3 h 2564"/>
              <a:gd name="T112" fmla="*/ 703 w 2502"/>
              <a:gd name="T113" fmla="*/ 143 h 2564"/>
              <a:gd name="T114" fmla="*/ 872 w 2502"/>
              <a:gd name="T115" fmla="*/ 203 h 2564"/>
              <a:gd name="T116" fmla="*/ 1104 w 2502"/>
              <a:gd name="T117" fmla="*/ 284 h 2564"/>
              <a:gd name="T118" fmla="*/ 1133 w 2502"/>
              <a:gd name="T119" fmla="*/ 212 h 2564"/>
              <a:gd name="T120" fmla="*/ 1161 w 2502"/>
              <a:gd name="T121" fmla="*/ 178 h 2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02" h="2564">
                <a:moveTo>
                  <a:pt x="537" y="2356"/>
                </a:moveTo>
                <a:lnTo>
                  <a:pt x="515" y="2355"/>
                </a:lnTo>
                <a:lnTo>
                  <a:pt x="503" y="2349"/>
                </a:lnTo>
                <a:lnTo>
                  <a:pt x="524" y="2335"/>
                </a:lnTo>
                <a:lnTo>
                  <a:pt x="537" y="2356"/>
                </a:lnTo>
                <a:close/>
                <a:moveTo>
                  <a:pt x="693" y="2314"/>
                </a:moveTo>
                <a:lnTo>
                  <a:pt x="737" y="2360"/>
                </a:lnTo>
                <a:lnTo>
                  <a:pt x="751" y="2369"/>
                </a:lnTo>
                <a:lnTo>
                  <a:pt x="799" y="2377"/>
                </a:lnTo>
                <a:lnTo>
                  <a:pt x="821" y="2386"/>
                </a:lnTo>
                <a:lnTo>
                  <a:pt x="855" y="2411"/>
                </a:lnTo>
                <a:lnTo>
                  <a:pt x="861" y="2420"/>
                </a:lnTo>
                <a:lnTo>
                  <a:pt x="864" y="2426"/>
                </a:lnTo>
                <a:lnTo>
                  <a:pt x="878" y="2436"/>
                </a:lnTo>
                <a:lnTo>
                  <a:pt x="885" y="2437"/>
                </a:lnTo>
                <a:lnTo>
                  <a:pt x="891" y="2441"/>
                </a:lnTo>
                <a:lnTo>
                  <a:pt x="904" y="2448"/>
                </a:lnTo>
                <a:lnTo>
                  <a:pt x="913" y="2458"/>
                </a:lnTo>
                <a:lnTo>
                  <a:pt x="921" y="2468"/>
                </a:lnTo>
                <a:lnTo>
                  <a:pt x="926" y="2478"/>
                </a:lnTo>
                <a:lnTo>
                  <a:pt x="928" y="2492"/>
                </a:lnTo>
                <a:lnTo>
                  <a:pt x="929" y="2494"/>
                </a:lnTo>
                <a:lnTo>
                  <a:pt x="928" y="2495"/>
                </a:lnTo>
                <a:lnTo>
                  <a:pt x="928" y="2497"/>
                </a:lnTo>
                <a:lnTo>
                  <a:pt x="929" y="2501"/>
                </a:lnTo>
                <a:lnTo>
                  <a:pt x="929" y="2503"/>
                </a:lnTo>
                <a:lnTo>
                  <a:pt x="929" y="2506"/>
                </a:lnTo>
                <a:lnTo>
                  <a:pt x="930" y="2509"/>
                </a:lnTo>
                <a:lnTo>
                  <a:pt x="930" y="2511"/>
                </a:lnTo>
                <a:lnTo>
                  <a:pt x="932" y="2512"/>
                </a:lnTo>
                <a:lnTo>
                  <a:pt x="932" y="2513"/>
                </a:lnTo>
                <a:lnTo>
                  <a:pt x="932" y="2514"/>
                </a:lnTo>
                <a:lnTo>
                  <a:pt x="930" y="2514"/>
                </a:lnTo>
                <a:lnTo>
                  <a:pt x="927" y="2521"/>
                </a:lnTo>
                <a:lnTo>
                  <a:pt x="925" y="2523"/>
                </a:lnTo>
                <a:lnTo>
                  <a:pt x="923" y="2527"/>
                </a:lnTo>
                <a:lnTo>
                  <a:pt x="921" y="2531"/>
                </a:lnTo>
                <a:lnTo>
                  <a:pt x="919" y="2536"/>
                </a:lnTo>
                <a:lnTo>
                  <a:pt x="915" y="2539"/>
                </a:lnTo>
                <a:lnTo>
                  <a:pt x="911" y="2543"/>
                </a:lnTo>
                <a:lnTo>
                  <a:pt x="909" y="2544"/>
                </a:lnTo>
                <a:lnTo>
                  <a:pt x="906" y="2546"/>
                </a:lnTo>
                <a:lnTo>
                  <a:pt x="903" y="2548"/>
                </a:lnTo>
                <a:lnTo>
                  <a:pt x="901" y="2551"/>
                </a:lnTo>
                <a:lnTo>
                  <a:pt x="900" y="2553"/>
                </a:lnTo>
                <a:lnTo>
                  <a:pt x="901" y="2553"/>
                </a:lnTo>
                <a:lnTo>
                  <a:pt x="902" y="2553"/>
                </a:lnTo>
                <a:lnTo>
                  <a:pt x="901" y="2554"/>
                </a:lnTo>
                <a:lnTo>
                  <a:pt x="900" y="2553"/>
                </a:lnTo>
                <a:lnTo>
                  <a:pt x="899" y="2554"/>
                </a:lnTo>
                <a:lnTo>
                  <a:pt x="897" y="2555"/>
                </a:lnTo>
                <a:lnTo>
                  <a:pt x="895" y="2555"/>
                </a:lnTo>
                <a:lnTo>
                  <a:pt x="894" y="2555"/>
                </a:lnTo>
                <a:lnTo>
                  <a:pt x="893" y="2556"/>
                </a:lnTo>
                <a:lnTo>
                  <a:pt x="892" y="2556"/>
                </a:lnTo>
                <a:lnTo>
                  <a:pt x="891" y="2557"/>
                </a:lnTo>
                <a:lnTo>
                  <a:pt x="889" y="2556"/>
                </a:lnTo>
                <a:lnTo>
                  <a:pt x="885" y="2556"/>
                </a:lnTo>
                <a:lnTo>
                  <a:pt x="883" y="2556"/>
                </a:lnTo>
                <a:lnTo>
                  <a:pt x="881" y="2556"/>
                </a:lnTo>
                <a:lnTo>
                  <a:pt x="878" y="2555"/>
                </a:lnTo>
                <a:lnTo>
                  <a:pt x="875" y="2555"/>
                </a:lnTo>
                <a:lnTo>
                  <a:pt x="871" y="2555"/>
                </a:lnTo>
                <a:lnTo>
                  <a:pt x="867" y="2554"/>
                </a:lnTo>
                <a:lnTo>
                  <a:pt x="864" y="2554"/>
                </a:lnTo>
                <a:lnTo>
                  <a:pt x="860" y="2554"/>
                </a:lnTo>
                <a:lnTo>
                  <a:pt x="857" y="2554"/>
                </a:lnTo>
                <a:lnTo>
                  <a:pt x="852" y="2554"/>
                </a:lnTo>
                <a:lnTo>
                  <a:pt x="849" y="2555"/>
                </a:lnTo>
                <a:lnTo>
                  <a:pt x="846" y="2555"/>
                </a:lnTo>
                <a:lnTo>
                  <a:pt x="842" y="2555"/>
                </a:lnTo>
                <a:lnTo>
                  <a:pt x="839" y="2556"/>
                </a:lnTo>
                <a:lnTo>
                  <a:pt x="837" y="2557"/>
                </a:lnTo>
                <a:lnTo>
                  <a:pt x="833" y="2559"/>
                </a:lnTo>
                <a:lnTo>
                  <a:pt x="831" y="2559"/>
                </a:lnTo>
                <a:lnTo>
                  <a:pt x="828" y="2560"/>
                </a:lnTo>
                <a:lnTo>
                  <a:pt x="825" y="2562"/>
                </a:lnTo>
                <a:lnTo>
                  <a:pt x="822" y="2563"/>
                </a:lnTo>
                <a:lnTo>
                  <a:pt x="820" y="2564"/>
                </a:lnTo>
                <a:lnTo>
                  <a:pt x="751" y="2548"/>
                </a:lnTo>
                <a:lnTo>
                  <a:pt x="717" y="2539"/>
                </a:lnTo>
                <a:lnTo>
                  <a:pt x="716" y="2538"/>
                </a:lnTo>
                <a:lnTo>
                  <a:pt x="714" y="2539"/>
                </a:lnTo>
                <a:lnTo>
                  <a:pt x="709" y="2538"/>
                </a:lnTo>
                <a:lnTo>
                  <a:pt x="705" y="2537"/>
                </a:lnTo>
                <a:lnTo>
                  <a:pt x="703" y="2538"/>
                </a:lnTo>
                <a:lnTo>
                  <a:pt x="700" y="2537"/>
                </a:lnTo>
                <a:lnTo>
                  <a:pt x="696" y="2537"/>
                </a:lnTo>
                <a:lnTo>
                  <a:pt x="691" y="2537"/>
                </a:lnTo>
                <a:lnTo>
                  <a:pt x="687" y="2536"/>
                </a:lnTo>
                <a:lnTo>
                  <a:pt x="686" y="2536"/>
                </a:lnTo>
                <a:lnTo>
                  <a:pt x="679" y="2535"/>
                </a:lnTo>
                <a:lnTo>
                  <a:pt x="670" y="2533"/>
                </a:lnTo>
                <a:lnTo>
                  <a:pt x="667" y="2529"/>
                </a:lnTo>
                <a:lnTo>
                  <a:pt x="659" y="2525"/>
                </a:lnTo>
                <a:lnTo>
                  <a:pt x="654" y="2517"/>
                </a:lnTo>
                <a:lnTo>
                  <a:pt x="652" y="2511"/>
                </a:lnTo>
                <a:lnTo>
                  <a:pt x="651" y="2509"/>
                </a:lnTo>
                <a:lnTo>
                  <a:pt x="649" y="2500"/>
                </a:lnTo>
                <a:lnTo>
                  <a:pt x="648" y="2495"/>
                </a:lnTo>
                <a:lnTo>
                  <a:pt x="648" y="2493"/>
                </a:lnTo>
                <a:lnTo>
                  <a:pt x="643" y="2480"/>
                </a:lnTo>
                <a:lnTo>
                  <a:pt x="641" y="2476"/>
                </a:lnTo>
                <a:lnTo>
                  <a:pt x="638" y="2471"/>
                </a:lnTo>
                <a:lnTo>
                  <a:pt x="634" y="2469"/>
                </a:lnTo>
                <a:lnTo>
                  <a:pt x="632" y="2469"/>
                </a:lnTo>
                <a:lnTo>
                  <a:pt x="628" y="2470"/>
                </a:lnTo>
                <a:lnTo>
                  <a:pt x="625" y="2469"/>
                </a:lnTo>
                <a:lnTo>
                  <a:pt x="622" y="2470"/>
                </a:lnTo>
                <a:lnTo>
                  <a:pt x="619" y="2469"/>
                </a:lnTo>
                <a:lnTo>
                  <a:pt x="616" y="2469"/>
                </a:lnTo>
                <a:lnTo>
                  <a:pt x="614" y="2467"/>
                </a:lnTo>
                <a:lnTo>
                  <a:pt x="613" y="2466"/>
                </a:lnTo>
                <a:lnTo>
                  <a:pt x="610" y="2458"/>
                </a:lnTo>
                <a:lnTo>
                  <a:pt x="608" y="2439"/>
                </a:lnTo>
                <a:lnTo>
                  <a:pt x="607" y="2425"/>
                </a:lnTo>
                <a:lnTo>
                  <a:pt x="605" y="2417"/>
                </a:lnTo>
                <a:lnTo>
                  <a:pt x="606" y="2397"/>
                </a:lnTo>
                <a:lnTo>
                  <a:pt x="617" y="2341"/>
                </a:lnTo>
                <a:lnTo>
                  <a:pt x="632" y="2320"/>
                </a:lnTo>
                <a:lnTo>
                  <a:pt x="643" y="2316"/>
                </a:lnTo>
                <a:lnTo>
                  <a:pt x="648" y="2318"/>
                </a:lnTo>
                <a:lnTo>
                  <a:pt x="658" y="2319"/>
                </a:lnTo>
                <a:lnTo>
                  <a:pt x="664" y="2318"/>
                </a:lnTo>
                <a:lnTo>
                  <a:pt x="670" y="2311"/>
                </a:lnTo>
                <a:lnTo>
                  <a:pt x="677" y="2308"/>
                </a:lnTo>
                <a:lnTo>
                  <a:pt x="693" y="2314"/>
                </a:lnTo>
                <a:close/>
                <a:moveTo>
                  <a:pt x="527" y="2284"/>
                </a:moveTo>
                <a:lnTo>
                  <a:pt x="516" y="2294"/>
                </a:lnTo>
                <a:lnTo>
                  <a:pt x="511" y="2292"/>
                </a:lnTo>
                <a:lnTo>
                  <a:pt x="494" y="2291"/>
                </a:lnTo>
                <a:lnTo>
                  <a:pt x="493" y="2279"/>
                </a:lnTo>
                <a:lnTo>
                  <a:pt x="494" y="2267"/>
                </a:lnTo>
                <a:lnTo>
                  <a:pt x="496" y="2258"/>
                </a:lnTo>
                <a:lnTo>
                  <a:pt x="504" y="2258"/>
                </a:lnTo>
                <a:lnTo>
                  <a:pt x="506" y="2237"/>
                </a:lnTo>
                <a:lnTo>
                  <a:pt x="521" y="2228"/>
                </a:lnTo>
                <a:lnTo>
                  <a:pt x="549" y="2260"/>
                </a:lnTo>
                <a:lnTo>
                  <a:pt x="527" y="2284"/>
                </a:lnTo>
                <a:close/>
                <a:moveTo>
                  <a:pt x="2158" y="1592"/>
                </a:moveTo>
                <a:lnTo>
                  <a:pt x="2143" y="1596"/>
                </a:lnTo>
                <a:lnTo>
                  <a:pt x="2140" y="1578"/>
                </a:lnTo>
                <a:lnTo>
                  <a:pt x="2155" y="1578"/>
                </a:lnTo>
                <a:lnTo>
                  <a:pt x="2158" y="1592"/>
                </a:lnTo>
                <a:close/>
                <a:moveTo>
                  <a:pt x="1945" y="1465"/>
                </a:moveTo>
                <a:lnTo>
                  <a:pt x="1905" y="1464"/>
                </a:lnTo>
                <a:lnTo>
                  <a:pt x="1881" y="1458"/>
                </a:lnTo>
                <a:lnTo>
                  <a:pt x="1883" y="1438"/>
                </a:lnTo>
                <a:lnTo>
                  <a:pt x="1926" y="1435"/>
                </a:lnTo>
                <a:lnTo>
                  <a:pt x="1929" y="1442"/>
                </a:lnTo>
                <a:lnTo>
                  <a:pt x="1951" y="1455"/>
                </a:lnTo>
                <a:lnTo>
                  <a:pt x="1945" y="1465"/>
                </a:lnTo>
                <a:close/>
                <a:moveTo>
                  <a:pt x="2237" y="1189"/>
                </a:moveTo>
                <a:lnTo>
                  <a:pt x="2227" y="1187"/>
                </a:lnTo>
                <a:lnTo>
                  <a:pt x="2223" y="1178"/>
                </a:lnTo>
                <a:lnTo>
                  <a:pt x="2230" y="1164"/>
                </a:lnTo>
                <a:lnTo>
                  <a:pt x="2239" y="1173"/>
                </a:lnTo>
                <a:lnTo>
                  <a:pt x="2237" y="1189"/>
                </a:lnTo>
                <a:close/>
                <a:moveTo>
                  <a:pt x="2269" y="1191"/>
                </a:moveTo>
                <a:lnTo>
                  <a:pt x="2258" y="1190"/>
                </a:lnTo>
                <a:lnTo>
                  <a:pt x="2258" y="1175"/>
                </a:lnTo>
                <a:lnTo>
                  <a:pt x="2263" y="1168"/>
                </a:lnTo>
                <a:lnTo>
                  <a:pt x="2272" y="1175"/>
                </a:lnTo>
                <a:lnTo>
                  <a:pt x="2269" y="1191"/>
                </a:lnTo>
                <a:close/>
                <a:moveTo>
                  <a:pt x="2154" y="1204"/>
                </a:moveTo>
                <a:lnTo>
                  <a:pt x="2155" y="1209"/>
                </a:lnTo>
                <a:lnTo>
                  <a:pt x="2160" y="1208"/>
                </a:lnTo>
                <a:lnTo>
                  <a:pt x="2166" y="1207"/>
                </a:lnTo>
                <a:lnTo>
                  <a:pt x="2171" y="1206"/>
                </a:lnTo>
                <a:lnTo>
                  <a:pt x="2174" y="1206"/>
                </a:lnTo>
                <a:lnTo>
                  <a:pt x="2176" y="1207"/>
                </a:lnTo>
                <a:lnTo>
                  <a:pt x="2176" y="1208"/>
                </a:lnTo>
                <a:lnTo>
                  <a:pt x="2177" y="1209"/>
                </a:lnTo>
                <a:lnTo>
                  <a:pt x="2176" y="1211"/>
                </a:lnTo>
                <a:lnTo>
                  <a:pt x="2174" y="1212"/>
                </a:lnTo>
                <a:lnTo>
                  <a:pt x="2169" y="1214"/>
                </a:lnTo>
                <a:lnTo>
                  <a:pt x="2167" y="1215"/>
                </a:lnTo>
                <a:lnTo>
                  <a:pt x="2158" y="1217"/>
                </a:lnTo>
                <a:lnTo>
                  <a:pt x="2176" y="1240"/>
                </a:lnTo>
                <a:lnTo>
                  <a:pt x="2188" y="1249"/>
                </a:lnTo>
                <a:lnTo>
                  <a:pt x="2196" y="1260"/>
                </a:lnTo>
                <a:lnTo>
                  <a:pt x="2227" y="1260"/>
                </a:lnTo>
                <a:lnTo>
                  <a:pt x="2209" y="1268"/>
                </a:lnTo>
                <a:lnTo>
                  <a:pt x="2217" y="1281"/>
                </a:lnTo>
                <a:lnTo>
                  <a:pt x="2228" y="1288"/>
                </a:lnTo>
                <a:lnTo>
                  <a:pt x="2231" y="1303"/>
                </a:lnTo>
                <a:lnTo>
                  <a:pt x="2241" y="1326"/>
                </a:lnTo>
                <a:lnTo>
                  <a:pt x="2246" y="1342"/>
                </a:lnTo>
                <a:lnTo>
                  <a:pt x="2248" y="1346"/>
                </a:lnTo>
                <a:lnTo>
                  <a:pt x="2250" y="1351"/>
                </a:lnTo>
                <a:lnTo>
                  <a:pt x="2248" y="1358"/>
                </a:lnTo>
                <a:lnTo>
                  <a:pt x="2245" y="1359"/>
                </a:lnTo>
                <a:lnTo>
                  <a:pt x="2247" y="1368"/>
                </a:lnTo>
                <a:lnTo>
                  <a:pt x="2243" y="1370"/>
                </a:lnTo>
                <a:lnTo>
                  <a:pt x="2244" y="1373"/>
                </a:lnTo>
                <a:lnTo>
                  <a:pt x="2238" y="1374"/>
                </a:lnTo>
                <a:lnTo>
                  <a:pt x="2236" y="1380"/>
                </a:lnTo>
                <a:lnTo>
                  <a:pt x="2236" y="1381"/>
                </a:lnTo>
                <a:lnTo>
                  <a:pt x="2236" y="1384"/>
                </a:lnTo>
                <a:lnTo>
                  <a:pt x="2246" y="1383"/>
                </a:lnTo>
                <a:lnTo>
                  <a:pt x="2246" y="1393"/>
                </a:lnTo>
                <a:lnTo>
                  <a:pt x="2232" y="1397"/>
                </a:lnTo>
                <a:lnTo>
                  <a:pt x="2238" y="1433"/>
                </a:lnTo>
                <a:lnTo>
                  <a:pt x="2248" y="1432"/>
                </a:lnTo>
                <a:lnTo>
                  <a:pt x="2258" y="1449"/>
                </a:lnTo>
                <a:lnTo>
                  <a:pt x="2262" y="1464"/>
                </a:lnTo>
                <a:lnTo>
                  <a:pt x="2245" y="1475"/>
                </a:lnTo>
                <a:lnTo>
                  <a:pt x="2258" y="1484"/>
                </a:lnTo>
                <a:lnTo>
                  <a:pt x="2260" y="1501"/>
                </a:lnTo>
                <a:lnTo>
                  <a:pt x="2256" y="1516"/>
                </a:lnTo>
                <a:lnTo>
                  <a:pt x="2239" y="1534"/>
                </a:lnTo>
                <a:lnTo>
                  <a:pt x="2221" y="1554"/>
                </a:lnTo>
                <a:lnTo>
                  <a:pt x="2197" y="1524"/>
                </a:lnTo>
                <a:lnTo>
                  <a:pt x="2203" y="1516"/>
                </a:lnTo>
                <a:lnTo>
                  <a:pt x="2201" y="1504"/>
                </a:lnTo>
                <a:lnTo>
                  <a:pt x="2193" y="1494"/>
                </a:lnTo>
                <a:lnTo>
                  <a:pt x="2179" y="1488"/>
                </a:lnTo>
                <a:lnTo>
                  <a:pt x="2179" y="1484"/>
                </a:lnTo>
                <a:lnTo>
                  <a:pt x="2175" y="1473"/>
                </a:lnTo>
                <a:lnTo>
                  <a:pt x="2171" y="1466"/>
                </a:lnTo>
                <a:lnTo>
                  <a:pt x="2170" y="1463"/>
                </a:lnTo>
                <a:lnTo>
                  <a:pt x="2163" y="1451"/>
                </a:lnTo>
                <a:lnTo>
                  <a:pt x="2158" y="1439"/>
                </a:lnTo>
                <a:lnTo>
                  <a:pt x="2151" y="1427"/>
                </a:lnTo>
                <a:lnTo>
                  <a:pt x="2150" y="1421"/>
                </a:lnTo>
                <a:lnTo>
                  <a:pt x="2146" y="1414"/>
                </a:lnTo>
                <a:lnTo>
                  <a:pt x="2142" y="1401"/>
                </a:lnTo>
                <a:lnTo>
                  <a:pt x="2136" y="1389"/>
                </a:lnTo>
                <a:lnTo>
                  <a:pt x="2128" y="1377"/>
                </a:lnTo>
                <a:lnTo>
                  <a:pt x="2120" y="1362"/>
                </a:lnTo>
                <a:lnTo>
                  <a:pt x="2115" y="1349"/>
                </a:lnTo>
                <a:lnTo>
                  <a:pt x="2116" y="1335"/>
                </a:lnTo>
                <a:lnTo>
                  <a:pt x="2132" y="1303"/>
                </a:lnTo>
                <a:lnTo>
                  <a:pt x="2133" y="1292"/>
                </a:lnTo>
                <a:lnTo>
                  <a:pt x="2135" y="1280"/>
                </a:lnTo>
                <a:lnTo>
                  <a:pt x="2141" y="1266"/>
                </a:lnTo>
                <a:lnTo>
                  <a:pt x="2137" y="1258"/>
                </a:lnTo>
                <a:lnTo>
                  <a:pt x="2127" y="1241"/>
                </a:lnTo>
                <a:lnTo>
                  <a:pt x="2098" y="1180"/>
                </a:lnTo>
                <a:lnTo>
                  <a:pt x="2094" y="1171"/>
                </a:lnTo>
                <a:lnTo>
                  <a:pt x="2102" y="1167"/>
                </a:lnTo>
                <a:lnTo>
                  <a:pt x="2097" y="1150"/>
                </a:lnTo>
                <a:lnTo>
                  <a:pt x="2107" y="1145"/>
                </a:lnTo>
                <a:lnTo>
                  <a:pt x="2114" y="1129"/>
                </a:lnTo>
                <a:lnTo>
                  <a:pt x="2125" y="1129"/>
                </a:lnTo>
                <a:lnTo>
                  <a:pt x="2131" y="1112"/>
                </a:lnTo>
                <a:lnTo>
                  <a:pt x="2143" y="1115"/>
                </a:lnTo>
                <a:lnTo>
                  <a:pt x="2149" y="1131"/>
                </a:lnTo>
                <a:lnTo>
                  <a:pt x="2150" y="1164"/>
                </a:lnTo>
                <a:lnTo>
                  <a:pt x="2152" y="1189"/>
                </a:lnTo>
                <a:lnTo>
                  <a:pt x="2154" y="1204"/>
                </a:lnTo>
                <a:close/>
                <a:moveTo>
                  <a:pt x="2174" y="1115"/>
                </a:moveTo>
                <a:lnTo>
                  <a:pt x="2170" y="1115"/>
                </a:lnTo>
                <a:lnTo>
                  <a:pt x="2169" y="1094"/>
                </a:lnTo>
                <a:lnTo>
                  <a:pt x="2209" y="1087"/>
                </a:lnTo>
                <a:lnTo>
                  <a:pt x="2218" y="1098"/>
                </a:lnTo>
                <a:lnTo>
                  <a:pt x="2210" y="1111"/>
                </a:lnTo>
                <a:lnTo>
                  <a:pt x="2195" y="1108"/>
                </a:lnTo>
                <a:lnTo>
                  <a:pt x="2181" y="1116"/>
                </a:lnTo>
                <a:lnTo>
                  <a:pt x="2174" y="1115"/>
                </a:lnTo>
                <a:close/>
                <a:moveTo>
                  <a:pt x="2213" y="1049"/>
                </a:moveTo>
                <a:lnTo>
                  <a:pt x="2210" y="1058"/>
                </a:lnTo>
                <a:lnTo>
                  <a:pt x="2203" y="1052"/>
                </a:lnTo>
                <a:lnTo>
                  <a:pt x="2213" y="1049"/>
                </a:lnTo>
                <a:close/>
                <a:moveTo>
                  <a:pt x="2442" y="1240"/>
                </a:moveTo>
                <a:lnTo>
                  <a:pt x="2443" y="1248"/>
                </a:lnTo>
                <a:lnTo>
                  <a:pt x="2451" y="1273"/>
                </a:lnTo>
                <a:lnTo>
                  <a:pt x="2451" y="1276"/>
                </a:lnTo>
                <a:lnTo>
                  <a:pt x="2445" y="1293"/>
                </a:lnTo>
                <a:lnTo>
                  <a:pt x="2445" y="1300"/>
                </a:lnTo>
                <a:lnTo>
                  <a:pt x="2437" y="1325"/>
                </a:lnTo>
                <a:lnTo>
                  <a:pt x="2436" y="1331"/>
                </a:lnTo>
                <a:lnTo>
                  <a:pt x="2436" y="1335"/>
                </a:lnTo>
                <a:lnTo>
                  <a:pt x="2439" y="1347"/>
                </a:lnTo>
                <a:lnTo>
                  <a:pt x="2445" y="1355"/>
                </a:lnTo>
                <a:lnTo>
                  <a:pt x="2462" y="1377"/>
                </a:lnTo>
                <a:lnTo>
                  <a:pt x="2463" y="1385"/>
                </a:lnTo>
                <a:lnTo>
                  <a:pt x="2460" y="1385"/>
                </a:lnTo>
                <a:lnTo>
                  <a:pt x="2455" y="1387"/>
                </a:lnTo>
                <a:lnTo>
                  <a:pt x="2448" y="1387"/>
                </a:lnTo>
                <a:lnTo>
                  <a:pt x="2446" y="1390"/>
                </a:lnTo>
                <a:lnTo>
                  <a:pt x="2443" y="1390"/>
                </a:lnTo>
                <a:lnTo>
                  <a:pt x="2429" y="1373"/>
                </a:lnTo>
                <a:lnTo>
                  <a:pt x="2421" y="1359"/>
                </a:lnTo>
                <a:lnTo>
                  <a:pt x="2417" y="1352"/>
                </a:lnTo>
                <a:lnTo>
                  <a:pt x="2411" y="1349"/>
                </a:lnTo>
                <a:lnTo>
                  <a:pt x="2408" y="1347"/>
                </a:lnTo>
                <a:lnTo>
                  <a:pt x="2407" y="1341"/>
                </a:lnTo>
                <a:lnTo>
                  <a:pt x="2407" y="1337"/>
                </a:lnTo>
                <a:lnTo>
                  <a:pt x="2410" y="1332"/>
                </a:lnTo>
                <a:lnTo>
                  <a:pt x="2412" y="1318"/>
                </a:lnTo>
                <a:lnTo>
                  <a:pt x="2414" y="1304"/>
                </a:lnTo>
                <a:lnTo>
                  <a:pt x="2416" y="1297"/>
                </a:lnTo>
                <a:lnTo>
                  <a:pt x="2416" y="1291"/>
                </a:lnTo>
                <a:lnTo>
                  <a:pt x="2402" y="1263"/>
                </a:lnTo>
                <a:lnTo>
                  <a:pt x="2401" y="1259"/>
                </a:lnTo>
                <a:lnTo>
                  <a:pt x="2400" y="1257"/>
                </a:lnTo>
                <a:lnTo>
                  <a:pt x="2396" y="1257"/>
                </a:lnTo>
                <a:lnTo>
                  <a:pt x="2393" y="1256"/>
                </a:lnTo>
                <a:lnTo>
                  <a:pt x="2393" y="1249"/>
                </a:lnTo>
                <a:lnTo>
                  <a:pt x="2393" y="1245"/>
                </a:lnTo>
                <a:lnTo>
                  <a:pt x="2393" y="1242"/>
                </a:lnTo>
                <a:lnTo>
                  <a:pt x="2394" y="1241"/>
                </a:lnTo>
                <a:lnTo>
                  <a:pt x="2395" y="1240"/>
                </a:lnTo>
                <a:lnTo>
                  <a:pt x="2399" y="1240"/>
                </a:lnTo>
                <a:lnTo>
                  <a:pt x="2400" y="1240"/>
                </a:lnTo>
                <a:lnTo>
                  <a:pt x="2402" y="1239"/>
                </a:lnTo>
                <a:lnTo>
                  <a:pt x="2403" y="1237"/>
                </a:lnTo>
                <a:lnTo>
                  <a:pt x="2403" y="1233"/>
                </a:lnTo>
                <a:lnTo>
                  <a:pt x="2402" y="1232"/>
                </a:lnTo>
                <a:lnTo>
                  <a:pt x="2399" y="1231"/>
                </a:lnTo>
                <a:lnTo>
                  <a:pt x="2396" y="1230"/>
                </a:lnTo>
                <a:lnTo>
                  <a:pt x="2395" y="1228"/>
                </a:lnTo>
                <a:lnTo>
                  <a:pt x="2394" y="1213"/>
                </a:lnTo>
                <a:lnTo>
                  <a:pt x="2401" y="1203"/>
                </a:lnTo>
                <a:lnTo>
                  <a:pt x="2405" y="1192"/>
                </a:lnTo>
                <a:lnTo>
                  <a:pt x="2407" y="1180"/>
                </a:lnTo>
                <a:lnTo>
                  <a:pt x="2407" y="1174"/>
                </a:lnTo>
                <a:lnTo>
                  <a:pt x="2404" y="1170"/>
                </a:lnTo>
                <a:lnTo>
                  <a:pt x="2405" y="1165"/>
                </a:lnTo>
                <a:lnTo>
                  <a:pt x="2405" y="1158"/>
                </a:lnTo>
                <a:lnTo>
                  <a:pt x="2404" y="1153"/>
                </a:lnTo>
                <a:lnTo>
                  <a:pt x="2401" y="1141"/>
                </a:lnTo>
                <a:lnTo>
                  <a:pt x="2399" y="1139"/>
                </a:lnTo>
                <a:lnTo>
                  <a:pt x="2399" y="1138"/>
                </a:lnTo>
                <a:lnTo>
                  <a:pt x="2398" y="1122"/>
                </a:lnTo>
                <a:lnTo>
                  <a:pt x="2399" y="1117"/>
                </a:lnTo>
                <a:lnTo>
                  <a:pt x="2399" y="1114"/>
                </a:lnTo>
                <a:lnTo>
                  <a:pt x="2399" y="1112"/>
                </a:lnTo>
                <a:lnTo>
                  <a:pt x="2395" y="1103"/>
                </a:lnTo>
                <a:lnTo>
                  <a:pt x="2394" y="1098"/>
                </a:lnTo>
                <a:lnTo>
                  <a:pt x="2394" y="1096"/>
                </a:lnTo>
                <a:lnTo>
                  <a:pt x="2396" y="1094"/>
                </a:lnTo>
                <a:lnTo>
                  <a:pt x="2416" y="1089"/>
                </a:lnTo>
                <a:lnTo>
                  <a:pt x="2434" y="1099"/>
                </a:lnTo>
                <a:lnTo>
                  <a:pt x="2453" y="1120"/>
                </a:lnTo>
                <a:lnTo>
                  <a:pt x="2456" y="1124"/>
                </a:lnTo>
                <a:lnTo>
                  <a:pt x="2455" y="1132"/>
                </a:lnTo>
                <a:lnTo>
                  <a:pt x="2455" y="1137"/>
                </a:lnTo>
                <a:lnTo>
                  <a:pt x="2456" y="1139"/>
                </a:lnTo>
                <a:lnTo>
                  <a:pt x="2477" y="1159"/>
                </a:lnTo>
                <a:lnTo>
                  <a:pt x="2483" y="1165"/>
                </a:lnTo>
                <a:lnTo>
                  <a:pt x="2502" y="1184"/>
                </a:lnTo>
                <a:lnTo>
                  <a:pt x="2502" y="1187"/>
                </a:lnTo>
                <a:lnTo>
                  <a:pt x="2499" y="1192"/>
                </a:lnTo>
                <a:lnTo>
                  <a:pt x="2498" y="1193"/>
                </a:lnTo>
                <a:lnTo>
                  <a:pt x="2491" y="1192"/>
                </a:lnTo>
                <a:lnTo>
                  <a:pt x="2485" y="1195"/>
                </a:lnTo>
                <a:lnTo>
                  <a:pt x="2478" y="1199"/>
                </a:lnTo>
                <a:lnTo>
                  <a:pt x="2474" y="1200"/>
                </a:lnTo>
                <a:lnTo>
                  <a:pt x="2472" y="1200"/>
                </a:lnTo>
                <a:lnTo>
                  <a:pt x="2460" y="1205"/>
                </a:lnTo>
                <a:lnTo>
                  <a:pt x="2455" y="1216"/>
                </a:lnTo>
                <a:lnTo>
                  <a:pt x="2452" y="1223"/>
                </a:lnTo>
                <a:lnTo>
                  <a:pt x="2451" y="1225"/>
                </a:lnTo>
                <a:lnTo>
                  <a:pt x="2446" y="1226"/>
                </a:lnTo>
                <a:lnTo>
                  <a:pt x="2443" y="1229"/>
                </a:lnTo>
                <a:lnTo>
                  <a:pt x="2442" y="1233"/>
                </a:lnTo>
                <a:lnTo>
                  <a:pt x="2442" y="1240"/>
                </a:lnTo>
                <a:close/>
                <a:moveTo>
                  <a:pt x="2205" y="1034"/>
                </a:moveTo>
                <a:lnTo>
                  <a:pt x="2201" y="1042"/>
                </a:lnTo>
                <a:lnTo>
                  <a:pt x="2195" y="1034"/>
                </a:lnTo>
                <a:lnTo>
                  <a:pt x="2205" y="1034"/>
                </a:lnTo>
                <a:close/>
                <a:moveTo>
                  <a:pt x="2387" y="1067"/>
                </a:moveTo>
                <a:lnTo>
                  <a:pt x="2382" y="1077"/>
                </a:lnTo>
                <a:lnTo>
                  <a:pt x="2378" y="1067"/>
                </a:lnTo>
                <a:lnTo>
                  <a:pt x="2384" y="1059"/>
                </a:lnTo>
                <a:lnTo>
                  <a:pt x="2387" y="1067"/>
                </a:lnTo>
                <a:close/>
                <a:moveTo>
                  <a:pt x="2367" y="1056"/>
                </a:moveTo>
                <a:lnTo>
                  <a:pt x="2349" y="1062"/>
                </a:lnTo>
                <a:lnTo>
                  <a:pt x="2353" y="1049"/>
                </a:lnTo>
                <a:lnTo>
                  <a:pt x="2366" y="1047"/>
                </a:lnTo>
                <a:lnTo>
                  <a:pt x="2367" y="1056"/>
                </a:lnTo>
                <a:close/>
                <a:moveTo>
                  <a:pt x="2434" y="990"/>
                </a:moveTo>
                <a:lnTo>
                  <a:pt x="2427" y="990"/>
                </a:lnTo>
                <a:lnTo>
                  <a:pt x="2429" y="982"/>
                </a:lnTo>
                <a:lnTo>
                  <a:pt x="2436" y="983"/>
                </a:lnTo>
                <a:lnTo>
                  <a:pt x="2434" y="990"/>
                </a:lnTo>
                <a:close/>
                <a:moveTo>
                  <a:pt x="2473" y="960"/>
                </a:moveTo>
                <a:lnTo>
                  <a:pt x="2463" y="957"/>
                </a:lnTo>
                <a:lnTo>
                  <a:pt x="2465" y="944"/>
                </a:lnTo>
                <a:lnTo>
                  <a:pt x="2479" y="952"/>
                </a:lnTo>
                <a:lnTo>
                  <a:pt x="2473" y="960"/>
                </a:lnTo>
                <a:close/>
                <a:moveTo>
                  <a:pt x="2185" y="831"/>
                </a:moveTo>
                <a:lnTo>
                  <a:pt x="2183" y="835"/>
                </a:lnTo>
                <a:lnTo>
                  <a:pt x="2181" y="833"/>
                </a:lnTo>
                <a:lnTo>
                  <a:pt x="2183" y="827"/>
                </a:lnTo>
                <a:lnTo>
                  <a:pt x="2185" y="826"/>
                </a:lnTo>
                <a:lnTo>
                  <a:pt x="2188" y="827"/>
                </a:lnTo>
                <a:lnTo>
                  <a:pt x="2187" y="830"/>
                </a:lnTo>
                <a:lnTo>
                  <a:pt x="2185" y="831"/>
                </a:lnTo>
                <a:close/>
                <a:moveTo>
                  <a:pt x="2192" y="820"/>
                </a:moveTo>
                <a:lnTo>
                  <a:pt x="2189" y="823"/>
                </a:lnTo>
                <a:lnTo>
                  <a:pt x="2187" y="821"/>
                </a:lnTo>
                <a:lnTo>
                  <a:pt x="2187" y="819"/>
                </a:lnTo>
                <a:lnTo>
                  <a:pt x="2189" y="818"/>
                </a:lnTo>
                <a:lnTo>
                  <a:pt x="2192" y="820"/>
                </a:lnTo>
                <a:close/>
                <a:moveTo>
                  <a:pt x="2418" y="863"/>
                </a:moveTo>
                <a:lnTo>
                  <a:pt x="2431" y="885"/>
                </a:lnTo>
                <a:lnTo>
                  <a:pt x="2413" y="880"/>
                </a:lnTo>
                <a:lnTo>
                  <a:pt x="2387" y="870"/>
                </a:lnTo>
                <a:lnTo>
                  <a:pt x="2398" y="855"/>
                </a:lnTo>
                <a:lnTo>
                  <a:pt x="2418" y="863"/>
                </a:lnTo>
                <a:close/>
                <a:moveTo>
                  <a:pt x="2366" y="812"/>
                </a:moveTo>
                <a:lnTo>
                  <a:pt x="2364" y="814"/>
                </a:lnTo>
                <a:lnTo>
                  <a:pt x="2362" y="813"/>
                </a:lnTo>
                <a:lnTo>
                  <a:pt x="2361" y="811"/>
                </a:lnTo>
                <a:lnTo>
                  <a:pt x="2362" y="808"/>
                </a:lnTo>
                <a:lnTo>
                  <a:pt x="2364" y="806"/>
                </a:lnTo>
                <a:lnTo>
                  <a:pt x="2362" y="804"/>
                </a:lnTo>
                <a:lnTo>
                  <a:pt x="2362" y="802"/>
                </a:lnTo>
                <a:lnTo>
                  <a:pt x="2368" y="798"/>
                </a:lnTo>
                <a:lnTo>
                  <a:pt x="2369" y="797"/>
                </a:lnTo>
                <a:lnTo>
                  <a:pt x="2369" y="799"/>
                </a:lnTo>
                <a:lnTo>
                  <a:pt x="2368" y="802"/>
                </a:lnTo>
                <a:lnTo>
                  <a:pt x="2371" y="803"/>
                </a:lnTo>
                <a:lnTo>
                  <a:pt x="2370" y="807"/>
                </a:lnTo>
                <a:lnTo>
                  <a:pt x="2367" y="810"/>
                </a:lnTo>
                <a:lnTo>
                  <a:pt x="2366" y="812"/>
                </a:lnTo>
                <a:close/>
                <a:moveTo>
                  <a:pt x="2266" y="766"/>
                </a:moveTo>
                <a:lnTo>
                  <a:pt x="2264" y="770"/>
                </a:lnTo>
                <a:lnTo>
                  <a:pt x="2262" y="769"/>
                </a:lnTo>
                <a:lnTo>
                  <a:pt x="2265" y="763"/>
                </a:lnTo>
                <a:lnTo>
                  <a:pt x="2266" y="766"/>
                </a:lnTo>
                <a:close/>
                <a:moveTo>
                  <a:pt x="1217" y="116"/>
                </a:moveTo>
                <a:lnTo>
                  <a:pt x="1213" y="119"/>
                </a:lnTo>
                <a:lnTo>
                  <a:pt x="1212" y="120"/>
                </a:lnTo>
                <a:lnTo>
                  <a:pt x="1210" y="125"/>
                </a:lnTo>
                <a:lnTo>
                  <a:pt x="1210" y="126"/>
                </a:lnTo>
                <a:lnTo>
                  <a:pt x="1205" y="126"/>
                </a:lnTo>
                <a:lnTo>
                  <a:pt x="1200" y="135"/>
                </a:lnTo>
                <a:lnTo>
                  <a:pt x="1195" y="143"/>
                </a:lnTo>
                <a:lnTo>
                  <a:pt x="1188" y="154"/>
                </a:lnTo>
                <a:lnTo>
                  <a:pt x="1201" y="160"/>
                </a:lnTo>
                <a:lnTo>
                  <a:pt x="1203" y="162"/>
                </a:lnTo>
                <a:lnTo>
                  <a:pt x="1219" y="169"/>
                </a:lnTo>
                <a:lnTo>
                  <a:pt x="1226" y="172"/>
                </a:lnTo>
                <a:lnTo>
                  <a:pt x="1230" y="165"/>
                </a:lnTo>
                <a:lnTo>
                  <a:pt x="1234" y="160"/>
                </a:lnTo>
                <a:lnTo>
                  <a:pt x="1236" y="158"/>
                </a:lnTo>
                <a:lnTo>
                  <a:pt x="1238" y="153"/>
                </a:lnTo>
                <a:lnTo>
                  <a:pt x="1239" y="154"/>
                </a:lnTo>
                <a:lnTo>
                  <a:pt x="1258" y="166"/>
                </a:lnTo>
                <a:lnTo>
                  <a:pt x="1261" y="168"/>
                </a:lnTo>
                <a:lnTo>
                  <a:pt x="1272" y="175"/>
                </a:lnTo>
                <a:lnTo>
                  <a:pt x="1279" y="178"/>
                </a:lnTo>
                <a:lnTo>
                  <a:pt x="1283" y="180"/>
                </a:lnTo>
                <a:lnTo>
                  <a:pt x="1288" y="182"/>
                </a:lnTo>
                <a:lnTo>
                  <a:pt x="1296" y="185"/>
                </a:lnTo>
                <a:lnTo>
                  <a:pt x="1303" y="187"/>
                </a:lnTo>
                <a:lnTo>
                  <a:pt x="1309" y="189"/>
                </a:lnTo>
                <a:lnTo>
                  <a:pt x="1315" y="192"/>
                </a:lnTo>
                <a:lnTo>
                  <a:pt x="1316" y="201"/>
                </a:lnTo>
                <a:lnTo>
                  <a:pt x="1315" y="209"/>
                </a:lnTo>
                <a:lnTo>
                  <a:pt x="1316" y="219"/>
                </a:lnTo>
                <a:lnTo>
                  <a:pt x="1323" y="219"/>
                </a:lnTo>
                <a:lnTo>
                  <a:pt x="1339" y="219"/>
                </a:lnTo>
                <a:lnTo>
                  <a:pt x="1353" y="219"/>
                </a:lnTo>
                <a:lnTo>
                  <a:pt x="1368" y="219"/>
                </a:lnTo>
                <a:lnTo>
                  <a:pt x="1369" y="222"/>
                </a:lnTo>
                <a:lnTo>
                  <a:pt x="1370" y="225"/>
                </a:lnTo>
                <a:lnTo>
                  <a:pt x="1373" y="233"/>
                </a:lnTo>
                <a:lnTo>
                  <a:pt x="1374" y="238"/>
                </a:lnTo>
                <a:lnTo>
                  <a:pt x="1374" y="239"/>
                </a:lnTo>
                <a:lnTo>
                  <a:pt x="1374" y="243"/>
                </a:lnTo>
                <a:lnTo>
                  <a:pt x="1374" y="246"/>
                </a:lnTo>
                <a:lnTo>
                  <a:pt x="1375" y="252"/>
                </a:lnTo>
                <a:lnTo>
                  <a:pt x="1376" y="262"/>
                </a:lnTo>
                <a:lnTo>
                  <a:pt x="1377" y="266"/>
                </a:lnTo>
                <a:lnTo>
                  <a:pt x="1377" y="268"/>
                </a:lnTo>
                <a:lnTo>
                  <a:pt x="1378" y="270"/>
                </a:lnTo>
                <a:lnTo>
                  <a:pt x="1380" y="274"/>
                </a:lnTo>
                <a:lnTo>
                  <a:pt x="1381" y="276"/>
                </a:lnTo>
                <a:lnTo>
                  <a:pt x="1383" y="279"/>
                </a:lnTo>
                <a:lnTo>
                  <a:pt x="1386" y="286"/>
                </a:lnTo>
                <a:lnTo>
                  <a:pt x="1386" y="287"/>
                </a:lnTo>
                <a:lnTo>
                  <a:pt x="1387" y="289"/>
                </a:lnTo>
                <a:lnTo>
                  <a:pt x="1389" y="289"/>
                </a:lnTo>
                <a:lnTo>
                  <a:pt x="1389" y="291"/>
                </a:lnTo>
                <a:lnTo>
                  <a:pt x="1399" y="308"/>
                </a:lnTo>
                <a:lnTo>
                  <a:pt x="1400" y="310"/>
                </a:lnTo>
                <a:lnTo>
                  <a:pt x="1401" y="312"/>
                </a:lnTo>
                <a:lnTo>
                  <a:pt x="1401" y="314"/>
                </a:lnTo>
                <a:lnTo>
                  <a:pt x="1402" y="317"/>
                </a:lnTo>
                <a:lnTo>
                  <a:pt x="1402" y="318"/>
                </a:lnTo>
                <a:lnTo>
                  <a:pt x="1402" y="320"/>
                </a:lnTo>
                <a:lnTo>
                  <a:pt x="1401" y="325"/>
                </a:lnTo>
                <a:lnTo>
                  <a:pt x="1400" y="327"/>
                </a:lnTo>
                <a:lnTo>
                  <a:pt x="1398" y="333"/>
                </a:lnTo>
                <a:lnTo>
                  <a:pt x="1396" y="337"/>
                </a:lnTo>
                <a:lnTo>
                  <a:pt x="1394" y="343"/>
                </a:lnTo>
                <a:lnTo>
                  <a:pt x="1393" y="347"/>
                </a:lnTo>
                <a:lnTo>
                  <a:pt x="1393" y="348"/>
                </a:lnTo>
                <a:lnTo>
                  <a:pt x="1393" y="351"/>
                </a:lnTo>
                <a:lnTo>
                  <a:pt x="1393" y="353"/>
                </a:lnTo>
                <a:lnTo>
                  <a:pt x="1394" y="354"/>
                </a:lnTo>
                <a:lnTo>
                  <a:pt x="1394" y="356"/>
                </a:lnTo>
                <a:lnTo>
                  <a:pt x="1395" y="358"/>
                </a:lnTo>
                <a:lnTo>
                  <a:pt x="1398" y="367"/>
                </a:lnTo>
                <a:lnTo>
                  <a:pt x="1404" y="388"/>
                </a:lnTo>
                <a:lnTo>
                  <a:pt x="1412" y="419"/>
                </a:lnTo>
                <a:lnTo>
                  <a:pt x="1428" y="423"/>
                </a:lnTo>
                <a:lnTo>
                  <a:pt x="1444" y="429"/>
                </a:lnTo>
                <a:lnTo>
                  <a:pt x="1454" y="434"/>
                </a:lnTo>
                <a:lnTo>
                  <a:pt x="1461" y="436"/>
                </a:lnTo>
                <a:lnTo>
                  <a:pt x="1485" y="446"/>
                </a:lnTo>
                <a:lnTo>
                  <a:pt x="1497" y="451"/>
                </a:lnTo>
                <a:lnTo>
                  <a:pt x="1501" y="452"/>
                </a:lnTo>
                <a:lnTo>
                  <a:pt x="1511" y="455"/>
                </a:lnTo>
                <a:lnTo>
                  <a:pt x="1513" y="456"/>
                </a:lnTo>
                <a:lnTo>
                  <a:pt x="1523" y="461"/>
                </a:lnTo>
                <a:lnTo>
                  <a:pt x="1525" y="462"/>
                </a:lnTo>
                <a:lnTo>
                  <a:pt x="1537" y="465"/>
                </a:lnTo>
                <a:lnTo>
                  <a:pt x="1538" y="465"/>
                </a:lnTo>
                <a:lnTo>
                  <a:pt x="1557" y="473"/>
                </a:lnTo>
                <a:lnTo>
                  <a:pt x="1566" y="478"/>
                </a:lnTo>
                <a:lnTo>
                  <a:pt x="1568" y="480"/>
                </a:lnTo>
                <a:lnTo>
                  <a:pt x="1579" y="484"/>
                </a:lnTo>
                <a:lnTo>
                  <a:pt x="1608" y="494"/>
                </a:lnTo>
                <a:lnTo>
                  <a:pt x="1609" y="494"/>
                </a:lnTo>
                <a:lnTo>
                  <a:pt x="1613" y="496"/>
                </a:lnTo>
                <a:lnTo>
                  <a:pt x="1622" y="500"/>
                </a:lnTo>
                <a:lnTo>
                  <a:pt x="1627" y="500"/>
                </a:lnTo>
                <a:lnTo>
                  <a:pt x="1626" y="502"/>
                </a:lnTo>
                <a:lnTo>
                  <a:pt x="1626" y="503"/>
                </a:lnTo>
                <a:lnTo>
                  <a:pt x="1627" y="504"/>
                </a:lnTo>
                <a:lnTo>
                  <a:pt x="1631" y="503"/>
                </a:lnTo>
                <a:lnTo>
                  <a:pt x="1633" y="502"/>
                </a:lnTo>
                <a:lnTo>
                  <a:pt x="1634" y="503"/>
                </a:lnTo>
                <a:lnTo>
                  <a:pt x="1651" y="510"/>
                </a:lnTo>
                <a:lnTo>
                  <a:pt x="1651" y="506"/>
                </a:lnTo>
                <a:lnTo>
                  <a:pt x="1649" y="502"/>
                </a:lnTo>
                <a:lnTo>
                  <a:pt x="1646" y="500"/>
                </a:lnTo>
                <a:lnTo>
                  <a:pt x="1643" y="501"/>
                </a:lnTo>
                <a:lnTo>
                  <a:pt x="1641" y="501"/>
                </a:lnTo>
                <a:lnTo>
                  <a:pt x="1637" y="498"/>
                </a:lnTo>
                <a:lnTo>
                  <a:pt x="1637" y="495"/>
                </a:lnTo>
                <a:lnTo>
                  <a:pt x="1639" y="492"/>
                </a:lnTo>
                <a:lnTo>
                  <a:pt x="1639" y="489"/>
                </a:lnTo>
                <a:lnTo>
                  <a:pt x="1640" y="488"/>
                </a:lnTo>
                <a:lnTo>
                  <a:pt x="1640" y="486"/>
                </a:lnTo>
                <a:lnTo>
                  <a:pt x="1641" y="484"/>
                </a:lnTo>
                <a:lnTo>
                  <a:pt x="1640" y="481"/>
                </a:lnTo>
                <a:lnTo>
                  <a:pt x="1639" y="481"/>
                </a:lnTo>
                <a:lnTo>
                  <a:pt x="1639" y="480"/>
                </a:lnTo>
                <a:lnTo>
                  <a:pt x="1637" y="479"/>
                </a:lnTo>
                <a:lnTo>
                  <a:pt x="1637" y="478"/>
                </a:lnTo>
                <a:lnTo>
                  <a:pt x="1639" y="476"/>
                </a:lnTo>
                <a:lnTo>
                  <a:pt x="1642" y="478"/>
                </a:lnTo>
                <a:lnTo>
                  <a:pt x="1643" y="478"/>
                </a:lnTo>
                <a:lnTo>
                  <a:pt x="1661" y="485"/>
                </a:lnTo>
                <a:lnTo>
                  <a:pt x="1671" y="488"/>
                </a:lnTo>
                <a:lnTo>
                  <a:pt x="1691" y="495"/>
                </a:lnTo>
                <a:lnTo>
                  <a:pt x="1693" y="496"/>
                </a:lnTo>
                <a:lnTo>
                  <a:pt x="1694" y="496"/>
                </a:lnTo>
                <a:lnTo>
                  <a:pt x="1695" y="496"/>
                </a:lnTo>
                <a:lnTo>
                  <a:pt x="1703" y="500"/>
                </a:lnTo>
                <a:lnTo>
                  <a:pt x="1705" y="501"/>
                </a:lnTo>
                <a:lnTo>
                  <a:pt x="1709" y="502"/>
                </a:lnTo>
                <a:lnTo>
                  <a:pt x="1722" y="505"/>
                </a:lnTo>
                <a:lnTo>
                  <a:pt x="1735" y="510"/>
                </a:lnTo>
                <a:lnTo>
                  <a:pt x="1737" y="511"/>
                </a:lnTo>
                <a:lnTo>
                  <a:pt x="1739" y="511"/>
                </a:lnTo>
                <a:lnTo>
                  <a:pt x="1743" y="513"/>
                </a:lnTo>
                <a:lnTo>
                  <a:pt x="1745" y="513"/>
                </a:lnTo>
                <a:lnTo>
                  <a:pt x="1752" y="515"/>
                </a:lnTo>
                <a:lnTo>
                  <a:pt x="1756" y="518"/>
                </a:lnTo>
                <a:lnTo>
                  <a:pt x="1758" y="519"/>
                </a:lnTo>
                <a:lnTo>
                  <a:pt x="1761" y="520"/>
                </a:lnTo>
                <a:lnTo>
                  <a:pt x="1773" y="523"/>
                </a:lnTo>
                <a:lnTo>
                  <a:pt x="1781" y="526"/>
                </a:lnTo>
                <a:lnTo>
                  <a:pt x="1799" y="531"/>
                </a:lnTo>
                <a:lnTo>
                  <a:pt x="1800" y="532"/>
                </a:lnTo>
                <a:lnTo>
                  <a:pt x="1816" y="537"/>
                </a:lnTo>
                <a:lnTo>
                  <a:pt x="1821" y="539"/>
                </a:lnTo>
                <a:lnTo>
                  <a:pt x="1830" y="542"/>
                </a:lnTo>
                <a:lnTo>
                  <a:pt x="1836" y="545"/>
                </a:lnTo>
                <a:lnTo>
                  <a:pt x="1841" y="546"/>
                </a:lnTo>
                <a:lnTo>
                  <a:pt x="1853" y="551"/>
                </a:lnTo>
                <a:lnTo>
                  <a:pt x="1872" y="556"/>
                </a:lnTo>
                <a:lnTo>
                  <a:pt x="1889" y="562"/>
                </a:lnTo>
                <a:lnTo>
                  <a:pt x="1904" y="568"/>
                </a:lnTo>
                <a:lnTo>
                  <a:pt x="1910" y="570"/>
                </a:lnTo>
                <a:lnTo>
                  <a:pt x="1919" y="572"/>
                </a:lnTo>
                <a:lnTo>
                  <a:pt x="1939" y="579"/>
                </a:lnTo>
                <a:lnTo>
                  <a:pt x="1955" y="585"/>
                </a:lnTo>
                <a:lnTo>
                  <a:pt x="1995" y="598"/>
                </a:lnTo>
                <a:lnTo>
                  <a:pt x="2023" y="609"/>
                </a:lnTo>
                <a:lnTo>
                  <a:pt x="2040" y="614"/>
                </a:lnTo>
                <a:lnTo>
                  <a:pt x="2059" y="621"/>
                </a:lnTo>
                <a:lnTo>
                  <a:pt x="2060" y="621"/>
                </a:lnTo>
                <a:lnTo>
                  <a:pt x="2072" y="624"/>
                </a:lnTo>
                <a:lnTo>
                  <a:pt x="2084" y="629"/>
                </a:lnTo>
                <a:lnTo>
                  <a:pt x="2088" y="630"/>
                </a:lnTo>
                <a:lnTo>
                  <a:pt x="2077" y="639"/>
                </a:lnTo>
                <a:lnTo>
                  <a:pt x="2079" y="659"/>
                </a:lnTo>
                <a:lnTo>
                  <a:pt x="2068" y="670"/>
                </a:lnTo>
                <a:lnTo>
                  <a:pt x="2063" y="685"/>
                </a:lnTo>
                <a:lnTo>
                  <a:pt x="2057" y="686"/>
                </a:lnTo>
                <a:lnTo>
                  <a:pt x="2055" y="688"/>
                </a:lnTo>
                <a:lnTo>
                  <a:pt x="2058" y="703"/>
                </a:lnTo>
                <a:lnTo>
                  <a:pt x="2055" y="720"/>
                </a:lnTo>
                <a:lnTo>
                  <a:pt x="2042" y="755"/>
                </a:lnTo>
                <a:lnTo>
                  <a:pt x="2030" y="766"/>
                </a:lnTo>
                <a:lnTo>
                  <a:pt x="2031" y="773"/>
                </a:lnTo>
                <a:lnTo>
                  <a:pt x="2014" y="810"/>
                </a:lnTo>
                <a:lnTo>
                  <a:pt x="2004" y="811"/>
                </a:lnTo>
                <a:lnTo>
                  <a:pt x="1999" y="806"/>
                </a:lnTo>
                <a:lnTo>
                  <a:pt x="1988" y="816"/>
                </a:lnTo>
                <a:lnTo>
                  <a:pt x="1988" y="822"/>
                </a:lnTo>
                <a:lnTo>
                  <a:pt x="1979" y="844"/>
                </a:lnTo>
                <a:lnTo>
                  <a:pt x="1970" y="868"/>
                </a:lnTo>
                <a:lnTo>
                  <a:pt x="1963" y="869"/>
                </a:lnTo>
                <a:lnTo>
                  <a:pt x="1946" y="885"/>
                </a:lnTo>
                <a:lnTo>
                  <a:pt x="1939" y="915"/>
                </a:lnTo>
                <a:lnTo>
                  <a:pt x="1938" y="954"/>
                </a:lnTo>
                <a:lnTo>
                  <a:pt x="1939" y="961"/>
                </a:lnTo>
                <a:lnTo>
                  <a:pt x="1937" y="970"/>
                </a:lnTo>
                <a:lnTo>
                  <a:pt x="1938" y="979"/>
                </a:lnTo>
                <a:lnTo>
                  <a:pt x="1942" y="981"/>
                </a:lnTo>
                <a:lnTo>
                  <a:pt x="1950" y="981"/>
                </a:lnTo>
                <a:lnTo>
                  <a:pt x="1958" y="975"/>
                </a:lnTo>
                <a:lnTo>
                  <a:pt x="1962" y="956"/>
                </a:lnTo>
                <a:lnTo>
                  <a:pt x="2014" y="852"/>
                </a:lnTo>
                <a:lnTo>
                  <a:pt x="2020" y="846"/>
                </a:lnTo>
                <a:lnTo>
                  <a:pt x="2027" y="846"/>
                </a:lnTo>
                <a:lnTo>
                  <a:pt x="2045" y="853"/>
                </a:lnTo>
                <a:lnTo>
                  <a:pt x="2055" y="848"/>
                </a:lnTo>
                <a:lnTo>
                  <a:pt x="2056" y="837"/>
                </a:lnTo>
                <a:lnTo>
                  <a:pt x="2063" y="832"/>
                </a:lnTo>
                <a:lnTo>
                  <a:pt x="2073" y="808"/>
                </a:lnTo>
                <a:lnTo>
                  <a:pt x="2074" y="794"/>
                </a:lnTo>
                <a:lnTo>
                  <a:pt x="2076" y="781"/>
                </a:lnTo>
                <a:lnTo>
                  <a:pt x="2079" y="770"/>
                </a:lnTo>
                <a:lnTo>
                  <a:pt x="2077" y="762"/>
                </a:lnTo>
                <a:lnTo>
                  <a:pt x="2081" y="757"/>
                </a:lnTo>
                <a:lnTo>
                  <a:pt x="2082" y="755"/>
                </a:lnTo>
                <a:lnTo>
                  <a:pt x="2068" y="751"/>
                </a:lnTo>
                <a:lnTo>
                  <a:pt x="2065" y="746"/>
                </a:lnTo>
                <a:lnTo>
                  <a:pt x="2073" y="729"/>
                </a:lnTo>
                <a:lnTo>
                  <a:pt x="2079" y="722"/>
                </a:lnTo>
                <a:lnTo>
                  <a:pt x="2084" y="720"/>
                </a:lnTo>
                <a:lnTo>
                  <a:pt x="2086" y="709"/>
                </a:lnTo>
                <a:lnTo>
                  <a:pt x="2094" y="703"/>
                </a:lnTo>
                <a:lnTo>
                  <a:pt x="2100" y="703"/>
                </a:lnTo>
                <a:lnTo>
                  <a:pt x="2106" y="698"/>
                </a:lnTo>
                <a:lnTo>
                  <a:pt x="2110" y="695"/>
                </a:lnTo>
                <a:lnTo>
                  <a:pt x="2116" y="696"/>
                </a:lnTo>
                <a:lnTo>
                  <a:pt x="2122" y="693"/>
                </a:lnTo>
                <a:lnTo>
                  <a:pt x="2123" y="687"/>
                </a:lnTo>
                <a:lnTo>
                  <a:pt x="2119" y="684"/>
                </a:lnTo>
                <a:lnTo>
                  <a:pt x="2119" y="679"/>
                </a:lnTo>
                <a:lnTo>
                  <a:pt x="2132" y="676"/>
                </a:lnTo>
                <a:lnTo>
                  <a:pt x="2138" y="676"/>
                </a:lnTo>
                <a:lnTo>
                  <a:pt x="2144" y="681"/>
                </a:lnTo>
                <a:lnTo>
                  <a:pt x="2146" y="689"/>
                </a:lnTo>
                <a:lnTo>
                  <a:pt x="2146" y="697"/>
                </a:lnTo>
                <a:lnTo>
                  <a:pt x="2141" y="702"/>
                </a:lnTo>
                <a:lnTo>
                  <a:pt x="2133" y="703"/>
                </a:lnTo>
                <a:lnTo>
                  <a:pt x="2133" y="706"/>
                </a:lnTo>
                <a:lnTo>
                  <a:pt x="2136" y="712"/>
                </a:lnTo>
                <a:lnTo>
                  <a:pt x="2144" y="716"/>
                </a:lnTo>
                <a:lnTo>
                  <a:pt x="2161" y="718"/>
                </a:lnTo>
                <a:lnTo>
                  <a:pt x="2186" y="713"/>
                </a:lnTo>
                <a:lnTo>
                  <a:pt x="2195" y="719"/>
                </a:lnTo>
                <a:lnTo>
                  <a:pt x="2204" y="741"/>
                </a:lnTo>
                <a:lnTo>
                  <a:pt x="2203" y="763"/>
                </a:lnTo>
                <a:lnTo>
                  <a:pt x="2195" y="779"/>
                </a:lnTo>
                <a:lnTo>
                  <a:pt x="2191" y="791"/>
                </a:lnTo>
                <a:lnTo>
                  <a:pt x="2179" y="808"/>
                </a:lnTo>
                <a:lnTo>
                  <a:pt x="2172" y="827"/>
                </a:lnTo>
                <a:lnTo>
                  <a:pt x="2167" y="835"/>
                </a:lnTo>
                <a:lnTo>
                  <a:pt x="2169" y="838"/>
                </a:lnTo>
                <a:lnTo>
                  <a:pt x="2169" y="844"/>
                </a:lnTo>
                <a:lnTo>
                  <a:pt x="2174" y="847"/>
                </a:lnTo>
                <a:lnTo>
                  <a:pt x="2187" y="839"/>
                </a:lnTo>
                <a:lnTo>
                  <a:pt x="2192" y="830"/>
                </a:lnTo>
                <a:lnTo>
                  <a:pt x="2195" y="822"/>
                </a:lnTo>
                <a:lnTo>
                  <a:pt x="2196" y="821"/>
                </a:lnTo>
                <a:lnTo>
                  <a:pt x="2197" y="822"/>
                </a:lnTo>
                <a:lnTo>
                  <a:pt x="2196" y="830"/>
                </a:lnTo>
                <a:lnTo>
                  <a:pt x="2195" y="838"/>
                </a:lnTo>
                <a:lnTo>
                  <a:pt x="2197" y="847"/>
                </a:lnTo>
                <a:lnTo>
                  <a:pt x="2198" y="852"/>
                </a:lnTo>
                <a:lnTo>
                  <a:pt x="2202" y="854"/>
                </a:lnTo>
                <a:lnTo>
                  <a:pt x="2212" y="832"/>
                </a:lnTo>
                <a:lnTo>
                  <a:pt x="2222" y="821"/>
                </a:lnTo>
                <a:lnTo>
                  <a:pt x="2224" y="820"/>
                </a:lnTo>
                <a:lnTo>
                  <a:pt x="2228" y="820"/>
                </a:lnTo>
                <a:lnTo>
                  <a:pt x="2232" y="824"/>
                </a:lnTo>
                <a:lnTo>
                  <a:pt x="2230" y="831"/>
                </a:lnTo>
                <a:lnTo>
                  <a:pt x="2224" y="839"/>
                </a:lnTo>
                <a:lnTo>
                  <a:pt x="2227" y="841"/>
                </a:lnTo>
                <a:lnTo>
                  <a:pt x="2236" y="841"/>
                </a:lnTo>
                <a:lnTo>
                  <a:pt x="2241" y="846"/>
                </a:lnTo>
                <a:lnTo>
                  <a:pt x="2244" y="862"/>
                </a:lnTo>
                <a:lnTo>
                  <a:pt x="2221" y="891"/>
                </a:lnTo>
                <a:lnTo>
                  <a:pt x="2195" y="913"/>
                </a:lnTo>
                <a:lnTo>
                  <a:pt x="2131" y="931"/>
                </a:lnTo>
                <a:lnTo>
                  <a:pt x="2105" y="1075"/>
                </a:lnTo>
                <a:lnTo>
                  <a:pt x="2077" y="1108"/>
                </a:lnTo>
                <a:lnTo>
                  <a:pt x="2073" y="1159"/>
                </a:lnTo>
                <a:lnTo>
                  <a:pt x="2037" y="1166"/>
                </a:lnTo>
                <a:lnTo>
                  <a:pt x="2014" y="1193"/>
                </a:lnTo>
                <a:lnTo>
                  <a:pt x="2007" y="1191"/>
                </a:lnTo>
                <a:lnTo>
                  <a:pt x="2003" y="1214"/>
                </a:lnTo>
                <a:lnTo>
                  <a:pt x="2008" y="1205"/>
                </a:lnTo>
                <a:lnTo>
                  <a:pt x="2012" y="1215"/>
                </a:lnTo>
                <a:lnTo>
                  <a:pt x="2011" y="1250"/>
                </a:lnTo>
                <a:lnTo>
                  <a:pt x="2006" y="1276"/>
                </a:lnTo>
                <a:lnTo>
                  <a:pt x="1994" y="1291"/>
                </a:lnTo>
                <a:lnTo>
                  <a:pt x="1981" y="1330"/>
                </a:lnTo>
                <a:lnTo>
                  <a:pt x="1956" y="1287"/>
                </a:lnTo>
                <a:lnTo>
                  <a:pt x="1910" y="1225"/>
                </a:lnTo>
                <a:lnTo>
                  <a:pt x="1919" y="1224"/>
                </a:lnTo>
                <a:lnTo>
                  <a:pt x="1912" y="1196"/>
                </a:lnTo>
                <a:lnTo>
                  <a:pt x="1900" y="1196"/>
                </a:lnTo>
                <a:lnTo>
                  <a:pt x="1916" y="1069"/>
                </a:lnTo>
                <a:lnTo>
                  <a:pt x="1900" y="1067"/>
                </a:lnTo>
                <a:lnTo>
                  <a:pt x="1885" y="1072"/>
                </a:lnTo>
                <a:lnTo>
                  <a:pt x="1872" y="1084"/>
                </a:lnTo>
                <a:lnTo>
                  <a:pt x="1872" y="1119"/>
                </a:lnTo>
                <a:lnTo>
                  <a:pt x="1821" y="1038"/>
                </a:lnTo>
                <a:lnTo>
                  <a:pt x="1778" y="1012"/>
                </a:lnTo>
                <a:lnTo>
                  <a:pt x="1760" y="1031"/>
                </a:lnTo>
                <a:lnTo>
                  <a:pt x="1740" y="1069"/>
                </a:lnTo>
                <a:lnTo>
                  <a:pt x="1772" y="1069"/>
                </a:lnTo>
                <a:lnTo>
                  <a:pt x="1777" y="1072"/>
                </a:lnTo>
                <a:lnTo>
                  <a:pt x="1783" y="1079"/>
                </a:lnTo>
                <a:lnTo>
                  <a:pt x="1787" y="1084"/>
                </a:lnTo>
                <a:lnTo>
                  <a:pt x="1790" y="1091"/>
                </a:lnTo>
                <a:lnTo>
                  <a:pt x="1793" y="1097"/>
                </a:lnTo>
                <a:lnTo>
                  <a:pt x="1796" y="1106"/>
                </a:lnTo>
                <a:lnTo>
                  <a:pt x="1799" y="1116"/>
                </a:lnTo>
                <a:lnTo>
                  <a:pt x="1800" y="1144"/>
                </a:lnTo>
                <a:lnTo>
                  <a:pt x="1805" y="1212"/>
                </a:lnTo>
                <a:lnTo>
                  <a:pt x="1753" y="1213"/>
                </a:lnTo>
                <a:lnTo>
                  <a:pt x="1748" y="1213"/>
                </a:lnTo>
                <a:lnTo>
                  <a:pt x="1745" y="1213"/>
                </a:lnTo>
                <a:lnTo>
                  <a:pt x="1740" y="1216"/>
                </a:lnTo>
                <a:lnTo>
                  <a:pt x="1738" y="1222"/>
                </a:lnTo>
                <a:lnTo>
                  <a:pt x="1736" y="1230"/>
                </a:lnTo>
                <a:lnTo>
                  <a:pt x="1736" y="1237"/>
                </a:lnTo>
                <a:lnTo>
                  <a:pt x="1735" y="1241"/>
                </a:lnTo>
                <a:lnTo>
                  <a:pt x="1735" y="1246"/>
                </a:lnTo>
                <a:lnTo>
                  <a:pt x="1736" y="1251"/>
                </a:lnTo>
                <a:lnTo>
                  <a:pt x="1737" y="1256"/>
                </a:lnTo>
                <a:lnTo>
                  <a:pt x="1740" y="1263"/>
                </a:lnTo>
                <a:lnTo>
                  <a:pt x="1746" y="1267"/>
                </a:lnTo>
                <a:lnTo>
                  <a:pt x="1749" y="1271"/>
                </a:lnTo>
                <a:lnTo>
                  <a:pt x="1752" y="1276"/>
                </a:lnTo>
                <a:lnTo>
                  <a:pt x="1752" y="1283"/>
                </a:lnTo>
                <a:lnTo>
                  <a:pt x="1752" y="1287"/>
                </a:lnTo>
                <a:lnTo>
                  <a:pt x="1763" y="1304"/>
                </a:lnTo>
                <a:lnTo>
                  <a:pt x="1751" y="1312"/>
                </a:lnTo>
                <a:lnTo>
                  <a:pt x="1747" y="1329"/>
                </a:lnTo>
                <a:lnTo>
                  <a:pt x="1754" y="1358"/>
                </a:lnTo>
                <a:lnTo>
                  <a:pt x="1751" y="1363"/>
                </a:lnTo>
                <a:lnTo>
                  <a:pt x="1753" y="1364"/>
                </a:lnTo>
                <a:lnTo>
                  <a:pt x="1760" y="1358"/>
                </a:lnTo>
                <a:lnTo>
                  <a:pt x="1761" y="1358"/>
                </a:lnTo>
                <a:lnTo>
                  <a:pt x="1762" y="1360"/>
                </a:lnTo>
                <a:lnTo>
                  <a:pt x="1764" y="1363"/>
                </a:lnTo>
                <a:lnTo>
                  <a:pt x="1765" y="1366"/>
                </a:lnTo>
                <a:lnTo>
                  <a:pt x="1765" y="1368"/>
                </a:lnTo>
                <a:lnTo>
                  <a:pt x="1758" y="1374"/>
                </a:lnTo>
                <a:lnTo>
                  <a:pt x="1761" y="1379"/>
                </a:lnTo>
                <a:lnTo>
                  <a:pt x="1773" y="1368"/>
                </a:lnTo>
                <a:lnTo>
                  <a:pt x="1775" y="1372"/>
                </a:lnTo>
                <a:lnTo>
                  <a:pt x="1762" y="1383"/>
                </a:lnTo>
                <a:lnTo>
                  <a:pt x="1764" y="1385"/>
                </a:lnTo>
                <a:lnTo>
                  <a:pt x="1765" y="1400"/>
                </a:lnTo>
                <a:lnTo>
                  <a:pt x="1770" y="1399"/>
                </a:lnTo>
                <a:lnTo>
                  <a:pt x="1774" y="1398"/>
                </a:lnTo>
                <a:lnTo>
                  <a:pt x="1778" y="1398"/>
                </a:lnTo>
                <a:lnTo>
                  <a:pt x="1780" y="1400"/>
                </a:lnTo>
                <a:lnTo>
                  <a:pt x="1782" y="1401"/>
                </a:lnTo>
                <a:lnTo>
                  <a:pt x="1783" y="1406"/>
                </a:lnTo>
                <a:lnTo>
                  <a:pt x="1784" y="1410"/>
                </a:lnTo>
                <a:lnTo>
                  <a:pt x="1784" y="1412"/>
                </a:lnTo>
                <a:lnTo>
                  <a:pt x="1780" y="1414"/>
                </a:lnTo>
                <a:lnTo>
                  <a:pt x="1765" y="1417"/>
                </a:lnTo>
                <a:lnTo>
                  <a:pt x="1764" y="1417"/>
                </a:lnTo>
                <a:lnTo>
                  <a:pt x="1760" y="1415"/>
                </a:lnTo>
                <a:lnTo>
                  <a:pt x="1758" y="1415"/>
                </a:lnTo>
                <a:lnTo>
                  <a:pt x="1757" y="1415"/>
                </a:lnTo>
                <a:lnTo>
                  <a:pt x="1757" y="1414"/>
                </a:lnTo>
                <a:lnTo>
                  <a:pt x="1757" y="1413"/>
                </a:lnTo>
                <a:lnTo>
                  <a:pt x="1757" y="1410"/>
                </a:lnTo>
                <a:lnTo>
                  <a:pt x="1756" y="1409"/>
                </a:lnTo>
                <a:lnTo>
                  <a:pt x="1755" y="1408"/>
                </a:lnTo>
                <a:lnTo>
                  <a:pt x="1753" y="1407"/>
                </a:lnTo>
                <a:lnTo>
                  <a:pt x="1752" y="1405"/>
                </a:lnTo>
                <a:lnTo>
                  <a:pt x="1751" y="1404"/>
                </a:lnTo>
                <a:lnTo>
                  <a:pt x="1749" y="1402"/>
                </a:lnTo>
                <a:lnTo>
                  <a:pt x="1747" y="1404"/>
                </a:lnTo>
                <a:lnTo>
                  <a:pt x="1740" y="1408"/>
                </a:lnTo>
                <a:lnTo>
                  <a:pt x="1738" y="1408"/>
                </a:lnTo>
                <a:lnTo>
                  <a:pt x="1738" y="1409"/>
                </a:lnTo>
                <a:lnTo>
                  <a:pt x="1738" y="1410"/>
                </a:lnTo>
                <a:lnTo>
                  <a:pt x="1737" y="1413"/>
                </a:lnTo>
                <a:lnTo>
                  <a:pt x="1738" y="1415"/>
                </a:lnTo>
                <a:lnTo>
                  <a:pt x="1739" y="1417"/>
                </a:lnTo>
                <a:lnTo>
                  <a:pt x="1739" y="1418"/>
                </a:lnTo>
                <a:lnTo>
                  <a:pt x="1739" y="1421"/>
                </a:lnTo>
                <a:lnTo>
                  <a:pt x="1739" y="1422"/>
                </a:lnTo>
                <a:lnTo>
                  <a:pt x="1741" y="1424"/>
                </a:lnTo>
                <a:lnTo>
                  <a:pt x="1741" y="1426"/>
                </a:lnTo>
                <a:lnTo>
                  <a:pt x="1743" y="1427"/>
                </a:lnTo>
                <a:lnTo>
                  <a:pt x="1741" y="1431"/>
                </a:lnTo>
                <a:lnTo>
                  <a:pt x="1751" y="1439"/>
                </a:lnTo>
                <a:lnTo>
                  <a:pt x="1758" y="1475"/>
                </a:lnTo>
                <a:lnTo>
                  <a:pt x="1765" y="1505"/>
                </a:lnTo>
                <a:lnTo>
                  <a:pt x="1754" y="1507"/>
                </a:lnTo>
                <a:lnTo>
                  <a:pt x="1741" y="1525"/>
                </a:lnTo>
                <a:lnTo>
                  <a:pt x="1740" y="1542"/>
                </a:lnTo>
                <a:lnTo>
                  <a:pt x="1740" y="1567"/>
                </a:lnTo>
                <a:lnTo>
                  <a:pt x="1752" y="1609"/>
                </a:lnTo>
                <a:lnTo>
                  <a:pt x="1752" y="1611"/>
                </a:lnTo>
                <a:lnTo>
                  <a:pt x="1758" y="1660"/>
                </a:lnTo>
                <a:lnTo>
                  <a:pt x="1762" y="1669"/>
                </a:lnTo>
                <a:lnTo>
                  <a:pt x="1774" y="1686"/>
                </a:lnTo>
                <a:lnTo>
                  <a:pt x="1787" y="1708"/>
                </a:lnTo>
                <a:lnTo>
                  <a:pt x="1792" y="1730"/>
                </a:lnTo>
                <a:lnTo>
                  <a:pt x="1786" y="1736"/>
                </a:lnTo>
                <a:lnTo>
                  <a:pt x="1778" y="1745"/>
                </a:lnTo>
                <a:lnTo>
                  <a:pt x="1779" y="1757"/>
                </a:lnTo>
                <a:lnTo>
                  <a:pt x="1773" y="1765"/>
                </a:lnTo>
                <a:lnTo>
                  <a:pt x="1777" y="1769"/>
                </a:lnTo>
                <a:lnTo>
                  <a:pt x="1779" y="1774"/>
                </a:lnTo>
                <a:lnTo>
                  <a:pt x="1780" y="1801"/>
                </a:lnTo>
                <a:lnTo>
                  <a:pt x="1788" y="1805"/>
                </a:lnTo>
                <a:lnTo>
                  <a:pt x="1790" y="1805"/>
                </a:lnTo>
                <a:lnTo>
                  <a:pt x="1789" y="1799"/>
                </a:lnTo>
                <a:lnTo>
                  <a:pt x="1798" y="1793"/>
                </a:lnTo>
                <a:lnTo>
                  <a:pt x="1809" y="1793"/>
                </a:lnTo>
                <a:lnTo>
                  <a:pt x="1823" y="1785"/>
                </a:lnTo>
                <a:lnTo>
                  <a:pt x="1840" y="1777"/>
                </a:lnTo>
                <a:lnTo>
                  <a:pt x="1858" y="1766"/>
                </a:lnTo>
                <a:lnTo>
                  <a:pt x="1876" y="1774"/>
                </a:lnTo>
                <a:lnTo>
                  <a:pt x="1887" y="1799"/>
                </a:lnTo>
                <a:lnTo>
                  <a:pt x="1892" y="1829"/>
                </a:lnTo>
                <a:lnTo>
                  <a:pt x="1891" y="1836"/>
                </a:lnTo>
                <a:lnTo>
                  <a:pt x="1895" y="1843"/>
                </a:lnTo>
                <a:lnTo>
                  <a:pt x="1898" y="1849"/>
                </a:lnTo>
                <a:lnTo>
                  <a:pt x="1896" y="1851"/>
                </a:lnTo>
                <a:lnTo>
                  <a:pt x="1894" y="1857"/>
                </a:lnTo>
                <a:lnTo>
                  <a:pt x="1894" y="1862"/>
                </a:lnTo>
                <a:lnTo>
                  <a:pt x="1899" y="1869"/>
                </a:lnTo>
                <a:lnTo>
                  <a:pt x="1899" y="1877"/>
                </a:lnTo>
                <a:lnTo>
                  <a:pt x="1916" y="1899"/>
                </a:lnTo>
                <a:lnTo>
                  <a:pt x="1933" y="1916"/>
                </a:lnTo>
                <a:lnTo>
                  <a:pt x="1945" y="1915"/>
                </a:lnTo>
                <a:lnTo>
                  <a:pt x="1951" y="1914"/>
                </a:lnTo>
                <a:lnTo>
                  <a:pt x="1956" y="1915"/>
                </a:lnTo>
                <a:lnTo>
                  <a:pt x="1964" y="1919"/>
                </a:lnTo>
                <a:lnTo>
                  <a:pt x="1967" y="1918"/>
                </a:lnTo>
                <a:lnTo>
                  <a:pt x="1971" y="1918"/>
                </a:lnTo>
                <a:lnTo>
                  <a:pt x="1973" y="1919"/>
                </a:lnTo>
                <a:lnTo>
                  <a:pt x="1977" y="1923"/>
                </a:lnTo>
                <a:lnTo>
                  <a:pt x="1976" y="1927"/>
                </a:lnTo>
                <a:lnTo>
                  <a:pt x="2004" y="1942"/>
                </a:lnTo>
                <a:lnTo>
                  <a:pt x="2008" y="1942"/>
                </a:lnTo>
                <a:lnTo>
                  <a:pt x="2013" y="1944"/>
                </a:lnTo>
                <a:lnTo>
                  <a:pt x="2013" y="1948"/>
                </a:lnTo>
                <a:lnTo>
                  <a:pt x="2017" y="1959"/>
                </a:lnTo>
                <a:lnTo>
                  <a:pt x="2020" y="1964"/>
                </a:lnTo>
                <a:lnTo>
                  <a:pt x="2017" y="1966"/>
                </a:lnTo>
                <a:lnTo>
                  <a:pt x="2011" y="1964"/>
                </a:lnTo>
                <a:lnTo>
                  <a:pt x="2005" y="1969"/>
                </a:lnTo>
                <a:lnTo>
                  <a:pt x="1998" y="1968"/>
                </a:lnTo>
                <a:lnTo>
                  <a:pt x="1990" y="1978"/>
                </a:lnTo>
                <a:lnTo>
                  <a:pt x="1984" y="1987"/>
                </a:lnTo>
                <a:lnTo>
                  <a:pt x="1980" y="1994"/>
                </a:lnTo>
                <a:lnTo>
                  <a:pt x="1973" y="2000"/>
                </a:lnTo>
                <a:lnTo>
                  <a:pt x="1968" y="2006"/>
                </a:lnTo>
                <a:lnTo>
                  <a:pt x="1961" y="2010"/>
                </a:lnTo>
                <a:lnTo>
                  <a:pt x="1960" y="2020"/>
                </a:lnTo>
                <a:lnTo>
                  <a:pt x="1953" y="2019"/>
                </a:lnTo>
                <a:lnTo>
                  <a:pt x="1950" y="2021"/>
                </a:lnTo>
                <a:lnTo>
                  <a:pt x="1947" y="2027"/>
                </a:lnTo>
                <a:lnTo>
                  <a:pt x="1943" y="2029"/>
                </a:lnTo>
                <a:lnTo>
                  <a:pt x="1939" y="2029"/>
                </a:lnTo>
                <a:lnTo>
                  <a:pt x="1936" y="2027"/>
                </a:lnTo>
                <a:lnTo>
                  <a:pt x="1933" y="2025"/>
                </a:lnTo>
                <a:lnTo>
                  <a:pt x="1937" y="2016"/>
                </a:lnTo>
                <a:lnTo>
                  <a:pt x="1938" y="2010"/>
                </a:lnTo>
                <a:lnTo>
                  <a:pt x="1934" y="2002"/>
                </a:lnTo>
                <a:lnTo>
                  <a:pt x="1928" y="1994"/>
                </a:lnTo>
                <a:lnTo>
                  <a:pt x="1925" y="1990"/>
                </a:lnTo>
                <a:lnTo>
                  <a:pt x="1921" y="1985"/>
                </a:lnTo>
                <a:lnTo>
                  <a:pt x="1916" y="1976"/>
                </a:lnTo>
                <a:lnTo>
                  <a:pt x="1909" y="1968"/>
                </a:lnTo>
                <a:lnTo>
                  <a:pt x="1902" y="1964"/>
                </a:lnTo>
                <a:lnTo>
                  <a:pt x="1899" y="1961"/>
                </a:lnTo>
                <a:lnTo>
                  <a:pt x="1894" y="1957"/>
                </a:lnTo>
                <a:lnTo>
                  <a:pt x="1891" y="1952"/>
                </a:lnTo>
                <a:lnTo>
                  <a:pt x="1889" y="1949"/>
                </a:lnTo>
                <a:lnTo>
                  <a:pt x="1886" y="1948"/>
                </a:lnTo>
                <a:lnTo>
                  <a:pt x="1884" y="1949"/>
                </a:lnTo>
                <a:lnTo>
                  <a:pt x="1878" y="1950"/>
                </a:lnTo>
                <a:lnTo>
                  <a:pt x="1878" y="1951"/>
                </a:lnTo>
                <a:lnTo>
                  <a:pt x="1879" y="1954"/>
                </a:lnTo>
                <a:lnTo>
                  <a:pt x="1881" y="1957"/>
                </a:lnTo>
                <a:lnTo>
                  <a:pt x="1882" y="1958"/>
                </a:lnTo>
                <a:lnTo>
                  <a:pt x="1882" y="1960"/>
                </a:lnTo>
                <a:lnTo>
                  <a:pt x="1883" y="1964"/>
                </a:lnTo>
                <a:lnTo>
                  <a:pt x="1889" y="1973"/>
                </a:lnTo>
                <a:lnTo>
                  <a:pt x="1899" y="1979"/>
                </a:lnTo>
                <a:lnTo>
                  <a:pt x="1902" y="1983"/>
                </a:lnTo>
                <a:lnTo>
                  <a:pt x="1903" y="1992"/>
                </a:lnTo>
                <a:lnTo>
                  <a:pt x="1903" y="2013"/>
                </a:lnTo>
                <a:lnTo>
                  <a:pt x="1909" y="2027"/>
                </a:lnTo>
                <a:lnTo>
                  <a:pt x="1909" y="2029"/>
                </a:lnTo>
                <a:lnTo>
                  <a:pt x="1910" y="2035"/>
                </a:lnTo>
                <a:lnTo>
                  <a:pt x="1912" y="2038"/>
                </a:lnTo>
                <a:lnTo>
                  <a:pt x="1913" y="2038"/>
                </a:lnTo>
                <a:lnTo>
                  <a:pt x="1916" y="2037"/>
                </a:lnTo>
                <a:lnTo>
                  <a:pt x="1917" y="2037"/>
                </a:lnTo>
                <a:lnTo>
                  <a:pt x="1918" y="2038"/>
                </a:lnTo>
                <a:lnTo>
                  <a:pt x="1919" y="2038"/>
                </a:lnTo>
                <a:lnTo>
                  <a:pt x="1924" y="2037"/>
                </a:lnTo>
                <a:lnTo>
                  <a:pt x="1924" y="2038"/>
                </a:lnTo>
                <a:lnTo>
                  <a:pt x="1926" y="2037"/>
                </a:lnTo>
                <a:lnTo>
                  <a:pt x="1928" y="2041"/>
                </a:lnTo>
                <a:lnTo>
                  <a:pt x="1933" y="2048"/>
                </a:lnTo>
                <a:lnTo>
                  <a:pt x="1936" y="2054"/>
                </a:lnTo>
                <a:lnTo>
                  <a:pt x="1935" y="2056"/>
                </a:lnTo>
                <a:lnTo>
                  <a:pt x="1935" y="2058"/>
                </a:lnTo>
                <a:lnTo>
                  <a:pt x="1937" y="2061"/>
                </a:lnTo>
                <a:lnTo>
                  <a:pt x="1939" y="2066"/>
                </a:lnTo>
                <a:lnTo>
                  <a:pt x="1941" y="2068"/>
                </a:lnTo>
                <a:lnTo>
                  <a:pt x="1943" y="2070"/>
                </a:lnTo>
                <a:lnTo>
                  <a:pt x="1945" y="2074"/>
                </a:lnTo>
                <a:lnTo>
                  <a:pt x="1947" y="2076"/>
                </a:lnTo>
                <a:lnTo>
                  <a:pt x="1953" y="2076"/>
                </a:lnTo>
                <a:lnTo>
                  <a:pt x="1956" y="2073"/>
                </a:lnTo>
                <a:lnTo>
                  <a:pt x="1963" y="2066"/>
                </a:lnTo>
                <a:lnTo>
                  <a:pt x="1967" y="2068"/>
                </a:lnTo>
                <a:lnTo>
                  <a:pt x="1964" y="2073"/>
                </a:lnTo>
                <a:lnTo>
                  <a:pt x="1968" y="2075"/>
                </a:lnTo>
                <a:lnTo>
                  <a:pt x="1984" y="2085"/>
                </a:lnTo>
                <a:lnTo>
                  <a:pt x="2003" y="2085"/>
                </a:lnTo>
                <a:lnTo>
                  <a:pt x="2012" y="2087"/>
                </a:lnTo>
                <a:lnTo>
                  <a:pt x="2048" y="2110"/>
                </a:lnTo>
                <a:lnTo>
                  <a:pt x="2079" y="2129"/>
                </a:lnTo>
                <a:lnTo>
                  <a:pt x="2081" y="2130"/>
                </a:lnTo>
                <a:lnTo>
                  <a:pt x="2084" y="2134"/>
                </a:lnTo>
                <a:lnTo>
                  <a:pt x="2098" y="2141"/>
                </a:lnTo>
                <a:lnTo>
                  <a:pt x="2101" y="2142"/>
                </a:lnTo>
                <a:lnTo>
                  <a:pt x="2109" y="2141"/>
                </a:lnTo>
                <a:lnTo>
                  <a:pt x="2112" y="2142"/>
                </a:lnTo>
                <a:lnTo>
                  <a:pt x="2114" y="2140"/>
                </a:lnTo>
                <a:lnTo>
                  <a:pt x="2116" y="2137"/>
                </a:lnTo>
                <a:lnTo>
                  <a:pt x="2116" y="2135"/>
                </a:lnTo>
                <a:lnTo>
                  <a:pt x="2115" y="2133"/>
                </a:lnTo>
                <a:lnTo>
                  <a:pt x="2114" y="2132"/>
                </a:lnTo>
                <a:lnTo>
                  <a:pt x="2114" y="2129"/>
                </a:lnTo>
                <a:lnTo>
                  <a:pt x="2117" y="2130"/>
                </a:lnTo>
                <a:lnTo>
                  <a:pt x="2119" y="2133"/>
                </a:lnTo>
                <a:lnTo>
                  <a:pt x="2120" y="2136"/>
                </a:lnTo>
                <a:lnTo>
                  <a:pt x="2120" y="2146"/>
                </a:lnTo>
                <a:lnTo>
                  <a:pt x="2127" y="2154"/>
                </a:lnTo>
                <a:lnTo>
                  <a:pt x="2129" y="2160"/>
                </a:lnTo>
                <a:lnTo>
                  <a:pt x="2132" y="2168"/>
                </a:lnTo>
                <a:lnTo>
                  <a:pt x="2129" y="2176"/>
                </a:lnTo>
                <a:lnTo>
                  <a:pt x="2124" y="2186"/>
                </a:lnTo>
                <a:lnTo>
                  <a:pt x="2120" y="2191"/>
                </a:lnTo>
                <a:lnTo>
                  <a:pt x="2108" y="2194"/>
                </a:lnTo>
                <a:lnTo>
                  <a:pt x="2102" y="2194"/>
                </a:lnTo>
                <a:lnTo>
                  <a:pt x="2091" y="2192"/>
                </a:lnTo>
                <a:lnTo>
                  <a:pt x="2082" y="2191"/>
                </a:lnTo>
                <a:lnTo>
                  <a:pt x="2080" y="2188"/>
                </a:lnTo>
                <a:lnTo>
                  <a:pt x="2074" y="2180"/>
                </a:lnTo>
                <a:lnTo>
                  <a:pt x="2068" y="2178"/>
                </a:lnTo>
                <a:lnTo>
                  <a:pt x="2064" y="2182"/>
                </a:lnTo>
                <a:lnTo>
                  <a:pt x="2065" y="2183"/>
                </a:lnTo>
                <a:lnTo>
                  <a:pt x="2064" y="2184"/>
                </a:lnTo>
                <a:lnTo>
                  <a:pt x="2065" y="2185"/>
                </a:lnTo>
                <a:lnTo>
                  <a:pt x="2064" y="2187"/>
                </a:lnTo>
                <a:lnTo>
                  <a:pt x="2054" y="2182"/>
                </a:lnTo>
                <a:lnTo>
                  <a:pt x="2033" y="2170"/>
                </a:lnTo>
                <a:lnTo>
                  <a:pt x="2029" y="2167"/>
                </a:lnTo>
                <a:lnTo>
                  <a:pt x="2030" y="2167"/>
                </a:lnTo>
                <a:lnTo>
                  <a:pt x="2033" y="2169"/>
                </a:lnTo>
                <a:lnTo>
                  <a:pt x="2034" y="2168"/>
                </a:lnTo>
                <a:lnTo>
                  <a:pt x="2059" y="2182"/>
                </a:lnTo>
                <a:lnTo>
                  <a:pt x="2066" y="2177"/>
                </a:lnTo>
                <a:lnTo>
                  <a:pt x="2068" y="2172"/>
                </a:lnTo>
                <a:lnTo>
                  <a:pt x="2054" y="2159"/>
                </a:lnTo>
                <a:lnTo>
                  <a:pt x="2047" y="2153"/>
                </a:lnTo>
                <a:lnTo>
                  <a:pt x="2043" y="2161"/>
                </a:lnTo>
                <a:lnTo>
                  <a:pt x="2038" y="2158"/>
                </a:lnTo>
                <a:lnTo>
                  <a:pt x="2037" y="2159"/>
                </a:lnTo>
                <a:lnTo>
                  <a:pt x="2033" y="2157"/>
                </a:lnTo>
                <a:lnTo>
                  <a:pt x="2028" y="2152"/>
                </a:lnTo>
                <a:lnTo>
                  <a:pt x="2016" y="2146"/>
                </a:lnTo>
                <a:lnTo>
                  <a:pt x="2000" y="2135"/>
                </a:lnTo>
                <a:lnTo>
                  <a:pt x="1982" y="2118"/>
                </a:lnTo>
                <a:lnTo>
                  <a:pt x="1965" y="2107"/>
                </a:lnTo>
                <a:lnTo>
                  <a:pt x="1962" y="2100"/>
                </a:lnTo>
                <a:lnTo>
                  <a:pt x="1958" y="2098"/>
                </a:lnTo>
                <a:lnTo>
                  <a:pt x="1952" y="2096"/>
                </a:lnTo>
                <a:lnTo>
                  <a:pt x="1944" y="2093"/>
                </a:lnTo>
                <a:lnTo>
                  <a:pt x="1939" y="2093"/>
                </a:lnTo>
                <a:lnTo>
                  <a:pt x="1935" y="2096"/>
                </a:lnTo>
                <a:lnTo>
                  <a:pt x="1929" y="2100"/>
                </a:lnTo>
                <a:lnTo>
                  <a:pt x="1929" y="2102"/>
                </a:lnTo>
                <a:lnTo>
                  <a:pt x="1928" y="2105"/>
                </a:lnTo>
                <a:lnTo>
                  <a:pt x="1927" y="2108"/>
                </a:lnTo>
                <a:lnTo>
                  <a:pt x="1926" y="2108"/>
                </a:lnTo>
                <a:lnTo>
                  <a:pt x="1925" y="2102"/>
                </a:lnTo>
                <a:lnTo>
                  <a:pt x="1920" y="2098"/>
                </a:lnTo>
                <a:lnTo>
                  <a:pt x="1913" y="2092"/>
                </a:lnTo>
                <a:lnTo>
                  <a:pt x="1908" y="2087"/>
                </a:lnTo>
                <a:lnTo>
                  <a:pt x="1900" y="2082"/>
                </a:lnTo>
                <a:lnTo>
                  <a:pt x="1894" y="2077"/>
                </a:lnTo>
                <a:lnTo>
                  <a:pt x="1890" y="2074"/>
                </a:lnTo>
                <a:lnTo>
                  <a:pt x="1884" y="2069"/>
                </a:lnTo>
                <a:lnTo>
                  <a:pt x="1877" y="2061"/>
                </a:lnTo>
                <a:lnTo>
                  <a:pt x="1874" y="2054"/>
                </a:lnTo>
                <a:lnTo>
                  <a:pt x="1868" y="2046"/>
                </a:lnTo>
                <a:lnTo>
                  <a:pt x="1857" y="2034"/>
                </a:lnTo>
                <a:lnTo>
                  <a:pt x="1848" y="2026"/>
                </a:lnTo>
                <a:lnTo>
                  <a:pt x="1841" y="2020"/>
                </a:lnTo>
                <a:lnTo>
                  <a:pt x="1835" y="2017"/>
                </a:lnTo>
                <a:lnTo>
                  <a:pt x="1830" y="2017"/>
                </a:lnTo>
                <a:lnTo>
                  <a:pt x="1825" y="2019"/>
                </a:lnTo>
                <a:lnTo>
                  <a:pt x="1821" y="2018"/>
                </a:lnTo>
                <a:lnTo>
                  <a:pt x="1816" y="2016"/>
                </a:lnTo>
                <a:lnTo>
                  <a:pt x="1812" y="2016"/>
                </a:lnTo>
                <a:lnTo>
                  <a:pt x="1807" y="2016"/>
                </a:lnTo>
                <a:lnTo>
                  <a:pt x="1803" y="2017"/>
                </a:lnTo>
                <a:lnTo>
                  <a:pt x="1789" y="2013"/>
                </a:lnTo>
                <a:lnTo>
                  <a:pt x="1771" y="2011"/>
                </a:lnTo>
                <a:lnTo>
                  <a:pt x="1734" y="2006"/>
                </a:lnTo>
                <a:lnTo>
                  <a:pt x="1687" y="2018"/>
                </a:lnTo>
                <a:lnTo>
                  <a:pt x="1679" y="2016"/>
                </a:lnTo>
                <a:lnTo>
                  <a:pt x="1643" y="2027"/>
                </a:lnTo>
                <a:lnTo>
                  <a:pt x="1631" y="2033"/>
                </a:lnTo>
                <a:lnTo>
                  <a:pt x="1618" y="2038"/>
                </a:lnTo>
                <a:lnTo>
                  <a:pt x="1592" y="2054"/>
                </a:lnTo>
                <a:lnTo>
                  <a:pt x="1545" y="2058"/>
                </a:lnTo>
                <a:lnTo>
                  <a:pt x="1532" y="2067"/>
                </a:lnTo>
                <a:lnTo>
                  <a:pt x="1522" y="2078"/>
                </a:lnTo>
                <a:lnTo>
                  <a:pt x="1514" y="2090"/>
                </a:lnTo>
                <a:lnTo>
                  <a:pt x="1510" y="2101"/>
                </a:lnTo>
                <a:lnTo>
                  <a:pt x="1508" y="2112"/>
                </a:lnTo>
                <a:lnTo>
                  <a:pt x="1508" y="2128"/>
                </a:lnTo>
                <a:lnTo>
                  <a:pt x="1512" y="2137"/>
                </a:lnTo>
                <a:lnTo>
                  <a:pt x="1516" y="2141"/>
                </a:lnTo>
                <a:lnTo>
                  <a:pt x="1516" y="2145"/>
                </a:lnTo>
                <a:lnTo>
                  <a:pt x="1513" y="2151"/>
                </a:lnTo>
                <a:lnTo>
                  <a:pt x="1513" y="2155"/>
                </a:lnTo>
                <a:lnTo>
                  <a:pt x="1515" y="2163"/>
                </a:lnTo>
                <a:lnTo>
                  <a:pt x="1514" y="2171"/>
                </a:lnTo>
                <a:lnTo>
                  <a:pt x="1514" y="2174"/>
                </a:lnTo>
                <a:lnTo>
                  <a:pt x="1514" y="2176"/>
                </a:lnTo>
                <a:lnTo>
                  <a:pt x="1513" y="2177"/>
                </a:lnTo>
                <a:lnTo>
                  <a:pt x="1511" y="2178"/>
                </a:lnTo>
                <a:lnTo>
                  <a:pt x="1508" y="2179"/>
                </a:lnTo>
                <a:lnTo>
                  <a:pt x="1495" y="2180"/>
                </a:lnTo>
                <a:lnTo>
                  <a:pt x="1471" y="2177"/>
                </a:lnTo>
                <a:lnTo>
                  <a:pt x="1450" y="2166"/>
                </a:lnTo>
                <a:lnTo>
                  <a:pt x="1442" y="2159"/>
                </a:lnTo>
                <a:lnTo>
                  <a:pt x="1419" y="2153"/>
                </a:lnTo>
                <a:lnTo>
                  <a:pt x="1403" y="2113"/>
                </a:lnTo>
                <a:lnTo>
                  <a:pt x="1383" y="2042"/>
                </a:lnTo>
                <a:lnTo>
                  <a:pt x="1389" y="2008"/>
                </a:lnTo>
                <a:lnTo>
                  <a:pt x="1391" y="1991"/>
                </a:lnTo>
                <a:lnTo>
                  <a:pt x="1391" y="1969"/>
                </a:lnTo>
                <a:lnTo>
                  <a:pt x="1391" y="1960"/>
                </a:lnTo>
                <a:lnTo>
                  <a:pt x="1390" y="1952"/>
                </a:lnTo>
                <a:lnTo>
                  <a:pt x="1386" y="1936"/>
                </a:lnTo>
                <a:lnTo>
                  <a:pt x="1389" y="1929"/>
                </a:lnTo>
                <a:lnTo>
                  <a:pt x="1395" y="1910"/>
                </a:lnTo>
                <a:lnTo>
                  <a:pt x="1400" y="1904"/>
                </a:lnTo>
                <a:lnTo>
                  <a:pt x="1408" y="1890"/>
                </a:lnTo>
                <a:lnTo>
                  <a:pt x="1406" y="1874"/>
                </a:lnTo>
                <a:lnTo>
                  <a:pt x="1409" y="1852"/>
                </a:lnTo>
                <a:lnTo>
                  <a:pt x="1409" y="1842"/>
                </a:lnTo>
                <a:lnTo>
                  <a:pt x="1403" y="1820"/>
                </a:lnTo>
                <a:lnTo>
                  <a:pt x="1372" y="1757"/>
                </a:lnTo>
                <a:lnTo>
                  <a:pt x="1360" y="1727"/>
                </a:lnTo>
                <a:lnTo>
                  <a:pt x="1360" y="1726"/>
                </a:lnTo>
                <a:lnTo>
                  <a:pt x="1359" y="1725"/>
                </a:lnTo>
                <a:lnTo>
                  <a:pt x="1359" y="1724"/>
                </a:lnTo>
                <a:lnTo>
                  <a:pt x="1358" y="1720"/>
                </a:lnTo>
                <a:lnTo>
                  <a:pt x="1355" y="1717"/>
                </a:lnTo>
                <a:lnTo>
                  <a:pt x="1355" y="1716"/>
                </a:lnTo>
                <a:lnTo>
                  <a:pt x="1353" y="1711"/>
                </a:lnTo>
                <a:lnTo>
                  <a:pt x="1353" y="1710"/>
                </a:lnTo>
                <a:lnTo>
                  <a:pt x="1353" y="1708"/>
                </a:lnTo>
                <a:lnTo>
                  <a:pt x="1355" y="1708"/>
                </a:lnTo>
                <a:lnTo>
                  <a:pt x="1355" y="1707"/>
                </a:lnTo>
                <a:lnTo>
                  <a:pt x="1348" y="1711"/>
                </a:lnTo>
                <a:lnTo>
                  <a:pt x="1347" y="1709"/>
                </a:lnTo>
                <a:lnTo>
                  <a:pt x="1347" y="1706"/>
                </a:lnTo>
                <a:lnTo>
                  <a:pt x="1346" y="1703"/>
                </a:lnTo>
                <a:lnTo>
                  <a:pt x="1344" y="1697"/>
                </a:lnTo>
                <a:lnTo>
                  <a:pt x="1344" y="1693"/>
                </a:lnTo>
                <a:lnTo>
                  <a:pt x="1344" y="1690"/>
                </a:lnTo>
                <a:lnTo>
                  <a:pt x="1346" y="1685"/>
                </a:lnTo>
                <a:lnTo>
                  <a:pt x="1344" y="1683"/>
                </a:lnTo>
                <a:lnTo>
                  <a:pt x="1346" y="1678"/>
                </a:lnTo>
                <a:lnTo>
                  <a:pt x="1342" y="1684"/>
                </a:lnTo>
                <a:lnTo>
                  <a:pt x="1344" y="1686"/>
                </a:lnTo>
                <a:lnTo>
                  <a:pt x="1343" y="1690"/>
                </a:lnTo>
                <a:lnTo>
                  <a:pt x="1343" y="1694"/>
                </a:lnTo>
                <a:lnTo>
                  <a:pt x="1343" y="1698"/>
                </a:lnTo>
                <a:lnTo>
                  <a:pt x="1344" y="1705"/>
                </a:lnTo>
                <a:lnTo>
                  <a:pt x="1346" y="1707"/>
                </a:lnTo>
                <a:lnTo>
                  <a:pt x="1347" y="1709"/>
                </a:lnTo>
                <a:lnTo>
                  <a:pt x="1348" y="1710"/>
                </a:lnTo>
                <a:lnTo>
                  <a:pt x="1348" y="1713"/>
                </a:lnTo>
                <a:lnTo>
                  <a:pt x="1349" y="1713"/>
                </a:lnTo>
                <a:lnTo>
                  <a:pt x="1349" y="1717"/>
                </a:lnTo>
                <a:lnTo>
                  <a:pt x="1350" y="1718"/>
                </a:lnTo>
                <a:lnTo>
                  <a:pt x="1349" y="1723"/>
                </a:lnTo>
                <a:lnTo>
                  <a:pt x="1349" y="1724"/>
                </a:lnTo>
                <a:lnTo>
                  <a:pt x="1350" y="1725"/>
                </a:lnTo>
                <a:lnTo>
                  <a:pt x="1350" y="1726"/>
                </a:lnTo>
                <a:lnTo>
                  <a:pt x="1350" y="1727"/>
                </a:lnTo>
                <a:lnTo>
                  <a:pt x="1351" y="1728"/>
                </a:lnTo>
                <a:lnTo>
                  <a:pt x="1355" y="1740"/>
                </a:lnTo>
                <a:lnTo>
                  <a:pt x="1370" y="1784"/>
                </a:lnTo>
                <a:lnTo>
                  <a:pt x="1385" y="1841"/>
                </a:lnTo>
                <a:lnTo>
                  <a:pt x="1389" y="1857"/>
                </a:lnTo>
                <a:lnTo>
                  <a:pt x="1387" y="1867"/>
                </a:lnTo>
                <a:lnTo>
                  <a:pt x="1386" y="1883"/>
                </a:lnTo>
                <a:lnTo>
                  <a:pt x="1380" y="1892"/>
                </a:lnTo>
                <a:lnTo>
                  <a:pt x="1367" y="1898"/>
                </a:lnTo>
                <a:lnTo>
                  <a:pt x="1359" y="1908"/>
                </a:lnTo>
                <a:lnTo>
                  <a:pt x="1356" y="1928"/>
                </a:lnTo>
                <a:lnTo>
                  <a:pt x="1349" y="1940"/>
                </a:lnTo>
                <a:lnTo>
                  <a:pt x="1342" y="1954"/>
                </a:lnTo>
                <a:lnTo>
                  <a:pt x="1325" y="1983"/>
                </a:lnTo>
                <a:lnTo>
                  <a:pt x="1324" y="1995"/>
                </a:lnTo>
                <a:lnTo>
                  <a:pt x="1321" y="2006"/>
                </a:lnTo>
                <a:lnTo>
                  <a:pt x="1321" y="2010"/>
                </a:lnTo>
                <a:lnTo>
                  <a:pt x="1307" y="2040"/>
                </a:lnTo>
                <a:lnTo>
                  <a:pt x="1294" y="2046"/>
                </a:lnTo>
                <a:lnTo>
                  <a:pt x="1297" y="2051"/>
                </a:lnTo>
                <a:lnTo>
                  <a:pt x="1296" y="2053"/>
                </a:lnTo>
                <a:lnTo>
                  <a:pt x="1295" y="2054"/>
                </a:lnTo>
                <a:lnTo>
                  <a:pt x="1292" y="2057"/>
                </a:lnTo>
                <a:lnTo>
                  <a:pt x="1291" y="2059"/>
                </a:lnTo>
                <a:lnTo>
                  <a:pt x="1290" y="2061"/>
                </a:lnTo>
                <a:lnTo>
                  <a:pt x="1287" y="2065"/>
                </a:lnTo>
                <a:lnTo>
                  <a:pt x="1285" y="2065"/>
                </a:lnTo>
                <a:lnTo>
                  <a:pt x="1282" y="2058"/>
                </a:lnTo>
                <a:lnTo>
                  <a:pt x="1279" y="2056"/>
                </a:lnTo>
                <a:lnTo>
                  <a:pt x="1274" y="2049"/>
                </a:lnTo>
                <a:lnTo>
                  <a:pt x="1271" y="2041"/>
                </a:lnTo>
                <a:lnTo>
                  <a:pt x="1270" y="2035"/>
                </a:lnTo>
                <a:lnTo>
                  <a:pt x="1268" y="2028"/>
                </a:lnTo>
                <a:lnTo>
                  <a:pt x="1264" y="2024"/>
                </a:lnTo>
                <a:lnTo>
                  <a:pt x="1257" y="2018"/>
                </a:lnTo>
                <a:lnTo>
                  <a:pt x="1248" y="2015"/>
                </a:lnTo>
                <a:lnTo>
                  <a:pt x="1239" y="2010"/>
                </a:lnTo>
                <a:lnTo>
                  <a:pt x="1234" y="2008"/>
                </a:lnTo>
                <a:lnTo>
                  <a:pt x="1231" y="2001"/>
                </a:lnTo>
                <a:lnTo>
                  <a:pt x="1220" y="1998"/>
                </a:lnTo>
                <a:lnTo>
                  <a:pt x="1218" y="1994"/>
                </a:lnTo>
                <a:lnTo>
                  <a:pt x="1216" y="1993"/>
                </a:lnTo>
                <a:lnTo>
                  <a:pt x="1211" y="1993"/>
                </a:lnTo>
                <a:lnTo>
                  <a:pt x="1208" y="1992"/>
                </a:lnTo>
                <a:lnTo>
                  <a:pt x="1204" y="1994"/>
                </a:lnTo>
                <a:lnTo>
                  <a:pt x="1203" y="1993"/>
                </a:lnTo>
                <a:lnTo>
                  <a:pt x="1205" y="1991"/>
                </a:lnTo>
                <a:lnTo>
                  <a:pt x="1202" y="1990"/>
                </a:lnTo>
                <a:lnTo>
                  <a:pt x="1201" y="1991"/>
                </a:lnTo>
                <a:lnTo>
                  <a:pt x="1197" y="1991"/>
                </a:lnTo>
                <a:lnTo>
                  <a:pt x="1197" y="1992"/>
                </a:lnTo>
                <a:lnTo>
                  <a:pt x="1199" y="1993"/>
                </a:lnTo>
                <a:lnTo>
                  <a:pt x="1201" y="1993"/>
                </a:lnTo>
                <a:lnTo>
                  <a:pt x="1201" y="1995"/>
                </a:lnTo>
                <a:lnTo>
                  <a:pt x="1201" y="1998"/>
                </a:lnTo>
                <a:lnTo>
                  <a:pt x="1201" y="2000"/>
                </a:lnTo>
                <a:lnTo>
                  <a:pt x="1196" y="2002"/>
                </a:lnTo>
                <a:lnTo>
                  <a:pt x="1194" y="2006"/>
                </a:lnTo>
                <a:lnTo>
                  <a:pt x="1194" y="2007"/>
                </a:lnTo>
                <a:lnTo>
                  <a:pt x="1191" y="2008"/>
                </a:lnTo>
                <a:lnTo>
                  <a:pt x="1188" y="2007"/>
                </a:lnTo>
                <a:lnTo>
                  <a:pt x="1182" y="2004"/>
                </a:lnTo>
                <a:lnTo>
                  <a:pt x="1173" y="2000"/>
                </a:lnTo>
                <a:lnTo>
                  <a:pt x="1165" y="1994"/>
                </a:lnTo>
                <a:lnTo>
                  <a:pt x="1162" y="1991"/>
                </a:lnTo>
                <a:lnTo>
                  <a:pt x="1161" y="1986"/>
                </a:lnTo>
                <a:lnTo>
                  <a:pt x="1158" y="1979"/>
                </a:lnTo>
                <a:lnTo>
                  <a:pt x="1156" y="1975"/>
                </a:lnTo>
                <a:lnTo>
                  <a:pt x="1156" y="1969"/>
                </a:lnTo>
                <a:lnTo>
                  <a:pt x="1158" y="1964"/>
                </a:lnTo>
                <a:lnTo>
                  <a:pt x="1154" y="1969"/>
                </a:lnTo>
                <a:lnTo>
                  <a:pt x="1154" y="1973"/>
                </a:lnTo>
                <a:lnTo>
                  <a:pt x="1157" y="1981"/>
                </a:lnTo>
                <a:lnTo>
                  <a:pt x="1159" y="1985"/>
                </a:lnTo>
                <a:lnTo>
                  <a:pt x="1160" y="1990"/>
                </a:lnTo>
                <a:lnTo>
                  <a:pt x="1161" y="1994"/>
                </a:lnTo>
                <a:lnTo>
                  <a:pt x="1161" y="1996"/>
                </a:lnTo>
                <a:lnTo>
                  <a:pt x="1166" y="2001"/>
                </a:lnTo>
                <a:lnTo>
                  <a:pt x="1176" y="2007"/>
                </a:lnTo>
                <a:lnTo>
                  <a:pt x="1184" y="2009"/>
                </a:lnTo>
                <a:lnTo>
                  <a:pt x="1193" y="2009"/>
                </a:lnTo>
                <a:lnTo>
                  <a:pt x="1196" y="2006"/>
                </a:lnTo>
                <a:lnTo>
                  <a:pt x="1208" y="2003"/>
                </a:lnTo>
                <a:lnTo>
                  <a:pt x="1220" y="2007"/>
                </a:lnTo>
                <a:lnTo>
                  <a:pt x="1227" y="2009"/>
                </a:lnTo>
                <a:lnTo>
                  <a:pt x="1229" y="2012"/>
                </a:lnTo>
                <a:lnTo>
                  <a:pt x="1235" y="2018"/>
                </a:lnTo>
                <a:lnTo>
                  <a:pt x="1244" y="2024"/>
                </a:lnTo>
                <a:lnTo>
                  <a:pt x="1249" y="2033"/>
                </a:lnTo>
                <a:lnTo>
                  <a:pt x="1252" y="2037"/>
                </a:lnTo>
                <a:lnTo>
                  <a:pt x="1252" y="2043"/>
                </a:lnTo>
                <a:lnTo>
                  <a:pt x="1249" y="2050"/>
                </a:lnTo>
                <a:lnTo>
                  <a:pt x="1247" y="2052"/>
                </a:lnTo>
                <a:lnTo>
                  <a:pt x="1248" y="2056"/>
                </a:lnTo>
                <a:lnTo>
                  <a:pt x="1252" y="2060"/>
                </a:lnTo>
                <a:lnTo>
                  <a:pt x="1252" y="2061"/>
                </a:lnTo>
                <a:lnTo>
                  <a:pt x="1248" y="2067"/>
                </a:lnTo>
                <a:lnTo>
                  <a:pt x="1247" y="2071"/>
                </a:lnTo>
                <a:lnTo>
                  <a:pt x="1245" y="2074"/>
                </a:lnTo>
                <a:lnTo>
                  <a:pt x="1240" y="2078"/>
                </a:lnTo>
                <a:lnTo>
                  <a:pt x="1237" y="2086"/>
                </a:lnTo>
                <a:lnTo>
                  <a:pt x="1236" y="2109"/>
                </a:lnTo>
                <a:lnTo>
                  <a:pt x="1251" y="2117"/>
                </a:lnTo>
                <a:lnTo>
                  <a:pt x="1252" y="2123"/>
                </a:lnTo>
                <a:lnTo>
                  <a:pt x="1260" y="2128"/>
                </a:lnTo>
                <a:lnTo>
                  <a:pt x="1263" y="2135"/>
                </a:lnTo>
                <a:lnTo>
                  <a:pt x="1263" y="2141"/>
                </a:lnTo>
                <a:lnTo>
                  <a:pt x="1262" y="2146"/>
                </a:lnTo>
                <a:lnTo>
                  <a:pt x="1262" y="2150"/>
                </a:lnTo>
                <a:lnTo>
                  <a:pt x="1264" y="2155"/>
                </a:lnTo>
                <a:lnTo>
                  <a:pt x="1270" y="2158"/>
                </a:lnTo>
                <a:lnTo>
                  <a:pt x="1274" y="2157"/>
                </a:lnTo>
                <a:lnTo>
                  <a:pt x="1275" y="2162"/>
                </a:lnTo>
                <a:lnTo>
                  <a:pt x="1275" y="2175"/>
                </a:lnTo>
                <a:lnTo>
                  <a:pt x="1264" y="2177"/>
                </a:lnTo>
                <a:lnTo>
                  <a:pt x="1251" y="2174"/>
                </a:lnTo>
                <a:lnTo>
                  <a:pt x="1244" y="2171"/>
                </a:lnTo>
                <a:lnTo>
                  <a:pt x="1242" y="2171"/>
                </a:lnTo>
                <a:lnTo>
                  <a:pt x="1240" y="2174"/>
                </a:lnTo>
                <a:lnTo>
                  <a:pt x="1240" y="2177"/>
                </a:lnTo>
                <a:lnTo>
                  <a:pt x="1238" y="2187"/>
                </a:lnTo>
                <a:lnTo>
                  <a:pt x="1231" y="2188"/>
                </a:lnTo>
                <a:lnTo>
                  <a:pt x="1221" y="2185"/>
                </a:lnTo>
                <a:lnTo>
                  <a:pt x="1216" y="2183"/>
                </a:lnTo>
                <a:lnTo>
                  <a:pt x="1197" y="2185"/>
                </a:lnTo>
                <a:lnTo>
                  <a:pt x="1176" y="2188"/>
                </a:lnTo>
                <a:lnTo>
                  <a:pt x="1175" y="2185"/>
                </a:lnTo>
                <a:lnTo>
                  <a:pt x="1162" y="2185"/>
                </a:lnTo>
                <a:lnTo>
                  <a:pt x="1160" y="2187"/>
                </a:lnTo>
                <a:lnTo>
                  <a:pt x="1143" y="2182"/>
                </a:lnTo>
                <a:lnTo>
                  <a:pt x="1140" y="2179"/>
                </a:lnTo>
                <a:lnTo>
                  <a:pt x="1126" y="2171"/>
                </a:lnTo>
                <a:lnTo>
                  <a:pt x="1120" y="2169"/>
                </a:lnTo>
                <a:lnTo>
                  <a:pt x="1120" y="2165"/>
                </a:lnTo>
                <a:lnTo>
                  <a:pt x="1119" y="2162"/>
                </a:lnTo>
                <a:lnTo>
                  <a:pt x="1117" y="2157"/>
                </a:lnTo>
                <a:lnTo>
                  <a:pt x="1116" y="2153"/>
                </a:lnTo>
                <a:lnTo>
                  <a:pt x="1114" y="2149"/>
                </a:lnTo>
                <a:lnTo>
                  <a:pt x="1113" y="2145"/>
                </a:lnTo>
                <a:lnTo>
                  <a:pt x="1111" y="2141"/>
                </a:lnTo>
                <a:lnTo>
                  <a:pt x="1105" y="2150"/>
                </a:lnTo>
                <a:lnTo>
                  <a:pt x="1101" y="2144"/>
                </a:lnTo>
                <a:lnTo>
                  <a:pt x="1100" y="2133"/>
                </a:lnTo>
                <a:lnTo>
                  <a:pt x="1101" y="2126"/>
                </a:lnTo>
                <a:lnTo>
                  <a:pt x="1104" y="2130"/>
                </a:lnTo>
                <a:lnTo>
                  <a:pt x="1105" y="2140"/>
                </a:lnTo>
                <a:lnTo>
                  <a:pt x="1108" y="2136"/>
                </a:lnTo>
                <a:lnTo>
                  <a:pt x="1111" y="2130"/>
                </a:lnTo>
                <a:lnTo>
                  <a:pt x="1114" y="2117"/>
                </a:lnTo>
                <a:lnTo>
                  <a:pt x="1110" y="2107"/>
                </a:lnTo>
                <a:lnTo>
                  <a:pt x="1108" y="2099"/>
                </a:lnTo>
                <a:lnTo>
                  <a:pt x="1106" y="2079"/>
                </a:lnTo>
                <a:lnTo>
                  <a:pt x="1093" y="2087"/>
                </a:lnTo>
                <a:lnTo>
                  <a:pt x="1099" y="2099"/>
                </a:lnTo>
                <a:lnTo>
                  <a:pt x="1100" y="2108"/>
                </a:lnTo>
                <a:lnTo>
                  <a:pt x="1100" y="2117"/>
                </a:lnTo>
                <a:lnTo>
                  <a:pt x="1099" y="2112"/>
                </a:lnTo>
                <a:lnTo>
                  <a:pt x="1098" y="2103"/>
                </a:lnTo>
                <a:lnTo>
                  <a:pt x="1093" y="2096"/>
                </a:lnTo>
                <a:lnTo>
                  <a:pt x="1087" y="2091"/>
                </a:lnTo>
                <a:lnTo>
                  <a:pt x="1084" y="2088"/>
                </a:lnTo>
                <a:lnTo>
                  <a:pt x="1075" y="2083"/>
                </a:lnTo>
                <a:lnTo>
                  <a:pt x="1067" y="2080"/>
                </a:lnTo>
                <a:lnTo>
                  <a:pt x="1058" y="2078"/>
                </a:lnTo>
                <a:lnTo>
                  <a:pt x="1054" y="2077"/>
                </a:lnTo>
                <a:lnTo>
                  <a:pt x="1046" y="2076"/>
                </a:lnTo>
                <a:lnTo>
                  <a:pt x="1037" y="2074"/>
                </a:lnTo>
                <a:lnTo>
                  <a:pt x="1027" y="2073"/>
                </a:lnTo>
                <a:lnTo>
                  <a:pt x="1006" y="2069"/>
                </a:lnTo>
                <a:lnTo>
                  <a:pt x="992" y="2068"/>
                </a:lnTo>
                <a:lnTo>
                  <a:pt x="981" y="2067"/>
                </a:lnTo>
                <a:lnTo>
                  <a:pt x="979" y="2067"/>
                </a:lnTo>
                <a:lnTo>
                  <a:pt x="978" y="2066"/>
                </a:lnTo>
                <a:lnTo>
                  <a:pt x="976" y="2063"/>
                </a:lnTo>
                <a:lnTo>
                  <a:pt x="972" y="2058"/>
                </a:lnTo>
                <a:lnTo>
                  <a:pt x="970" y="2056"/>
                </a:lnTo>
                <a:lnTo>
                  <a:pt x="968" y="2049"/>
                </a:lnTo>
                <a:lnTo>
                  <a:pt x="966" y="2044"/>
                </a:lnTo>
                <a:lnTo>
                  <a:pt x="960" y="2032"/>
                </a:lnTo>
                <a:lnTo>
                  <a:pt x="954" y="2023"/>
                </a:lnTo>
                <a:lnTo>
                  <a:pt x="942" y="2003"/>
                </a:lnTo>
                <a:lnTo>
                  <a:pt x="937" y="1995"/>
                </a:lnTo>
                <a:lnTo>
                  <a:pt x="934" y="1992"/>
                </a:lnTo>
                <a:lnTo>
                  <a:pt x="932" y="1990"/>
                </a:lnTo>
                <a:lnTo>
                  <a:pt x="927" y="1986"/>
                </a:lnTo>
                <a:lnTo>
                  <a:pt x="924" y="1984"/>
                </a:lnTo>
                <a:lnTo>
                  <a:pt x="919" y="1982"/>
                </a:lnTo>
                <a:lnTo>
                  <a:pt x="917" y="1981"/>
                </a:lnTo>
                <a:lnTo>
                  <a:pt x="897" y="1974"/>
                </a:lnTo>
                <a:lnTo>
                  <a:pt x="846" y="1954"/>
                </a:lnTo>
                <a:lnTo>
                  <a:pt x="839" y="1952"/>
                </a:lnTo>
                <a:lnTo>
                  <a:pt x="831" y="1949"/>
                </a:lnTo>
                <a:lnTo>
                  <a:pt x="820" y="1939"/>
                </a:lnTo>
                <a:lnTo>
                  <a:pt x="786" y="1911"/>
                </a:lnTo>
                <a:lnTo>
                  <a:pt x="751" y="1864"/>
                </a:lnTo>
                <a:lnTo>
                  <a:pt x="744" y="1842"/>
                </a:lnTo>
                <a:lnTo>
                  <a:pt x="730" y="1829"/>
                </a:lnTo>
                <a:lnTo>
                  <a:pt x="740" y="1851"/>
                </a:lnTo>
                <a:lnTo>
                  <a:pt x="751" y="1889"/>
                </a:lnTo>
                <a:lnTo>
                  <a:pt x="751" y="1891"/>
                </a:lnTo>
                <a:lnTo>
                  <a:pt x="773" y="1920"/>
                </a:lnTo>
                <a:lnTo>
                  <a:pt x="791" y="1937"/>
                </a:lnTo>
                <a:lnTo>
                  <a:pt x="796" y="1944"/>
                </a:lnTo>
                <a:lnTo>
                  <a:pt x="800" y="1948"/>
                </a:lnTo>
                <a:lnTo>
                  <a:pt x="804" y="1953"/>
                </a:lnTo>
                <a:lnTo>
                  <a:pt x="813" y="1959"/>
                </a:lnTo>
                <a:lnTo>
                  <a:pt x="841" y="1975"/>
                </a:lnTo>
                <a:lnTo>
                  <a:pt x="913" y="2004"/>
                </a:lnTo>
                <a:lnTo>
                  <a:pt x="932" y="2042"/>
                </a:lnTo>
                <a:lnTo>
                  <a:pt x="971" y="2141"/>
                </a:lnTo>
                <a:lnTo>
                  <a:pt x="968" y="2151"/>
                </a:lnTo>
                <a:lnTo>
                  <a:pt x="938" y="2207"/>
                </a:lnTo>
                <a:lnTo>
                  <a:pt x="933" y="2217"/>
                </a:lnTo>
                <a:lnTo>
                  <a:pt x="928" y="2225"/>
                </a:lnTo>
                <a:lnTo>
                  <a:pt x="927" y="2225"/>
                </a:lnTo>
                <a:lnTo>
                  <a:pt x="919" y="2238"/>
                </a:lnTo>
                <a:lnTo>
                  <a:pt x="918" y="2239"/>
                </a:lnTo>
                <a:lnTo>
                  <a:pt x="917" y="2241"/>
                </a:lnTo>
                <a:lnTo>
                  <a:pt x="919" y="2241"/>
                </a:lnTo>
                <a:lnTo>
                  <a:pt x="918" y="2245"/>
                </a:lnTo>
                <a:lnTo>
                  <a:pt x="892" y="2260"/>
                </a:lnTo>
                <a:lnTo>
                  <a:pt x="873" y="2258"/>
                </a:lnTo>
                <a:lnTo>
                  <a:pt x="873" y="2253"/>
                </a:lnTo>
                <a:lnTo>
                  <a:pt x="859" y="2247"/>
                </a:lnTo>
                <a:lnTo>
                  <a:pt x="858" y="2257"/>
                </a:lnTo>
                <a:lnTo>
                  <a:pt x="818" y="2250"/>
                </a:lnTo>
                <a:lnTo>
                  <a:pt x="825" y="2232"/>
                </a:lnTo>
                <a:lnTo>
                  <a:pt x="822" y="2230"/>
                </a:lnTo>
                <a:lnTo>
                  <a:pt x="818" y="2218"/>
                </a:lnTo>
                <a:lnTo>
                  <a:pt x="787" y="2225"/>
                </a:lnTo>
                <a:lnTo>
                  <a:pt x="742" y="2234"/>
                </a:lnTo>
                <a:lnTo>
                  <a:pt x="736" y="2242"/>
                </a:lnTo>
                <a:lnTo>
                  <a:pt x="722" y="2238"/>
                </a:lnTo>
                <a:lnTo>
                  <a:pt x="716" y="2229"/>
                </a:lnTo>
                <a:lnTo>
                  <a:pt x="712" y="2229"/>
                </a:lnTo>
                <a:lnTo>
                  <a:pt x="707" y="2221"/>
                </a:lnTo>
                <a:lnTo>
                  <a:pt x="701" y="2209"/>
                </a:lnTo>
                <a:lnTo>
                  <a:pt x="691" y="2203"/>
                </a:lnTo>
                <a:lnTo>
                  <a:pt x="682" y="2193"/>
                </a:lnTo>
                <a:lnTo>
                  <a:pt x="683" y="2186"/>
                </a:lnTo>
                <a:lnTo>
                  <a:pt x="679" y="2180"/>
                </a:lnTo>
                <a:lnTo>
                  <a:pt x="675" y="2178"/>
                </a:lnTo>
                <a:lnTo>
                  <a:pt x="673" y="2179"/>
                </a:lnTo>
                <a:lnTo>
                  <a:pt x="670" y="2182"/>
                </a:lnTo>
                <a:lnTo>
                  <a:pt x="665" y="2182"/>
                </a:lnTo>
                <a:lnTo>
                  <a:pt x="659" y="2178"/>
                </a:lnTo>
                <a:lnTo>
                  <a:pt x="654" y="2171"/>
                </a:lnTo>
                <a:lnTo>
                  <a:pt x="657" y="2159"/>
                </a:lnTo>
                <a:lnTo>
                  <a:pt x="649" y="2158"/>
                </a:lnTo>
                <a:lnTo>
                  <a:pt x="645" y="2162"/>
                </a:lnTo>
                <a:lnTo>
                  <a:pt x="640" y="2160"/>
                </a:lnTo>
                <a:lnTo>
                  <a:pt x="633" y="2158"/>
                </a:lnTo>
                <a:lnTo>
                  <a:pt x="627" y="2158"/>
                </a:lnTo>
                <a:lnTo>
                  <a:pt x="623" y="2158"/>
                </a:lnTo>
                <a:lnTo>
                  <a:pt x="619" y="2149"/>
                </a:lnTo>
                <a:lnTo>
                  <a:pt x="573" y="2153"/>
                </a:lnTo>
                <a:lnTo>
                  <a:pt x="571" y="2151"/>
                </a:lnTo>
                <a:lnTo>
                  <a:pt x="570" y="2141"/>
                </a:lnTo>
                <a:lnTo>
                  <a:pt x="552" y="2143"/>
                </a:lnTo>
                <a:lnTo>
                  <a:pt x="553" y="2152"/>
                </a:lnTo>
                <a:lnTo>
                  <a:pt x="537" y="2154"/>
                </a:lnTo>
                <a:lnTo>
                  <a:pt x="536" y="2146"/>
                </a:lnTo>
                <a:lnTo>
                  <a:pt x="523" y="2150"/>
                </a:lnTo>
                <a:lnTo>
                  <a:pt x="524" y="2165"/>
                </a:lnTo>
                <a:lnTo>
                  <a:pt x="519" y="2168"/>
                </a:lnTo>
                <a:lnTo>
                  <a:pt x="486" y="2177"/>
                </a:lnTo>
                <a:lnTo>
                  <a:pt x="464" y="2179"/>
                </a:lnTo>
                <a:lnTo>
                  <a:pt x="461" y="2185"/>
                </a:lnTo>
                <a:lnTo>
                  <a:pt x="462" y="2186"/>
                </a:lnTo>
                <a:lnTo>
                  <a:pt x="460" y="2190"/>
                </a:lnTo>
                <a:lnTo>
                  <a:pt x="458" y="2188"/>
                </a:lnTo>
                <a:lnTo>
                  <a:pt x="447" y="2200"/>
                </a:lnTo>
                <a:lnTo>
                  <a:pt x="442" y="2201"/>
                </a:lnTo>
                <a:lnTo>
                  <a:pt x="428" y="2215"/>
                </a:lnTo>
                <a:lnTo>
                  <a:pt x="424" y="2220"/>
                </a:lnTo>
                <a:lnTo>
                  <a:pt x="420" y="2226"/>
                </a:lnTo>
                <a:lnTo>
                  <a:pt x="409" y="2242"/>
                </a:lnTo>
                <a:lnTo>
                  <a:pt x="405" y="2246"/>
                </a:lnTo>
                <a:lnTo>
                  <a:pt x="369" y="2294"/>
                </a:lnTo>
                <a:lnTo>
                  <a:pt x="350" y="2316"/>
                </a:lnTo>
                <a:lnTo>
                  <a:pt x="328" y="2342"/>
                </a:lnTo>
                <a:lnTo>
                  <a:pt x="294" y="2339"/>
                </a:lnTo>
                <a:lnTo>
                  <a:pt x="291" y="2338"/>
                </a:lnTo>
                <a:lnTo>
                  <a:pt x="290" y="2338"/>
                </a:lnTo>
                <a:lnTo>
                  <a:pt x="281" y="2334"/>
                </a:lnTo>
                <a:lnTo>
                  <a:pt x="262" y="2324"/>
                </a:lnTo>
                <a:lnTo>
                  <a:pt x="255" y="2319"/>
                </a:lnTo>
                <a:lnTo>
                  <a:pt x="254" y="2318"/>
                </a:lnTo>
                <a:lnTo>
                  <a:pt x="219" y="2300"/>
                </a:lnTo>
                <a:lnTo>
                  <a:pt x="217" y="2299"/>
                </a:lnTo>
                <a:lnTo>
                  <a:pt x="216" y="2297"/>
                </a:lnTo>
                <a:lnTo>
                  <a:pt x="213" y="2296"/>
                </a:lnTo>
                <a:lnTo>
                  <a:pt x="212" y="2295"/>
                </a:lnTo>
                <a:lnTo>
                  <a:pt x="201" y="2288"/>
                </a:lnTo>
                <a:lnTo>
                  <a:pt x="194" y="2283"/>
                </a:lnTo>
                <a:lnTo>
                  <a:pt x="188" y="2274"/>
                </a:lnTo>
                <a:lnTo>
                  <a:pt x="184" y="2263"/>
                </a:lnTo>
                <a:lnTo>
                  <a:pt x="182" y="2255"/>
                </a:lnTo>
                <a:lnTo>
                  <a:pt x="175" y="2247"/>
                </a:lnTo>
                <a:lnTo>
                  <a:pt x="174" y="2243"/>
                </a:lnTo>
                <a:lnTo>
                  <a:pt x="165" y="2237"/>
                </a:lnTo>
                <a:lnTo>
                  <a:pt x="155" y="2228"/>
                </a:lnTo>
                <a:lnTo>
                  <a:pt x="145" y="2226"/>
                </a:lnTo>
                <a:lnTo>
                  <a:pt x="143" y="2226"/>
                </a:lnTo>
                <a:lnTo>
                  <a:pt x="139" y="2227"/>
                </a:lnTo>
                <a:lnTo>
                  <a:pt x="124" y="2226"/>
                </a:lnTo>
                <a:lnTo>
                  <a:pt x="104" y="2227"/>
                </a:lnTo>
                <a:lnTo>
                  <a:pt x="101" y="2227"/>
                </a:lnTo>
                <a:lnTo>
                  <a:pt x="99" y="2227"/>
                </a:lnTo>
                <a:lnTo>
                  <a:pt x="91" y="2226"/>
                </a:lnTo>
                <a:lnTo>
                  <a:pt x="88" y="2221"/>
                </a:lnTo>
                <a:lnTo>
                  <a:pt x="76" y="2200"/>
                </a:lnTo>
                <a:lnTo>
                  <a:pt x="74" y="2195"/>
                </a:lnTo>
                <a:lnTo>
                  <a:pt x="50" y="2161"/>
                </a:lnTo>
                <a:lnTo>
                  <a:pt x="46" y="2153"/>
                </a:lnTo>
                <a:lnTo>
                  <a:pt x="45" y="2147"/>
                </a:lnTo>
                <a:lnTo>
                  <a:pt x="34" y="2134"/>
                </a:lnTo>
                <a:lnTo>
                  <a:pt x="23" y="2120"/>
                </a:lnTo>
                <a:lnTo>
                  <a:pt x="19" y="2115"/>
                </a:lnTo>
                <a:lnTo>
                  <a:pt x="15" y="2107"/>
                </a:lnTo>
                <a:lnTo>
                  <a:pt x="13" y="2101"/>
                </a:lnTo>
                <a:lnTo>
                  <a:pt x="12" y="2093"/>
                </a:lnTo>
                <a:lnTo>
                  <a:pt x="12" y="2085"/>
                </a:lnTo>
                <a:lnTo>
                  <a:pt x="12" y="2078"/>
                </a:lnTo>
                <a:lnTo>
                  <a:pt x="11" y="2067"/>
                </a:lnTo>
                <a:lnTo>
                  <a:pt x="12" y="2049"/>
                </a:lnTo>
                <a:lnTo>
                  <a:pt x="12" y="2040"/>
                </a:lnTo>
                <a:lnTo>
                  <a:pt x="13" y="2021"/>
                </a:lnTo>
                <a:lnTo>
                  <a:pt x="14" y="2008"/>
                </a:lnTo>
                <a:lnTo>
                  <a:pt x="14" y="1999"/>
                </a:lnTo>
                <a:lnTo>
                  <a:pt x="14" y="1996"/>
                </a:lnTo>
                <a:lnTo>
                  <a:pt x="15" y="1995"/>
                </a:lnTo>
                <a:lnTo>
                  <a:pt x="15" y="1994"/>
                </a:lnTo>
                <a:lnTo>
                  <a:pt x="15" y="1993"/>
                </a:lnTo>
                <a:lnTo>
                  <a:pt x="15" y="1992"/>
                </a:lnTo>
                <a:lnTo>
                  <a:pt x="15" y="1988"/>
                </a:lnTo>
                <a:lnTo>
                  <a:pt x="15" y="1986"/>
                </a:lnTo>
                <a:lnTo>
                  <a:pt x="26" y="1986"/>
                </a:lnTo>
                <a:lnTo>
                  <a:pt x="26" y="1981"/>
                </a:lnTo>
                <a:lnTo>
                  <a:pt x="15" y="1982"/>
                </a:lnTo>
                <a:lnTo>
                  <a:pt x="15" y="1978"/>
                </a:lnTo>
                <a:lnTo>
                  <a:pt x="17" y="1920"/>
                </a:lnTo>
                <a:lnTo>
                  <a:pt x="15" y="1892"/>
                </a:lnTo>
                <a:lnTo>
                  <a:pt x="15" y="1891"/>
                </a:lnTo>
                <a:lnTo>
                  <a:pt x="15" y="1890"/>
                </a:lnTo>
                <a:lnTo>
                  <a:pt x="15" y="1889"/>
                </a:lnTo>
                <a:lnTo>
                  <a:pt x="14" y="1858"/>
                </a:lnTo>
                <a:lnTo>
                  <a:pt x="14" y="1856"/>
                </a:lnTo>
                <a:lnTo>
                  <a:pt x="26" y="1854"/>
                </a:lnTo>
                <a:lnTo>
                  <a:pt x="27" y="1853"/>
                </a:lnTo>
                <a:lnTo>
                  <a:pt x="27" y="1852"/>
                </a:lnTo>
                <a:lnTo>
                  <a:pt x="26" y="1850"/>
                </a:lnTo>
                <a:lnTo>
                  <a:pt x="14" y="1850"/>
                </a:lnTo>
                <a:lnTo>
                  <a:pt x="14" y="1837"/>
                </a:lnTo>
                <a:lnTo>
                  <a:pt x="23" y="1836"/>
                </a:lnTo>
                <a:lnTo>
                  <a:pt x="27" y="1836"/>
                </a:lnTo>
                <a:lnTo>
                  <a:pt x="27" y="1835"/>
                </a:lnTo>
                <a:lnTo>
                  <a:pt x="27" y="1831"/>
                </a:lnTo>
                <a:lnTo>
                  <a:pt x="27" y="1829"/>
                </a:lnTo>
                <a:lnTo>
                  <a:pt x="13" y="1831"/>
                </a:lnTo>
                <a:lnTo>
                  <a:pt x="13" y="1826"/>
                </a:lnTo>
                <a:lnTo>
                  <a:pt x="13" y="1822"/>
                </a:lnTo>
                <a:lnTo>
                  <a:pt x="12" y="1817"/>
                </a:lnTo>
                <a:lnTo>
                  <a:pt x="12" y="1812"/>
                </a:lnTo>
                <a:lnTo>
                  <a:pt x="12" y="1809"/>
                </a:lnTo>
                <a:lnTo>
                  <a:pt x="11" y="1800"/>
                </a:lnTo>
                <a:lnTo>
                  <a:pt x="23" y="1799"/>
                </a:lnTo>
                <a:lnTo>
                  <a:pt x="22" y="1791"/>
                </a:lnTo>
                <a:lnTo>
                  <a:pt x="11" y="1792"/>
                </a:lnTo>
                <a:lnTo>
                  <a:pt x="10" y="1781"/>
                </a:lnTo>
                <a:lnTo>
                  <a:pt x="10" y="1778"/>
                </a:lnTo>
                <a:lnTo>
                  <a:pt x="13" y="1780"/>
                </a:lnTo>
                <a:lnTo>
                  <a:pt x="12" y="1777"/>
                </a:lnTo>
                <a:lnTo>
                  <a:pt x="12" y="1774"/>
                </a:lnTo>
                <a:lnTo>
                  <a:pt x="10" y="1773"/>
                </a:lnTo>
                <a:lnTo>
                  <a:pt x="9" y="1768"/>
                </a:lnTo>
                <a:lnTo>
                  <a:pt x="9" y="1766"/>
                </a:lnTo>
                <a:lnTo>
                  <a:pt x="9" y="1764"/>
                </a:lnTo>
                <a:lnTo>
                  <a:pt x="9" y="1761"/>
                </a:lnTo>
                <a:lnTo>
                  <a:pt x="7" y="1752"/>
                </a:lnTo>
                <a:lnTo>
                  <a:pt x="6" y="1730"/>
                </a:lnTo>
                <a:lnTo>
                  <a:pt x="5" y="1726"/>
                </a:lnTo>
                <a:lnTo>
                  <a:pt x="5" y="1725"/>
                </a:lnTo>
                <a:lnTo>
                  <a:pt x="5" y="1724"/>
                </a:lnTo>
                <a:lnTo>
                  <a:pt x="5" y="1720"/>
                </a:lnTo>
                <a:lnTo>
                  <a:pt x="5" y="1719"/>
                </a:lnTo>
                <a:lnTo>
                  <a:pt x="5" y="1718"/>
                </a:lnTo>
                <a:lnTo>
                  <a:pt x="4" y="1711"/>
                </a:lnTo>
                <a:lnTo>
                  <a:pt x="4" y="1706"/>
                </a:lnTo>
                <a:lnTo>
                  <a:pt x="3" y="1703"/>
                </a:lnTo>
                <a:lnTo>
                  <a:pt x="3" y="1700"/>
                </a:lnTo>
                <a:lnTo>
                  <a:pt x="2" y="1693"/>
                </a:lnTo>
                <a:lnTo>
                  <a:pt x="0" y="1657"/>
                </a:lnTo>
                <a:lnTo>
                  <a:pt x="0" y="1621"/>
                </a:lnTo>
                <a:lnTo>
                  <a:pt x="4" y="1589"/>
                </a:lnTo>
                <a:lnTo>
                  <a:pt x="6" y="1572"/>
                </a:lnTo>
                <a:lnTo>
                  <a:pt x="40" y="1494"/>
                </a:lnTo>
                <a:lnTo>
                  <a:pt x="41" y="1493"/>
                </a:lnTo>
                <a:lnTo>
                  <a:pt x="45" y="1481"/>
                </a:lnTo>
                <a:lnTo>
                  <a:pt x="45" y="1474"/>
                </a:lnTo>
                <a:lnTo>
                  <a:pt x="50" y="1462"/>
                </a:lnTo>
                <a:lnTo>
                  <a:pt x="55" y="1450"/>
                </a:lnTo>
                <a:lnTo>
                  <a:pt x="57" y="1446"/>
                </a:lnTo>
                <a:lnTo>
                  <a:pt x="55" y="1443"/>
                </a:lnTo>
                <a:lnTo>
                  <a:pt x="56" y="1442"/>
                </a:lnTo>
                <a:lnTo>
                  <a:pt x="56" y="1441"/>
                </a:lnTo>
                <a:lnTo>
                  <a:pt x="58" y="1440"/>
                </a:lnTo>
                <a:lnTo>
                  <a:pt x="65" y="1406"/>
                </a:lnTo>
                <a:lnTo>
                  <a:pt x="76" y="1381"/>
                </a:lnTo>
                <a:lnTo>
                  <a:pt x="78" y="1379"/>
                </a:lnTo>
                <a:lnTo>
                  <a:pt x="78" y="1377"/>
                </a:lnTo>
                <a:lnTo>
                  <a:pt x="79" y="1376"/>
                </a:lnTo>
                <a:lnTo>
                  <a:pt x="80" y="1374"/>
                </a:lnTo>
                <a:lnTo>
                  <a:pt x="89" y="1359"/>
                </a:lnTo>
                <a:lnTo>
                  <a:pt x="91" y="1357"/>
                </a:lnTo>
                <a:lnTo>
                  <a:pt x="124" y="1305"/>
                </a:lnTo>
                <a:lnTo>
                  <a:pt x="141" y="1280"/>
                </a:lnTo>
                <a:lnTo>
                  <a:pt x="145" y="1271"/>
                </a:lnTo>
                <a:lnTo>
                  <a:pt x="155" y="1249"/>
                </a:lnTo>
                <a:lnTo>
                  <a:pt x="159" y="1240"/>
                </a:lnTo>
                <a:lnTo>
                  <a:pt x="167" y="1228"/>
                </a:lnTo>
                <a:lnTo>
                  <a:pt x="175" y="1211"/>
                </a:lnTo>
                <a:lnTo>
                  <a:pt x="176" y="1209"/>
                </a:lnTo>
                <a:lnTo>
                  <a:pt x="176" y="1207"/>
                </a:lnTo>
                <a:lnTo>
                  <a:pt x="178" y="1203"/>
                </a:lnTo>
                <a:lnTo>
                  <a:pt x="182" y="1197"/>
                </a:lnTo>
                <a:lnTo>
                  <a:pt x="185" y="1188"/>
                </a:lnTo>
                <a:lnTo>
                  <a:pt x="195" y="1166"/>
                </a:lnTo>
                <a:lnTo>
                  <a:pt x="199" y="1157"/>
                </a:lnTo>
                <a:lnTo>
                  <a:pt x="210" y="1141"/>
                </a:lnTo>
                <a:lnTo>
                  <a:pt x="221" y="1124"/>
                </a:lnTo>
                <a:lnTo>
                  <a:pt x="226" y="1117"/>
                </a:lnTo>
                <a:lnTo>
                  <a:pt x="244" y="1094"/>
                </a:lnTo>
                <a:lnTo>
                  <a:pt x="252" y="1084"/>
                </a:lnTo>
                <a:lnTo>
                  <a:pt x="276" y="1053"/>
                </a:lnTo>
                <a:lnTo>
                  <a:pt x="283" y="1041"/>
                </a:lnTo>
                <a:lnTo>
                  <a:pt x="336" y="963"/>
                </a:lnTo>
                <a:lnTo>
                  <a:pt x="345" y="941"/>
                </a:lnTo>
                <a:lnTo>
                  <a:pt x="347" y="937"/>
                </a:lnTo>
                <a:lnTo>
                  <a:pt x="351" y="928"/>
                </a:lnTo>
                <a:lnTo>
                  <a:pt x="360" y="898"/>
                </a:lnTo>
                <a:lnTo>
                  <a:pt x="362" y="861"/>
                </a:lnTo>
                <a:lnTo>
                  <a:pt x="368" y="861"/>
                </a:lnTo>
                <a:lnTo>
                  <a:pt x="369" y="858"/>
                </a:lnTo>
                <a:lnTo>
                  <a:pt x="374" y="850"/>
                </a:lnTo>
                <a:lnTo>
                  <a:pt x="378" y="844"/>
                </a:lnTo>
                <a:lnTo>
                  <a:pt x="380" y="841"/>
                </a:lnTo>
                <a:lnTo>
                  <a:pt x="391" y="836"/>
                </a:lnTo>
                <a:lnTo>
                  <a:pt x="392" y="828"/>
                </a:lnTo>
                <a:lnTo>
                  <a:pt x="392" y="826"/>
                </a:lnTo>
                <a:lnTo>
                  <a:pt x="392" y="801"/>
                </a:lnTo>
                <a:lnTo>
                  <a:pt x="391" y="785"/>
                </a:lnTo>
                <a:lnTo>
                  <a:pt x="391" y="770"/>
                </a:lnTo>
                <a:lnTo>
                  <a:pt x="390" y="768"/>
                </a:lnTo>
                <a:lnTo>
                  <a:pt x="389" y="768"/>
                </a:lnTo>
                <a:lnTo>
                  <a:pt x="389" y="766"/>
                </a:lnTo>
                <a:lnTo>
                  <a:pt x="388" y="765"/>
                </a:lnTo>
                <a:lnTo>
                  <a:pt x="383" y="757"/>
                </a:lnTo>
                <a:lnTo>
                  <a:pt x="381" y="752"/>
                </a:lnTo>
                <a:lnTo>
                  <a:pt x="377" y="746"/>
                </a:lnTo>
                <a:lnTo>
                  <a:pt x="371" y="743"/>
                </a:lnTo>
                <a:lnTo>
                  <a:pt x="369" y="741"/>
                </a:lnTo>
                <a:lnTo>
                  <a:pt x="367" y="740"/>
                </a:lnTo>
                <a:lnTo>
                  <a:pt x="360" y="732"/>
                </a:lnTo>
                <a:lnTo>
                  <a:pt x="356" y="719"/>
                </a:lnTo>
                <a:lnTo>
                  <a:pt x="347" y="716"/>
                </a:lnTo>
                <a:lnTo>
                  <a:pt x="346" y="716"/>
                </a:lnTo>
                <a:lnTo>
                  <a:pt x="343" y="715"/>
                </a:lnTo>
                <a:lnTo>
                  <a:pt x="328" y="711"/>
                </a:lnTo>
                <a:lnTo>
                  <a:pt x="315" y="732"/>
                </a:lnTo>
                <a:lnTo>
                  <a:pt x="276" y="764"/>
                </a:lnTo>
                <a:lnTo>
                  <a:pt x="272" y="779"/>
                </a:lnTo>
                <a:lnTo>
                  <a:pt x="271" y="781"/>
                </a:lnTo>
                <a:lnTo>
                  <a:pt x="271" y="783"/>
                </a:lnTo>
                <a:lnTo>
                  <a:pt x="239" y="774"/>
                </a:lnTo>
                <a:lnTo>
                  <a:pt x="216" y="768"/>
                </a:lnTo>
                <a:lnTo>
                  <a:pt x="212" y="768"/>
                </a:lnTo>
                <a:lnTo>
                  <a:pt x="202" y="764"/>
                </a:lnTo>
                <a:lnTo>
                  <a:pt x="175" y="730"/>
                </a:lnTo>
                <a:lnTo>
                  <a:pt x="160" y="721"/>
                </a:lnTo>
                <a:lnTo>
                  <a:pt x="132" y="716"/>
                </a:lnTo>
                <a:lnTo>
                  <a:pt x="130" y="715"/>
                </a:lnTo>
                <a:lnTo>
                  <a:pt x="125" y="713"/>
                </a:lnTo>
                <a:lnTo>
                  <a:pt x="185" y="553"/>
                </a:lnTo>
                <a:lnTo>
                  <a:pt x="193" y="515"/>
                </a:lnTo>
                <a:lnTo>
                  <a:pt x="203" y="477"/>
                </a:lnTo>
                <a:lnTo>
                  <a:pt x="208" y="468"/>
                </a:lnTo>
                <a:lnTo>
                  <a:pt x="227" y="418"/>
                </a:lnTo>
                <a:lnTo>
                  <a:pt x="224" y="409"/>
                </a:lnTo>
                <a:lnTo>
                  <a:pt x="229" y="403"/>
                </a:lnTo>
                <a:lnTo>
                  <a:pt x="238" y="367"/>
                </a:lnTo>
                <a:lnTo>
                  <a:pt x="239" y="360"/>
                </a:lnTo>
                <a:lnTo>
                  <a:pt x="272" y="239"/>
                </a:lnTo>
                <a:lnTo>
                  <a:pt x="285" y="218"/>
                </a:lnTo>
                <a:lnTo>
                  <a:pt x="300" y="145"/>
                </a:lnTo>
                <a:lnTo>
                  <a:pt x="321" y="45"/>
                </a:lnTo>
                <a:lnTo>
                  <a:pt x="324" y="25"/>
                </a:lnTo>
                <a:lnTo>
                  <a:pt x="336" y="8"/>
                </a:lnTo>
                <a:lnTo>
                  <a:pt x="340" y="0"/>
                </a:lnTo>
                <a:lnTo>
                  <a:pt x="343" y="1"/>
                </a:lnTo>
                <a:lnTo>
                  <a:pt x="348" y="3"/>
                </a:lnTo>
                <a:lnTo>
                  <a:pt x="356" y="7"/>
                </a:lnTo>
                <a:lnTo>
                  <a:pt x="365" y="10"/>
                </a:lnTo>
                <a:lnTo>
                  <a:pt x="366" y="10"/>
                </a:lnTo>
                <a:lnTo>
                  <a:pt x="373" y="12"/>
                </a:lnTo>
                <a:lnTo>
                  <a:pt x="408" y="26"/>
                </a:lnTo>
                <a:lnTo>
                  <a:pt x="409" y="26"/>
                </a:lnTo>
                <a:lnTo>
                  <a:pt x="434" y="35"/>
                </a:lnTo>
                <a:lnTo>
                  <a:pt x="440" y="37"/>
                </a:lnTo>
                <a:lnTo>
                  <a:pt x="460" y="45"/>
                </a:lnTo>
                <a:lnTo>
                  <a:pt x="466" y="48"/>
                </a:lnTo>
                <a:lnTo>
                  <a:pt x="486" y="57"/>
                </a:lnTo>
                <a:lnTo>
                  <a:pt x="497" y="62"/>
                </a:lnTo>
                <a:lnTo>
                  <a:pt x="500" y="63"/>
                </a:lnTo>
                <a:lnTo>
                  <a:pt x="504" y="65"/>
                </a:lnTo>
                <a:lnTo>
                  <a:pt x="516" y="67"/>
                </a:lnTo>
                <a:lnTo>
                  <a:pt x="524" y="68"/>
                </a:lnTo>
                <a:lnTo>
                  <a:pt x="535" y="70"/>
                </a:lnTo>
                <a:lnTo>
                  <a:pt x="536" y="71"/>
                </a:lnTo>
                <a:lnTo>
                  <a:pt x="538" y="71"/>
                </a:lnTo>
                <a:lnTo>
                  <a:pt x="547" y="78"/>
                </a:lnTo>
                <a:lnTo>
                  <a:pt x="548" y="78"/>
                </a:lnTo>
                <a:lnTo>
                  <a:pt x="604" y="103"/>
                </a:lnTo>
                <a:lnTo>
                  <a:pt x="613" y="107"/>
                </a:lnTo>
                <a:lnTo>
                  <a:pt x="617" y="108"/>
                </a:lnTo>
                <a:lnTo>
                  <a:pt x="618" y="109"/>
                </a:lnTo>
                <a:lnTo>
                  <a:pt x="669" y="129"/>
                </a:lnTo>
                <a:lnTo>
                  <a:pt x="676" y="132"/>
                </a:lnTo>
                <a:lnTo>
                  <a:pt x="702" y="143"/>
                </a:lnTo>
                <a:lnTo>
                  <a:pt x="703" y="143"/>
                </a:lnTo>
                <a:lnTo>
                  <a:pt x="704" y="144"/>
                </a:lnTo>
                <a:lnTo>
                  <a:pt x="713" y="144"/>
                </a:lnTo>
                <a:lnTo>
                  <a:pt x="722" y="149"/>
                </a:lnTo>
                <a:lnTo>
                  <a:pt x="723" y="150"/>
                </a:lnTo>
                <a:lnTo>
                  <a:pt x="731" y="153"/>
                </a:lnTo>
                <a:lnTo>
                  <a:pt x="733" y="153"/>
                </a:lnTo>
                <a:lnTo>
                  <a:pt x="734" y="153"/>
                </a:lnTo>
                <a:lnTo>
                  <a:pt x="749" y="155"/>
                </a:lnTo>
                <a:lnTo>
                  <a:pt x="752" y="155"/>
                </a:lnTo>
                <a:lnTo>
                  <a:pt x="768" y="161"/>
                </a:lnTo>
                <a:lnTo>
                  <a:pt x="773" y="163"/>
                </a:lnTo>
                <a:lnTo>
                  <a:pt x="780" y="167"/>
                </a:lnTo>
                <a:lnTo>
                  <a:pt x="785" y="168"/>
                </a:lnTo>
                <a:lnTo>
                  <a:pt x="792" y="171"/>
                </a:lnTo>
                <a:lnTo>
                  <a:pt x="802" y="175"/>
                </a:lnTo>
                <a:lnTo>
                  <a:pt x="806" y="176"/>
                </a:lnTo>
                <a:lnTo>
                  <a:pt x="812" y="179"/>
                </a:lnTo>
                <a:lnTo>
                  <a:pt x="818" y="184"/>
                </a:lnTo>
                <a:lnTo>
                  <a:pt x="821" y="184"/>
                </a:lnTo>
                <a:lnTo>
                  <a:pt x="824" y="184"/>
                </a:lnTo>
                <a:lnTo>
                  <a:pt x="826" y="185"/>
                </a:lnTo>
                <a:lnTo>
                  <a:pt x="828" y="185"/>
                </a:lnTo>
                <a:lnTo>
                  <a:pt x="830" y="186"/>
                </a:lnTo>
                <a:lnTo>
                  <a:pt x="845" y="192"/>
                </a:lnTo>
                <a:lnTo>
                  <a:pt x="847" y="193"/>
                </a:lnTo>
                <a:lnTo>
                  <a:pt x="850" y="194"/>
                </a:lnTo>
                <a:lnTo>
                  <a:pt x="859" y="197"/>
                </a:lnTo>
                <a:lnTo>
                  <a:pt x="860" y="199"/>
                </a:lnTo>
                <a:lnTo>
                  <a:pt x="872" y="203"/>
                </a:lnTo>
                <a:lnTo>
                  <a:pt x="874" y="203"/>
                </a:lnTo>
                <a:lnTo>
                  <a:pt x="882" y="207"/>
                </a:lnTo>
                <a:lnTo>
                  <a:pt x="884" y="208"/>
                </a:lnTo>
                <a:lnTo>
                  <a:pt x="900" y="213"/>
                </a:lnTo>
                <a:lnTo>
                  <a:pt x="902" y="214"/>
                </a:lnTo>
                <a:lnTo>
                  <a:pt x="929" y="225"/>
                </a:lnTo>
                <a:lnTo>
                  <a:pt x="932" y="226"/>
                </a:lnTo>
                <a:lnTo>
                  <a:pt x="958" y="236"/>
                </a:lnTo>
                <a:lnTo>
                  <a:pt x="975" y="243"/>
                </a:lnTo>
                <a:lnTo>
                  <a:pt x="988" y="253"/>
                </a:lnTo>
                <a:lnTo>
                  <a:pt x="1007" y="260"/>
                </a:lnTo>
                <a:lnTo>
                  <a:pt x="1013" y="263"/>
                </a:lnTo>
                <a:lnTo>
                  <a:pt x="1022" y="266"/>
                </a:lnTo>
                <a:lnTo>
                  <a:pt x="1049" y="271"/>
                </a:lnTo>
                <a:lnTo>
                  <a:pt x="1053" y="272"/>
                </a:lnTo>
                <a:lnTo>
                  <a:pt x="1054" y="274"/>
                </a:lnTo>
                <a:lnTo>
                  <a:pt x="1056" y="275"/>
                </a:lnTo>
                <a:lnTo>
                  <a:pt x="1062" y="278"/>
                </a:lnTo>
                <a:lnTo>
                  <a:pt x="1068" y="280"/>
                </a:lnTo>
                <a:lnTo>
                  <a:pt x="1078" y="285"/>
                </a:lnTo>
                <a:lnTo>
                  <a:pt x="1080" y="286"/>
                </a:lnTo>
                <a:lnTo>
                  <a:pt x="1087" y="289"/>
                </a:lnTo>
                <a:lnTo>
                  <a:pt x="1088" y="289"/>
                </a:lnTo>
                <a:lnTo>
                  <a:pt x="1090" y="291"/>
                </a:lnTo>
                <a:lnTo>
                  <a:pt x="1091" y="291"/>
                </a:lnTo>
                <a:lnTo>
                  <a:pt x="1097" y="293"/>
                </a:lnTo>
                <a:lnTo>
                  <a:pt x="1100" y="294"/>
                </a:lnTo>
                <a:lnTo>
                  <a:pt x="1102" y="292"/>
                </a:lnTo>
                <a:lnTo>
                  <a:pt x="1104" y="284"/>
                </a:lnTo>
                <a:lnTo>
                  <a:pt x="1102" y="279"/>
                </a:lnTo>
                <a:lnTo>
                  <a:pt x="1100" y="275"/>
                </a:lnTo>
                <a:lnTo>
                  <a:pt x="1106" y="272"/>
                </a:lnTo>
                <a:lnTo>
                  <a:pt x="1107" y="272"/>
                </a:lnTo>
                <a:lnTo>
                  <a:pt x="1106" y="272"/>
                </a:lnTo>
                <a:lnTo>
                  <a:pt x="1102" y="267"/>
                </a:lnTo>
                <a:lnTo>
                  <a:pt x="1100" y="264"/>
                </a:lnTo>
                <a:lnTo>
                  <a:pt x="1098" y="259"/>
                </a:lnTo>
                <a:lnTo>
                  <a:pt x="1105" y="253"/>
                </a:lnTo>
                <a:lnTo>
                  <a:pt x="1106" y="253"/>
                </a:lnTo>
                <a:lnTo>
                  <a:pt x="1115" y="259"/>
                </a:lnTo>
                <a:lnTo>
                  <a:pt x="1117" y="261"/>
                </a:lnTo>
                <a:lnTo>
                  <a:pt x="1118" y="255"/>
                </a:lnTo>
                <a:lnTo>
                  <a:pt x="1118" y="254"/>
                </a:lnTo>
                <a:lnTo>
                  <a:pt x="1120" y="253"/>
                </a:lnTo>
                <a:lnTo>
                  <a:pt x="1123" y="252"/>
                </a:lnTo>
                <a:lnTo>
                  <a:pt x="1124" y="252"/>
                </a:lnTo>
                <a:lnTo>
                  <a:pt x="1124" y="251"/>
                </a:lnTo>
                <a:lnTo>
                  <a:pt x="1126" y="251"/>
                </a:lnTo>
                <a:lnTo>
                  <a:pt x="1133" y="245"/>
                </a:lnTo>
                <a:lnTo>
                  <a:pt x="1136" y="230"/>
                </a:lnTo>
                <a:lnTo>
                  <a:pt x="1136" y="228"/>
                </a:lnTo>
                <a:lnTo>
                  <a:pt x="1136" y="226"/>
                </a:lnTo>
                <a:lnTo>
                  <a:pt x="1136" y="225"/>
                </a:lnTo>
                <a:lnTo>
                  <a:pt x="1136" y="221"/>
                </a:lnTo>
                <a:lnTo>
                  <a:pt x="1136" y="219"/>
                </a:lnTo>
                <a:lnTo>
                  <a:pt x="1136" y="214"/>
                </a:lnTo>
                <a:lnTo>
                  <a:pt x="1135" y="214"/>
                </a:lnTo>
                <a:lnTo>
                  <a:pt x="1133" y="212"/>
                </a:lnTo>
                <a:lnTo>
                  <a:pt x="1131" y="211"/>
                </a:lnTo>
                <a:lnTo>
                  <a:pt x="1130" y="211"/>
                </a:lnTo>
                <a:lnTo>
                  <a:pt x="1127" y="209"/>
                </a:lnTo>
                <a:lnTo>
                  <a:pt x="1130" y="207"/>
                </a:lnTo>
                <a:lnTo>
                  <a:pt x="1132" y="202"/>
                </a:lnTo>
                <a:lnTo>
                  <a:pt x="1134" y="203"/>
                </a:lnTo>
                <a:lnTo>
                  <a:pt x="1135" y="203"/>
                </a:lnTo>
                <a:lnTo>
                  <a:pt x="1137" y="203"/>
                </a:lnTo>
                <a:lnTo>
                  <a:pt x="1141" y="204"/>
                </a:lnTo>
                <a:lnTo>
                  <a:pt x="1144" y="202"/>
                </a:lnTo>
                <a:lnTo>
                  <a:pt x="1145" y="202"/>
                </a:lnTo>
                <a:lnTo>
                  <a:pt x="1148" y="201"/>
                </a:lnTo>
                <a:lnTo>
                  <a:pt x="1149" y="201"/>
                </a:lnTo>
                <a:lnTo>
                  <a:pt x="1152" y="197"/>
                </a:lnTo>
                <a:lnTo>
                  <a:pt x="1152" y="195"/>
                </a:lnTo>
                <a:lnTo>
                  <a:pt x="1151" y="195"/>
                </a:lnTo>
                <a:lnTo>
                  <a:pt x="1150" y="194"/>
                </a:lnTo>
                <a:lnTo>
                  <a:pt x="1148" y="193"/>
                </a:lnTo>
                <a:lnTo>
                  <a:pt x="1147" y="188"/>
                </a:lnTo>
                <a:lnTo>
                  <a:pt x="1147" y="187"/>
                </a:lnTo>
                <a:lnTo>
                  <a:pt x="1147" y="184"/>
                </a:lnTo>
                <a:lnTo>
                  <a:pt x="1147" y="179"/>
                </a:lnTo>
                <a:lnTo>
                  <a:pt x="1148" y="180"/>
                </a:lnTo>
                <a:lnTo>
                  <a:pt x="1149" y="182"/>
                </a:lnTo>
                <a:lnTo>
                  <a:pt x="1150" y="182"/>
                </a:lnTo>
                <a:lnTo>
                  <a:pt x="1151" y="182"/>
                </a:lnTo>
                <a:lnTo>
                  <a:pt x="1156" y="182"/>
                </a:lnTo>
                <a:lnTo>
                  <a:pt x="1158" y="180"/>
                </a:lnTo>
                <a:lnTo>
                  <a:pt x="1161" y="178"/>
                </a:lnTo>
                <a:lnTo>
                  <a:pt x="1165" y="176"/>
                </a:lnTo>
                <a:lnTo>
                  <a:pt x="1170" y="171"/>
                </a:lnTo>
                <a:lnTo>
                  <a:pt x="1179" y="170"/>
                </a:lnTo>
                <a:lnTo>
                  <a:pt x="1179" y="169"/>
                </a:lnTo>
                <a:lnTo>
                  <a:pt x="1180" y="167"/>
                </a:lnTo>
                <a:lnTo>
                  <a:pt x="1184" y="160"/>
                </a:lnTo>
                <a:lnTo>
                  <a:pt x="1184" y="150"/>
                </a:lnTo>
                <a:lnTo>
                  <a:pt x="1184" y="147"/>
                </a:lnTo>
                <a:lnTo>
                  <a:pt x="1182" y="143"/>
                </a:lnTo>
                <a:lnTo>
                  <a:pt x="1178" y="142"/>
                </a:lnTo>
                <a:lnTo>
                  <a:pt x="1176" y="142"/>
                </a:lnTo>
                <a:lnTo>
                  <a:pt x="1174" y="143"/>
                </a:lnTo>
                <a:lnTo>
                  <a:pt x="1169" y="141"/>
                </a:lnTo>
                <a:lnTo>
                  <a:pt x="1169" y="140"/>
                </a:lnTo>
                <a:lnTo>
                  <a:pt x="1168" y="140"/>
                </a:lnTo>
                <a:lnTo>
                  <a:pt x="1176" y="125"/>
                </a:lnTo>
                <a:lnTo>
                  <a:pt x="1177" y="124"/>
                </a:lnTo>
                <a:lnTo>
                  <a:pt x="1180" y="119"/>
                </a:lnTo>
                <a:lnTo>
                  <a:pt x="1180" y="118"/>
                </a:lnTo>
                <a:lnTo>
                  <a:pt x="1185" y="115"/>
                </a:lnTo>
                <a:lnTo>
                  <a:pt x="1196" y="105"/>
                </a:lnTo>
                <a:lnTo>
                  <a:pt x="1197" y="105"/>
                </a:lnTo>
                <a:lnTo>
                  <a:pt x="1201" y="105"/>
                </a:lnTo>
                <a:lnTo>
                  <a:pt x="1208" y="113"/>
                </a:lnTo>
                <a:lnTo>
                  <a:pt x="1220" y="103"/>
                </a:lnTo>
                <a:lnTo>
                  <a:pt x="1223" y="104"/>
                </a:lnTo>
                <a:lnTo>
                  <a:pt x="1218" y="112"/>
                </a:lnTo>
                <a:lnTo>
                  <a:pt x="1217" y="116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178" name="Freeform 917">
            <a:extLst>
              <a:ext uri="{FF2B5EF4-FFF2-40B4-BE49-F238E27FC236}">
                <a16:creationId xmlns:a16="http://schemas.microsoft.com/office/drawing/2014/main" id="{879D9277-DFF0-39AE-C5C1-22CEE0BB48FE}"/>
              </a:ext>
            </a:extLst>
          </p:cNvPr>
          <p:cNvSpPr>
            <a:spLocks/>
          </p:cNvSpPr>
          <p:nvPr/>
        </p:nvSpPr>
        <p:spPr bwMode="auto">
          <a:xfrm>
            <a:off x="3818714" y="3235481"/>
            <a:ext cx="289011" cy="284471"/>
          </a:xfrm>
          <a:custGeom>
            <a:avLst/>
            <a:gdLst>
              <a:gd name="T0" fmla="*/ 187 w 191"/>
              <a:gd name="T1" fmla="*/ 163 h 188"/>
              <a:gd name="T2" fmla="*/ 163 w 191"/>
              <a:gd name="T3" fmla="*/ 167 h 188"/>
              <a:gd name="T4" fmla="*/ 100 w 191"/>
              <a:gd name="T5" fmla="*/ 176 h 188"/>
              <a:gd name="T6" fmla="*/ 69 w 191"/>
              <a:gd name="T7" fmla="*/ 180 h 188"/>
              <a:gd name="T8" fmla="*/ 62 w 191"/>
              <a:gd name="T9" fmla="*/ 180 h 188"/>
              <a:gd name="T10" fmla="*/ 59 w 191"/>
              <a:gd name="T11" fmla="*/ 178 h 188"/>
              <a:gd name="T12" fmla="*/ 57 w 191"/>
              <a:gd name="T13" fmla="*/ 176 h 188"/>
              <a:gd name="T14" fmla="*/ 54 w 191"/>
              <a:gd name="T15" fmla="*/ 175 h 188"/>
              <a:gd name="T16" fmla="*/ 46 w 191"/>
              <a:gd name="T17" fmla="*/ 177 h 188"/>
              <a:gd name="T18" fmla="*/ 43 w 191"/>
              <a:gd name="T19" fmla="*/ 180 h 188"/>
              <a:gd name="T20" fmla="*/ 26 w 191"/>
              <a:gd name="T21" fmla="*/ 185 h 188"/>
              <a:gd name="T22" fmla="*/ 24 w 191"/>
              <a:gd name="T23" fmla="*/ 169 h 188"/>
              <a:gd name="T24" fmla="*/ 23 w 191"/>
              <a:gd name="T25" fmla="*/ 167 h 188"/>
              <a:gd name="T26" fmla="*/ 23 w 191"/>
              <a:gd name="T27" fmla="*/ 159 h 188"/>
              <a:gd name="T28" fmla="*/ 19 w 191"/>
              <a:gd name="T29" fmla="*/ 131 h 188"/>
              <a:gd name="T30" fmla="*/ 13 w 191"/>
              <a:gd name="T31" fmla="*/ 86 h 188"/>
              <a:gd name="T32" fmla="*/ 6 w 191"/>
              <a:gd name="T33" fmla="*/ 42 h 188"/>
              <a:gd name="T34" fmla="*/ 0 w 191"/>
              <a:gd name="T35" fmla="*/ 27 h 188"/>
              <a:gd name="T36" fmla="*/ 13 w 191"/>
              <a:gd name="T37" fmla="*/ 24 h 188"/>
              <a:gd name="T38" fmla="*/ 15 w 191"/>
              <a:gd name="T39" fmla="*/ 22 h 188"/>
              <a:gd name="T40" fmla="*/ 42 w 191"/>
              <a:gd name="T41" fmla="*/ 18 h 188"/>
              <a:gd name="T42" fmla="*/ 64 w 191"/>
              <a:gd name="T43" fmla="*/ 16 h 188"/>
              <a:gd name="T44" fmla="*/ 79 w 191"/>
              <a:gd name="T45" fmla="*/ 13 h 188"/>
              <a:gd name="T46" fmla="*/ 103 w 191"/>
              <a:gd name="T47" fmla="*/ 9 h 188"/>
              <a:gd name="T48" fmla="*/ 124 w 191"/>
              <a:gd name="T49" fmla="*/ 6 h 188"/>
              <a:gd name="T50" fmla="*/ 138 w 191"/>
              <a:gd name="T51" fmla="*/ 4 h 188"/>
              <a:gd name="T52" fmla="*/ 163 w 191"/>
              <a:gd name="T53" fmla="*/ 0 h 188"/>
              <a:gd name="T54" fmla="*/ 167 w 191"/>
              <a:gd name="T55" fmla="*/ 8 h 188"/>
              <a:gd name="T56" fmla="*/ 170 w 191"/>
              <a:gd name="T57" fmla="*/ 34 h 188"/>
              <a:gd name="T58" fmla="*/ 172 w 191"/>
              <a:gd name="T59" fmla="*/ 52 h 188"/>
              <a:gd name="T60" fmla="*/ 178 w 191"/>
              <a:gd name="T61" fmla="*/ 92 h 188"/>
              <a:gd name="T62" fmla="*/ 183 w 191"/>
              <a:gd name="T63" fmla="*/ 120 h 188"/>
              <a:gd name="T64" fmla="*/ 188 w 191"/>
              <a:gd name="T65" fmla="*/ 152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91" h="188">
                <a:moveTo>
                  <a:pt x="191" y="163"/>
                </a:moveTo>
                <a:lnTo>
                  <a:pt x="187" y="163"/>
                </a:lnTo>
                <a:lnTo>
                  <a:pt x="174" y="165"/>
                </a:lnTo>
                <a:lnTo>
                  <a:pt x="163" y="167"/>
                </a:lnTo>
                <a:lnTo>
                  <a:pt x="146" y="169"/>
                </a:lnTo>
                <a:lnTo>
                  <a:pt x="100" y="176"/>
                </a:lnTo>
                <a:lnTo>
                  <a:pt x="81" y="178"/>
                </a:lnTo>
                <a:lnTo>
                  <a:pt x="69" y="180"/>
                </a:lnTo>
                <a:lnTo>
                  <a:pt x="62" y="181"/>
                </a:lnTo>
                <a:lnTo>
                  <a:pt x="62" y="180"/>
                </a:lnTo>
                <a:lnTo>
                  <a:pt x="60" y="179"/>
                </a:lnTo>
                <a:lnTo>
                  <a:pt x="59" y="178"/>
                </a:lnTo>
                <a:lnTo>
                  <a:pt x="58" y="177"/>
                </a:lnTo>
                <a:lnTo>
                  <a:pt x="57" y="176"/>
                </a:lnTo>
                <a:lnTo>
                  <a:pt x="56" y="175"/>
                </a:lnTo>
                <a:lnTo>
                  <a:pt x="54" y="175"/>
                </a:lnTo>
                <a:lnTo>
                  <a:pt x="48" y="176"/>
                </a:lnTo>
                <a:lnTo>
                  <a:pt x="46" y="177"/>
                </a:lnTo>
                <a:lnTo>
                  <a:pt x="46" y="178"/>
                </a:lnTo>
                <a:lnTo>
                  <a:pt x="43" y="180"/>
                </a:lnTo>
                <a:lnTo>
                  <a:pt x="26" y="188"/>
                </a:lnTo>
                <a:lnTo>
                  <a:pt x="26" y="185"/>
                </a:lnTo>
                <a:lnTo>
                  <a:pt x="24" y="173"/>
                </a:lnTo>
                <a:lnTo>
                  <a:pt x="24" y="169"/>
                </a:lnTo>
                <a:lnTo>
                  <a:pt x="23" y="168"/>
                </a:lnTo>
                <a:lnTo>
                  <a:pt x="23" y="167"/>
                </a:lnTo>
                <a:lnTo>
                  <a:pt x="23" y="161"/>
                </a:lnTo>
                <a:lnTo>
                  <a:pt x="23" y="159"/>
                </a:lnTo>
                <a:lnTo>
                  <a:pt x="20" y="137"/>
                </a:lnTo>
                <a:lnTo>
                  <a:pt x="19" y="131"/>
                </a:lnTo>
                <a:lnTo>
                  <a:pt x="14" y="91"/>
                </a:lnTo>
                <a:lnTo>
                  <a:pt x="13" y="86"/>
                </a:lnTo>
                <a:lnTo>
                  <a:pt x="8" y="47"/>
                </a:lnTo>
                <a:lnTo>
                  <a:pt x="6" y="42"/>
                </a:lnTo>
                <a:lnTo>
                  <a:pt x="3" y="35"/>
                </a:lnTo>
                <a:lnTo>
                  <a:pt x="0" y="27"/>
                </a:lnTo>
                <a:lnTo>
                  <a:pt x="2" y="27"/>
                </a:lnTo>
                <a:lnTo>
                  <a:pt x="13" y="24"/>
                </a:lnTo>
                <a:lnTo>
                  <a:pt x="13" y="24"/>
                </a:lnTo>
                <a:lnTo>
                  <a:pt x="15" y="22"/>
                </a:lnTo>
                <a:lnTo>
                  <a:pt x="40" y="19"/>
                </a:lnTo>
                <a:lnTo>
                  <a:pt x="42" y="18"/>
                </a:lnTo>
                <a:lnTo>
                  <a:pt x="59" y="16"/>
                </a:lnTo>
                <a:lnTo>
                  <a:pt x="64" y="16"/>
                </a:lnTo>
                <a:lnTo>
                  <a:pt x="71" y="14"/>
                </a:lnTo>
                <a:lnTo>
                  <a:pt x="79" y="13"/>
                </a:lnTo>
                <a:lnTo>
                  <a:pt x="91" y="11"/>
                </a:lnTo>
                <a:lnTo>
                  <a:pt x="103" y="9"/>
                </a:lnTo>
                <a:lnTo>
                  <a:pt x="108" y="9"/>
                </a:lnTo>
                <a:lnTo>
                  <a:pt x="124" y="6"/>
                </a:lnTo>
                <a:lnTo>
                  <a:pt x="133" y="4"/>
                </a:lnTo>
                <a:lnTo>
                  <a:pt x="138" y="4"/>
                </a:lnTo>
                <a:lnTo>
                  <a:pt x="153" y="2"/>
                </a:lnTo>
                <a:lnTo>
                  <a:pt x="163" y="0"/>
                </a:lnTo>
                <a:lnTo>
                  <a:pt x="166" y="0"/>
                </a:lnTo>
                <a:lnTo>
                  <a:pt x="167" y="8"/>
                </a:lnTo>
                <a:lnTo>
                  <a:pt x="169" y="28"/>
                </a:lnTo>
                <a:lnTo>
                  <a:pt x="170" y="34"/>
                </a:lnTo>
                <a:lnTo>
                  <a:pt x="172" y="46"/>
                </a:lnTo>
                <a:lnTo>
                  <a:pt x="172" y="52"/>
                </a:lnTo>
                <a:lnTo>
                  <a:pt x="176" y="72"/>
                </a:lnTo>
                <a:lnTo>
                  <a:pt x="178" y="92"/>
                </a:lnTo>
                <a:lnTo>
                  <a:pt x="180" y="108"/>
                </a:lnTo>
                <a:lnTo>
                  <a:pt x="183" y="120"/>
                </a:lnTo>
                <a:lnTo>
                  <a:pt x="185" y="135"/>
                </a:lnTo>
                <a:lnTo>
                  <a:pt x="188" y="152"/>
                </a:lnTo>
                <a:lnTo>
                  <a:pt x="191" y="163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175" name="Freeform 914">
            <a:extLst>
              <a:ext uri="{FF2B5EF4-FFF2-40B4-BE49-F238E27FC236}">
                <a16:creationId xmlns:a16="http://schemas.microsoft.com/office/drawing/2014/main" id="{9FE6AD87-0B65-4797-53E3-B408D6151B7E}"/>
              </a:ext>
            </a:extLst>
          </p:cNvPr>
          <p:cNvSpPr>
            <a:spLocks/>
          </p:cNvSpPr>
          <p:nvPr/>
        </p:nvSpPr>
        <p:spPr bwMode="auto">
          <a:xfrm>
            <a:off x="3364772" y="3276336"/>
            <a:ext cx="561376" cy="682428"/>
          </a:xfrm>
          <a:custGeom>
            <a:avLst/>
            <a:gdLst>
              <a:gd name="T0" fmla="*/ 320 w 371"/>
              <a:gd name="T1" fmla="*/ 212 h 451"/>
              <a:gd name="T2" fmla="*/ 357 w 371"/>
              <a:gd name="T3" fmla="*/ 250 h 451"/>
              <a:gd name="T4" fmla="*/ 334 w 371"/>
              <a:gd name="T5" fmla="*/ 299 h 451"/>
              <a:gd name="T6" fmla="*/ 307 w 371"/>
              <a:gd name="T7" fmla="*/ 303 h 451"/>
              <a:gd name="T8" fmla="*/ 299 w 371"/>
              <a:gd name="T9" fmla="*/ 304 h 451"/>
              <a:gd name="T10" fmla="*/ 288 w 371"/>
              <a:gd name="T11" fmla="*/ 307 h 451"/>
              <a:gd name="T12" fmla="*/ 281 w 371"/>
              <a:gd name="T13" fmla="*/ 308 h 451"/>
              <a:gd name="T14" fmla="*/ 261 w 371"/>
              <a:gd name="T15" fmla="*/ 312 h 451"/>
              <a:gd name="T16" fmla="*/ 253 w 371"/>
              <a:gd name="T17" fmla="*/ 313 h 451"/>
              <a:gd name="T18" fmla="*/ 250 w 371"/>
              <a:gd name="T19" fmla="*/ 315 h 451"/>
              <a:gd name="T20" fmla="*/ 231 w 371"/>
              <a:gd name="T21" fmla="*/ 317 h 451"/>
              <a:gd name="T22" fmla="*/ 210 w 371"/>
              <a:gd name="T23" fmla="*/ 320 h 451"/>
              <a:gd name="T24" fmla="*/ 181 w 371"/>
              <a:gd name="T25" fmla="*/ 326 h 451"/>
              <a:gd name="T26" fmla="*/ 175 w 371"/>
              <a:gd name="T27" fmla="*/ 327 h 451"/>
              <a:gd name="T28" fmla="*/ 166 w 371"/>
              <a:gd name="T29" fmla="*/ 332 h 451"/>
              <a:gd name="T30" fmla="*/ 174 w 371"/>
              <a:gd name="T31" fmla="*/ 371 h 451"/>
              <a:gd name="T32" fmla="*/ 153 w 371"/>
              <a:gd name="T33" fmla="*/ 418 h 451"/>
              <a:gd name="T34" fmla="*/ 126 w 371"/>
              <a:gd name="T35" fmla="*/ 424 h 451"/>
              <a:gd name="T36" fmla="*/ 74 w 371"/>
              <a:gd name="T37" fmla="*/ 433 h 451"/>
              <a:gd name="T38" fmla="*/ 55 w 371"/>
              <a:gd name="T39" fmla="*/ 451 h 451"/>
              <a:gd name="T40" fmla="*/ 13 w 371"/>
              <a:gd name="T41" fmla="*/ 378 h 451"/>
              <a:gd name="T42" fmla="*/ 5 w 371"/>
              <a:gd name="T43" fmla="*/ 361 h 451"/>
              <a:gd name="T44" fmla="*/ 4 w 371"/>
              <a:gd name="T45" fmla="*/ 357 h 451"/>
              <a:gd name="T46" fmla="*/ 1 w 371"/>
              <a:gd name="T47" fmla="*/ 312 h 451"/>
              <a:gd name="T48" fmla="*/ 13 w 371"/>
              <a:gd name="T49" fmla="*/ 253 h 451"/>
              <a:gd name="T50" fmla="*/ 14 w 371"/>
              <a:gd name="T51" fmla="*/ 226 h 451"/>
              <a:gd name="T52" fmla="*/ 31 w 371"/>
              <a:gd name="T53" fmla="*/ 188 h 451"/>
              <a:gd name="T54" fmla="*/ 69 w 371"/>
              <a:gd name="T55" fmla="*/ 126 h 451"/>
              <a:gd name="T56" fmla="*/ 80 w 371"/>
              <a:gd name="T57" fmla="*/ 132 h 451"/>
              <a:gd name="T58" fmla="*/ 86 w 371"/>
              <a:gd name="T59" fmla="*/ 125 h 451"/>
              <a:gd name="T60" fmla="*/ 98 w 371"/>
              <a:gd name="T61" fmla="*/ 111 h 451"/>
              <a:gd name="T62" fmla="*/ 101 w 371"/>
              <a:gd name="T63" fmla="*/ 108 h 451"/>
              <a:gd name="T64" fmla="*/ 107 w 371"/>
              <a:gd name="T65" fmla="*/ 103 h 451"/>
              <a:gd name="T66" fmla="*/ 114 w 371"/>
              <a:gd name="T67" fmla="*/ 99 h 451"/>
              <a:gd name="T68" fmla="*/ 125 w 371"/>
              <a:gd name="T69" fmla="*/ 96 h 451"/>
              <a:gd name="T70" fmla="*/ 140 w 371"/>
              <a:gd name="T71" fmla="*/ 99 h 451"/>
              <a:gd name="T72" fmla="*/ 159 w 371"/>
              <a:gd name="T73" fmla="*/ 100 h 451"/>
              <a:gd name="T74" fmla="*/ 161 w 371"/>
              <a:gd name="T75" fmla="*/ 93 h 451"/>
              <a:gd name="T76" fmla="*/ 161 w 371"/>
              <a:gd name="T77" fmla="*/ 90 h 451"/>
              <a:gd name="T78" fmla="*/ 165 w 371"/>
              <a:gd name="T79" fmla="*/ 79 h 451"/>
              <a:gd name="T80" fmla="*/ 169 w 371"/>
              <a:gd name="T81" fmla="*/ 62 h 451"/>
              <a:gd name="T82" fmla="*/ 170 w 371"/>
              <a:gd name="T83" fmla="*/ 54 h 451"/>
              <a:gd name="T84" fmla="*/ 176 w 371"/>
              <a:gd name="T85" fmla="*/ 26 h 451"/>
              <a:gd name="T86" fmla="*/ 200 w 371"/>
              <a:gd name="T87" fmla="*/ 28 h 451"/>
              <a:gd name="T88" fmla="*/ 216 w 371"/>
              <a:gd name="T89" fmla="*/ 29 h 451"/>
              <a:gd name="T90" fmla="*/ 229 w 371"/>
              <a:gd name="T91" fmla="*/ 29 h 451"/>
              <a:gd name="T92" fmla="*/ 251 w 371"/>
              <a:gd name="T93" fmla="*/ 18 h 451"/>
              <a:gd name="T94" fmla="*/ 272 w 371"/>
              <a:gd name="T95" fmla="*/ 10 h 451"/>
              <a:gd name="T96" fmla="*/ 303 w 371"/>
              <a:gd name="T97" fmla="*/ 8 h 451"/>
              <a:gd name="T98" fmla="*/ 313 w 371"/>
              <a:gd name="T99" fmla="*/ 59 h 451"/>
              <a:gd name="T100" fmla="*/ 320 w 371"/>
              <a:gd name="T101" fmla="*/ 110 h 451"/>
              <a:gd name="T102" fmla="*/ 323 w 371"/>
              <a:gd name="T103" fmla="*/ 140 h 451"/>
              <a:gd name="T104" fmla="*/ 324 w 371"/>
              <a:gd name="T105" fmla="*/ 146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1" h="451">
                <a:moveTo>
                  <a:pt x="326" y="161"/>
                </a:moveTo>
                <a:lnTo>
                  <a:pt x="312" y="166"/>
                </a:lnTo>
                <a:lnTo>
                  <a:pt x="320" y="212"/>
                </a:lnTo>
                <a:lnTo>
                  <a:pt x="328" y="255"/>
                </a:lnTo>
                <a:lnTo>
                  <a:pt x="341" y="252"/>
                </a:lnTo>
                <a:lnTo>
                  <a:pt x="357" y="250"/>
                </a:lnTo>
                <a:lnTo>
                  <a:pt x="371" y="292"/>
                </a:lnTo>
                <a:lnTo>
                  <a:pt x="349" y="296"/>
                </a:lnTo>
                <a:lnTo>
                  <a:pt x="334" y="299"/>
                </a:lnTo>
                <a:lnTo>
                  <a:pt x="314" y="302"/>
                </a:lnTo>
                <a:lnTo>
                  <a:pt x="313" y="302"/>
                </a:lnTo>
                <a:lnTo>
                  <a:pt x="307" y="303"/>
                </a:lnTo>
                <a:lnTo>
                  <a:pt x="306" y="303"/>
                </a:lnTo>
                <a:lnTo>
                  <a:pt x="300" y="304"/>
                </a:lnTo>
                <a:lnTo>
                  <a:pt x="299" y="304"/>
                </a:lnTo>
                <a:lnTo>
                  <a:pt x="296" y="305"/>
                </a:lnTo>
                <a:lnTo>
                  <a:pt x="294" y="305"/>
                </a:lnTo>
                <a:lnTo>
                  <a:pt x="288" y="307"/>
                </a:lnTo>
                <a:lnTo>
                  <a:pt x="287" y="307"/>
                </a:lnTo>
                <a:lnTo>
                  <a:pt x="282" y="308"/>
                </a:lnTo>
                <a:lnTo>
                  <a:pt x="281" y="308"/>
                </a:lnTo>
                <a:lnTo>
                  <a:pt x="270" y="310"/>
                </a:lnTo>
                <a:lnTo>
                  <a:pt x="268" y="311"/>
                </a:lnTo>
                <a:lnTo>
                  <a:pt x="261" y="312"/>
                </a:lnTo>
                <a:lnTo>
                  <a:pt x="260" y="312"/>
                </a:lnTo>
                <a:lnTo>
                  <a:pt x="254" y="313"/>
                </a:lnTo>
                <a:lnTo>
                  <a:pt x="253" y="313"/>
                </a:lnTo>
                <a:lnTo>
                  <a:pt x="252" y="313"/>
                </a:lnTo>
                <a:lnTo>
                  <a:pt x="251" y="313"/>
                </a:lnTo>
                <a:lnTo>
                  <a:pt x="250" y="315"/>
                </a:lnTo>
                <a:lnTo>
                  <a:pt x="242" y="316"/>
                </a:lnTo>
                <a:lnTo>
                  <a:pt x="241" y="316"/>
                </a:lnTo>
                <a:lnTo>
                  <a:pt x="231" y="317"/>
                </a:lnTo>
                <a:lnTo>
                  <a:pt x="229" y="318"/>
                </a:lnTo>
                <a:lnTo>
                  <a:pt x="220" y="319"/>
                </a:lnTo>
                <a:lnTo>
                  <a:pt x="210" y="320"/>
                </a:lnTo>
                <a:lnTo>
                  <a:pt x="196" y="324"/>
                </a:lnTo>
                <a:lnTo>
                  <a:pt x="185" y="325"/>
                </a:lnTo>
                <a:lnTo>
                  <a:pt x="181" y="326"/>
                </a:lnTo>
                <a:lnTo>
                  <a:pt x="179" y="326"/>
                </a:lnTo>
                <a:lnTo>
                  <a:pt x="178" y="326"/>
                </a:lnTo>
                <a:lnTo>
                  <a:pt x="175" y="327"/>
                </a:lnTo>
                <a:lnTo>
                  <a:pt x="165" y="329"/>
                </a:lnTo>
                <a:lnTo>
                  <a:pt x="165" y="332"/>
                </a:lnTo>
                <a:lnTo>
                  <a:pt x="166" y="332"/>
                </a:lnTo>
                <a:lnTo>
                  <a:pt x="166" y="333"/>
                </a:lnTo>
                <a:lnTo>
                  <a:pt x="167" y="336"/>
                </a:lnTo>
                <a:lnTo>
                  <a:pt x="174" y="371"/>
                </a:lnTo>
                <a:lnTo>
                  <a:pt x="182" y="413"/>
                </a:lnTo>
                <a:lnTo>
                  <a:pt x="173" y="414"/>
                </a:lnTo>
                <a:lnTo>
                  <a:pt x="153" y="418"/>
                </a:lnTo>
                <a:lnTo>
                  <a:pt x="149" y="419"/>
                </a:lnTo>
                <a:lnTo>
                  <a:pt x="135" y="422"/>
                </a:lnTo>
                <a:lnTo>
                  <a:pt x="126" y="424"/>
                </a:lnTo>
                <a:lnTo>
                  <a:pt x="101" y="428"/>
                </a:lnTo>
                <a:lnTo>
                  <a:pt x="84" y="430"/>
                </a:lnTo>
                <a:lnTo>
                  <a:pt x="74" y="433"/>
                </a:lnTo>
                <a:lnTo>
                  <a:pt x="72" y="433"/>
                </a:lnTo>
                <a:lnTo>
                  <a:pt x="60" y="445"/>
                </a:lnTo>
                <a:lnTo>
                  <a:pt x="55" y="451"/>
                </a:lnTo>
                <a:lnTo>
                  <a:pt x="32" y="430"/>
                </a:lnTo>
                <a:lnTo>
                  <a:pt x="30" y="422"/>
                </a:lnTo>
                <a:lnTo>
                  <a:pt x="13" y="378"/>
                </a:lnTo>
                <a:lnTo>
                  <a:pt x="6" y="364"/>
                </a:lnTo>
                <a:lnTo>
                  <a:pt x="5" y="362"/>
                </a:lnTo>
                <a:lnTo>
                  <a:pt x="5" y="361"/>
                </a:lnTo>
                <a:lnTo>
                  <a:pt x="4" y="360"/>
                </a:lnTo>
                <a:lnTo>
                  <a:pt x="4" y="358"/>
                </a:lnTo>
                <a:lnTo>
                  <a:pt x="4" y="357"/>
                </a:lnTo>
                <a:lnTo>
                  <a:pt x="0" y="341"/>
                </a:lnTo>
                <a:lnTo>
                  <a:pt x="1" y="318"/>
                </a:lnTo>
                <a:lnTo>
                  <a:pt x="1" y="312"/>
                </a:lnTo>
                <a:lnTo>
                  <a:pt x="1" y="311"/>
                </a:lnTo>
                <a:lnTo>
                  <a:pt x="4" y="282"/>
                </a:lnTo>
                <a:lnTo>
                  <a:pt x="13" y="253"/>
                </a:lnTo>
                <a:lnTo>
                  <a:pt x="17" y="234"/>
                </a:lnTo>
                <a:lnTo>
                  <a:pt x="17" y="229"/>
                </a:lnTo>
                <a:lnTo>
                  <a:pt x="14" y="226"/>
                </a:lnTo>
                <a:lnTo>
                  <a:pt x="11" y="223"/>
                </a:lnTo>
                <a:lnTo>
                  <a:pt x="12" y="221"/>
                </a:lnTo>
                <a:lnTo>
                  <a:pt x="31" y="188"/>
                </a:lnTo>
                <a:lnTo>
                  <a:pt x="61" y="140"/>
                </a:lnTo>
                <a:lnTo>
                  <a:pt x="69" y="127"/>
                </a:lnTo>
                <a:lnTo>
                  <a:pt x="69" y="126"/>
                </a:lnTo>
                <a:lnTo>
                  <a:pt x="73" y="128"/>
                </a:lnTo>
                <a:lnTo>
                  <a:pt x="78" y="131"/>
                </a:lnTo>
                <a:lnTo>
                  <a:pt x="80" y="132"/>
                </a:lnTo>
                <a:lnTo>
                  <a:pt x="81" y="129"/>
                </a:lnTo>
                <a:lnTo>
                  <a:pt x="83" y="127"/>
                </a:lnTo>
                <a:lnTo>
                  <a:pt x="86" y="125"/>
                </a:lnTo>
                <a:lnTo>
                  <a:pt x="89" y="119"/>
                </a:lnTo>
                <a:lnTo>
                  <a:pt x="93" y="115"/>
                </a:lnTo>
                <a:lnTo>
                  <a:pt x="98" y="111"/>
                </a:lnTo>
                <a:lnTo>
                  <a:pt x="99" y="110"/>
                </a:lnTo>
                <a:lnTo>
                  <a:pt x="100" y="109"/>
                </a:lnTo>
                <a:lnTo>
                  <a:pt x="101" y="108"/>
                </a:lnTo>
                <a:lnTo>
                  <a:pt x="104" y="106"/>
                </a:lnTo>
                <a:lnTo>
                  <a:pt x="105" y="104"/>
                </a:lnTo>
                <a:lnTo>
                  <a:pt x="107" y="103"/>
                </a:lnTo>
                <a:lnTo>
                  <a:pt x="108" y="102"/>
                </a:lnTo>
                <a:lnTo>
                  <a:pt x="109" y="101"/>
                </a:lnTo>
                <a:lnTo>
                  <a:pt x="114" y="99"/>
                </a:lnTo>
                <a:lnTo>
                  <a:pt x="117" y="96"/>
                </a:lnTo>
                <a:lnTo>
                  <a:pt x="122" y="96"/>
                </a:lnTo>
                <a:lnTo>
                  <a:pt x="125" y="96"/>
                </a:lnTo>
                <a:lnTo>
                  <a:pt x="130" y="98"/>
                </a:lnTo>
                <a:lnTo>
                  <a:pt x="130" y="98"/>
                </a:lnTo>
                <a:lnTo>
                  <a:pt x="140" y="99"/>
                </a:lnTo>
                <a:lnTo>
                  <a:pt x="158" y="101"/>
                </a:lnTo>
                <a:lnTo>
                  <a:pt x="159" y="101"/>
                </a:lnTo>
                <a:lnTo>
                  <a:pt x="159" y="100"/>
                </a:lnTo>
                <a:lnTo>
                  <a:pt x="159" y="100"/>
                </a:lnTo>
                <a:lnTo>
                  <a:pt x="160" y="94"/>
                </a:lnTo>
                <a:lnTo>
                  <a:pt x="161" y="93"/>
                </a:lnTo>
                <a:lnTo>
                  <a:pt x="161" y="93"/>
                </a:lnTo>
                <a:lnTo>
                  <a:pt x="161" y="90"/>
                </a:lnTo>
                <a:lnTo>
                  <a:pt x="161" y="90"/>
                </a:lnTo>
                <a:lnTo>
                  <a:pt x="162" y="84"/>
                </a:lnTo>
                <a:lnTo>
                  <a:pt x="164" y="83"/>
                </a:lnTo>
                <a:lnTo>
                  <a:pt x="165" y="79"/>
                </a:lnTo>
                <a:lnTo>
                  <a:pt x="167" y="69"/>
                </a:lnTo>
                <a:lnTo>
                  <a:pt x="168" y="68"/>
                </a:lnTo>
                <a:lnTo>
                  <a:pt x="169" y="62"/>
                </a:lnTo>
                <a:lnTo>
                  <a:pt x="170" y="58"/>
                </a:lnTo>
                <a:lnTo>
                  <a:pt x="170" y="56"/>
                </a:lnTo>
                <a:lnTo>
                  <a:pt x="170" y="54"/>
                </a:lnTo>
                <a:lnTo>
                  <a:pt x="173" y="42"/>
                </a:lnTo>
                <a:lnTo>
                  <a:pt x="174" y="34"/>
                </a:lnTo>
                <a:lnTo>
                  <a:pt x="176" y="26"/>
                </a:lnTo>
                <a:lnTo>
                  <a:pt x="177" y="26"/>
                </a:lnTo>
                <a:lnTo>
                  <a:pt x="177" y="26"/>
                </a:lnTo>
                <a:lnTo>
                  <a:pt x="200" y="28"/>
                </a:lnTo>
                <a:lnTo>
                  <a:pt x="212" y="28"/>
                </a:lnTo>
                <a:lnTo>
                  <a:pt x="213" y="29"/>
                </a:lnTo>
                <a:lnTo>
                  <a:pt x="216" y="29"/>
                </a:lnTo>
                <a:lnTo>
                  <a:pt x="217" y="29"/>
                </a:lnTo>
                <a:lnTo>
                  <a:pt x="225" y="29"/>
                </a:lnTo>
                <a:lnTo>
                  <a:pt x="229" y="29"/>
                </a:lnTo>
                <a:lnTo>
                  <a:pt x="237" y="25"/>
                </a:lnTo>
                <a:lnTo>
                  <a:pt x="243" y="22"/>
                </a:lnTo>
                <a:lnTo>
                  <a:pt x="251" y="18"/>
                </a:lnTo>
                <a:lnTo>
                  <a:pt x="256" y="16"/>
                </a:lnTo>
                <a:lnTo>
                  <a:pt x="259" y="15"/>
                </a:lnTo>
                <a:lnTo>
                  <a:pt x="272" y="10"/>
                </a:lnTo>
                <a:lnTo>
                  <a:pt x="286" y="4"/>
                </a:lnTo>
                <a:lnTo>
                  <a:pt x="300" y="0"/>
                </a:lnTo>
                <a:lnTo>
                  <a:pt x="303" y="8"/>
                </a:lnTo>
                <a:lnTo>
                  <a:pt x="306" y="15"/>
                </a:lnTo>
                <a:lnTo>
                  <a:pt x="308" y="20"/>
                </a:lnTo>
                <a:lnTo>
                  <a:pt x="313" y="59"/>
                </a:lnTo>
                <a:lnTo>
                  <a:pt x="314" y="64"/>
                </a:lnTo>
                <a:lnTo>
                  <a:pt x="319" y="104"/>
                </a:lnTo>
                <a:lnTo>
                  <a:pt x="320" y="110"/>
                </a:lnTo>
                <a:lnTo>
                  <a:pt x="323" y="132"/>
                </a:lnTo>
                <a:lnTo>
                  <a:pt x="323" y="134"/>
                </a:lnTo>
                <a:lnTo>
                  <a:pt x="323" y="140"/>
                </a:lnTo>
                <a:lnTo>
                  <a:pt x="323" y="141"/>
                </a:lnTo>
                <a:lnTo>
                  <a:pt x="324" y="142"/>
                </a:lnTo>
                <a:lnTo>
                  <a:pt x="324" y="146"/>
                </a:lnTo>
                <a:lnTo>
                  <a:pt x="326" y="158"/>
                </a:lnTo>
                <a:lnTo>
                  <a:pt x="326" y="161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176" name="Freeform 915">
            <a:extLst>
              <a:ext uri="{FF2B5EF4-FFF2-40B4-BE49-F238E27FC236}">
                <a16:creationId xmlns:a16="http://schemas.microsoft.com/office/drawing/2014/main" id="{03BCFF41-0320-7533-000C-3CD86C7837C9}"/>
              </a:ext>
            </a:extLst>
          </p:cNvPr>
          <p:cNvSpPr>
            <a:spLocks/>
          </p:cNvSpPr>
          <p:nvPr/>
        </p:nvSpPr>
        <p:spPr bwMode="auto">
          <a:xfrm>
            <a:off x="3661348" y="3704555"/>
            <a:ext cx="579534" cy="665783"/>
          </a:xfrm>
          <a:custGeom>
            <a:avLst/>
            <a:gdLst>
              <a:gd name="T0" fmla="*/ 354 w 383"/>
              <a:gd name="T1" fmla="*/ 304 h 440"/>
              <a:gd name="T2" fmla="*/ 296 w 383"/>
              <a:gd name="T3" fmla="*/ 245 h 440"/>
              <a:gd name="T4" fmla="*/ 281 w 383"/>
              <a:gd name="T5" fmla="*/ 242 h 440"/>
              <a:gd name="T6" fmla="*/ 281 w 383"/>
              <a:gd name="T7" fmla="*/ 251 h 440"/>
              <a:gd name="T8" fmla="*/ 247 w 383"/>
              <a:gd name="T9" fmla="*/ 250 h 440"/>
              <a:gd name="T10" fmla="*/ 262 w 383"/>
              <a:gd name="T11" fmla="*/ 260 h 440"/>
              <a:gd name="T12" fmla="*/ 281 w 383"/>
              <a:gd name="T13" fmla="*/ 256 h 440"/>
              <a:gd name="T14" fmla="*/ 308 w 383"/>
              <a:gd name="T15" fmla="*/ 264 h 440"/>
              <a:gd name="T16" fmla="*/ 323 w 383"/>
              <a:gd name="T17" fmla="*/ 275 h 440"/>
              <a:gd name="T18" fmla="*/ 334 w 383"/>
              <a:gd name="T19" fmla="*/ 290 h 440"/>
              <a:gd name="T20" fmla="*/ 330 w 383"/>
              <a:gd name="T21" fmla="*/ 303 h 440"/>
              <a:gd name="T22" fmla="*/ 331 w 383"/>
              <a:gd name="T23" fmla="*/ 315 h 440"/>
              <a:gd name="T24" fmla="*/ 324 w 383"/>
              <a:gd name="T25" fmla="*/ 328 h 440"/>
              <a:gd name="T26" fmla="*/ 323 w 383"/>
              <a:gd name="T27" fmla="*/ 337 h 440"/>
              <a:gd name="T28" fmla="*/ 319 w 383"/>
              <a:gd name="T29" fmla="*/ 348 h 440"/>
              <a:gd name="T30" fmla="*/ 321 w 383"/>
              <a:gd name="T31" fmla="*/ 356 h 440"/>
              <a:gd name="T32" fmla="*/ 324 w 383"/>
              <a:gd name="T33" fmla="*/ 367 h 440"/>
              <a:gd name="T34" fmla="*/ 328 w 383"/>
              <a:gd name="T35" fmla="*/ 372 h 440"/>
              <a:gd name="T36" fmla="*/ 345 w 383"/>
              <a:gd name="T37" fmla="*/ 393 h 440"/>
              <a:gd name="T38" fmla="*/ 357 w 383"/>
              <a:gd name="T39" fmla="*/ 415 h 440"/>
              <a:gd name="T40" fmla="*/ 339 w 383"/>
              <a:gd name="T41" fmla="*/ 435 h 440"/>
              <a:gd name="T42" fmla="*/ 333 w 383"/>
              <a:gd name="T43" fmla="*/ 430 h 440"/>
              <a:gd name="T44" fmla="*/ 322 w 383"/>
              <a:gd name="T45" fmla="*/ 427 h 440"/>
              <a:gd name="T46" fmla="*/ 314 w 383"/>
              <a:gd name="T47" fmla="*/ 439 h 440"/>
              <a:gd name="T48" fmla="*/ 259 w 383"/>
              <a:gd name="T49" fmla="*/ 439 h 440"/>
              <a:gd name="T50" fmla="*/ 236 w 383"/>
              <a:gd name="T51" fmla="*/ 439 h 440"/>
              <a:gd name="T52" fmla="*/ 227 w 383"/>
              <a:gd name="T53" fmla="*/ 431 h 440"/>
              <a:gd name="T54" fmla="*/ 236 w 383"/>
              <a:gd name="T55" fmla="*/ 428 h 440"/>
              <a:gd name="T56" fmla="*/ 218 w 383"/>
              <a:gd name="T57" fmla="*/ 423 h 440"/>
              <a:gd name="T58" fmla="*/ 218 w 383"/>
              <a:gd name="T59" fmla="*/ 428 h 440"/>
              <a:gd name="T60" fmla="*/ 189 w 383"/>
              <a:gd name="T61" fmla="*/ 413 h 440"/>
              <a:gd name="T62" fmla="*/ 193 w 383"/>
              <a:gd name="T63" fmla="*/ 412 h 440"/>
              <a:gd name="T64" fmla="*/ 195 w 383"/>
              <a:gd name="T65" fmla="*/ 403 h 440"/>
              <a:gd name="T66" fmla="*/ 188 w 383"/>
              <a:gd name="T67" fmla="*/ 396 h 440"/>
              <a:gd name="T68" fmla="*/ 186 w 383"/>
              <a:gd name="T69" fmla="*/ 405 h 440"/>
              <a:gd name="T70" fmla="*/ 181 w 383"/>
              <a:gd name="T71" fmla="*/ 398 h 440"/>
              <a:gd name="T72" fmla="*/ 181 w 383"/>
              <a:gd name="T73" fmla="*/ 379 h 440"/>
              <a:gd name="T74" fmla="*/ 188 w 383"/>
              <a:gd name="T75" fmla="*/ 393 h 440"/>
              <a:gd name="T76" fmla="*/ 185 w 383"/>
              <a:gd name="T77" fmla="*/ 329 h 440"/>
              <a:gd name="T78" fmla="*/ 170 w 383"/>
              <a:gd name="T79" fmla="*/ 340 h 440"/>
              <a:gd name="T80" fmla="*/ 179 w 383"/>
              <a:gd name="T81" fmla="*/ 350 h 440"/>
              <a:gd name="T82" fmla="*/ 180 w 383"/>
              <a:gd name="T83" fmla="*/ 367 h 440"/>
              <a:gd name="T84" fmla="*/ 172 w 383"/>
              <a:gd name="T85" fmla="*/ 346 h 440"/>
              <a:gd name="T86" fmla="*/ 158 w 383"/>
              <a:gd name="T87" fmla="*/ 337 h 440"/>
              <a:gd name="T88" fmla="*/ 102 w 383"/>
              <a:gd name="T89" fmla="*/ 247 h 440"/>
              <a:gd name="T90" fmla="*/ 38 w 383"/>
              <a:gd name="T91" fmla="*/ 229 h 440"/>
              <a:gd name="T92" fmla="*/ 21 w 383"/>
              <a:gd name="T93" fmla="*/ 164 h 440"/>
              <a:gd name="T94" fmla="*/ 17 w 383"/>
              <a:gd name="T95" fmla="*/ 141 h 440"/>
              <a:gd name="T96" fmla="*/ 13 w 383"/>
              <a:gd name="T97" fmla="*/ 117 h 440"/>
              <a:gd name="T98" fmla="*/ 9 w 383"/>
              <a:gd name="T99" fmla="*/ 100 h 440"/>
              <a:gd name="T100" fmla="*/ 7 w 383"/>
              <a:gd name="T101" fmla="*/ 83 h 440"/>
              <a:gd name="T102" fmla="*/ 33 w 383"/>
              <a:gd name="T103" fmla="*/ 35 h 440"/>
              <a:gd name="T104" fmla="*/ 65 w 383"/>
              <a:gd name="T105" fmla="*/ 29 h 440"/>
              <a:gd name="T106" fmla="*/ 104 w 383"/>
              <a:gd name="T107" fmla="*/ 21 h 440"/>
              <a:gd name="T108" fmla="*/ 215 w 383"/>
              <a:gd name="T109" fmla="*/ 2 h 440"/>
              <a:gd name="T110" fmla="*/ 230 w 383"/>
              <a:gd name="T111" fmla="*/ 13 h 440"/>
              <a:gd name="T112" fmla="*/ 261 w 383"/>
              <a:gd name="T113" fmla="*/ 184 h 440"/>
              <a:gd name="T114" fmla="*/ 369 w 383"/>
              <a:gd name="T115" fmla="*/ 271 h 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83" h="440">
                <a:moveTo>
                  <a:pt x="383" y="300"/>
                </a:moveTo>
                <a:lnTo>
                  <a:pt x="382" y="302"/>
                </a:lnTo>
                <a:lnTo>
                  <a:pt x="380" y="304"/>
                </a:lnTo>
                <a:lnTo>
                  <a:pt x="378" y="310"/>
                </a:lnTo>
                <a:lnTo>
                  <a:pt x="376" y="318"/>
                </a:lnTo>
                <a:lnTo>
                  <a:pt x="366" y="320"/>
                </a:lnTo>
                <a:lnTo>
                  <a:pt x="361" y="319"/>
                </a:lnTo>
                <a:lnTo>
                  <a:pt x="357" y="313"/>
                </a:lnTo>
                <a:lnTo>
                  <a:pt x="356" y="305"/>
                </a:lnTo>
                <a:lnTo>
                  <a:pt x="354" y="304"/>
                </a:lnTo>
                <a:lnTo>
                  <a:pt x="353" y="302"/>
                </a:lnTo>
                <a:lnTo>
                  <a:pt x="345" y="281"/>
                </a:lnTo>
                <a:lnTo>
                  <a:pt x="337" y="273"/>
                </a:lnTo>
                <a:lnTo>
                  <a:pt x="328" y="267"/>
                </a:lnTo>
                <a:lnTo>
                  <a:pt x="318" y="262"/>
                </a:lnTo>
                <a:lnTo>
                  <a:pt x="316" y="261"/>
                </a:lnTo>
                <a:lnTo>
                  <a:pt x="314" y="260"/>
                </a:lnTo>
                <a:lnTo>
                  <a:pt x="311" y="255"/>
                </a:lnTo>
                <a:lnTo>
                  <a:pt x="310" y="253"/>
                </a:lnTo>
                <a:lnTo>
                  <a:pt x="296" y="245"/>
                </a:lnTo>
                <a:lnTo>
                  <a:pt x="292" y="246"/>
                </a:lnTo>
                <a:lnTo>
                  <a:pt x="290" y="245"/>
                </a:lnTo>
                <a:lnTo>
                  <a:pt x="287" y="246"/>
                </a:lnTo>
                <a:lnTo>
                  <a:pt x="283" y="246"/>
                </a:lnTo>
                <a:lnTo>
                  <a:pt x="284" y="243"/>
                </a:lnTo>
                <a:lnTo>
                  <a:pt x="285" y="243"/>
                </a:lnTo>
                <a:lnTo>
                  <a:pt x="285" y="242"/>
                </a:lnTo>
                <a:lnTo>
                  <a:pt x="283" y="243"/>
                </a:lnTo>
                <a:lnTo>
                  <a:pt x="282" y="242"/>
                </a:lnTo>
                <a:lnTo>
                  <a:pt x="281" y="242"/>
                </a:lnTo>
                <a:lnTo>
                  <a:pt x="278" y="243"/>
                </a:lnTo>
                <a:lnTo>
                  <a:pt x="275" y="240"/>
                </a:lnTo>
                <a:lnTo>
                  <a:pt x="274" y="240"/>
                </a:lnTo>
                <a:lnTo>
                  <a:pt x="276" y="243"/>
                </a:lnTo>
                <a:lnTo>
                  <a:pt x="278" y="245"/>
                </a:lnTo>
                <a:lnTo>
                  <a:pt x="280" y="245"/>
                </a:lnTo>
                <a:lnTo>
                  <a:pt x="280" y="247"/>
                </a:lnTo>
                <a:lnTo>
                  <a:pt x="280" y="248"/>
                </a:lnTo>
                <a:lnTo>
                  <a:pt x="280" y="250"/>
                </a:lnTo>
                <a:lnTo>
                  <a:pt x="281" y="251"/>
                </a:lnTo>
                <a:lnTo>
                  <a:pt x="280" y="252"/>
                </a:lnTo>
                <a:lnTo>
                  <a:pt x="275" y="254"/>
                </a:lnTo>
                <a:lnTo>
                  <a:pt x="275" y="255"/>
                </a:lnTo>
                <a:lnTo>
                  <a:pt x="275" y="256"/>
                </a:lnTo>
                <a:lnTo>
                  <a:pt x="276" y="258"/>
                </a:lnTo>
                <a:lnTo>
                  <a:pt x="275" y="258"/>
                </a:lnTo>
                <a:lnTo>
                  <a:pt x="270" y="260"/>
                </a:lnTo>
                <a:lnTo>
                  <a:pt x="264" y="259"/>
                </a:lnTo>
                <a:lnTo>
                  <a:pt x="255" y="254"/>
                </a:lnTo>
                <a:lnTo>
                  <a:pt x="247" y="250"/>
                </a:lnTo>
                <a:lnTo>
                  <a:pt x="246" y="247"/>
                </a:lnTo>
                <a:lnTo>
                  <a:pt x="242" y="244"/>
                </a:lnTo>
                <a:lnTo>
                  <a:pt x="240" y="244"/>
                </a:lnTo>
                <a:lnTo>
                  <a:pt x="239" y="246"/>
                </a:lnTo>
                <a:lnTo>
                  <a:pt x="240" y="248"/>
                </a:lnTo>
                <a:lnTo>
                  <a:pt x="245" y="250"/>
                </a:lnTo>
                <a:lnTo>
                  <a:pt x="249" y="254"/>
                </a:lnTo>
                <a:lnTo>
                  <a:pt x="254" y="258"/>
                </a:lnTo>
                <a:lnTo>
                  <a:pt x="258" y="259"/>
                </a:lnTo>
                <a:lnTo>
                  <a:pt x="262" y="260"/>
                </a:lnTo>
                <a:lnTo>
                  <a:pt x="267" y="262"/>
                </a:lnTo>
                <a:lnTo>
                  <a:pt x="270" y="262"/>
                </a:lnTo>
                <a:lnTo>
                  <a:pt x="271" y="261"/>
                </a:lnTo>
                <a:lnTo>
                  <a:pt x="273" y="261"/>
                </a:lnTo>
                <a:lnTo>
                  <a:pt x="274" y="260"/>
                </a:lnTo>
                <a:lnTo>
                  <a:pt x="276" y="260"/>
                </a:lnTo>
                <a:lnTo>
                  <a:pt x="278" y="259"/>
                </a:lnTo>
                <a:lnTo>
                  <a:pt x="279" y="258"/>
                </a:lnTo>
                <a:lnTo>
                  <a:pt x="280" y="258"/>
                </a:lnTo>
                <a:lnTo>
                  <a:pt x="281" y="256"/>
                </a:lnTo>
                <a:lnTo>
                  <a:pt x="282" y="256"/>
                </a:lnTo>
                <a:lnTo>
                  <a:pt x="289" y="258"/>
                </a:lnTo>
                <a:lnTo>
                  <a:pt x="291" y="258"/>
                </a:lnTo>
                <a:lnTo>
                  <a:pt x="293" y="259"/>
                </a:lnTo>
                <a:lnTo>
                  <a:pt x="298" y="260"/>
                </a:lnTo>
                <a:lnTo>
                  <a:pt x="299" y="261"/>
                </a:lnTo>
                <a:lnTo>
                  <a:pt x="301" y="261"/>
                </a:lnTo>
                <a:lnTo>
                  <a:pt x="304" y="262"/>
                </a:lnTo>
                <a:lnTo>
                  <a:pt x="306" y="263"/>
                </a:lnTo>
                <a:lnTo>
                  <a:pt x="308" y="264"/>
                </a:lnTo>
                <a:lnTo>
                  <a:pt x="311" y="267"/>
                </a:lnTo>
                <a:lnTo>
                  <a:pt x="314" y="269"/>
                </a:lnTo>
                <a:lnTo>
                  <a:pt x="314" y="270"/>
                </a:lnTo>
                <a:lnTo>
                  <a:pt x="315" y="271"/>
                </a:lnTo>
                <a:lnTo>
                  <a:pt x="316" y="271"/>
                </a:lnTo>
                <a:lnTo>
                  <a:pt x="317" y="272"/>
                </a:lnTo>
                <a:lnTo>
                  <a:pt x="318" y="272"/>
                </a:lnTo>
                <a:lnTo>
                  <a:pt x="319" y="273"/>
                </a:lnTo>
                <a:lnTo>
                  <a:pt x="322" y="273"/>
                </a:lnTo>
                <a:lnTo>
                  <a:pt x="323" y="275"/>
                </a:lnTo>
                <a:lnTo>
                  <a:pt x="325" y="276"/>
                </a:lnTo>
                <a:lnTo>
                  <a:pt x="326" y="278"/>
                </a:lnTo>
                <a:lnTo>
                  <a:pt x="327" y="279"/>
                </a:lnTo>
                <a:lnTo>
                  <a:pt x="328" y="280"/>
                </a:lnTo>
                <a:lnTo>
                  <a:pt x="330" y="281"/>
                </a:lnTo>
                <a:lnTo>
                  <a:pt x="331" y="284"/>
                </a:lnTo>
                <a:lnTo>
                  <a:pt x="332" y="285"/>
                </a:lnTo>
                <a:lnTo>
                  <a:pt x="333" y="287"/>
                </a:lnTo>
                <a:lnTo>
                  <a:pt x="334" y="288"/>
                </a:lnTo>
                <a:lnTo>
                  <a:pt x="334" y="290"/>
                </a:lnTo>
                <a:lnTo>
                  <a:pt x="334" y="292"/>
                </a:lnTo>
                <a:lnTo>
                  <a:pt x="333" y="293"/>
                </a:lnTo>
                <a:lnTo>
                  <a:pt x="333" y="294"/>
                </a:lnTo>
                <a:lnTo>
                  <a:pt x="333" y="296"/>
                </a:lnTo>
                <a:lnTo>
                  <a:pt x="332" y="297"/>
                </a:lnTo>
                <a:lnTo>
                  <a:pt x="332" y="298"/>
                </a:lnTo>
                <a:lnTo>
                  <a:pt x="331" y="300"/>
                </a:lnTo>
                <a:lnTo>
                  <a:pt x="331" y="301"/>
                </a:lnTo>
                <a:lnTo>
                  <a:pt x="330" y="302"/>
                </a:lnTo>
                <a:lnTo>
                  <a:pt x="330" y="303"/>
                </a:lnTo>
                <a:lnTo>
                  <a:pt x="328" y="304"/>
                </a:lnTo>
                <a:lnTo>
                  <a:pt x="328" y="305"/>
                </a:lnTo>
                <a:lnTo>
                  <a:pt x="328" y="306"/>
                </a:lnTo>
                <a:lnTo>
                  <a:pt x="330" y="308"/>
                </a:lnTo>
                <a:lnTo>
                  <a:pt x="331" y="309"/>
                </a:lnTo>
                <a:lnTo>
                  <a:pt x="331" y="310"/>
                </a:lnTo>
                <a:lnTo>
                  <a:pt x="332" y="311"/>
                </a:lnTo>
                <a:lnTo>
                  <a:pt x="332" y="312"/>
                </a:lnTo>
                <a:lnTo>
                  <a:pt x="332" y="313"/>
                </a:lnTo>
                <a:lnTo>
                  <a:pt x="331" y="315"/>
                </a:lnTo>
                <a:lnTo>
                  <a:pt x="330" y="317"/>
                </a:lnTo>
                <a:lnTo>
                  <a:pt x="328" y="318"/>
                </a:lnTo>
                <a:lnTo>
                  <a:pt x="328" y="319"/>
                </a:lnTo>
                <a:lnTo>
                  <a:pt x="327" y="320"/>
                </a:lnTo>
                <a:lnTo>
                  <a:pt x="327" y="322"/>
                </a:lnTo>
                <a:lnTo>
                  <a:pt x="327" y="323"/>
                </a:lnTo>
                <a:lnTo>
                  <a:pt x="326" y="325"/>
                </a:lnTo>
                <a:lnTo>
                  <a:pt x="326" y="326"/>
                </a:lnTo>
                <a:lnTo>
                  <a:pt x="325" y="327"/>
                </a:lnTo>
                <a:lnTo>
                  <a:pt x="324" y="328"/>
                </a:lnTo>
                <a:lnTo>
                  <a:pt x="323" y="329"/>
                </a:lnTo>
                <a:lnTo>
                  <a:pt x="323" y="330"/>
                </a:lnTo>
                <a:lnTo>
                  <a:pt x="322" y="330"/>
                </a:lnTo>
                <a:lnTo>
                  <a:pt x="322" y="331"/>
                </a:lnTo>
                <a:lnTo>
                  <a:pt x="322" y="334"/>
                </a:lnTo>
                <a:lnTo>
                  <a:pt x="322" y="336"/>
                </a:lnTo>
                <a:lnTo>
                  <a:pt x="321" y="337"/>
                </a:lnTo>
                <a:lnTo>
                  <a:pt x="323" y="337"/>
                </a:lnTo>
                <a:lnTo>
                  <a:pt x="323" y="338"/>
                </a:lnTo>
                <a:lnTo>
                  <a:pt x="323" y="337"/>
                </a:lnTo>
                <a:lnTo>
                  <a:pt x="321" y="337"/>
                </a:lnTo>
                <a:lnTo>
                  <a:pt x="322" y="338"/>
                </a:lnTo>
                <a:lnTo>
                  <a:pt x="321" y="338"/>
                </a:lnTo>
                <a:lnTo>
                  <a:pt x="319" y="345"/>
                </a:lnTo>
                <a:lnTo>
                  <a:pt x="322" y="345"/>
                </a:lnTo>
                <a:lnTo>
                  <a:pt x="319" y="346"/>
                </a:lnTo>
                <a:lnTo>
                  <a:pt x="318" y="346"/>
                </a:lnTo>
                <a:lnTo>
                  <a:pt x="318" y="347"/>
                </a:lnTo>
                <a:lnTo>
                  <a:pt x="319" y="347"/>
                </a:lnTo>
                <a:lnTo>
                  <a:pt x="319" y="348"/>
                </a:lnTo>
                <a:lnTo>
                  <a:pt x="319" y="350"/>
                </a:lnTo>
                <a:lnTo>
                  <a:pt x="319" y="351"/>
                </a:lnTo>
                <a:lnTo>
                  <a:pt x="319" y="352"/>
                </a:lnTo>
                <a:lnTo>
                  <a:pt x="319" y="353"/>
                </a:lnTo>
                <a:lnTo>
                  <a:pt x="323" y="352"/>
                </a:lnTo>
                <a:lnTo>
                  <a:pt x="324" y="353"/>
                </a:lnTo>
                <a:lnTo>
                  <a:pt x="321" y="354"/>
                </a:lnTo>
                <a:lnTo>
                  <a:pt x="321" y="356"/>
                </a:lnTo>
                <a:lnTo>
                  <a:pt x="326" y="355"/>
                </a:lnTo>
                <a:lnTo>
                  <a:pt x="321" y="356"/>
                </a:lnTo>
                <a:lnTo>
                  <a:pt x="319" y="357"/>
                </a:lnTo>
                <a:lnTo>
                  <a:pt x="319" y="359"/>
                </a:lnTo>
                <a:lnTo>
                  <a:pt x="321" y="360"/>
                </a:lnTo>
                <a:lnTo>
                  <a:pt x="322" y="361"/>
                </a:lnTo>
                <a:lnTo>
                  <a:pt x="321" y="362"/>
                </a:lnTo>
                <a:lnTo>
                  <a:pt x="322" y="363"/>
                </a:lnTo>
                <a:lnTo>
                  <a:pt x="323" y="364"/>
                </a:lnTo>
                <a:lnTo>
                  <a:pt x="323" y="365"/>
                </a:lnTo>
                <a:lnTo>
                  <a:pt x="324" y="365"/>
                </a:lnTo>
                <a:lnTo>
                  <a:pt x="324" y="367"/>
                </a:lnTo>
                <a:lnTo>
                  <a:pt x="325" y="368"/>
                </a:lnTo>
                <a:lnTo>
                  <a:pt x="332" y="365"/>
                </a:lnTo>
                <a:lnTo>
                  <a:pt x="337" y="363"/>
                </a:lnTo>
                <a:lnTo>
                  <a:pt x="339" y="365"/>
                </a:lnTo>
                <a:lnTo>
                  <a:pt x="332" y="368"/>
                </a:lnTo>
                <a:lnTo>
                  <a:pt x="332" y="367"/>
                </a:lnTo>
                <a:lnTo>
                  <a:pt x="326" y="369"/>
                </a:lnTo>
                <a:lnTo>
                  <a:pt x="327" y="370"/>
                </a:lnTo>
                <a:lnTo>
                  <a:pt x="327" y="371"/>
                </a:lnTo>
                <a:lnTo>
                  <a:pt x="328" y="372"/>
                </a:lnTo>
                <a:lnTo>
                  <a:pt x="331" y="373"/>
                </a:lnTo>
                <a:lnTo>
                  <a:pt x="333" y="375"/>
                </a:lnTo>
                <a:lnTo>
                  <a:pt x="335" y="376"/>
                </a:lnTo>
                <a:lnTo>
                  <a:pt x="337" y="377"/>
                </a:lnTo>
                <a:lnTo>
                  <a:pt x="340" y="379"/>
                </a:lnTo>
                <a:lnTo>
                  <a:pt x="341" y="380"/>
                </a:lnTo>
                <a:lnTo>
                  <a:pt x="343" y="382"/>
                </a:lnTo>
                <a:lnTo>
                  <a:pt x="343" y="386"/>
                </a:lnTo>
                <a:lnTo>
                  <a:pt x="344" y="389"/>
                </a:lnTo>
                <a:lnTo>
                  <a:pt x="345" y="393"/>
                </a:lnTo>
                <a:lnTo>
                  <a:pt x="344" y="396"/>
                </a:lnTo>
                <a:lnTo>
                  <a:pt x="343" y="399"/>
                </a:lnTo>
                <a:lnTo>
                  <a:pt x="343" y="402"/>
                </a:lnTo>
                <a:lnTo>
                  <a:pt x="345" y="405"/>
                </a:lnTo>
                <a:lnTo>
                  <a:pt x="348" y="407"/>
                </a:lnTo>
                <a:lnTo>
                  <a:pt x="349" y="407"/>
                </a:lnTo>
                <a:lnTo>
                  <a:pt x="351" y="407"/>
                </a:lnTo>
                <a:lnTo>
                  <a:pt x="354" y="410"/>
                </a:lnTo>
                <a:lnTo>
                  <a:pt x="356" y="411"/>
                </a:lnTo>
                <a:lnTo>
                  <a:pt x="357" y="415"/>
                </a:lnTo>
                <a:lnTo>
                  <a:pt x="357" y="420"/>
                </a:lnTo>
                <a:lnTo>
                  <a:pt x="356" y="422"/>
                </a:lnTo>
                <a:lnTo>
                  <a:pt x="354" y="426"/>
                </a:lnTo>
                <a:lnTo>
                  <a:pt x="351" y="429"/>
                </a:lnTo>
                <a:lnTo>
                  <a:pt x="348" y="431"/>
                </a:lnTo>
                <a:lnTo>
                  <a:pt x="345" y="431"/>
                </a:lnTo>
                <a:lnTo>
                  <a:pt x="343" y="432"/>
                </a:lnTo>
                <a:lnTo>
                  <a:pt x="341" y="434"/>
                </a:lnTo>
                <a:lnTo>
                  <a:pt x="340" y="435"/>
                </a:lnTo>
                <a:lnTo>
                  <a:pt x="339" y="435"/>
                </a:lnTo>
                <a:lnTo>
                  <a:pt x="339" y="432"/>
                </a:lnTo>
                <a:lnTo>
                  <a:pt x="339" y="431"/>
                </a:lnTo>
                <a:lnTo>
                  <a:pt x="337" y="431"/>
                </a:lnTo>
                <a:lnTo>
                  <a:pt x="336" y="432"/>
                </a:lnTo>
                <a:lnTo>
                  <a:pt x="336" y="434"/>
                </a:lnTo>
                <a:lnTo>
                  <a:pt x="335" y="434"/>
                </a:lnTo>
                <a:lnTo>
                  <a:pt x="334" y="434"/>
                </a:lnTo>
                <a:lnTo>
                  <a:pt x="333" y="432"/>
                </a:lnTo>
                <a:lnTo>
                  <a:pt x="333" y="431"/>
                </a:lnTo>
                <a:lnTo>
                  <a:pt x="333" y="430"/>
                </a:lnTo>
                <a:lnTo>
                  <a:pt x="332" y="430"/>
                </a:lnTo>
                <a:lnTo>
                  <a:pt x="331" y="429"/>
                </a:lnTo>
                <a:lnTo>
                  <a:pt x="330" y="428"/>
                </a:lnTo>
                <a:lnTo>
                  <a:pt x="330" y="436"/>
                </a:lnTo>
                <a:lnTo>
                  <a:pt x="328" y="436"/>
                </a:lnTo>
                <a:lnTo>
                  <a:pt x="328" y="428"/>
                </a:lnTo>
                <a:lnTo>
                  <a:pt x="326" y="428"/>
                </a:lnTo>
                <a:lnTo>
                  <a:pt x="325" y="428"/>
                </a:lnTo>
                <a:lnTo>
                  <a:pt x="324" y="427"/>
                </a:lnTo>
                <a:lnTo>
                  <a:pt x="322" y="427"/>
                </a:lnTo>
                <a:lnTo>
                  <a:pt x="319" y="428"/>
                </a:lnTo>
                <a:lnTo>
                  <a:pt x="318" y="431"/>
                </a:lnTo>
                <a:lnTo>
                  <a:pt x="318" y="434"/>
                </a:lnTo>
                <a:lnTo>
                  <a:pt x="318" y="436"/>
                </a:lnTo>
                <a:lnTo>
                  <a:pt x="317" y="436"/>
                </a:lnTo>
                <a:lnTo>
                  <a:pt x="317" y="437"/>
                </a:lnTo>
                <a:lnTo>
                  <a:pt x="317" y="438"/>
                </a:lnTo>
                <a:lnTo>
                  <a:pt x="316" y="439"/>
                </a:lnTo>
                <a:lnTo>
                  <a:pt x="315" y="439"/>
                </a:lnTo>
                <a:lnTo>
                  <a:pt x="314" y="439"/>
                </a:lnTo>
                <a:lnTo>
                  <a:pt x="309" y="439"/>
                </a:lnTo>
                <a:lnTo>
                  <a:pt x="306" y="439"/>
                </a:lnTo>
                <a:lnTo>
                  <a:pt x="301" y="439"/>
                </a:lnTo>
                <a:lnTo>
                  <a:pt x="300" y="438"/>
                </a:lnTo>
                <a:lnTo>
                  <a:pt x="298" y="437"/>
                </a:lnTo>
                <a:lnTo>
                  <a:pt x="293" y="437"/>
                </a:lnTo>
                <a:lnTo>
                  <a:pt x="289" y="437"/>
                </a:lnTo>
                <a:lnTo>
                  <a:pt x="284" y="437"/>
                </a:lnTo>
                <a:lnTo>
                  <a:pt x="281" y="438"/>
                </a:lnTo>
                <a:lnTo>
                  <a:pt x="259" y="439"/>
                </a:lnTo>
                <a:lnTo>
                  <a:pt x="258" y="440"/>
                </a:lnTo>
                <a:lnTo>
                  <a:pt x="258" y="439"/>
                </a:lnTo>
                <a:lnTo>
                  <a:pt x="257" y="439"/>
                </a:lnTo>
                <a:lnTo>
                  <a:pt x="255" y="439"/>
                </a:lnTo>
                <a:lnTo>
                  <a:pt x="250" y="438"/>
                </a:lnTo>
                <a:lnTo>
                  <a:pt x="248" y="438"/>
                </a:lnTo>
                <a:lnTo>
                  <a:pt x="245" y="438"/>
                </a:lnTo>
                <a:lnTo>
                  <a:pt x="242" y="439"/>
                </a:lnTo>
                <a:lnTo>
                  <a:pt x="239" y="439"/>
                </a:lnTo>
                <a:lnTo>
                  <a:pt x="236" y="439"/>
                </a:lnTo>
                <a:lnTo>
                  <a:pt x="232" y="439"/>
                </a:lnTo>
                <a:lnTo>
                  <a:pt x="229" y="437"/>
                </a:lnTo>
                <a:lnTo>
                  <a:pt x="227" y="436"/>
                </a:lnTo>
                <a:lnTo>
                  <a:pt x="223" y="435"/>
                </a:lnTo>
                <a:lnTo>
                  <a:pt x="221" y="432"/>
                </a:lnTo>
                <a:lnTo>
                  <a:pt x="221" y="431"/>
                </a:lnTo>
                <a:lnTo>
                  <a:pt x="221" y="430"/>
                </a:lnTo>
                <a:lnTo>
                  <a:pt x="223" y="430"/>
                </a:lnTo>
                <a:lnTo>
                  <a:pt x="224" y="430"/>
                </a:lnTo>
                <a:lnTo>
                  <a:pt x="227" y="431"/>
                </a:lnTo>
                <a:lnTo>
                  <a:pt x="228" y="432"/>
                </a:lnTo>
                <a:lnTo>
                  <a:pt x="229" y="434"/>
                </a:lnTo>
                <a:lnTo>
                  <a:pt x="231" y="435"/>
                </a:lnTo>
                <a:lnTo>
                  <a:pt x="233" y="436"/>
                </a:lnTo>
                <a:lnTo>
                  <a:pt x="235" y="436"/>
                </a:lnTo>
                <a:lnTo>
                  <a:pt x="236" y="435"/>
                </a:lnTo>
                <a:lnTo>
                  <a:pt x="237" y="434"/>
                </a:lnTo>
                <a:lnTo>
                  <a:pt x="237" y="431"/>
                </a:lnTo>
                <a:lnTo>
                  <a:pt x="237" y="430"/>
                </a:lnTo>
                <a:lnTo>
                  <a:pt x="236" y="428"/>
                </a:lnTo>
                <a:lnTo>
                  <a:pt x="235" y="427"/>
                </a:lnTo>
                <a:lnTo>
                  <a:pt x="231" y="426"/>
                </a:lnTo>
                <a:lnTo>
                  <a:pt x="229" y="424"/>
                </a:lnTo>
                <a:lnTo>
                  <a:pt x="228" y="423"/>
                </a:lnTo>
                <a:lnTo>
                  <a:pt x="226" y="423"/>
                </a:lnTo>
                <a:lnTo>
                  <a:pt x="224" y="424"/>
                </a:lnTo>
                <a:lnTo>
                  <a:pt x="222" y="424"/>
                </a:lnTo>
                <a:lnTo>
                  <a:pt x="221" y="424"/>
                </a:lnTo>
                <a:lnTo>
                  <a:pt x="219" y="423"/>
                </a:lnTo>
                <a:lnTo>
                  <a:pt x="218" y="423"/>
                </a:lnTo>
                <a:lnTo>
                  <a:pt x="216" y="423"/>
                </a:lnTo>
                <a:lnTo>
                  <a:pt x="214" y="423"/>
                </a:lnTo>
                <a:lnTo>
                  <a:pt x="213" y="422"/>
                </a:lnTo>
                <a:lnTo>
                  <a:pt x="212" y="422"/>
                </a:lnTo>
                <a:lnTo>
                  <a:pt x="212" y="423"/>
                </a:lnTo>
                <a:lnTo>
                  <a:pt x="212" y="424"/>
                </a:lnTo>
                <a:lnTo>
                  <a:pt x="213" y="426"/>
                </a:lnTo>
                <a:lnTo>
                  <a:pt x="215" y="427"/>
                </a:lnTo>
                <a:lnTo>
                  <a:pt x="216" y="427"/>
                </a:lnTo>
                <a:lnTo>
                  <a:pt x="218" y="428"/>
                </a:lnTo>
                <a:lnTo>
                  <a:pt x="219" y="428"/>
                </a:lnTo>
                <a:lnTo>
                  <a:pt x="220" y="429"/>
                </a:lnTo>
                <a:lnTo>
                  <a:pt x="220" y="430"/>
                </a:lnTo>
                <a:lnTo>
                  <a:pt x="218" y="431"/>
                </a:lnTo>
                <a:lnTo>
                  <a:pt x="202" y="421"/>
                </a:lnTo>
                <a:lnTo>
                  <a:pt x="198" y="420"/>
                </a:lnTo>
                <a:lnTo>
                  <a:pt x="196" y="418"/>
                </a:lnTo>
                <a:lnTo>
                  <a:pt x="194" y="417"/>
                </a:lnTo>
                <a:lnTo>
                  <a:pt x="192" y="415"/>
                </a:lnTo>
                <a:lnTo>
                  <a:pt x="189" y="413"/>
                </a:lnTo>
                <a:lnTo>
                  <a:pt x="187" y="412"/>
                </a:lnTo>
                <a:lnTo>
                  <a:pt x="187" y="411"/>
                </a:lnTo>
                <a:lnTo>
                  <a:pt x="187" y="410"/>
                </a:lnTo>
                <a:lnTo>
                  <a:pt x="188" y="410"/>
                </a:lnTo>
                <a:lnTo>
                  <a:pt x="189" y="410"/>
                </a:lnTo>
                <a:lnTo>
                  <a:pt x="189" y="411"/>
                </a:lnTo>
                <a:lnTo>
                  <a:pt x="190" y="411"/>
                </a:lnTo>
                <a:lnTo>
                  <a:pt x="192" y="412"/>
                </a:lnTo>
                <a:lnTo>
                  <a:pt x="193" y="413"/>
                </a:lnTo>
                <a:lnTo>
                  <a:pt x="193" y="412"/>
                </a:lnTo>
                <a:lnTo>
                  <a:pt x="194" y="411"/>
                </a:lnTo>
                <a:lnTo>
                  <a:pt x="194" y="410"/>
                </a:lnTo>
                <a:lnTo>
                  <a:pt x="195" y="410"/>
                </a:lnTo>
                <a:lnTo>
                  <a:pt x="196" y="410"/>
                </a:lnTo>
                <a:lnTo>
                  <a:pt x="196" y="409"/>
                </a:lnTo>
                <a:lnTo>
                  <a:pt x="195" y="407"/>
                </a:lnTo>
                <a:lnTo>
                  <a:pt x="195" y="406"/>
                </a:lnTo>
                <a:lnTo>
                  <a:pt x="195" y="405"/>
                </a:lnTo>
                <a:lnTo>
                  <a:pt x="195" y="404"/>
                </a:lnTo>
                <a:lnTo>
                  <a:pt x="195" y="403"/>
                </a:lnTo>
                <a:lnTo>
                  <a:pt x="195" y="402"/>
                </a:lnTo>
                <a:lnTo>
                  <a:pt x="194" y="402"/>
                </a:lnTo>
                <a:lnTo>
                  <a:pt x="193" y="401"/>
                </a:lnTo>
                <a:lnTo>
                  <a:pt x="193" y="399"/>
                </a:lnTo>
                <a:lnTo>
                  <a:pt x="193" y="398"/>
                </a:lnTo>
                <a:lnTo>
                  <a:pt x="193" y="397"/>
                </a:lnTo>
                <a:lnTo>
                  <a:pt x="192" y="396"/>
                </a:lnTo>
                <a:lnTo>
                  <a:pt x="190" y="396"/>
                </a:lnTo>
                <a:lnTo>
                  <a:pt x="189" y="396"/>
                </a:lnTo>
                <a:lnTo>
                  <a:pt x="188" y="396"/>
                </a:lnTo>
                <a:lnTo>
                  <a:pt x="187" y="396"/>
                </a:lnTo>
                <a:lnTo>
                  <a:pt x="186" y="397"/>
                </a:lnTo>
                <a:lnTo>
                  <a:pt x="185" y="397"/>
                </a:lnTo>
                <a:lnTo>
                  <a:pt x="185" y="398"/>
                </a:lnTo>
                <a:lnTo>
                  <a:pt x="185" y="399"/>
                </a:lnTo>
                <a:lnTo>
                  <a:pt x="184" y="401"/>
                </a:lnTo>
                <a:lnTo>
                  <a:pt x="185" y="402"/>
                </a:lnTo>
                <a:lnTo>
                  <a:pt x="185" y="403"/>
                </a:lnTo>
                <a:lnTo>
                  <a:pt x="186" y="404"/>
                </a:lnTo>
                <a:lnTo>
                  <a:pt x="186" y="405"/>
                </a:lnTo>
                <a:lnTo>
                  <a:pt x="186" y="406"/>
                </a:lnTo>
                <a:lnTo>
                  <a:pt x="187" y="407"/>
                </a:lnTo>
                <a:lnTo>
                  <a:pt x="188" y="409"/>
                </a:lnTo>
                <a:lnTo>
                  <a:pt x="188" y="410"/>
                </a:lnTo>
                <a:lnTo>
                  <a:pt x="187" y="410"/>
                </a:lnTo>
                <a:lnTo>
                  <a:pt x="186" y="410"/>
                </a:lnTo>
                <a:lnTo>
                  <a:pt x="184" y="406"/>
                </a:lnTo>
                <a:lnTo>
                  <a:pt x="183" y="404"/>
                </a:lnTo>
                <a:lnTo>
                  <a:pt x="181" y="402"/>
                </a:lnTo>
                <a:lnTo>
                  <a:pt x="181" y="398"/>
                </a:lnTo>
                <a:lnTo>
                  <a:pt x="180" y="396"/>
                </a:lnTo>
                <a:lnTo>
                  <a:pt x="180" y="394"/>
                </a:lnTo>
                <a:lnTo>
                  <a:pt x="180" y="390"/>
                </a:lnTo>
                <a:lnTo>
                  <a:pt x="180" y="387"/>
                </a:lnTo>
                <a:lnTo>
                  <a:pt x="179" y="384"/>
                </a:lnTo>
                <a:lnTo>
                  <a:pt x="179" y="381"/>
                </a:lnTo>
                <a:lnTo>
                  <a:pt x="179" y="379"/>
                </a:lnTo>
                <a:lnTo>
                  <a:pt x="180" y="379"/>
                </a:lnTo>
                <a:lnTo>
                  <a:pt x="181" y="378"/>
                </a:lnTo>
                <a:lnTo>
                  <a:pt x="181" y="379"/>
                </a:lnTo>
                <a:lnTo>
                  <a:pt x="181" y="380"/>
                </a:lnTo>
                <a:lnTo>
                  <a:pt x="181" y="382"/>
                </a:lnTo>
                <a:lnTo>
                  <a:pt x="183" y="385"/>
                </a:lnTo>
                <a:lnTo>
                  <a:pt x="183" y="387"/>
                </a:lnTo>
                <a:lnTo>
                  <a:pt x="183" y="389"/>
                </a:lnTo>
                <a:lnTo>
                  <a:pt x="183" y="390"/>
                </a:lnTo>
                <a:lnTo>
                  <a:pt x="184" y="392"/>
                </a:lnTo>
                <a:lnTo>
                  <a:pt x="185" y="393"/>
                </a:lnTo>
                <a:lnTo>
                  <a:pt x="186" y="393"/>
                </a:lnTo>
                <a:lnTo>
                  <a:pt x="188" y="393"/>
                </a:lnTo>
                <a:lnTo>
                  <a:pt x="190" y="393"/>
                </a:lnTo>
                <a:lnTo>
                  <a:pt x="192" y="384"/>
                </a:lnTo>
                <a:lnTo>
                  <a:pt x="194" y="368"/>
                </a:lnTo>
                <a:lnTo>
                  <a:pt x="195" y="365"/>
                </a:lnTo>
                <a:lnTo>
                  <a:pt x="192" y="353"/>
                </a:lnTo>
                <a:lnTo>
                  <a:pt x="189" y="346"/>
                </a:lnTo>
                <a:lnTo>
                  <a:pt x="186" y="326"/>
                </a:lnTo>
                <a:lnTo>
                  <a:pt x="186" y="327"/>
                </a:lnTo>
                <a:lnTo>
                  <a:pt x="186" y="328"/>
                </a:lnTo>
                <a:lnTo>
                  <a:pt x="185" y="329"/>
                </a:lnTo>
                <a:lnTo>
                  <a:pt x="185" y="331"/>
                </a:lnTo>
                <a:lnTo>
                  <a:pt x="184" y="331"/>
                </a:lnTo>
                <a:lnTo>
                  <a:pt x="180" y="331"/>
                </a:lnTo>
                <a:lnTo>
                  <a:pt x="178" y="332"/>
                </a:lnTo>
                <a:lnTo>
                  <a:pt x="177" y="334"/>
                </a:lnTo>
                <a:lnTo>
                  <a:pt x="176" y="335"/>
                </a:lnTo>
                <a:lnTo>
                  <a:pt x="173" y="336"/>
                </a:lnTo>
                <a:lnTo>
                  <a:pt x="169" y="338"/>
                </a:lnTo>
                <a:lnTo>
                  <a:pt x="169" y="339"/>
                </a:lnTo>
                <a:lnTo>
                  <a:pt x="170" y="340"/>
                </a:lnTo>
                <a:lnTo>
                  <a:pt x="171" y="340"/>
                </a:lnTo>
                <a:lnTo>
                  <a:pt x="171" y="342"/>
                </a:lnTo>
                <a:lnTo>
                  <a:pt x="172" y="343"/>
                </a:lnTo>
                <a:lnTo>
                  <a:pt x="173" y="345"/>
                </a:lnTo>
                <a:lnTo>
                  <a:pt x="175" y="345"/>
                </a:lnTo>
                <a:lnTo>
                  <a:pt x="175" y="346"/>
                </a:lnTo>
                <a:lnTo>
                  <a:pt x="176" y="346"/>
                </a:lnTo>
                <a:lnTo>
                  <a:pt x="176" y="347"/>
                </a:lnTo>
                <a:lnTo>
                  <a:pt x="178" y="350"/>
                </a:lnTo>
                <a:lnTo>
                  <a:pt x="179" y="350"/>
                </a:lnTo>
                <a:lnTo>
                  <a:pt x="180" y="350"/>
                </a:lnTo>
                <a:lnTo>
                  <a:pt x="180" y="351"/>
                </a:lnTo>
                <a:lnTo>
                  <a:pt x="180" y="352"/>
                </a:lnTo>
                <a:lnTo>
                  <a:pt x="179" y="353"/>
                </a:lnTo>
                <a:lnTo>
                  <a:pt x="180" y="355"/>
                </a:lnTo>
                <a:lnTo>
                  <a:pt x="180" y="359"/>
                </a:lnTo>
                <a:lnTo>
                  <a:pt x="180" y="361"/>
                </a:lnTo>
                <a:lnTo>
                  <a:pt x="180" y="363"/>
                </a:lnTo>
                <a:lnTo>
                  <a:pt x="180" y="365"/>
                </a:lnTo>
                <a:lnTo>
                  <a:pt x="180" y="367"/>
                </a:lnTo>
                <a:lnTo>
                  <a:pt x="179" y="367"/>
                </a:lnTo>
                <a:lnTo>
                  <a:pt x="178" y="363"/>
                </a:lnTo>
                <a:lnTo>
                  <a:pt x="178" y="361"/>
                </a:lnTo>
                <a:lnTo>
                  <a:pt x="177" y="357"/>
                </a:lnTo>
                <a:lnTo>
                  <a:pt x="177" y="354"/>
                </a:lnTo>
                <a:lnTo>
                  <a:pt x="176" y="353"/>
                </a:lnTo>
                <a:lnTo>
                  <a:pt x="175" y="351"/>
                </a:lnTo>
                <a:lnTo>
                  <a:pt x="175" y="350"/>
                </a:lnTo>
                <a:lnTo>
                  <a:pt x="173" y="348"/>
                </a:lnTo>
                <a:lnTo>
                  <a:pt x="172" y="346"/>
                </a:lnTo>
                <a:lnTo>
                  <a:pt x="171" y="345"/>
                </a:lnTo>
                <a:lnTo>
                  <a:pt x="170" y="344"/>
                </a:lnTo>
                <a:lnTo>
                  <a:pt x="169" y="343"/>
                </a:lnTo>
                <a:lnTo>
                  <a:pt x="167" y="342"/>
                </a:lnTo>
                <a:lnTo>
                  <a:pt x="166" y="340"/>
                </a:lnTo>
                <a:lnTo>
                  <a:pt x="164" y="339"/>
                </a:lnTo>
                <a:lnTo>
                  <a:pt x="162" y="338"/>
                </a:lnTo>
                <a:lnTo>
                  <a:pt x="161" y="338"/>
                </a:lnTo>
                <a:lnTo>
                  <a:pt x="159" y="337"/>
                </a:lnTo>
                <a:lnTo>
                  <a:pt x="158" y="337"/>
                </a:lnTo>
                <a:lnTo>
                  <a:pt x="136" y="331"/>
                </a:lnTo>
                <a:lnTo>
                  <a:pt x="140" y="328"/>
                </a:lnTo>
                <a:lnTo>
                  <a:pt x="151" y="314"/>
                </a:lnTo>
                <a:lnTo>
                  <a:pt x="154" y="308"/>
                </a:lnTo>
                <a:lnTo>
                  <a:pt x="146" y="302"/>
                </a:lnTo>
                <a:lnTo>
                  <a:pt x="127" y="288"/>
                </a:lnTo>
                <a:lnTo>
                  <a:pt x="120" y="284"/>
                </a:lnTo>
                <a:lnTo>
                  <a:pt x="106" y="271"/>
                </a:lnTo>
                <a:lnTo>
                  <a:pt x="104" y="263"/>
                </a:lnTo>
                <a:lnTo>
                  <a:pt x="102" y="247"/>
                </a:lnTo>
                <a:lnTo>
                  <a:pt x="94" y="248"/>
                </a:lnTo>
                <a:lnTo>
                  <a:pt x="93" y="242"/>
                </a:lnTo>
                <a:lnTo>
                  <a:pt x="88" y="242"/>
                </a:lnTo>
                <a:lnTo>
                  <a:pt x="86" y="242"/>
                </a:lnTo>
                <a:lnTo>
                  <a:pt x="85" y="243"/>
                </a:lnTo>
                <a:lnTo>
                  <a:pt x="84" y="243"/>
                </a:lnTo>
                <a:lnTo>
                  <a:pt x="82" y="243"/>
                </a:lnTo>
                <a:lnTo>
                  <a:pt x="73" y="244"/>
                </a:lnTo>
                <a:lnTo>
                  <a:pt x="49" y="236"/>
                </a:lnTo>
                <a:lnTo>
                  <a:pt x="38" y="229"/>
                </a:lnTo>
                <a:lnTo>
                  <a:pt x="37" y="227"/>
                </a:lnTo>
                <a:lnTo>
                  <a:pt x="29" y="210"/>
                </a:lnTo>
                <a:lnTo>
                  <a:pt x="29" y="209"/>
                </a:lnTo>
                <a:lnTo>
                  <a:pt x="29" y="206"/>
                </a:lnTo>
                <a:lnTo>
                  <a:pt x="28" y="204"/>
                </a:lnTo>
                <a:lnTo>
                  <a:pt x="28" y="203"/>
                </a:lnTo>
                <a:lnTo>
                  <a:pt x="26" y="193"/>
                </a:lnTo>
                <a:lnTo>
                  <a:pt x="22" y="168"/>
                </a:lnTo>
                <a:lnTo>
                  <a:pt x="22" y="166"/>
                </a:lnTo>
                <a:lnTo>
                  <a:pt x="21" y="164"/>
                </a:lnTo>
                <a:lnTo>
                  <a:pt x="21" y="163"/>
                </a:lnTo>
                <a:lnTo>
                  <a:pt x="21" y="162"/>
                </a:lnTo>
                <a:lnTo>
                  <a:pt x="21" y="161"/>
                </a:lnTo>
                <a:lnTo>
                  <a:pt x="21" y="159"/>
                </a:lnTo>
                <a:lnTo>
                  <a:pt x="20" y="158"/>
                </a:lnTo>
                <a:lnTo>
                  <a:pt x="20" y="156"/>
                </a:lnTo>
                <a:lnTo>
                  <a:pt x="20" y="154"/>
                </a:lnTo>
                <a:lnTo>
                  <a:pt x="19" y="149"/>
                </a:lnTo>
                <a:lnTo>
                  <a:pt x="19" y="146"/>
                </a:lnTo>
                <a:lnTo>
                  <a:pt x="17" y="141"/>
                </a:lnTo>
                <a:lnTo>
                  <a:pt x="16" y="138"/>
                </a:lnTo>
                <a:lnTo>
                  <a:pt x="16" y="137"/>
                </a:lnTo>
                <a:lnTo>
                  <a:pt x="16" y="136"/>
                </a:lnTo>
                <a:lnTo>
                  <a:pt x="16" y="135"/>
                </a:lnTo>
                <a:lnTo>
                  <a:pt x="16" y="134"/>
                </a:lnTo>
                <a:lnTo>
                  <a:pt x="15" y="131"/>
                </a:lnTo>
                <a:lnTo>
                  <a:pt x="14" y="126"/>
                </a:lnTo>
                <a:lnTo>
                  <a:pt x="14" y="120"/>
                </a:lnTo>
                <a:lnTo>
                  <a:pt x="13" y="119"/>
                </a:lnTo>
                <a:lnTo>
                  <a:pt x="13" y="117"/>
                </a:lnTo>
                <a:lnTo>
                  <a:pt x="13" y="116"/>
                </a:lnTo>
                <a:lnTo>
                  <a:pt x="13" y="114"/>
                </a:lnTo>
                <a:lnTo>
                  <a:pt x="12" y="112"/>
                </a:lnTo>
                <a:lnTo>
                  <a:pt x="12" y="111"/>
                </a:lnTo>
                <a:lnTo>
                  <a:pt x="12" y="110"/>
                </a:lnTo>
                <a:lnTo>
                  <a:pt x="12" y="109"/>
                </a:lnTo>
                <a:lnTo>
                  <a:pt x="11" y="106"/>
                </a:lnTo>
                <a:lnTo>
                  <a:pt x="11" y="105"/>
                </a:lnTo>
                <a:lnTo>
                  <a:pt x="11" y="102"/>
                </a:lnTo>
                <a:lnTo>
                  <a:pt x="9" y="100"/>
                </a:lnTo>
                <a:lnTo>
                  <a:pt x="9" y="97"/>
                </a:lnTo>
                <a:lnTo>
                  <a:pt x="9" y="96"/>
                </a:lnTo>
                <a:lnTo>
                  <a:pt x="9" y="94"/>
                </a:lnTo>
                <a:lnTo>
                  <a:pt x="8" y="93"/>
                </a:lnTo>
                <a:lnTo>
                  <a:pt x="8" y="91"/>
                </a:lnTo>
                <a:lnTo>
                  <a:pt x="8" y="89"/>
                </a:lnTo>
                <a:lnTo>
                  <a:pt x="8" y="88"/>
                </a:lnTo>
                <a:lnTo>
                  <a:pt x="7" y="86"/>
                </a:lnTo>
                <a:lnTo>
                  <a:pt x="7" y="85"/>
                </a:lnTo>
                <a:lnTo>
                  <a:pt x="7" y="83"/>
                </a:lnTo>
                <a:lnTo>
                  <a:pt x="7" y="78"/>
                </a:lnTo>
                <a:lnTo>
                  <a:pt x="2" y="47"/>
                </a:lnTo>
                <a:lnTo>
                  <a:pt x="2" y="46"/>
                </a:lnTo>
                <a:lnTo>
                  <a:pt x="2" y="45"/>
                </a:lnTo>
                <a:lnTo>
                  <a:pt x="0" y="44"/>
                </a:lnTo>
                <a:lnTo>
                  <a:pt x="0" y="42"/>
                </a:lnTo>
                <a:lnTo>
                  <a:pt x="0" y="41"/>
                </a:lnTo>
                <a:lnTo>
                  <a:pt x="14" y="37"/>
                </a:lnTo>
                <a:lnTo>
                  <a:pt x="24" y="36"/>
                </a:lnTo>
                <a:lnTo>
                  <a:pt x="33" y="35"/>
                </a:lnTo>
                <a:lnTo>
                  <a:pt x="35" y="34"/>
                </a:lnTo>
                <a:lnTo>
                  <a:pt x="45" y="33"/>
                </a:lnTo>
                <a:lnTo>
                  <a:pt x="46" y="33"/>
                </a:lnTo>
                <a:lnTo>
                  <a:pt x="54" y="32"/>
                </a:lnTo>
                <a:lnTo>
                  <a:pt x="55" y="30"/>
                </a:lnTo>
                <a:lnTo>
                  <a:pt x="56" y="30"/>
                </a:lnTo>
                <a:lnTo>
                  <a:pt x="57" y="30"/>
                </a:lnTo>
                <a:lnTo>
                  <a:pt x="58" y="30"/>
                </a:lnTo>
                <a:lnTo>
                  <a:pt x="64" y="29"/>
                </a:lnTo>
                <a:lnTo>
                  <a:pt x="65" y="29"/>
                </a:lnTo>
                <a:lnTo>
                  <a:pt x="72" y="28"/>
                </a:lnTo>
                <a:lnTo>
                  <a:pt x="74" y="27"/>
                </a:lnTo>
                <a:lnTo>
                  <a:pt x="85" y="25"/>
                </a:lnTo>
                <a:lnTo>
                  <a:pt x="86" y="25"/>
                </a:lnTo>
                <a:lnTo>
                  <a:pt x="91" y="24"/>
                </a:lnTo>
                <a:lnTo>
                  <a:pt x="92" y="24"/>
                </a:lnTo>
                <a:lnTo>
                  <a:pt x="98" y="22"/>
                </a:lnTo>
                <a:lnTo>
                  <a:pt x="100" y="22"/>
                </a:lnTo>
                <a:lnTo>
                  <a:pt x="103" y="21"/>
                </a:lnTo>
                <a:lnTo>
                  <a:pt x="104" y="21"/>
                </a:lnTo>
                <a:lnTo>
                  <a:pt x="110" y="20"/>
                </a:lnTo>
                <a:lnTo>
                  <a:pt x="111" y="20"/>
                </a:lnTo>
                <a:lnTo>
                  <a:pt x="117" y="19"/>
                </a:lnTo>
                <a:lnTo>
                  <a:pt x="118" y="19"/>
                </a:lnTo>
                <a:lnTo>
                  <a:pt x="138" y="16"/>
                </a:lnTo>
                <a:lnTo>
                  <a:pt x="153" y="13"/>
                </a:lnTo>
                <a:lnTo>
                  <a:pt x="175" y="9"/>
                </a:lnTo>
                <a:lnTo>
                  <a:pt x="190" y="7"/>
                </a:lnTo>
                <a:lnTo>
                  <a:pt x="211" y="3"/>
                </a:lnTo>
                <a:lnTo>
                  <a:pt x="215" y="2"/>
                </a:lnTo>
                <a:lnTo>
                  <a:pt x="220" y="1"/>
                </a:lnTo>
                <a:lnTo>
                  <a:pt x="223" y="0"/>
                </a:lnTo>
                <a:lnTo>
                  <a:pt x="224" y="0"/>
                </a:lnTo>
                <a:lnTo>
                  <a:pt x="226" y="2"/>
                </a:lnTo>
                <a:lnTo>
                  <a:pt x="226" y="5"/>
                </a:lnTo>
                <a:lnTo>
                  <a:pt x="227" y="7"/>
                </a:lnTo>
                <a:lnTo>
                  <a:pt x="227" y="9"/>
                </a:lnTo>
                <a:lnTo>
                  <a:pt x="227" y="11"/>
                </a:lnTo>
                <a:lnTo>
                  <a:pt x="228" y="14"/>
                </a:lnTo>
                <a:lnTo>
                  <a:pt x="230" y="13"/>
                </a:lnTo>
                <a:lnTo>
                  <a:pt x="232" y="21"/>
                </a:lnTo>
                <a:lnTo>
                  <a:pt x="236" y="42"/>
                </a:lnTo>
                <a:lnTo>
                  <a:pt x="238" y="57"/>
                </a:lnTo>
                <a:lnTo>
                  <a:pt x="240" y="70"/>
                </a:lnTo>
                <a:lnTo>
                  <a:pt x="242" y="85"/>
                </a:lnTo>
                <a:lnTo>
                  <a:pt x="246" y="100"/>
                </a:lnTo>
                <a:lnTo>
                  <a:pt x="248" y="113"/>
                </a:lnTo>
                <a:lnTo>
                  <a:pt x="250" y="127"/>
                </a:lnTo>
                <a:lnTo>
                  <a:pt x="258" y="168"/>
                </a:lnTo>
                <a:lnTo>
                  <a:pt x="261" y="184"/>
                </a:lnTo>
                <a:lnTo>
                  <a:pt x="263" y="196"/>
                </a:lnTo>
                <a:lnTo>
                  <a:pt x="265" y="210"/>
                </a:lnTo>
                <a:lnTo>
                  <a:pt x="295" y="205"/>
                </a:lnTo>
                <a:lnTo>
                  <a:pt x="302" y="244"/>
                </a:lnTo>
                <a:lnTo>
                  <a:pt x="306" y="245"/>
                </a:lnTo>
                <a:lnTo>
                  <a:pt x="317" y="243"/>
                </a:lnTo>
                <a:lnTo>
                  <a:pt x="333" y="240"/>
                </a:lnTo>
                <a:lnTo>
                  <a:pt x="348" y="238"/>
                </a:lnTo>
                <a:lnTo>
                  <a:pt x="364" y="235"/>
                </a:lnTo>
                <a:lnTo>
                  <a:pt x="369" y="271"/>
                </a:lnTo>
                <a:lnTo>
                  <a:pt x="377" y="269"/>
                </a:lnTo>
                <a:lnTo>
                  <a:pt x="371" y="285"/>
                </a:lnTo>
                <a:lnTo>
                  <a:pt x="374" y="297"/>
                </a:lnTo>
                <a:lnTo>
                  <a:pt x="383" y="300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179" name="Freeform 918">
            <a:extLst>
              <a:ext uri="{FF2B5EF4-FFF2-40B4-BE49-F238E27FC236}">
                <a16:creationId xmlns:a16="http://schemas.microsoft.com/office/drawing/2014/main" id="{E92DD72A-D88F-C697-086A-FD907267AFD8}"/>
              </a:ext>
            </a:extLst>
          </p:cNvPr>
          <p:cNvSpPr>
            <a:spLocks/>
          </p:cNvSpPr>
          <p:nvPr/>
        </p:nvSpPr>
        <p:spPr bwMode="auto">
          <a:xfrm>
            <a:off x="3447995" y="3766594"/>
            <a:ext cx="446377" cy="438811"/>
          </a:xfrm>
          <a:custGeom>
            <a:avLst/>
            <a:gdLst>
              <a:gd name="T0" fmla="*/ 273 w 295"/>
              <a:gd name="T1" fmla="*/ 289 h 290"/>
              <a:gd name="T2" fmla="*/ 198 w 295"/>
              <a:gd name="T3" fmla="*/ 278 h 290"/>
              <a:gd name="T4" fmla="*/ 166 w 295"/>
              <a:gd name="T5" fmla="*/ 222 h 290"/>
              <a:gd name="T6" fmla="*/ 144 w 295"/>
              <a:gd name="T7" fmla="*/ 196 h 290"/>
              <a:gd name="T8" fmla="*/ 66 w 295"/>
              <a:gd name="T9" fmla="*/ 169 h 290"/>
              <a:gd name="T10" fmla="*/ 43 w 295"/>
              <a:gd name="T11" fmla="*/ 168 h 290"/>
              <a:gd name="T12" fmla="*/ 5 w 295"/>
              <a:gd name="T13" fmla="*/ 121 h 290"/>
              <a:gd name="T14" fmla="*/ 19 w 295"/>
              <a:gd name="T15" fmla="*/ 109 h 290"/>
              <a:gd name="T16" fmla="*/ 46 w 295"/>
              <a:gd name="T17" fmla="*/ 104 h 290"/>
              <a:gd name="T18" fmla="*/ 80 w 295"/>
              <a:gd name="T19" fmla="*/ 98 h 290"/>
              <a:gd name="T20" fmla="*/ 98 w 295"/>
              <a:gd name="T21" fmla="*/ 94 h 290"/>
              <a:gd name="T22" fmla="*/ 127 w 295"/>
              <a:gd name="T23" fmla="*/ 89 h 290"/>
              <a:gd name="T24" fmla="*/ 112 w 295"/>
              <a:gd name="T25" fmla="*/ 12 h 290"/>
              <a:gd name="T26" fmla="*/ 111 w 295"/>
              <a:gd name="T27" fmla="*/ 8 h 290"/>
              <a:gd name="T28" fmla="*/ 110 w 295"/>
              <a:gd name="T29" fmla="*/ 5 h 290"/>
              <a:gd name="T30" fmla="*/ 123 w 295"/>
              <a:gd name="T31" fmla="*/ 2 h 290"/>
              <a:gd name="T32" fmla="*/ 126 w 295"/>
              <a:gd name="T33" fmla="*/ 2 h 290"/>
              <a:gd name="T34" fmla="*/ 141 w 295"/>
              <a:gd name="T35" fmla="*/ 0 h 290"/>
              <a:gd name="T36" fmla="*/ 141 w 295"/>
              <a:gd name="T37" fmla="*/ 3 h 290"/>
              <a:gd name="T38" fmla="*/ 143 w 295"/>
              <a:gd name="T39" fmla="*/ 5 h 290"/>
              <a:gd name="T40" fmla="*/ 148 w 295"/>
              <a:gd name="T41" fmla="*/ 37 h 290"/>
              <a:gd name="T42" fmla="*/ 148 w 295"/>
              <a:gd name="T43" fmla="*/ 44 h 290"/>
              <a:gd name="T44" fmla="*/ 149 w 295"/>
              <a:gd name="T45" fmla="*/ 47 h 290"/>
              <a:gd name="T46" fmla="*/ 149 w 295"/>
              <a:gd name="T47" fmla="*/ 50 h 290"/>
              <a:gd name="T48" fmla="*/ 150 w 295"/>
              <a:gd name="T49" fmla="*/ 53 h 290"/>
              <a:gd name="T50" fmla="*/ 150 w 295"/>
              <a:gd name="T51" fmla="*/ 56 h 290"/>
              <a:gd name="T52" fmla="*/ 152 w 295"/>
              <a:gd name="T53" fmla="*/ 61 h 290"/>
              <a:gd name="T54" fmla="*/ 152 w 295"/>
              <a:gd name="T55" fmla="*/ 65 h 290"/>
              <a:gd name="T56" fmla="*/ 153 w 295"/>
              <a:gd name="T57" fmla="*/ 69 h 290"/>
              <a:gd name="T58" fmla="*/ 153 w 295"/>
              <a:gd name="T59" fmla="*/ 71 h 290"/>
              <a:gd name="T60" fmla="*/ 154 w 295"/>
              <a:gd name="T61" fmla="*/ 75 h 290"/>
              <a:gd name="T62" fmla="*/ 154 w 295"/>
              <a:gd name="T63" fmla="*/ 78 h 290"/>
              <a:gd name="T64" fmla="*/ 155 w 295"/>
              <a:gd name="T65" fmla="*/ 85 h 290"/>
              <a:gd name="T66" fmla="*/ 157 w 295"/>
              <a:gd name="T67" fmla="*/ 93 h 290"/>
              <a:gd name="T68" fmla="*/ 157 w 295"/>
              <a:gd name="T69" fmla="*/ 95 h 290"/>
              <a:gd name="T70" fmla="*/ 157 w 295"/>
              <a:gd name="T71" fmla="*/ 97 h 290"/>
              <a:gd name="T72" fmla="*/ 160 w 295"/>
              <a:gd name="T73" fmla="*/ 105 h 290"/>
              <a:gd name="T74" fmla="*/ 161 w 295"/>
              <a:gd name="T75" fmla="*/ 113 h 290"/>
              <a:gd name="T76" fmla="*/ 161 w 295"/>
              <a:gd name="T77" fmla="*/ 117 h 290"/>
              <a:gd name="T78" fmla="*/ 162 w 295"/>
              <a:gd name="T79" fmla="*/ 120 h 290"/>
              <a:gd name="T80" fmla="*/ 162 w 295"/>
              <a:gd name="T81" fmla="*/ 122 h 290"/>
              <a:gd name="T82" fmla="*/ 163 w 295"/>
              <a:gd name="T83" fmla="*/ 125 h 290"/>
              <a:gd name="T84" fmla="*/ 167 w 295"/>
              <a:gd name="T85" fmla="*/ 152 h 290"/>
              <a:gd name="T86" fmla="*/ 169 w 295"/>
              <a:gd name="T87" fmla="*/ 163 h 290"/>
              <a:gd name="T88" fmla="*/ 170 w 295"/>
              <a:gd name="T89" fmla="*/ 168 h 290"/>
              <a:gd name="T90" fmla="*/ 178 w 295"/>
              <a:gd name="T91" fmla="*/ 186 h 290"/>
              <a:gd name="T92" fmla="*/ 190 w 295"/>
              <a:gd name="T93" fmla="*/ 195 h 290"/>
              <a:gd name="T94" fmla="*/ 223 w 295"/>
              <a:gd name="T95" fmla="*/ 202 h 290"/>
              <a:gd name="T96" fmla="*/ 226 w 295"/>
              <a:gd name="T97" fmla="*/ 202 h 290"/>
              <a:gd name="T98" fmla="*/ 229 w 295"/>
              <a:gd name="T99" fmla="*/ 201 h 290"/>
              <a:gd name="T100" fmla="*/ 235 w 295"/>
              <a:gd name="T101" fmla="*/ 207 h 290"/>
              <a:gd name="T102" fmla="*/ 245 w 295"/>
              <a:gd name="T103" fmla="*/ 222 h 290"/>
              <a:gd name="T104" fmla="*/ 261 w 295"/>
              <a:gd name="T105" fmla="*/ 243 h 290"/>
              <a:gd name="T106" fmla="*/ 287 w 295"/>
              <a:gd name="T107" fmla="*/ 261 h 290"/>
              <a:gd name="T108" fmla="*/ 292 w 295"/>
              <a:gd name="T109" fmla="*/ 273 h 290"/>
              <a:gd name="T110" fmla="*/ 277 w 295"/>
              <a:gd name="T111" fmla="*/ 29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95" h="290">
                <a:moveTo>
                  <a:pt x="277" y="290"/>
                </a:moveTo>
                <a:lnTo>
                  <a:pt x="273" y="289"/>
                </a:lnTo>
                <a:lnTo>
                  <a:pt x="247" y="284"/>
                </a:lnTo>
                <a:lnTo>
                  <a:pt x="198" y="278"/>
                </a:lnTo>
                <a:lnTo>
                  <a:pt x="182" y="253"/>
                </a:lnTo>
                <a:lnTo>
                  <a:pt x="166" y="222"/>
                </a:lnTo>
                <a:lnTo>
                  <a:pt x="152" y="201"/>
                </a:lnTo>
                <a:lnTo>
                  <a:pt x="144" y="196"/>
                </a:lnTo>
                <a:lnTo>
                  <a:pt x="137" y="193"/>
                </a:lnTo>
                <a:lnTo>
                  <a:pt x="66" y="169"/>
                </a:lnTo>
                <a:lnTo>
                  <a:pt x="65" y="177"/>
                </a:lnTo>
                <a:lnTo>
                  <a:pt x="43" y="168"/>
                </a:lnTo>
                <a:lnTo>
                  <a:pt x="0" y="127"/>
                </a:lnTo>
                <a:lnTo>
                  <a:pt x="5" y="121"/>
                </a:lnTo>
                <a:lnTo>
                  <a:pt x="17" y="109"/>
                </a:lnTo>
                <a:lnTo>
                  <a:pt x="19" y="109"/>
                </a:lnTo>
                <a:lnTo>
                  <a:pt x="29" y="106"/>
                </a:lnTo>
                <a:lnTo>
                  <a:pt x="46" y="104"/>
                </a:lnTo>
                <a:lnTo>
                  <a:pt x="71" y="100"/>
                </a:lnTo>
                <a:lnTo>
                  <a:pt x="80" y="98"/>
                </a:lnTo>
                <a:lnTo>
                  <a:pt x="94" y="95"/>
                </a:lnTo>
                <a:lnTo>
                  <a:pt x="98" y="94"/>
                </a:lnTo>
                <a:lnTo>
                  <a:pt x="118" y="90"/>
                </a:lnTo>
                <a:lnTo>
                  <a:pt x="127" y="89"/>
                </a:lnTo>
                <a:lnTo>
                  <a:pt x="119" y="47"/>
                </a:lnTo>
                <a:lnTo>
                  <a:pt x="112" y="12"/>
                </a:lnTo>
                <a:lnTo>
                  <a:pt x="111" y="9"/>
                </a:lnTo>
                <a:lnTo>
                  <a:pt x="111" y="8"/>
                </a:lnTo>
                <a:lnTo>
                  <a:pt x="110" y="8"/>
                </a:lnTo>
                <a:lnTo>
                  <a:pt x="110" y="5"/>
                </a:lnTo>
                <a:lnTo>
                  <a:pt x="120" y="3"/>
                </a:lnTo>
                <a:lnTo>
                  <a:pt x="123" y="2"/>
                </a:lnTo>
                <a:lnTo>
                  <a:pt x="124" y="2"/>
                </a:lnTo>
                <a:lnTo>
                  <a:pt x="126" y="2"/>
                </a:lnTo>
                <a:lnTo>
                  <a:pt x="130" y="1"/>
                </a:lnTo>
                <a:lnTo>
                  <a:pt x="141" y="0"/>
                </a:lnTo>
                <a:lnTo>
                  <a:pt x="141" y="1"/>
                </a:lnTo>
                <a:lnTo>
                  <a:pt x="141" y="3"/>
                </a:lnTo>
                <a:lnTo>
                  <a:pt x="143" y="4"/>
                </a:lnTo>
                <a:lnTo>
                  <a:pt x="143" y="5"/>
                </a:lnTo>
                <a:lnTo>
                  <a:pt x="143" y="6"/>
                </a:lnTo>
                <a:lnTo>
                  <a:pt x="148" y="37"/>
                </a:lnTo>
                <a:lnTo>
                  <a:pt x="148" y="42"/>
                </a:lnTo>
                <a:lnTo>
                  <a:pt x="148" y="44"/>
                </a:lnTo>
                <a:lnTo>
                  <a:pt x="148" y="45"/>
                </a:lnTo>
                <a:lnTo>
                  <a:pt x="149" y="47"/>
                </a:lnTo>
                <a:lnTo>
                  <a:pt x="149" y="48"/>
                </a:lnTo>
                <a:lnTo>
                  <a:pt x="149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5"/>
                </a:lnTo>
                <a:lnTo>
                  <a:pt x="150" y="56"/>
                </a:lnTo>
                <a:lnTo>
                  <a:pt x="150" y="59"/>
                </a:lnTo>
                <a:lnTo>
                  <a:pt x="152" y="61"/>
                </a:lnTo>
                <a:lnTo>
                  <a:pt x="152" y="64"/>
                </a:lnTo>
                <a:lnTo>
                  <a:pt x="152" y="65"/>
                </a:lnTo>
                <a:lnTo>
                  <a:pt x="153" y="68"/>
                </a:lnTo>
                <a:lnTo>
                  <a:pt x="153" y="69"/>
                </a:lnTo>
                <a:lnTo>
                  <a:pt x="153" y="70"/>
                </a:lnTo>
                <a:lnTo>
                  <a:pt x="153" y="71"/>
                </a:lnTo>
                <a:lnTo>
                  <a:pt x="154" y="73"/>
                </a:lnTo>
                <a:lnTo>
                  <a:pt x="154" y="75"/>
                </a:lnTo>
                <a:lnTo>
                  <a:pt x="154" y="76"/>
                </a:lnTo>
                <a:lnTo>
                  <a:pt x="154" y="78"/>
                </a:lnTo>
                <a:lnTo>
                  <a:pt x="155" y="79"/>
                </a:lnTo>
                <a:lnTo>
                  <a:pt x="155" y="85"/>
                </a:lnTo>
                <a:lnTo>
                  <a:pt x="156" y="90"/>
                </a:lnTo>
                <a:lnTo>
                  <a:pt x="157" y="93"/>
                </a:lnTo>
                <a:lnTo>
                  <a:pt x="157" y="94"/>
                </a:lnTo>
                <a:lnTo>
                  <a:pt x="157" y="95"/>
                </a:lnTo>
                <a:lnTo>
                  <a:pt x="157" y="96"/>
                </a:lnTo>
                <a:lnTo>
                  <a:pt x="157" y="97"/>
                </a:lnTo>
                <a:lnTo>
                  <a:pt x="158" y="100"/>
                </a:lnTo>
                <a:lnTo>
                  <a:pt x="160" y="105"/>
                </a:lnTo>
                <a:lnTo>
                  <a:pt x="160" y="108"/>
                </a:lnTo>
                <a:lnTo>
                  <a:pt x="161" y="113"/>
                </a:lnTo>
                <a:lnTo>
                  <a:pt x="161" y="115"/>
                </a:lnTo>
                <a:lnTo>
                  <a:pt x="161" y="117"/>
                </a:lnTo>
                <a:lnTo>
                  <a:pt x="162" y="118"/>
                </a:lnTo>
                <a:lnTo>
                  <a:pt x="162" y="120"/>
                </a:lnTo>
                <a:lnTo>
                  <a:pt x="162" y="121"/>
                </a:lnTo>
                <a:lnTo>
                  <a:pt x="162" y="122"/>
                </a:lnTo>
                <a:lnTo>
                  <a:pt x="162" y="123"/>
                </a:lnTo>
                <a:lnTo>
                  <a:pt x="163" y="125"/>
                </a:lnTo>
                <a:lnTo>
                  <a:pt x="163" y="127"/>
                </a:lnTo>
                <a:lnTo>
                  <a:pt x="167" y="152"/>
                </a:lnTo>
                <a:lnTo>
                  <a:pt x="169" y="162"/>
                </a:lnTo>
                <a:lnTo>
                  <a:pt x="169" y="163"/>
                </a:lnTo>
                <a:lnTo>
                  <a:pt x="170" y="165"/>
                </a:lnTo>
                <a:lnTo>
                  <a:pt x="170" y="168"/>
                </a:lnTo>
                <a:lnTo>
                  <a:pt x="170" y="169"/>
                </a:lnTo>
                <a:lnTo>
                  <a:pt x="178" y="186"/>
                </a:lnTo>
                <a:lnTo>
                  <a:pt x="179" y="188"/>
                </a:lnTo>
                <a:lnTo>
                  <a:pt x="190" y="195"/>
                </a:lnTo>
                <a:lnTo>
                  <a:pt x="214" y="203"/>
                </a:lnTo>
                <a:lnTo>
                  <a:pt x="223" y="202"/>
                </a:lnTo>
                <a:lnTo>
                  <a:pt x="225" y="202"/>
                </a:lnTo>
                <a:lnTo>
                  <a:pt x="226" y="202"/>
                </a:lnTo>
                <a:lnTo>
                  <a:pt x="227" y="201"/>
                </a:lnTo>
                <a:lnTo>
                  <a:pt x="229" y="201"/>
                </a:lnTo>
                <a:lnTo>
                  <a:pt x="234" y="201"/>
                </a:lnTo>
                <a:lnTo>
                  <a:pt x="235" y="207"/>
                </a:lnTo>
                <a:lnTo>
                  <a:pt x="243" y="206"/>
                </a:lnTo>
                <a:lnTo>
                  <a:pt x="245" y="222"/>
                </a:lnTo>
                <a:lnTo>
                  <a:pt x="247" y="230"/>
                </a:lnTo>
                <a:lnTo>
                  <a:pt x="261" y="243"/>
                </a:lnTo>
                <a:lnTo>
                  <a:pt x="268" y="247"/>
                </a:lnTo>
                <a:lnTo>
                  <a:pt x="287" y="261"/>
                </a:lnTo>
                <a:lnTo>
                  <a:pt x="295" y="267"/>
                </a:lnTo>
                <a:lnTo>
                  <a:pt x="292" y="273"/>
                </a:lnTo>
                <a:lnTo>
                  <a:pt x="281" y="287"/>
                </a:lnTo>
                <a:lnTo>
                  <a:pt x="277" y="290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7" name="Freeform 888">
            <a:extLst>
              <a:ext uri="{FF2B5EF4-FFF2-40B4-BE49-F238E27FC236}">
                <a16:creationId xmlns:a16="http://schemas.microsoft.com/office/drawing/2014/main" id="{1398C15E-5983-4274-FB6F-63294618F97C}"/>
              </a:ext>
            </a:extLst>
          </p:cNvPr>
          <p:cNvSpPr>
            <a:spLocks/>
          </p:cNvSpPr>
          <p:nvPr/>
        </p:nvSpPr>
        <p:spPr bwMode="auto">
          <a:xfrm>
            <a:off x="2278336" y="3949684"/>
            <a:ext cx="691506" cy="655191"/>
          </a:xfrm>
          <a:custGeom>
            <a:avLst/>
            <a:gdLst>
              <a:gd name="T0" fmla="*/ 137 w 457"/>
              <a:gd name="T1" fmla="*/ 54 h 433"/>
              <a:gd name="T2" fmla="*/ 187 w 457"/>
              <a:gd name="T3" fmla="*/ 77 h 433"/>
              <a:gd name="T4" fmla="*/ 228 w 457"/>
              <a:gd name="T5" fmla="*/ 49 h 433"/>
              <a:gd name="T6" fmla="*/ 314 w 457"/>
              <a:gd name="T7" fmla="*/ 92 h 433"/>
              <a:gd name="T8" fmla="*/ 339 w 457"/>
              <a:gd name="T9" fmla="*/ 100 h 433"/>
              <a:gd name="T10" fmla="*/ 368 w 457"/>
              <a:gd name="T11" fmla="*/ 108 h 433"/>
              <a:gd name="T12" fmla="*/ 439 w 457"/>
              <a:gd name="T13" fmla="*/ 139 h 433"/>
              <a:gd name="T14" fmla="*/ 445 w 457"/>
              <a:gd name="T15" fmla="*/ 180 h 433"/>
              <a:gd name="T16" fmla="*/ 456 w 457"/>
              <a:gd name="T17" fmla="*/ 268 h 433"/>
              <a:gd name="T18" fmla="*/ 457 w 457"/>
              <a:gd name="T19" fmla="*/ 270 h 433"/>
              <a:gd name="T20" fmla="*/ 455 w 457"/>
              <a:gd name="T21" fmla="*/ 275 h 433"/>
              <a:gd name="T22" fmla="*/ 448 w 457"/>
              <a:gd name="T23" fmla="*/ 281 h 433"/>
              <a:gd name="T24" fmla="*/ 442 w 457"/>
              <a:gd name="T25" fmla="*/ 289 h 433"/>
              <a:gd name="T26" fmla="*/ 437 w 457"/>
              <a:gd name="T27" fmla="*/ 290 h 433"/>
              <a:gd name="T28" fmla="*/ 434 w 457"/>
              <a:gd name="T29" fmla="*/ 292 h 433"/>
              <a:gd name="T30" fmla="*/ 431 w 457"/>
              <a:gd name="T31" fmla="*/ 294 h 433"/>
              <a:gd name="T32" fmla="*/ 425 w 457"/>
              <a:gd name="T33" fmla="*/ 301 h 433"/>
              <a:gd name="T34" fmla="*/ 421 w 457"/>
              <a:gd name="T35" fmla="*/ 305 h 433"/>
              <a:gd name="T36" fmla="*/ 416 w 457"/>
              <a:gd name="T37" fmla="*/ 312 h 433"/>
              <a:gd name="T38" fmla="*/ 414 w 457"/>
              <a:gd name="T39" fmla="*/ 316 h 433"/>
              <a:gd name="T40" fmla="*/ 410 w 457"/>
              <a:gd name="T41" fmla="*/ 323 h 433"/>
              <a:gd name="T42" fmla="*/ 404 w 457"/>
              <a:gd name="T43" fmla="*/ 331 h 433"/>
              <a:gd name="T44" fmla="*/ 390 w 457"/>
              <a:gd name="T45" fmla="*/ 347 h 433"/>
              <a:gd name="T46" fmla="*/ 383 w 457"/>
              <a:gd name="T47" fmla="*/ 359 h 433"/>
              <a:gd name="T48" fmla="*/ 378 w 457"/>
              <a:gd name="T49" fmla="*/ 366 h 433"/>
              <a:gd name="T50" fmla="*/ 376 w 457"/>
              <a:gd name="T51" fmla="*/ 367 h 433"/>
              <a:gd name="T52" fmla="*/ 371 w 457"/>
              <a:gd name="T53" fmla="*/ 374 h 433"/>
              <a:gd name="T54" fmla="*/ 369 w 457"/>
              <a:gd name="T55" fmla="*/ 377 h 433"/>
              <a:gd name="T56" fmla="*/ 364 w 457"/>
              <a:gd name="T57" fmla="*/ 378 h 433"/>
              <a:gd name="T58" fmla="*/ 367 w 457"/>
              <a:gd name="T59" fmla="*/ 384 h 433"/>
              <a:gd name="T60" fmla="*/ 345 w 457"/>
              <a:gd name="T61" fmla="*/ 406 h 433"/>
              <a:gd name="T62" fmla="*/ 342 w 457"/>
              <a:gd name="T63" fmla="*/ 409 h 433"/>
              <a:gd name="T64" fmla="*/ 332 w 457"/>
              <a:gd name="T65" fmla="*/ 420 h 433"/>
              <a:gd name="T66" fmla="*/ 326 w 457"/>
              <a:gd name="T67" fmla="*/ 426 h 433"/>
              <a:gd name="T68" fmla="*/ 317 w 457"/>
              <a:gd name="T69" fmla="*/ 432 h 433"/>
              <a:gd name="T70" fmla="*/ 312 w 457"/>
              <a:gd name="T71" fmla="*/ 432 h 433"/>
              <a:gd name="T72" fmla="*/ 306 w 457"/>
              <a:gd name="T73" fmla="*/ 431 h 433"/>
              <a:gd name="T74" fmla="*/ 265 w 457"/>
              <a:gd name="T75" fmla="*/ 418 h 433"/>
              <a:gd name="T76" fmla="*/ 205 w 457"/>
              <a:gd name="T77" fmla="*/ 385 h 433"/>
              <a:gd name="T78" fmla="*/ 167 w 457"/>
              <a:gd name="T79" fmla="*/ 334 h 433"/>
              <a:gd name="T80" fmla="*/ 93 w 457"/>
              <a:gd name="T81" fmla="*/ 318 h 433"/>
              <a:gd name="T82" fmla="*/ 79 w 457"/>
              <a:gd name="T83" fmla="*/ 287 h 433"/>
              <a:gd name="T84" fmla="*/ 42 w 457"/>
              <a:gd name="T85" fmla="*/ 249 h 433"/>
              <a:gd name="T86" fmla="*/ 16 w 457"/>
              <a:gd name="T87" fmla="*/ 211 h 433"/>
              <a:gd name="T88" fmla="*/ 4 w 457"/>
              <a:gd name="T89" fmla="*/ 181 h 433"/>
              <a:gd name="T90" fmla="*/ 0 w 457"/>
              <a:gd name="T91" fmla="*/ 160 h 433"/>
              <a:gd name="T92" fmla="*/ 4 w 457"/>
              <a:gd name="T93" fmla="*/ 131 h 433"/>
              <a:gd name="T94" fmla="*/ 8 w 457"/>
              <a:gd name="T95" fmla="*/ 86 h 433"/>
              <a:gd name="T96" fmla="*/ 25 w 457"/>
              <a:gd name="T97" fmla="*/ 97 h 433"/>
              <a:gd name="T98" fmla="*/ 41 w 457"/>
              <a:gd name="T99" fmla="*/ 101 h 433"/>
              <a:gd name="T100" fmla="*/ 71 w 457"/>
              <a:gd name="T101" fmla="*/ 40 h 433"/>
              <a:gd name="T102" fmla="*/ 98 w 457"/>
              <a:gd name="T103" fmla="*/ 5 h 433"/>
              <a:gd name="T104" fmla="*/ 100 w 457"/>
              <a:gd name="T105" fmla="*/ 35 h 433"/>
              <a:gd name="T106" fmla="*/ 120 w 457"/>
              <a:gd name="T107" fmla="*/ 57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57" h="433">
                <a:moveTo>
                  <a:pt x="120" y="57"/>
                </a:moveTo>
                <a:lnTo>
                  <a:pt x="133" y="61"/>
                </a:lnTo>
                <a:lnTo>
                  <a:pt x="134" y="60"/>
                </a:lnTo>
                <a:lnTo>
                  <a:pt x="134" y="59"/>
                </a:lnTo>
                <a:lnTo>
                  <a:pt x="136" y="55"/>
                </a:lnTo>
                <a:lnTo>
                  <a:pt x="137" y="54"/>
                </a:lnTo>
                <a:lnTo>
                  <a:pt x="146" y="36"/>
                </a:lnTo>
                <a:lnTo>
                  <a:pt x="174" y="46"/>
                </a:lnTo>
                <a:lnTo>
                  <a:pt x="169" y="59"/>
                </a:lnTo>
                <a:lnTo>
                  <a:pt x="172" y="60"/>
                </a:lnTo>
                <a:lnTo>
                  <a:pt x="185" y="78"/>
                </a:lnTo>
                <a:lnTo>
                  <a:pt x="187" y="77"/>
                </a:lnTo>
                <a:lnTo>
                  <a:pt x="191" y="75"/>
                </a:lnTo>
                <a:lnTo>
                  <a:pt x="201" y="68"/>
                </a:lnTo>
                <a:lnTo>
                  <a:pt x="213" y="59"/>
                </a:lnTo>
                <a:lnTo>
                  <a:pt x="215" y="58"/>
                </a:lnTo>
                <a:lnTo>
                  <a:pt x="224" y="51"/>
                </a:lnTo>
                <a:lnTo>
                  <a:pt x="228" y="49"/>
                </a:lnTo>
                <a:lnTo>
                  <a:pt x="240" y="56"/>
                </a:lnTo>
                <a:lnTo>
                  <a:pt x="267" y="71"/>
                </a:lnTo>
                <a:lnTo>
                  <a:pt x="297" y="84"/>
                </a:lnTo>
                <a:lnTo>
                  <a:pt x="304" y="88"/>
                </a:lnTo>
                <a:lnTo>
                  <a:pt x="305" y="88"/>
                </a:lnTo>
                <a:lnTo>
                  <a:pt x="314" y="92"/>
                </a:lnTo>
                <a:lnTo>
                  <a:pt x="327" y="97"/>
                </a:lnTo>
                <a:lnTo>
                  <a:pt x="334" y="99"/>
                </a:lnTo>
                <a:lnTo>
                  <a:pt x="335" y="99"/>
                </a:lnTo>
                <a:lnTo>
                  <a:pt x="336" y="100"/>
                </a:lnTo>
                <a:lnTo>
                  <a:pt x="336" y="100"/>
                </a:lnTo>
                <a:lnTo>
                  <a:pt x="339" y="100"/>
                </a:lnTo>
                <a:lnTo>
                  <a:pt x="341" y="101"/>
                </a:lnTo>
                <a:lnTo>
                  <a:pt x="344" y="101"/>
                </a:lnTo>
                <a:lnTo>
                  <a:pt x="348" y="102"/>
                </a:lnTo>
                <a:lnTo>
                  <a:pt x="349" y="103"/>
                </a:lnTo>
                <a:lnTo>
                  <a:pt x="355" y="105"/>
                </a:lnTo>
                <a:lnTo>
                  <a:pt x="368" y="108"/>
                </a:lnTo>
                <a:lnTo>
                  <a:pt x="382" y="113"/>
                </a:lnTo>
                <a:lnTo>
                  <a:pt x="395" y="116"/>
                </a:lnTo>
                <a:lnTo>
                  <a:pt x="409" y="119"/>
                </a:lnTo>
                <a:lnTo>
                  <a:pt x="424" y="124"/>
                </a:lnTo>
                <a:lnTo>
                  <a:pt x="428" y="126"/>
                </a:lnTo>
                <a:lnTo>
                  <a:pt x="439" y="139"/>
                </a:lnTo>
                <a:lnTo>
                  <a:pt x="442" y="155"/>
                </a:lnTo>
                <a:lnTo>
                  <a:pt x="444" y="172"/>
                </a:lnTo>
                <a:lnTo>
                  <a:pt x="444" y="175"/>
                </a:lnTo>
                <a:lnTo>
                  <a:pt x="445" y="176"/>
                </a:lnTo>
                <a:lnTo>
                  <a:pt x="445" y="177"/>
                </a:lnTo>
                <a:lnTo>
                  <a:pt x="445" y="180"/>
                </a:lnTo>
                <a:lnTo>
                  <a:pt x="445" y="181"/>
                </a:lnTo>
                <a:lnTo>
                  <a:pt x="445" y="182"/>
                </a:lnTo>
                <a:lnTo>
                  <a:pt x="446" y="188"/>
                </a:lnTo>
                <a:lnTo>
                  <a:pt x="447" y="197"/>
                </a:lnTo>
                <a:lnTo>
                  <a:pt x="456" y="266"/>
                </a:lnTo>
                <a:lnTo>
                  <a:pt x="456" y="268"/>
                </a:lnTo>
                <a:lnTo>
                  <a:pt x="456" y="268"/>
                </a:lnTo>
                <a:lnTo>
                  <a:pt x="456" y="268"/>
                </a:lnTo>
                <a:lnTo>
                  <a:pt x="456" y="268"/>
                </a:lnTo>
                <a:lnTo>
                  <a:pt x="456" y="269"/>
                </a:lnTo>
                <a:lnTo>
                  <a:pt x="456" y="269"/>
                </a:lnTo>
                <a:lnTo>
                  <a:pt x="457" y="270"/>
                </a:lnTo>
                <a:lnTo>
                  <a:pt x="457" y="270"/>
                </a:lnTo>
                <a:lnTo>
                  <a:pt x="457" y="272"/>
                </a:lnTo>
                <a:lnTo>
                  <a:pt x="456" y="272"/>
                </a:lnTo>
                <a:lnTo>
                  <a:pt x="456" y="273"/>
                </a:lnTo>
                <a:lnTo>
                  <a:pt x="455" y="275"/>
                </a:lnTo>
                <a:lnTo>
                  <a:pt x="455" y="275"/>
                </a:lnTo>
                <a:lnTo>
                  <a:pt x="455" y="275"/>
                </a:lnTo>
                <a:lnTo>
                  <a:pt x="455" y="276"/>
                </a:lnTo>
                <a:lnTo>
                  <a:pt x="455" y="276"/>
                </a:lnTo>
                <a:lnTo>
                  <a:pt x="453" y="278"/>
                </a:lnTo>
                <a:lnTo>
                  <a:pt x="452" y="277"/>
                </a:lnTo>
                <a:lnTo>
                  <a:pt x="448" y="281"/>
                </a:lnTo>
                <a:lnTo>
                  <a:pt x="446" y="283"/>
                </a:lnTo>
                <a:lnTo>
                  <a:pt x="447" y="284"/>
                </a:lnTo>
                <a:lnTo>
                  <a:pt x="446" y="284"/>
                </a:lnTo>
                <a:lnTo>
                  <a:pt x="444" y="286"/>
                </a:lnTo>
                <a:lnTo>
                  <a:pt x="444" y="287"/>
                </a:lnTo>
                <a:lnTo>
                  <a:pt x="442" y="289"/>
                </a:lnTo>
                <a:lnTo>
                  <a:pt x="442" y="289"/>
                </a:lnTo>
                <a:lnTo>
                  <a:pt x="440" y="290"/>
                </a:lnTo>
                <a:lnTo>
                  <a:pt x="439" y="290"/>
                </a:lnTo>
                <a:lnTo>
                  <a:pt x="439" y="290"/>
                </a:lnTo>
                <a:lnTo>
                  <a:pt x="437" y="290"/>
                </a:lnTo>
                <a:lnTo>
                  <a:pt x="437" y="290"/>
                </a:lnTo>
                <a:lnTo>
                  <a:pt x="436" y="291"/>
                </a:lnTo>
                <a:lnTo>
                  <a:pt x="435" y="291"/>
                </a:lnTo>
                <a:lnTo>
                  <a:pt x="434" y="291"/>
                </a:lnTo>
                <a:lnTo>
                  <a:pt x="434" y="292"/>
                </a:lnTo>
                <a:lnTo>
                  <a:pt x="434" y="292"/>
                </a:lnTo>
                <a:lnTo>
                  <a:pt x="434" y="292"/>
                </a:lnTo>
                <a:lnTo>
                  <a:pt x="434" y="292"/>
                </a:lnTo>
                <a:lnTo>
                  <a:pt x="433" y="293"/>
                </a:lnTo>
                <a:lnTo>
                  <a:pt x="433" y="293"/>
                </a:lnTo>
                <a:lnTo>
                  <a:pt x="431" y="294"/>
                </a:lnTo>
                <a:lnTo>
                  <a:pt x="431" y="294"/>
                </a:lnTo>
                <a:lnTo>
                  <a:pt x="431" y="294"/>
                </a:lnTo>
                <a:lnTo>
                  <a:pt x="431" y="294"/>
                </a:lnTo>
                <a:lnTo>
                  <a:pt x="430" y="294"/>
                </a:lnTo>
                <a:lnTo>
                  <a:pt x="430" y="295"/>
                </a:lnTo>
                <a:lnTo>
                  <a:pt x="429" y="297"/>
                </a:lnTo>
                <a:lnTo>
                  <a:pt x="428" y="298"/>
                </a:lnTo>
                <a:lnTo>
                  <a:pt x="425" y="301"/>
                </a:lnTo>
                <a:lnTo>
                  <a:pt x="424" y="302"/>
                </a:lnTo>
                <a:lnTo>
                  <a:pt x="424" y="303"/>
                </a:lnTo>
                <a:lnTo>
                  <a:pt x="422" y="303"/>
                </a:lnTo>
                <a:lnTo>
                  <a:pt x="422" y="303"/>
                </a:lnTo>
                <a:lnTo>
                  <a:pt x="422" y="303"/>
                </a:lnTo>
                <a:lnTo>
                  <a:pt x="421" y="305"/>
                </a:lnTo>
                <a:lnTo>
                  <a:pt x="421" y="306"/>
                </a:lnTo>
                <a:lnTo>
                  <a:pt x="420" y="307"/>
                </a:lnTo>
                <a:lnTo>
                  <a:pt x="419" y="308"/>
                </a:lnTo>
                <a:lnTo>
                  <a:pt x="418" y="309"/>
                </a:lnTo>
                <a:lnTo>
                  <a:pt x="418" y="310"/>
                </a:lnTo>
                <a:lnTo>
                  <a:pt x="416" y="312"/>
                </a:lnTo>
                <a:lnTo>
                  <a:pt x="416" y="314"/>
                </a:lnTo>
                <a:lnTo>
                  <a:pt x="414" y="314"/>
                </a:lnTo>
                <a:lnTo>
                  <a:pt x="414" y="315"/>
                </a:lnTo>
                <a:lnTo>
                  <a:pt x="414" y="315"/>
                </a:lnTo>
                <a:lnTo>
                  <a:pt x="414" y="316"/>
                </a:lnTo>
                <a:lnTo>
                  <a:pt x="414" y="316"/>
                </a:lnTo>
                <a:lnTo>
                  <a:pt x="413" y="317"/>
                </a:lnTo>
                <a:lnTo>
                  <a:pt x="413" y="318"/>
                </a:lnTo>
                <a:lnTo>
                  <a:pt x="412" y="318"/>
                </a:lnTo>
                <a:lnTo>
                  <a:pt x="412" y="319"/>
                </a:lnTo>
                <a:lnTo>
                  <a:pt x="411" y="320"/>
                </a:lnTo>
                <a:lnTo>
                  <a:pt x="410" y="323"/>
                </a:lnTo>
                <a:lnTo>
                  <a:pt x="409" y="324"/>
                </a:lnTo>
                <a:lnTo>
                  <a:pt x="409" y="324"/>
                </a:lnTo>
                <a:lnTo>
                  <a:pt x="408" y="325"/>
                </a:lnTo>
                <a:lnTo>
                  <a:pt x="408" y="325"/>
                </a:lnTo>
                <a:lnTo>
                  <a:pt x="408" y="326"/>
                </a:lnTo>
                <a:lnTo>
                  <a:pt x="404" y="331"/>
                </a:lnTo>
                <a:lnTo>
                  <a:pt x="400" y="335"/>
                </a:lnTo>
                <a:lnTo>
                  <a:pt x="400" y="334"/>
                </a:lnTo>
                <a:lnTo>
                  <a:pt x="398" y="336"/>
                </a:lnTo>
                <a:lnTo>
                  <a:pt x="393" y="343"/>
                </a:lnTo>
                <a:lnTo>
                  <a:pt x="392" y="344"/>
                </a:lnTo>
                <a:lnTo>
                  <a:pt x="390" y="347"/>
                </a:lnTo>
                <a:lnTo>
                  <a:pt x="388" y="349"/>
                </a:lnTo>
                <a:lnTo>
                  <a:pt x="390" y="349"/>
                </a:lnTo>
                <a:lnTo>
                  <a:pt x="390" y="350"/>
                </a:lnTo>
                <a:lnTo>
                  <a:pt x="390" y="351"/>
                </a:lnTo>
                <a:lnTo>
                  <a:pt x="390" y="351"/>
                </a:lnTo>
                <a:lnTo>
                  <a:pt x="383" y="359"/>
                </a:lnTo>
                <a:lnTo>
                  <a:pt x="382" y="361"/>
                </a:lnTo>
                <a:lnTo>
                  <a:pt x="381" y="362"/>
                </a:lnTo>
                <a:lnTo>
                  <a:pt x="379" y="364"/>
                </a:lnTo>
                <a:lnTo>
                  <a:pt x="379" y="365"/>
                </a:lnTo>
                <a:lnTo>
                  <a:pt x="379" y="365"/>
                </a:lnTo>
                <a:lnTo>
                  <a:pt x="378" y="366"/>
                </a:lnTo>
                <a:lnTo>
                  <a:pt x="378" y="366"/>
                </a:lnTo>
                <a:lnTo>
                  <a:pt x="378" y="367"/>
                </a:lnTo>
                <a:lnTo>
                  <a:pt x="377" y="367"/>
                </a:lnTo>
                <a:lnTo>
                  <a:pt x="377" y="367"/>
                </a:lnTo>
                <a:lnTo>
                  <a:pt x="376" y="367"/>
                </a:lnTo>
                <a:lnTo>
                  <a:pt x="376" y="367"/>
                </a:lnTo>
                <a:lnTo>
                  <a:pt x="376" y="367"/>
                </a:lnTo>
                <a:lnTo>
                  <a:pt x="376" y="368"/>
                </a:lnTo>
                <a:lnTo>
                  <a:pt x="375" y="369"/>
                </a:lnTo>
                <a:lnTo>
                  <a:pt x="373" y="373"/>
                </a:lnTo>
                <a:lnTo>
                  <a:pt x="371" y="373"/>
                </a:lnTo>
                <a:lnTo>
                  <a:pt x="371" y="374"/>
                </a:lnTo>
                <a:lnTo>
                  <a:pt x="370" y="373"/>
                </a:lnTo>
                <a:lnTo>
                  <a:pt x="370" y="373"/>
                </a:lnTo>
                <a:lnTo>
                  <a:pt x="369" y="374"/>
                </a:lnTo>
                <a:lnTo>
                  <a:pt x="369" y="375"/>
                </a:lnTo>
                <a:lnTo>
                  <a:pt x="368" y="376"/>
                </a:lnTo>
                <a:lnTo>
                  <a:pt x="369" y="377"/>
                </a:lnTo>
                <a:lnTo>
                  <a:pt x="368" y="378"/>
                </a:lnTo>
                <a:lnTo>
                  <a:pt x="367" y="377"/>
                </a:lnTo>
                <a:lnTo>
                  <a:pt x="367" y="377"/>
                </a:lnTo>
                <a:lnTo>
                  <a:pt x="365" y="376"/>
                </a:lnTo>
                <a:lnTo>
                  <a:pt x="365" y="377"/>
                </a:lnTo>
                <a:lnTo>
                  <a:pt x="364" y="378"/>
                </a:lnTo>
                <a:lnTo>
                  <a:pt x="362" y="379"/>
                </a:lnTo>
                <a:lnTo>
                  <a:pt x="364" y="381"/>
                </a:lnTo>
                <a:lnTo>
                  <a:pt x="365" y="382"/>
                </a:lnTo>
                <a:lnTo>
                  <a:pt x="367" y="383"/>
                </a:lnTo>
                <a:lnTo>
                  <a:pt x="367" y="384"/>
                </a:lnTo>
                <a:lnTo>
                  <a:pt x="367" y="384"/>
                </a:lnTo>
                <a:lnTo>
                  <a:pt x="367" y="384"/>
                </a:lnTo>
                <a:lnTo>
                  <a:pt x="367" y="385"/>
                </a:lnTo>
                <a:lnTo>
                  <a:pt x="366" y="386"/>
                </a:lnTo>
                <a:lnTo>
                  <a:pt x="353" y="399"/>
                </a:lnTo>
                <a:lnTo>
                  <a:pt x="347" y="407"/>
                </a:lnTo>
                <a:lnTo>
                  <a:pt x="345" y="406"/>
                </a:lnTo>
                <a:lnTo>
                  <a:pt x="345" y="406"/>
                </a:lnTo>
                <a:lnTo>
                  <a:pt x="344" y="407"/>
                </a:lnTo>
                <a:lnTo>
                  <a:pt x="344" y="408"/>
                </a:lnTo>
                <a:lnTo>
                  <a:pt x="343" y="407"/>
                </a:lnTo>
                <a:lnTo>
                  <a:pt x="342" y="408"/>
                </a:lnTo>
                <a:lnTo>
                  <a:pt x="342" y="409"/>
                </a:lnTo>
                <a:lnTo>
                  <a:pt x="341" y="409"/>
                </a:lnTo>
                <a:lnTo>
                  <a:pt x="340" y="411"/>
                </a:lnTo>
                <a:lnTo>
                  <a:pt x="339" y="414"/>
                </a:lnTo>
                <a:lnTo>
                  <a:pt x="336" y="417"/>
                </a:lnTo>
                <a:lnTo>
                  <a:pt x="334" y="418"/>
                </a:lnTo>
                <a:lnTo>
                  <a:pt x="332" y="420"/>
                </a:lnTo>
                <a:lnTo>
                  <a:pt x="331" y="421"/>
                </a:lnTo>
                <a:lnTo>
                  <a:pt x="330" y="423"/>
                </a:lnTo>
                <a:lnTo>
                  <a:pt x="327" y="425"/>
                </a:lnTo>
                <a:lnTo>
                  <a:pt x="327" y="425"/>
                </a:lnTo>
                <a:lnTo>
                  <a:pt x="326" y="425"/>
                </a:lnTo>
                <a:lnTo>
                  <a:pt x="326" y="426"/>
                </a:lnTo>
                <a:lnTo>
                  <a:pt x="325" y="426"/>
                </a:lnTo>
                <a:lnTo>
                  <a:pt x="325" y="427"/>
                </a:lnTo>
                <a:lnTo>
                  <a:pt x="322" y="428"/>
                </a:lnTo>
                <a:lnTo>
                  <a:pt x="319" y="429"/>
                </a:lnTo>
                <a:lnTo>
                  <a:pt x="318" y="431"/>
                </a:lnTo>
                <a:lnTo>
                  <a:pt x="317" y="432"/>
                </a:lnTo>
                <a:lnTo>
                  <a:pt x="316" y="433"/>
                </a:lnTo>
                <a:lnTo>
                  <a:pt x="315" y="433"/>
                </a:lnTo>
                <a:lnTo>
                  <a:pt x="315" y="432"/>
                </a:lnTo>
                <a:lnTo>
                  <a:pt x="314" y="432"/>
                </a:lnTo>
                <a:lnTo>
                  <a:pt x="313" y="432"/>
                </a:lnTo>
                <a:lnTo>
                  <a:pt x="312" y="432"/>
                </a:lnTo>
                <a:lnTo>
                  <a:pt x="310" y="432"/>
                </a:lnTo>
                <a:lnTo>
                  <a:pt x="310" y="432"/>
                </a:lnTo>
                <a:lnTo>
                  <a:pt x="309" y="432"/>
                </a:lnTo>
                <a:lnTo>
                  <a:pt x="309" y="432"/>
                </a:lnTo>
                <a:lnTo>
                  <a:pt x="308" y="431"/>
                </a:lnTo>
                <a:lnTo>
                  <a:pt x="306" y="431"/>
                </a:lnTo>
                <a:lnTo>
                  <a:pt x="301" y="431"/>
                </a:lnTo>
                <a:lnTo>
                  <a:pt x="296" y="429"/>
                </a:lnTo>
                <a:lnTo>
                  <a:pt x="293" y="429"/>
                </a:lnTo>
                <a:lnTo>
                  <a:pt x="290" y="429"/>
                </a:lnTo>
                <a:lnTo>
                  <a:pt x="286" y="429"/>
                </a:lnTo>
                <a:lnTo>
                  <a:pt x="265" y="418"/>
                </a:lnTo>
                <a:lnTo>
                  <a:pt x="249" y="409"/>
                </a:lnTo>
                <a:lnTo>
                  <a:pt x="210" y="387"/>
                </a:lnTo>
                <a:lnTo>
                  <a:pt x="209" y="387"/>
                </a:lnTo>
                <a:lnTo>
                  <a:pt x="207" y="386"/>
                </a:lnTo>
                <a:lnTo>
                  <a:pt x="206" y="386"/>
                </a:lnTo>
                <a:lnTo>
                  <a:pt x="205" y="385"/>
                </a:lnTo>
                <a:lnTo>
                  <a:pt x="188" y="374"/>
                </a:lnTo>
                <a:lnTo>
                  <a:pt x="186" y="369"/>
                </a:lnTo>
                <a:lnTo>
                  <a:pt x="180" y="360"/>
                </a:lnTo>
                <a:lnTo>
                  <a:pt x="178" y="354"/>
                </a:lnTo>
                <a:lnTo>
                  <a:pt x="172" y="341"/>
                </a:lnTo>
                <a:lnTo>
                  <a:pt x="167" y="334"/>
                </a:lnTo>
                <a:lnTo>
                  <a:pt x="162" y="328"/>
                </a:lnTo>
                <a:lnTo>
                  <a:pt x="153" y="323"/>
                </a:lnTo>
                <a:lnTo>
                  <a:pt x="149" y="319"/>
                </a:lnTo>
                <a:lnTo>
                  <a:pt x="138" y="316"/>
                </a:lnTo>
                <a:lnTo>
                  <a:pt x="129" y="316"/>
                </a:lnTo>
                <a:lnTo>
                  <a:pt x="93" y="318"/>
                </a:lnTo>
                <a:lnTo>
                  <a:pt x="79" y="312"/>
                </a:lnTo>
                <a:lnTo>
                  <a:pt x="81" y="308"/>
                </a:lnTo>
                <a:lnTo>
                  <a:pt x="83" y="302"/>
                </a:lnTo>
                <a:lnTo>
                  <a:pt x="82" y="301"/>
                </a:lnTo>
                <a:lnTo>
                  <a:pt x="84" y="297"/>
                </a:lnTo>
                <a:lnTo>
                  <a:pt x="79" y="287"/>
                </a:lnTo>
                <a:lnTo>
                  <a:pt x="74" y="287"/>
                </a:lnTo>
                <a:lnTo>
                  <a:pt x="72" y="286"/>
                </a:lnTo>
                <a:lnTo>
                  <a:pt x="71" y="286"/>
                </a:lnTo>
                <a:lnTo>
                  <a:pt x="68" y="282"/>
                </a:lnTo>
                <a:lnTo>
                  <a:pt x="63" y="285"/>
                </a:lnTo>
                <a:lnTo>
                  <a:pt x="42" y="249"/>
                </a:lnTo>
                <a:lnTo>
                  <a:pt x="39" y="243"/>
                </a:lnTo>
                <a:lnTo>
                  <a:pt x="36" y="239"/>
                </a:lnTo>
                <a:lnTo>
                  <a:pt x="36" y="235"/>
                </a:lnTo>
                <a:lnTo>
                  <a:pt x="27" y="225"/>
                </a:lnTo>
                <a:lnTo>
                  <a:pt x="17" y="213"/>
                </a:lnTo>
                <a:lnTo>
                  <a:pt x="16" y="211"/>
                </a:lnTo>
                <a:lnTo>
                  <a:pt x="16" y="211"/>
                </a:lnTo>
                <a:lnTo>
                  <a:pt x="15" y="210"/>
                </a:lnTo>
                <a:lnTo>
                  <a:pt x="15" y="209"/>
                </a:lnTo>
                <a:lnTo>
                  <a:pt x="10" y="201"/>
                </a:lnTo>
                <a:lnTo>
                  <a:pt x="6" y="192"/>
                </a:lnTo>
                <a:lnTo>
                  <a:pt x="4" y="181"/>
                </a:lnTo>
                <a:lnTo>
                  <a:pt x="5" y="173"/>
                </a:lnTo>
                <a:lnTo>
                  <a:pt x="5" y="167"/>
                </a:lnTo>
                <a:lnTo>
                  <a:pt x="2" y="166"/>
                </a:lnTo>
                <a:lnTo>
                  <a:pt x="2" y="166"/>
                </a:lnTo>
                <a:lnTo>
                  <a:pt x="0" y="166"/>
                </a:lnTo>
                <a:lnTo>
                  <a:pt x="0" y="160"/>
                </a:lnTo>
                <a:lnTo>
                  <a:pt x="2" y="159"/>
                </a:lnTo>
                <a:lnTo>
                  <a:pt x="4" y="157"/>
                </a:lnTo>
                <a:lnTo>
                  <a:pt x="4" y="152"/>
                </a:lnTo>
                <a:lnTo>
                  <a:pt x="5" y="151"/>
                </a:lnTo>
                <a:lnTo>
                  <a:pt x="5" y="140"/>
                </a:lnTo>
                <a:lnTo>
                  <a:pt x="4" y="131"/>
                </a:lnTo>
                <a:lnTo>
                  <a:pt x="6" y="101"/>
                </a:lnTo>
                <a:lnTo>
                  <a:pt x="7" y="89"/>
                </a:lnTo>
                <a:lnTo>
                  <a:pt x="7" y="89"/>
                </a:lnTo>
                <a:lnTo>
                  <a:pt x="7" y="88"/>
                </a:lnTo>
                <a:lnTo>
                  <a:pt x="7" y="86"/>
                </a:lnTo>
                <a:lnTo>
                  <a:pt x="8" y="86"/>
                </a:lnTo>
                <a:lnTo>
                  <a:pt x="10" y="86"/>
                </a:lnTo>
                <a:lnTo>
                  <a:pt x="12" y="88"/>
                </a:lnTo>
                <a:lnTo>
                  <a:pt x="23" y="93"/>
                </a:lnTo>
                <a:lnTo>
                  <a:pt x="24" y="94"/>
                </a:lnTo>
                <a:lnTo>
                  <a:pt x="24" y="96"/>
                </a:lnTo>
                <a:lnTo>
                  <a:pt x="25" y="97"/>
                </a:lnTo>
                <a:lnTo>
                  <a:pt x="27" y="97"/>
                </a:lnTo>
                <a:lnTo>
                  <a:pt x="28" y="98"/>
                </a:lnTo>
                <a:lnTo>
                  <a:pt x="36" y="102"/>
                </a:lnTo>
                <a:lnTo>
                  <a:pt x="38" y="103"/>
                </a:lnTo>
                <a:lnTo>
                  <a:pt x="39" y="105"/>
                </a:lnTo>
                <a:lnTo>
                  <a:pt x="41" y="101"/>
                </a:lnTo>
                <a:lnTo>
                  <a:pt x="55" y="82"/>
                </a:lnTo>
                <a:lnTo>
                  <a:pt x="56" y="80"/>
                </a:lnTo>
                <a:lnTo>
                  <a:pt x="59" y="73"/>
                </a:lnTo>
                <a:lnTo>
                  <a:pt x="60" y="72"/>
                </a:lnTo>
                <a:lnTo>
                  <a:pt x="68" y="44"/>
                </a:lnTo>
                <a:lnTo>
                  <a:pt x="71" y="40"/>
                </a:lnTo>
                <a:lnTo>
                  <a:pt x="73" y="32"/>
                </a:lnTo>
                <a:lnTo>
                  <a:pt x="74" y="30"/>
                </a:lnTo>
                <a:lnTo>
                  <a:pt x="77" y="19"/>
                </a:lnTo>
                <a:lnTo>
                  <a:pt x="83" y="0"/>
                </a:lnTo>
                <a:lnTo>
                  <a:pt x="84" y="0"/>
                </a:lnTo>
                <a:lnTo>
                  <a:pt x="98" y="5"/>
                </a:lnTo>
                <a:lnTo>
                  <a:pt x="98" y="5"/>
                </a:lnTo>
                <a:lnTo>
                  <a:pt x="106" y="7"/>
                </a:lnTo>
                <a:lnTo>
                  <a:pt x="112" y="9"/>
                </a:lnTo>
                <a:lnTo>
                  <a:pt x="114" y="10"/>
                </a:lnTo>
                <a:lnTo>
                  <a:pt x="115" y="10"/>
                </a:lnTo>
                <a:lnTo>
                  <a:pt x="100" y="35"/>
                </a:lnTo>
                <a:lnTo>
                  <a:pt x="93" y="48"/>
                </a:lnTo>
                <a:lnTo>
                  <a:pt x="108" y="52"/>
                </a:lnTo>
                <a:lnTo>
                  <a:pt x="110" y="54"/>
                </a:lnTo>
                <a:lnTo>
                  <a:pt x="112" y="55"/>
                </a:lnTo>
                <a:lnTo>
                  <a:pt x="117" y="56"/>
                </a:lnTo>
                <a:lnTo>
                  <a:pt x="120" y="57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8" name="Freeform 889">
            <a:extLst>
              <a:ext uri="{FF2B5EF4-FFF2-40B4-BE49-F238E27FC236}">
                <a16:creationId xmlns:a16="http://schemas.microsoft.com/office/drawing/2014/main" id="{D7F7FF8F-876B-5D77-D00D-3FF652AC2ED6}"/>
              </a:ext>
            </a:extLst>
          </p:cNvPr>
          <p:cNvSpPr>
            <a:spLocks/>
          </p:cNvSpPr>
          <p:nvPr/>
        </p:nvSpPr>
        <p:spPr bwMode="auto">
          <a:xfrm>
            <a:off x="2419058" y="3774159"/>
            <a:ext cx="571968" cy="363154"/>
          </a:xfrm>
          <a:custGeom>
            <a:avLst/>
            <a:gdLst>
              <a:gd name="T0" fmla="*/ 372 w 378"/>
              <a:gd name="T1" fmla="*/ 96 h 240"/>
              <a:gd name="T2" fmla="*/ 359 w 378"/>
              <a:gd name="T3" fmla="*/ 139 h 240"/>
              <a:gd name="T4" fmla="*/ 345 w 378"/>
              <a:gd name="T5" fmla="*/ 184 h 240"/>
              <a:gd name="T6" fmla="*/ 331 w 378"/>
              <a:gd name="T7" fmla="*/ 240 h 240"/>
              <a:gd name="T8" fmla="*/ 289 w 378"/>
              <a:gd name="T9" fmla="*/ 229 h 240"/>
              <a:gd name="T10" fmla="*/ 256 w 378"/>
              <a:gd name="T11" fmla="*/ 219 h 240"/>
              <a:gd name="T12" fmla="*/ 248 w 378"/>
              <a:gd name="T13" fmla="*/ 217 h 240"/>
              <a:gd name="T14" fmla="*/ 243 w 378"/>
              <a:gd name="T15" fmla="*/ 216 h 240"/>
              <a:gd name="T16" fmla="*/ 234 w 378"/>
              <a:gd name="T17" fmla="*/ 213 h 240"/>
              <a:gd name="T18" fmla="*/ 211 w 378"/>
              <a:gd name="T19" fmla="*/ 204 h 240"/>
              <a:gd name="T20" fmla="*/ 147 w 378"/>
              <a:gd name="T21" fmla="*/ 172 h 240"/>
              <a:gd name="T22" fmla="*/ 122 w 378"/>
              <a:gd name="T23" fmla="*/ 174 h 240"/>
              <a:gd name="T24" fmla="*/ 98 w 378"/>
              <a:gd name="T25" fmla="*/ 191 h 240"/>
              <a:gd name="T26" fmla="*/ 79 w 378"/>
              <a:gd name="T27" fmla="*/ 176 h 240"/>
              <a:gd name="T28" fmla="*/ 53 w 378"/>
              <a:gd name="T29" fmla="*/ 152 h 240"/>
              <a:gd name="T30" fmla="*/ 41 w 378"/>
              <a:gd name="T31" fmla="*/ 175 h 240"/>
              <a:gd name="T32" fmla="*/ 27 w 378"/>
              <a:gd name="T33" fmla="*/ 173 h 240"/>
              <a:gd name="T34" fmla="*/ 17 w 378"/>
              <a:gd name="T35" fmla="*/ 170 h 240"/>
              <a:gd name="T36" fmla="*/ 7 w 378"/>
              <a:gd name="T37" fmla="*/ 151 h 240"/>
              <a:gd name="T38" fmla="*/ 40 w 378"/>
              <a:gd name="T39" fmla="*/ 101 h 240"/>
              <a:gd name="T40" fmla="*/ 83 w 378"/>
              <a:gd name="T41" fmla="*/ 56 h 240"/>
              <a:gd name="T42" fmla="*/ 92 w 378"/>
              <a:gd name="T43" fmla="*/ 48 h 240"/>
              <a:gd name="T44" fmla="*/ 102 w 378"/>
              <a:gd name="T45" fmla="*/ 39 h 240"/>
              <a:gd name="T46" fmla="*/ 114 w 378"/>
              <a:gd name="T47" fmla="*/ 29 h 240"/>
              <a:gd name="T48" fmla="*/ 124 w 378"/>
              <a:gd name="T49" fmla="*/ 21 h 240"/>
              <a:gd name="T50" fmla="*/ 136 w 378"/>
              <a:gd name="T51" fmla="*/ 11 h 240"/>
              <a:gd name="T52" fmla="*/ 139 w 378"/>
              <a:gd name="T53" fmla="*/ 7 h 240"/>
              <a:gd name="T54" fmla="*/ 142 w 378"/>
              <a:gd name="T55" fmla="*/ 5 h 240"/>
              <a:gd name="T56" fmla="*/ 161 w 378"/>
              <a:gd name="T57" fmla="*/ 6 h 240"/>
              <a:gd name="T58" fmla="*/ 205 w 378"/>
              <a:gd name="T59" fmla="*/ 39 h 240"/>
              <a:gd name="T60" fmla="*/ 221 w 378"/>
              <a:gd name="T61" fmla="*/ 47 h 240"/>
              <a:gd name="T62" fmla="*/ 222 w 378"/>
              <a:gd name="T63" fmla="*/ 47 h 240"/>
              <a:gd name="T64" fmla="*/ 222 w 378"/>
              <a:gd name="T65" fmla="*/ 47 h 240"/>
              <a:gd name="T66" fmla="*/ 222 w 378"/>
              <a:gd name="T67" fmla="*/ 46 h 240"/>
              <a:gd name="T68" fmla="*/ 223 w 378"/>
              <a:gd name="T69" fmla="*/ 46 h 240"/>
              <a:gd name="T70" fmla="*/ 223 w 378"/>
              <a:gd name="T71" fmla="*/ 46 h 240"/>
              <a:gd name="T72" fmla="*/ 223 w 378"/>
              <a:gd name="T73" fmla="*/ 46 h 240"/>
              <a:gd name="T74" fmla="*/ 224 w 378"/>
              <a:gd name="T75" fmla="*/ 46 h 240"/>
              <a:gd name="T76" fmla="*/ 224 w 378"/>
              <a:gd name="T77" fmla="*/ 46 h 240"/>
              <a:gd name="T78" fmla="*/ 225 w 378"/>
              <a:gd name="T79" fmla="*/ 45 h 240"/>
              <a:gd name="T80" fmla="*/ 225 w 378"/>
              <a:gd name="T81" fmla="*/ 45 h 240"/>
              <a:gd name="T82" fmla="*/ 225 w 378"/>
              <a:gd name="T83" fmla="*/ 45 h 240"/>
              <a:gd name="T84" fmla="*/ 226 w 378"/>
              <a:gd name="T85" fmla="*/ 45 h 240"/>
              <a:gd name="T86" fmla="*/ 226 w 378"/>
              <a:gd name="T87" fmla="*/ 45 h 240"/>
              <a:gd name="T88" fmla="*/ 228 w 378"/>
              <a:gd name="T89" fmla="*/ 45 h 240"/>
              <a:gd name="T90" fmla="*/ 228 w 378"/>
              <a:gd name="T91" fmla="*/ 45 h 240"/>
              <a:gd name="T92" fmla="*/ 238 w 378"/>
              <a:gd name="T93" fmla="*/ 41 h 240"/>
              <a:gd name="T94" fmla="*/ 272 w 378"/>
              <a:gd name="T95" fmla="*/ 45 h 240"/>
              <a:gd name="T96" fmla="*/ 312 w 378"/>
              <a:gd name="T97" fmla="*/ 56 h 240"/>
              <a:gd name="T98" fmla="*/ 317 w 378"/>
              <a:gd name="T99" fmla="*/ 58 h 240"/>
              <a:gd name="T100" fmla="*/ 326 w 378"/>
              <a:gd name="T101" fmla="*/ 60 h 240"/>
              <a:gd name="T102" fmla="*/ 357 w 378"/>
              <a:gd name="T103" fmla="*/ 7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78" h="240">
                <a:moveTo>
                  <a:pt x="378" y="78"/>
                </a:moveTo>
                <a:lnTo>
                  <a:pt x="372" y="93"/>
                </a:lnTo>
                <a:lnTo>
                  <a:pt x="372" y="96"/>
                </a:lnTo>
                <a:lnTo>
                  <a:pt x="369" y="104"/>
                </a:lnTo>
                <a:lnTo>
                  <a:pt x="366" y="116"/>
                </a:lnTo>
                <a:lnTo>
                  <a:pt x="359" y="139"/>
                </a:lnTo>
                <a:lnTo>
                  <a:pt x="352" y="159"/>
                </a:lnTo>
                <a:lnTo>
                  <a:pt x="351" y="164"/>
                </a:lnTo>
                <a:lnTo>
                  <a:pt x="345" y="184"/>
                </a:lnTo>
                <a:lnTo>
                  <a:pt x="341" y="202"/>
                </a:lnTo>
                <a:lnTo>
                  <a:pt x="335" y="224"/>
                </a:lnTo>
                <a:lnTo>
                  <a:pt x="331" y="240"/>
                </a:lnTo>
                <a:lnTo>
                  <a:pt x="316" y="235"/>
                </a:lnTo>
                <a:lnTo>
                  <a:pt x="302" y="232"/>
                </a:lnTo>
                <a:lnTo>
                  <a:pt x="289" y="229"/>
                </a:lnTo>
                <a:lnTo>
                  <a:pt x="275" y="224"/>
                </a:lnTo>
                <a:lnTo>
                  <a:pt x="262" y="221"/>
                </a:lnTo>
                <a:lnTo>
                  <a:pt x="256" y="219"/>
                </a:lnTo>
                <a:lnTo>
                  <a:pt x="255" y="218"/>
                </a:lnTo>
                <a:lnTo>
                  <a:pt x="251" y="217"/>
                </a:lnTo>
                <a:lnTo>
                  <a:pt x="248" y="217"/>
                </a:lnTo>
                <a:lnTo>
                  <a:pt x="246" y="216"/>
                </a:lnTo>
                <a:lnTo>
                  <a:pt x="243" y="216"/>
                </a:lnTo>
                <a:lnTo>
                  <a:pt x="243" y="216"/>
                </a:lnTo>
                <a:lnTo>
                  <a:pt x="242" y="215"/>
                </a:lnTo>
                <a:lnTo>
                  <a:pt x="241" y="215"/>
                </a:lnTo>
                <a:lnTo>
                  <a:pt x="234" y="213"/>
                </a:lnTo>
                <a:lnTo>
                  <a:pt x="221" y="208"/>
                </a:lnTo>
                <a:lnTo>
                  <a:pt x="212" y="204"/>
                </a:lnTo>
                <a:lnTo>
                  <a:pt x="211" y="204"/>
                </a:lnTo>
                <a:lnTo>
                  <a:pt x="204" y="200"/>
                </a:lnTo>
                <a:lnTo>
                  <a:pt x="174" y="187"/>
                </a:lnTo>
                <a:lnTo>
                  <a:pt x="147" y="172"/>
                </a:lnTo>
                <a:lnTo>
                  <a:pt x="135" y="165"/>
                </a:lnTo>
                <a:lnTo>
                  <a:pt x="131" y="167"/>
                </a:lnTo>
                <a:lnTo>
                  <a:pt x="122" y="174"/>
                </a:lnTo>
                <a:lnTo>
                  <a:pt x="120" y="175"/>
                </a:lnTo>
                <a:lnTo>
                  <a:pt x="108" y="184"/>
                </a:lnTo>
                <a:lnTo>
                  <a:pt x="98" y="191"/>
                </a:lnTo>
                <a:lnTo>
                  <a:pt x="94" y="193"/>
                </a:lnTo>
                <a:lnTo>
                  <a:pt x="92" y="194"/>
                </a:lnTo>
                <a:lnTo>
                  <a:pt x="79" y="176"/>
                </a:lnTo>
                <a:lnTo>
                  <a:pt x="76" y="175"/>
                </a:lnTo>
                <a:lnTo>
                  <a:pt x="81" y="162"/>
                </a:lnTo>
                <a:lnTo>
                  <a:pt x="53" y="152"/>
                </a:lnTo>
                <a:lnTo>
                  <a:pt x="44" y="170"/>
                </a:lnTo>
                <a:lnTo>
                  <a:pt x="43" y="171"/>
                </a:lnTo>
                <a:lnTo>
                  <a:pt x="41" y="175"/>
                </a:lnTo>
                <a:lnTo>
                  <a:pt x="41" y="176"/>
                </a:lnTo>
                <a:lnTo>
                  <a:pt x="40" y="177"/>
                </a:lnTo>
                <a:lnTo>
                  <a:pt x="27" y="173"/>
                </a:lnTo>
                <a:lnTo>
                  <a:pt x="24" y="172"/>
                </a:lnTo>
                <a:lnTo>
                  <a:pt x="19" y="171"/>
                </a:lnTo>
                <a:lnTo>
                  <a:pt x="17" y="170"/>
                </a:lnTo>
                <a:lnTo>
                  <a:pt x="15" y="168"/>
                </a:lnTo>
                <a:lnTo>
                  <a:pt x="0" y="164"/>
                </a:lnTo>
                <a:lnTo>
                  <a:pt x="7" y="151"/>
                </a:lnTo>
                <a:lnTo>
                  <a:pt x="22" y="126"/>
                </a:lnTo>
                <a:lnTo>
                  <a:pt x="32" y="113"/>
                </a:lnTo>
                <a:lnTo>
                  <a:pt x="40" y="101"/>
                </a:lnTo>
                <a:lnTo>
                  <a:pt x="60" y="78"/>
                </a:lnTo>
                <a:lnTo>
                  <a:pt x="70" y="67"/>
                </a:lnTo>
                <a:lnTo>
                  <a:pt x="83" y="56"/>
                </a:lnTo>
                <a:lnTo>
                  <a:pt x="90" y="51"/>
                </a:lnTo>
                <a:lnTo>
                  <a:pt x="91" y="49"/>
                </a:lnTo>
                <a:lnTo>
                  <a:pt x="92" y="48"/>
                </a:lnTo>
                <a:lnTo>
                  <a:pt x="93" y="47"/>
                </a:lnTo>
                <a:lnTo>
                  <a:pt x="100" y="41"/>
                </a:lnTo>
                <a:lnTo>
                  <a:pt x="102" y="39"/>
                </a:lnTo>
                <a:lnTo>
                  <a:pt x="108" y="34"/>
                </a:lnTo>
                <a:lnTo>
                  <a:pt x="109" y="33"/>
                </a:lnTo>
                <a:lnTo>
                  <a:pt x="114" y="29"/>
                </a:lnTo>
                <a:lnTo>
                  <a:pt x="116" y="28"/>
                </a:lnTo>
                <a:lnTo>
                  <a:pt x="118" y="25"/>
                </a:lnTo>
                <a:lnTo>
                  <a:pt x="124" y="21"/>
                </a:lnTo>
                <a:lnTo>
                  <a:pt x="130" y="15"/>
                </a:lnTo>
                <a:lnTo>
                  <a:pt x="131" y="14"/>
                </a:lnTo>
                <a:lnTo>
                  <a:pt x="136" y="11"/>
                </a:lnTo>
                <a:lnTo>
                  <a:pt x="137" y="9"/>
                </a:lnTo>
                <a:lnTo>
                  <a:pt x="138" y="8"/>
                </a:lnTo>
                <a:lnTo>
                  <a:pt x="139" y="7"/>
                </a:lnTo>
                <a:lnTo>
                  <a:pt x="140" y="7"/>
                </a:lnTo>
                <a:lnTo>
                  <a:pt x="142" y="6"/>
                </a:lnTo>
                <a:lnTo>
                  <a:pt x="142" y="5"/>
                </a:lnTo>
                <a:lnTo>
                  <a:pt x="145" y="3"/>
                </a:lnTo>
                <a:lnTo>
                  <a:pt x="147" y="0"/>
                </a:lnTo>
                <a:lnTo>
                  <a:pt x="161" y="6"/>
                </a:lnTo>
                <a:lnTo>
                  <a:pt x="155" y="18"/>
                </a:lnTo>
                <a:lnTo>
                  <a:pt x="181" y="29"/>
                </a:lnTo>
                <a:lnTo>
                  <a:pt x="205" y="39"/>
                </a:lnTo>
                <a:lnTo>
                  <a:pt x="220" y="45"/>
                </a:lnTo>
                <a:lnTo>
                  <a:pt x="221" y="47"/>
                </a:lnTo>
                <a:lnTo>
                  <a:pt x="221" y="47"/>
                </a:lnTo>
                <a:lnTo>
                  <a:pt x="221" y="47"/>
                </a:lnTo>
                <a:lnTo>
                  <a:pt x="221" y="47"/>
                </a:lnTo>
                <a:lnTo>
                  <a:pt x="222" y="47"/>
                </a:lnTo>
                <a:lnTo>
                  <a:pt x="222" y="47"/>
                </a:lnTo>
                <a:lnTo>
                  <a:pt x="222" y="47"/>
                </a:lnTo>
                <a:lnTo>
                  <a:pt x="222" y="47"/>
                </a:lnTo>
                <a:lnTo>
                  <a:pt x="222" y="47"/>
                </a:lnTo>
                <a:lnTo>
                  <a:pt x="222" y="46"/>
                </a:lnTo>
                <a:lnTo>
                  <a:pt x="222" y="46"/>
                </a:lnTo>
                <a:lnTo>
                  <a:pt x="222" y="46"/>
                </a:lnTo>
                <a:lnTo>
                  <a:pt x="223" y="46"/>
                </a:lnTo>
                <a:lnTo>
                  <a:pt x="223" y="46"/>
                </a:lnTo>
                <a:lnTo>
                  <a:pt x="223" y="46"/>
                </a:lnTo>
                <a:lnTo>
                  <a:pt x="223" y="46"/>
                </a:lnTo>
                <a:lnTo>
                  <a:pt x="223" y="46"/>
                </a:lnTo>
                <a:lnTo>
                  <a:pt x="223" y="46"/>
                </a:lnTo>
                <a:lnTo>
                  <a:pt x="223" y="46"/>
                </a:lnTo>
                <a:lnTo>
                  <a:pt x="223" y="46"/>
                </a:lnTo>
                <a:lnTo>
                  <a:pt x="224" y="46"/>
                </a:lnTo>
                <a:lnTo>
                  <a:pt x="224" y="46"/>
                </a:lnTo>
                <a:lnTo>
                  <a:pt x="224" y="46"/>
                </a:lnTo>
                <a:lnTo>
                  <a:pt x="224" y="46"/>
                </a:lnTo>
                <a:lnTo>
                  <a:pt x="224" y="46"/>
                </a:lnTo>
                <a:lnTo>
                  <a:pt x="224" y="46"/>
                </a:lnTo>
                <a:lnTo>
                  <a:pt x="224" y="45"/>
                </a:lnTo>
                <a:lnTo>
                  <a:pt x="224" y="45"/>
                </a:lnTo>
                <a:lnTo>
                  <a:pt x="225" y="45"/>
                </a:lnTo>
                <a:lnTo>
                  <a:pt x="225" y="45"/>
                </a:lnTo>
                <a:lnTo>
                  <a:pt x="225" y="45"/>
                </a:lnTo>
                <a:lnTo>
                  <a:pt x="225" y="45"/>
                </a:lnTo>
                <a:lnTo>
                  <a:pt x="225" y="45"/>
                </a:lnTo>
                <a:lnTo>
                  <a:pt x="225" y="45"/>
                </a:lnTo>
                <a:lnTo>
                  <a:pt x="225" y="45"/>
                </a:lnTo>
                <a:lnTo>
                  <a:pt x="226" y="45"/>
                </a:lnTo>
                <a:lnTo>
                  <a:pt x="226" y="45"/>
                </a:lnTo>
                <a:lnTo>
                  <a:pt x="226" y="45"/>
                </a:lnTo>
                <a:lnTo>
                  <a:pt x="226" y="45"/>
                </a:lnTo>
                <a:lnTo>
                  <a:pt x="226" y="45"/>
                </a:lnTo>
                <a:lnTo>
                  <a:pt x="226" y="45"/>
                </a:lnTo>
                <a:lnTo>
                  <a:pt x="226" y="45"/>
                </a:lnTo>
                <a:lnTo>
                  <a:pt x="228" y="45"/>
                </a:lnTo>
                <a:lnTo>
                  <a:pt x="228" y="45"/>
                </a:lnTo>
                <a:lnTo>
                  <a:pt x="228" y="45"/>
                </a:lnTo>
                <a:lnTo>
                  <a:pt x="228" y="45"/>
                </a:lnTo>
                <a:lnTo>
                  <a:pt x="228" y="45"/>
                </a:lnTo>
                <a:lnTo>
                  <a:pt x="228" y="45"/>
                </a:lnTo>
                <a:lnTo>
                  <a:pt x="232" y="43"/>
                </a:lnTo>
                <a:lnTo>
                  <a:pt x="238" y="41"/>
                </a:lnTo>
                <a:lnTo>
                  <a:pt x="249" y="37"/>
                </a:lnTo>
                <a:lnTo>
                  <a:pt x="256" y="39"/>
                </a:lnTo>
                <a:lnTo>
                  <a:pt x="272" y="45"/>
                </a:lnTo>
                <a:lnTo>
                  <a:pt x="286" y="49"/>
                </a:lnTo>
                <a:lnTo>
                  <a:pt x="301" y="54"/>
                </a:lnTo>
                <a:lnTo>
                  <a:pt x="312" y="56"/>
                </a:lnTo>
                <a:lnTo>
                  <a:pt x="315" y="57"/>
                </a:lnTo>
                <a:lnTo>
                  <a:pt x="316" y="57"/>
                </a:lnTo>
                <a:lnTo>
                  <a:pt x="317" y="58"/>
                </a:lnTo>
                <a:lnTo>
                  <a:pt x="319" y="58"/>
                </a:lnTo>
                <a:lnTo>
                  <a:pt x="324" y="60"/>
                </a:lnTo>
                <a:lnTo>
                  <a:pt x="326" y="60"/>
                </a:lnTo>
                <a:lnTo>
                  <a:pt x="341" y="66"/>
                </a:lnTo>
                <a:lnTo>
                  <a:pt x="354" y="71"/>
                </a:lnTo>
                <a:lnTo>
                  <a:pt x="357" y="72"/>
                </a:lnTo>
                <a:lnTo>
                  <a:pt x="378" y="78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9" name="Freeform 897">
            <a:extLst>
              <a:ext uri="{FF2B5EF4-FFF2-40B4-BE49-F238E27FC236}">
                <a16:creationId xmlns:a16="http://schemas.microsoft.com/office/drawing/2014/main" id="{AB341EBD-46A3-8A20-673D-F5A21FBE0BE8}"/>
              </a:ext>
            </a:extLst>
          </p:cNvPr>
          <p:cNvSpPr>
            <a:spLocks/>
          </p:cNvSpPr>
          <p:nvPr/>
        </p:nvSpPr>
        <p:spPr bwMode="auto">
          <a:xfrm>
            <a:off x="2275309" y="3379230"/>
            <a:ext cx="547757" cy="729335"/>
          </a:xfrm>
          <a:custGeom>
            <a:avLst/>
            <a:gdLst>
              <a:gd name="T0" fmla="*/ 357 w 362"/>
              <a:gd name="T1" fmla="*/ 88 h 482"/>
              <a:gd name="T2" fmla="*/ 352 w 362"/>
              <a:gd name="T3" fmla="*/ 97 h 482"/>
              <a:gd name="T4" fmla="*/ 349 w 362"/>
              <a:gd name="T5" fmla="*/ 106 h 482"/>
              <a:gd name="T6" fmla="*/ 355 w 362"/>
              <a:gd name="T7" fmla="*/ 145 h 482"/>
              <a:gd name="T8" fmla="*/ 318 w 362"/>
              <a:gd name="T9" fmla="*/ 195 h 482"/>
              <a:gd name="T10" fmla="*/ 295 w 362"/>
              <a:gd name="T11" fmla="*/ 241 h 482"/>
              <a:gd name="T12" fmla="*/ 265 w 362"/>
              <a:gd name="T13" fmla="*/ 236 h 482"/>
              <a:gd name="T14" fmla="*/ 251 w 362"/>
              <a:gd name="T15" fmla="*/ 243 h 482"/>
              <a:gd name="T16" fmla="*/ 248 w 362"/>
              <a:gd name="T17" fmla="*/ 247 h 482"/>
              <a:gd name="T18" fmla="*/ 249 w 362"/>
              <a:gd name="T19" fmla="*/ 251 h 482"/>
              <a:gd name="T20" fmla="*/ 240 w 362"/>
              <a:gd name="T21" fmla="*/ 264 h 482"/>
              <a:gd name="T22" fmla="*/ 234 w 362"/>
              <a:gd name="T23" fmla="*/ 268 h 482"/>
              <a:gd name="T24" fmla="*/ 226 w 362"/>
              <a:gd name="T25" fmla="*/ 275 h 482"/>
              <a:gd name="T26" fmla="*/ 211 w 362"/>
              <a:gd name="T27" fmla="*/ 289 h 482"/>
              <a:gd name="T28" fmla="*/ 197 w 362"/>
              <a:gd name="T29" fmla="*/ 300 h 482"/>
              <a:gd name="T30" fmla="*/ 186 w 362"/>
              <a:gd name="T31" fmla="*/ 310 h 482"/>
              <a:gd name="T32" fmla="*/ 155 w 362"/>
              <a:gd name="T33" fmla="*/ 339 h 482"/>
              <a:gd name="T34" fmla="*/ 116 w 362"/>
              <a:gd name="T35" fmla="*/ 387 h 482"/>
              <a:gd name="T36" fmla="*/ 100 w 362"/>
              <a:gd name="T37" fmla="*/ 382 h 482"/>
              <a:gd name="T38" fmla="*/ 76 w 362"/>
              <a:gd name="T39" fmla="*/ 407 h 482"/>
              <a:gd name="T40" fmla="*/ 62 w 362"/>
              <a:gd name="T41" fmla="*/ 449 h 482"/>
              <a:gd name="T42" fmla="*/ 43 w 362"/>
              <a:gd name="T43" fmla="*/ 478 h 482"/>
              <a:gd name="T44" fmla="*/ 30 w 362"/>
              <a:gd name="T45" fmla="*/ 475 h 482"/>
              <a:gd name="T46" fmla="*/ 26 w 362"/>
              <a:gd name="T47" fmla="*/ 471 h 482"/>
              <a:gd name="T48" fmla="*/ 10 w 362"/>
              <a:gd name="T49" fmla="*/ 463 h 482"/>
              <a:gd name="T50" fmla="*/ 10 w 362"/>
              <a:gd name="T51" fmla="*/ 453 h 482"/>
              <a:gd name="T52" fmla="*/ 10 w 362"/>
              <a:gd name="T53" fmla="*/ 403 h 482"/>
              <a:gd name="T54" fmla="*/ 10 w 362"/>
              <a:gd name="T55" fmla="*/ 358 h 482"/>
              <a:gd name="T56" fmla="*/ 9 w 362"/>
              <a:gd name="T57" fmla="*/ 326 h 482"/>
              <a:gd name="T58" fmla="*/ 8 w 362"/>
              <a:gd name="T59" fmla="*/ 306 h 482"/>
              <a:gd name="T60" fmla="*/ 7 w 362"/>
              <a:gd name="T61" fmla="*/ 289 h 482"/>
              <a:gd name="T62" fmla="*/ 6 w 362"/>
              <a:gd name="T63" fmla="*/ 268 h 482"/>
              <a:gd name="T64" fmla="*/ 5 w 362"/>
              <a:gd name="T65" fmla="*/ 251 h 482"/>
              <a:gd name="T66" fmla="*/ 5 w 362"/>
              <a:gd name="T67" fmla="*/ 243 h 482"/>
              <a:gd name="T68" fmla="*/ 1 w 362"/>
              <a:gd name="T69" fmla="*/ 206 h 482"/>
              <a:gd name="T70" fmla="*/ 0 w 362"/>
              <a:gd name="T71" fmla="*/ 187 h 482"/>
              <a:gd name="T72" fmla="*/ 24 w 362"/>
              <a:gd name="T73" fmla="*/ 185 h 482"/>
              <a:gd name="T74" fmla="*/ 29 w 362"/>
              <a:gd name="T75" fmla="*/ 184 h 482"/>
              <a:gd name="T76" fmla="*/ 35 w 362"/>
              <a:gd name="T77" fmla="*/ 209 h 482"/>
              <a:gd name="T78" fmla="*/ 49 w 362"/>
              <a:gd name="T79" fmla="*/ 218 h 482"/>
              <a:gd name="T80" fmla="*/ 104 w 362"/>
              <a:gd name="T81" fmla="*/ 198 h 482"/>
              <a:gd name="T82" fmla="*/ 127 w 362"/>
              <a:gd name="T83" fmla="*/ 145 h 482"/>
              <a:gd name="T84" fmla="*/ 148 w 362"/>
              <a:gd name="T85" fmla="*/ 63 h 482"/>
              <a:gd name="T86" fmla="*/ 147 w 362"/>
              <a:gd name="T87" fmla="*/ 63 h 482"/>
              <a:gd name="T88" fmla="*/ 147 w 362"/>
              <a:gd name="T89" fmla="*/ 61 h 482"/>
              <a:gd name="T90" fmla="*/ 159 w 362"/>
              <a:gd name="T91" fmla="*/ 31 h 482"/>
              <a:gd name="T92" fmla="*/ 194 w 362"/>
              <a:gd name="T93" fmla="*/ 0 h 482"/>
              <a:gd name="T94" fmla="*/ 232 w 362"/>
              <a:gd name="T95" fmla="*/ 31 h 482"/>
              <a:gd name="T96" fmla="*/ 258 w 362"/>
              <a:gd name="T97" fmla="*/ 26 h 482"/>
              <a:gd name="T98" fmla="*/ 312 w 362"/>
              <a:gd name="T99" fmla="*/ 52 h 482"/>
              <a:gd name="T100" fmla="*/ 351 w 362"/>
              <a:gd name="T101" fmla="*/ 68 h 482"/>
              <a:gd name="T102" fmla="*/ 352 w 362"/>
              <a:gd name="T103" fmla="*/ 69 h 482"/>
              <a:gd name="T104" fmla="*/ 357 w 362"/>
              <a:gd name="T105" fmla="*/ 70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62" h="482">
                <a:moveTo>
                  <a:pt x="362" y="73"/>
                </a:moveTo>
                <a:lnTo>
                  <a:pt x="360" y="77"/>
                </a:lnTo>
                <a:lnTo>
                  <a:pt x="360" y="81"/>
                </a:lnTo>
                <a:lnTo>
                  <a:pt x="357" y="88"/>
                </a:lnTo>
                <a:lnTo>
                  <a:pt x="355" y="90"/>
                </a:lnTo>
                <a:lnTo>
                  <a:pt x="354" y="92"/>
                </a:lnTo>
                <a:lnTo>
                  <a:pt x="353" y="94"/>
                </a:lnTo>
                <a:lnTo>
                  <a:pt x="352" y="97"/>
                </a:lnTo>
                <a:lnTo>
                  <a:pt x="352" y="99"/>
                </a:lnTo>
                <a:lnTo>
                  <a:pt x="351" y="100"/>
                </a:lnTo>
                <a:lnTo>
                  <a:pt x="350" y="102"/>
                </a:lnTo>
                <a:lnTo>
                  <a:pt x="349" y="106"/>
                </a:lnTo>
                <a:lnTo>
                  <a:pt x="336" y="136"/>
                </a:lnTo>
                <a:lnTo>
                  <a:pt x="347" y="142"/>
                </a:lnTo>
                <a:lnTo>
                  <a:pt x="352" y="143"/>
                </a:lnTo>
                <a:lnTo>
                  <a:pt x="355" y="145"/>
                </a:lnTo>
                <a:lnTo>
                  <a:pt x="359" y="147"/>
                </a:lnTo>
                <a:lnTo>
                  <a:pt x="351" y="159"/>
                </a:lnTo>
                <a:lnTo>
                  <a:pt x="338" y="175"/>
                </a:lnTo>
                <a:lnTo>
                  <a:pt x="318" y="195"/>
                </a:lnTo>
                <a:lnTo>
                  <a:pt x="316" y="222"/>
                </a:lnTo>
                <a:lnTo>
                  <a:pt x="324" y="252"/>
                </a:lnTo>
                <a:lnTo>
                  <a:pt x="315" y="249"/>
                </a:lnTo>
                <a:lnTo>
                  <a:pt x="295" y="241"/>
                </a:lnTo>
                <a:lnTo>
                  <a:pt x="291" y="253"/>
                </a:lnTo>
                <a:lnTo>
                  <a:pt x="273" y="245"/>
                </a:lnTo>
                <a:lnTo>
                  <a:pt x="267" y="240"/>
                </a:lnTo>
                <a:lnTo>
                  <a:pt x="265" y="236"/>
                </a:lnTo>
                <a:lnTo>
                  <a:pt x="263" y="234"/>
                </a:lnTo>
                <a:lnTo>
                  <a:pt x="262" y="235"/>
                </a:lnTo>
                <a:lnTo>
                  <a:pt x="255" y="241"/>
                </a:lnTo>
                <a:lnTo>
                  <a:pt x="251" y="243"/>
                </a:lnTo>
                <a:lnTo>
                  <a:pt x="251" y="244"/>
                </a:lnTo>
                <a:lnTo>
                  <a:pt x="250" y="245"/>
                </a:lnTo>
                <a:lnTo>
                  <a:pt x="249" y="245"/>
                </a:lnTo>
                <a:lnTo>
                  <a:pt x="248" y="247"/>
                </a:lnTo>
                <a:lnTo>
                  <a:pt x="248" y="248"/>
                </a:lnTo>
                <a:lnTo>
                  <a:pt x="245" y="250"/>
                </a:lnTo>
                <a:lnTo>
                  <a:pt x="246" y="250"/>
                </a:lnTo>
                <a:lnTo>
                  <a:pt x="249" y="251"/>
                </a:lnTo>
                <a:lnTo>
                  <a:pt x="251" y="252"/>
                </a:lnTo>
                <a:lnTo>
                  <a:pt x="252" y="252"/>
                </a:lnTo>
                <a:lnTo>
                  <a:pt x="242" y="261"/>
                </a:lnTo>
                <a:lnTo>
                  <a:pt x="240" y="264"/>
                </a:lnTo>
                <a:lnTo>
                  <a:pt x="237" y="266"/>
                </a:lnTo>
                <a:lnTo>
                  <a:pt x="237" y="267"/>
                </a:lnTo>
                <a:lnTo>
                  <a:pt x="235" y="268"/>
                </a:lnTo>
                <a:lnTo>
                  <a:pt x="234" y="268"/>
                </a:lnTo>
                <a:lnTo>
                  <a:pt x="233" y="269"/>
                </a:lnTo>
                <a:lnTo>
                  <a:pt x="232" y="270"/>
                </a:lnTo>
                <a:lnTo>
                  <a:pt x="231" y="272"/>
                </a:lnTo>
                <a:lnTo>
                  <a:pt x="226" y="275"/>
                </a:lnTo>
                <a:lnTo>
                  <a:pt x="225" y="276"/>
                </a:lnTo>
                <a:lnTo>
                  <a:pt x="219" y="282"/>
                </a:lnTo>
                <a:lnTo>
                  <a:pt x="213" y="286"/>
                </a:lnTo>
                <a:lnTo>
                  <a:pt x="211" y="289"/>
                </a:lnTo>
                <a:lnTo>
                  <a:pt x="209" y="290"/>
                </a:lnTo>
                <a:lnTo>
                  <a:pt x="204" y="294"/>
                </a:lnTo>
                <a:lnTo>
                  <a:pt x="203" y="295"/>
                </a:lnTo>
                <a:lnTo>
                  <a:pt x="197" y="300"/>
                </a:lnTo>
                <a:lnTo>
                  <a:pt x="195" y="302"/>
                </a:lnTo>
                <a:lnTo>
                  <a:pt x="188" y="308"/>
                </a:lnTo>
                <a:lnTo>
                  <a:pt x="187" y="309"/>
                </a:lnTo>
                <a:lnTo>
                  <a:pt x="186" y="310"/>
                </a:lnTo>
                <a:lnTo>
                  <a:pt x="185" y="312"/>
                </a:lnTo>
                <a:lnTo>
                  <a:pt x="178" y="317"/>
                </a:lnTo>
                <a:lnTo>
                  <a:pt x="165" y="328"/>
                </a:lnTo>
                <a:lnTo>
                  <a:pt x="155" y="339"/>
                </a:lnTo>
                <a:lnTo>
                  <a:pt x="135" y="362"/>
                </a:lnTo>
                <a:lnTo>
                  <a:pt x="127" y="374"/>
                </a:lnTo>
                <a:lnTo>
                  <a:pt x="117" y="387"/>
                </a:lnTo>
                <a:lnTo>
                  <a:pt x="116" y="387"/>
                </a:lnTo>
                <a:lnTo>
                  <a:pt x="114" y="386"/>
                </a:lnTo>
                <a:lnTo>
                  <a:pt x="108" y="384"/>
                </a:lnTo>
                <a:lnTo>
                  <a:pt x="100" y="382"/>
                </a:lnTo>
                <a:lnTo>
                  <a:pt x="100" y="382"/>
                </a:lnTo>
                <a:lnTo>
                  <a:pt x="86" y="377"/>
                </a:lnTo>
                <a:lnTo>
                  <a:pt x="85" y="377"/>
                </a:lnTo>
                <a:lnTo>
                  <a:pt x="79" y="396"/>
                </a:lnTo>
                <a:lnTo>
                  <a:pt x="76" y="407"/>
                </a:lnTo>
                <a:lnTo>
                  <a:pt x="75" y="409"/>
                </a:lnTo>
                <a:lnTo>
                  <a:pt x="73" y="417"/>
                </a:lnTo>
                <a:lnTo>
                  <a:pt x="70" y="421"/>
                </a:lnTo>
                <a:lnTo>
                  <a:pt x="62" y="449"/>
                </a:lnTo>
                <a:lnTo>
                  <a:pt x="61" y="450"/>
                </a:lnTo>
                <a:lnTo>
                  <a:pt x="58" y="457"/>
                </a:lnTo>
                <a:lnTo>
                  <a:pt x="57" y="459"/>
                </a:lnTo>
                <a:lnTo>
                  <a:pt x="43" y="478"/>
                </a:lnTo>
                <a:lnTo>
                  <a:pt x="41" y="482"/>
                </a:lnTo>
                <a:lnTo>
                  <a:pt x="40" y="480"/>
                </a:lnTo>
                <a:lnTo>
                  <a:pt x="38" y="479"/>
                </a:lnTo>
                <a:lnTo>
                  <a:pt x="30" y="475"/>
                </a:lnTo>
                <a:lnTo>
                  <a:pt x="29" y="474"/>
                </a:lnTo>
                <a:lnTo>
                  <a:pt x="27" y="474"/>
                </a:lnTo>
                <a:lnTo>
                  <a:pt x="26" y="473"/>
                </a:lnTo>
                <a:lnTo>
                  <a:pt x="26" y="471"/>
                </a:lnTo>
                <a:lnTo>
                  <a:pt x="25" y="470"/>
                </a:lnTo>
                <a:lnTo>
                  <a:pt x="14" y="465"/>
                </a:lnTo>
                <a:lnTo>
                  <a:pt x="12" y="463"/>
                </a:lnTo>
                <a:lnTo>
                  <a:pt x="10" y="463"/>
                </a:lnTo>
                <a:lnTo>
                  <a:pt x="9" y="463"/>
                </a:lnTo>
                <a:lnTo>
                  <a:pt x="9" y="462"/>
                </a:lnTo>
                <a:lnTo>
                  <a:pt x="10" y="453"/>
                </a:lnTo>
                <a:lnTo>
                  <a:pt x="10" y="453"/>
                </a:lnTo>
                <a:lnTo>
                  <a:pt x="10" y="448"/>
                </a:lnTo>
                <a:lnTo>
                  <a:pt x="10" y="446"/>
                </a:lnTo>
                <a:lnTo>
                  <a:pt x="10" y="440"/>
                </a:lnTo>
                <a:lnTo>
                  <a:pt x="10" y="403"/>
                </a:lnTo>
                <a:lnTo>
                  <a:pt x="10" y="395"/>
                </a:lnTo>
                <a:lnTo>
                  <a:pt x="10" y="360"/>
                </a:lnTo>
                <a:lnTo>
                  <a:pt x="10" y="359"/>
                </a:lnTo>
                <a:lnTo>
                  <a:pt x="10" y="358"/>
                </a:lnTo>
                <a:lnTo>
                  <a:pt x="10" y="357"/>
                </a:lnTo>
                <a:lnTo>
                  <a:pt x="10" y="357"/>
                </a:lnTo>
                <a:lnTo>
                  <a:pt x="9" y="340"/>
                </a:lnTo>
                <a:lnTo>
                  <a:pt x="9" y="326"/>
                </a:lnTo>
                <a:lnTo>
                  <a:pt x="10" y="326"/>
                </a:lnTo>
                <a:lnTo>
                  <a:pt x="9" y="317"/>
                </a:lnTo>
                <a:lnTo>
                  <a:pt x="9" y="317"/>
                </a:lnTo>
                <a:lnTo>
                  <a:pt x="8" y="306"/>
                </a:lnTo>
                <a:lnTo>
                  <a:pt x="9" y="306"/>
                </a:lnTo>
                <a:lnTo>
                  <a:pt x="8" y="298"/>
                </a:lnTo>
                <a:lnTo>
                  <a:pt x="8" y="296"/>
                </a:lnTo>
                <a:lnTo>
                  <a:pt x="7" y="289"/>
                </a:lnTo>
                <a:lnTo>
                  <a:pt x="8" y="287"/>
                </a:lnTo>
                <a:lnTo>
                  <a:pt x="7" y="279"/>
                </a:lnTo>
                <a:lnTo>
                  <a:pt x="7" y="279"/>
                </a:lnTo>
                <a:lnTo>
                  <a:pt x="6" y="268"/>
                </a:lnTo>
                <a:lnTo>
                  <a:pt x="7" y="267"/>
                </a:lnTo>
                <a:lnTo>
                  <a:pt x="6" y="259"/>
                </a:lnTo>
                <a:lnTo>
                  <a:pt x="5" y="258"/>
                </a:lnTo>
                <a:lnTo>
                  <a:pt x="5" y="251"/>
                </a:lnTo>
                <a:lnTo>
                  <a:pt x="5" y="250"/>
                </a:lnTo>
                <a:lnTo>
                  <a:pt x="5" y="247"/>
                </a:lnTo>
                <a:lnTo>
                  <a:pt x="5" y="245"/>
                </a:lnTo>
                <a:lnTo>
                  <a:pt x="5" y="243"/>
                </a:lnTo>
                <a:lnTo>
                  <a:pt x="5" y="241"/>
                </a:lnTo>
                <a:lnTo>
                  <a:pt x="5" y="237"/>
                </a:lnTo>
                <a:lnTo>
                  <a:pt x="1" y="211"/>
                </a:lnTo>
                <a:lnTo>
                  <a:pt x="1" y="206"/>
                </a:lnTo>
                <a:lnTo>
                  <a:pt x="1" y="200"/>
                </a:lnTo>
                <a:lnTo>
                  <a:pt x="0" y="189"/>
                </a:lnTo>
                <a:lnTo>
                  <a:pt x="0" y="187"/>
                </a:lnTo>
                <a:lnTo>
                  <a:pt x="0" y="187"/>
                </a:lnTo>
                <a:lnTo>
                  <a:pt x="1" y="187"/>
                </a:lnTo>
                <a:lnTo>
                  <a:pt x="8" y="186"/>
                </a:lnTo>
                <a:lnTo>
                  <a:pt x="15" y="185"/>
                </a:lnTo>
                <a:lnTo>
                  <a:pt x="24" y="185"/>
                </a:lnTo>
                <a:lnTo>
                  <a:pt x="25" y="185"/>
                </a:lnTo>
                <a:lnTo>
                  <a:pt x="26" y="184"/>
                </a:lnTo>
                <a:lnTo>
                  <a:pt x="27" y="184"/>
                </a:lnTo>
                <a:lnTo>
                  <a:pt x="29" y="184"/>
                </a:lnTo>
                <a:lnTo>
                  <a:pt x="31" y="184"/>
                </a:lnTo>
                <a:lnTo>
                  <a:pt x="32" y="185"/>
                </a:lnTo>
                <a:lnTo>
                  <a:pt x="33" y="190"/>
                </a:lnTo>
                <a:lnTo>
                  <a:pt x="35" y="209"/>
                </a:lnTo>
                <a:lnTo>
                  <a:pt x="36" y="210"/>
                </a:lnTo>
                <a:lnTo>
                  <a:pt x="42" y="212"/>
                </a:lnTo>
                <a:lnTo>
                  <a:pt x="48" y="216"/>
                </a:lnTo>
                <a:lnTo>
                  <a:pt x="49" y="218"/>
                </a:lnTo>
                <a:lnTo>
                  <a:pt x="55" y="220"/>
                </a:lnTo>
                <a:lnTo>
                  <a:pt x="88" y="235"/>
                </a:lnTo>
                <a:lnTo>
                  <a:pt x="95" y="218"/>
                </a:lnTo>
                <a:lnTo>
                  <a:pt x="104" y="198"/>
                </a:lnTo>
                <a:lnTo>
                  <a:pt x="107" y="194"/>
                </a:lnTo>
                <a:lnTo>
                  <a:pt x="108" y="191"/>
                </a:lnTo>
                <a:lnTo>
                  <a:pt x="120" y="160"/>
                </a:lnTo>
                <a:lnTo>
                  <a:pt x="127" y="145"/>
                </a:lnTo>
                <a:lnTo>
                  <a:pt x="131" y="137"/>
                </a:lnTo>
                <a:lnTo>
                  <a:pt x="143" y="111"/>
                </a:lnTo>
                <a:lnTo>
                  <a:pt x="161" y="68"/>
                </a:lnTo>
                <a:lnTo>
                  <a:pt x="148" y="63"/>
                </a:lnTo>
                <a:lnTo>
                  <a:pt x="148" y="63"/>
                </a:lnTo>
                <a:lnTo>
                  <a:pt x="147" y="63"/>
                </a:lnTo>
                <a:lnTo>
                  <a:pt x="147" y="63"/>
                </a:lnTo>
                <a:lnTo>
                  <a:pt x="147" y="63"/>
                </a:lnTo>
                <a:lnTo>
                  <a:pt x="147" y="61"/>
                </a:lnTo>
                <a:lnTo>
                  <a:pt x="147" y="61"/>
                </a:lnTo>
                <a:lnTo>
                  <a:pt x="147" y="61"/>
                </a:lnTo>
                <a:lnTo>
                  <a:pt x="147" y="61"/>
                </a:lnTo>
                <a:lnTo>
                  <a:pt x="147" y="61"/>
                </a:lnTo>
                <a:lnTo>
                  <a:pt x="147" y="60"/>
                </a:lnTo>
                <a:lnTo>
                  <a:pt x="156" y="38"/>
                </a:lnTo>
                <a:lnTo>
                  <a:pt x="159" y="31"/>
                </a:lnTo>
                <a:lnTo>
                  <a:pt x="166" y="24"/>
                </a:lnTo>
                <a:lnTo>
                  <a:pt x="183" y="9"/>
                </a:lnTo>
                <a:lnTo>
                  <a:pt x="189" y="5"/>
                </a:lnTo>
                <a:lnTo>
                  <a:pt x="194" y="0"/>
                </a:lnTo>
                <a:lnTo>
                  <a:pt x="187" y="10"/>
                </a:lnTo>
                <a:lnTo>
                  <a:pt x="202" y="17"/>
                </a:lnTo>
                <a:lnTo>
                  <a:pt x="217" y="24"/>
                </a:lnTo>
                <a:lnTo>
                  <a:pt x="232" y="31"/>
                </a:lnTo>
                <a:lnTo>
                  <a:pt x="243" y="35"/>
                </a:lnTo>
                <a:lnTo>
                  <a:pt x="247" y="36"/>
                </a:lnTo>
                <a:lnTo>
                  <a:pt x="256" y="25"/>
                </a:lnTo>
                <a:lnTo>
                  <a:pt x="258" y="26"/>
                </a:lnTo>
                <a:lnTo>
                  <a:pt x="272" y="33"/>
                </a:lnTo>
                <a:lnTo>
                  <a:pt x="286" y="40"/>
                </a:lnTo>
                <a:lnTo>
                  <a:pt x="300" y="47"/>
                </a:lnTo>
                <a:lnTo>
                  <a:pt x="312" y="52"/>
                </a:lnTo>
                <a:lnTo>
                  <a:pt x="325" y="58"/>
                </a:lnTo>
                <a:lnTo>
                  <a:pt x="338" y="64"/>
                </a:lnTo>
                <a:lnTo>
                  <a:pt x="350" y="68"/>
                </a:lnTo>
                <a:lnTo>
                  <a:pt x="351" y="68"/>
                </a:lnTo>
                <a:lnTo>
                  <a:pt x="351" y="68"/>
                </a:lnTo>
                <a:lnTo>
                  <a:pt x="351" y="68"/>
                </a:lnTo>
                <a:lnTo>
                  <a:pt x="351" y="69"/>
                </a:lnTo>
                <a:lnTo>
                  <a:pt x="352" y="69"/>
                </a:lnTo>
                <a:lnTo>
                  <a:pt x="352" y="68"/>
                </a:lnTo>
                <a:lnTo>
                  <a:pt x="352" y="68"/>
                </a:lnTo>
                <a:lnTo>
                  <a:pt x="352" y="69"/>
                </a:lnTo>
                <a:lnTo>
                  <a:pt x="357" y="70"/>
                </a:lnTo>
                <a:lnTo>
                  <a:pt x="362" y="73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" name="Oval 25">
            <a:extLst>
              <a:ext uri="{FF2B5EF4-FFF2-40B4-BE49-F238E27FC236}">
                <a16:creationId xmlns:a16="http://schemas.microsoft.com/office/drawing/2014/main" id="{CB2A554C-5CB9-27E8-39D4-C70A2E506F61}"/>
              </a:ext>
            </a:extLst>
          </p:cNvPr>
          <p:cNvSpPr>
            <a:spLocks noChangeArrowheads="1"/>
          </p:cNvSpPr>
          <p:nvPr/>
        </p:nvSpPr>
        <p:spPr bwMode="gray">
          <a:xfrm>
            <a:off x="2535031" y="352857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" name="肘形连接符 164">
            <a:extLst>
              <a:ext uri="{FF2B5EF4-FFF2-40B4-BE49-F238E27FC236}">
                <a16:creationId xmlns:a16="http://schemas.microsoft.com/office/drawing/2014/main" id="{D3F1A682-1054-1F02-AB0F-E09F9B80BC9D}"/>
              </a:ext>
            </a:extLst>
          </p:cNvPr>
          <p:cNvCxnSpPr>
            <a:cxnSpLocks/>
            <a:stCxn id="5" idx="3"/>
            <a:endCxn id="3" idx="0"/>
          </p:cNvCxnSpPr>
          <p:nvPr/>
        </p:nvCxnSpPr>
        <p:spPr>
          <a:xfrm>
            <a:off x="2234454" y="3276336"/>
            <a:ext cx="342785" cy="25224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" name="圆角矩形 45">
            <a:extLst>
              <a:ext uri="{FF2B5EF4-FFF2-40B4-BE49-F238E27FC236}">
                <a16:creationId xmlns:a16="http://schemas.microsoft.com/office/drawing/2014/main" id="{32FEFB91-1F88-574B-C2A3-8F29E8EA1D2A}"/>
              </a:ext>
            </a:extLst>
          </p:cNvPr>
          <p:cNvSpPr/>
          <p:nvPr/>
        </p:nvSpPr>
        <p:spPr>
          <a:xfrm>
            <a:off x="903164" y="311235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0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Concourse-</a:t>
            </a:r>
          </a:p>
          <a:p>
            <a:pPr algn="ctr" defTabSz="913706"/>
            <a:r>
              <a:rPr lang="en-US" altLang="zh-CN" sz="10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Concourse Village</a:t>
            </a:r>
          </a:p>
        </p:txBody>
      </p:sp>
      <p:sp>
        <p:nvSpPr>
          <p:cNvPr id="11" name="Oval 25">
            <a:extLst>
              <a:ext uri="{FF2B5EF4-FFF2-40B4-BE49-F238E27FC236}">
                <a16:creationId xmlns:a16="http://schemas.microsoft.com/office/drawing/2014/main" id="{75EE0D1F-692A-C9F0-3F9F-ED4F10F38DB5}"/>
              </a:ext>
            </a:extLst>
          </p:cNvPr>
          <p:cNvSpPr>
            <a:spLocks noChangeArrowheads="1"/>
          </p:cNvSpPr>
          <p:nvPr/>
        </p:nvSpPr>
        <p:spPr bwMode="gray">
          <a:xfrm>
            <a:off x="2577238" y="391655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2" name="肘形连接符 164">
            <a:extLst>
              <a:ext uri="{FF2B5EF4-FFF2-40B4-BE49-F238E27FC236}">
                <a16:creationId xmlns:a16="http://schemas.microsoft.com/office/drawing/2014/main" id="{00B6B7DC-3760-F62B-F47C-809A23EC1B14}"/>
              </a:ext>
            </a:extLst>
          </p:cNvPr>
          <p:cNvCxnSpPr>
            <a:cxnSpLocks/>
            <a:stCxn id="13" idx="3"/>
            <a:endCxn id="11" idx="0"/>
          </p:cNvCxnSpPr>
          <p:nvPr/>
        </p:nvCxnSpPr>
        <p:spPr>
          <a:xfrm>
            <a:off x="2246560" y="3811616"/>
            <a:ext cx="372886" cy="10494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3" name="圆角矩形 45">
            <a:extLst>
              <a:ext uri="{FF2B5EF4-FFF2-40B4-BE49-F238E27FC236}">
                <a16:creationId xmlns:a16="http://schemas.microsoft.com/office/drawing/2014/main" id="{AC3FAEDB-94F7-0A76-2157-A1B2317374DC}"/>
              </a:ext>
            </a:extLst>
          </p:cNvPr>
          <p:cNvSpPr/>
          <p:nvPr/>
        </p:nvSpPr>
        <p:spPr>
          <a:xfrm>
            <a:off x="915270" y="364763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0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Melrose</a:t>
            </a:r>
          </a:p>
        </p:txBody>
      </p:sp>
      <p:sp>
        <p:nvSpPr>
          <p:cNvPr id="16" name="Oval 25">
            <a:extLst>
              <a:ext uri="{FF2B5EF4-FFF2-40B4-BE49-F238E27FC236}">
                <a16:creationId xmlns:a16="http://schemas.microsoft.com/office/drawing/2014/main" id="{59AD9DB5-C695-EB49-6637-2571FAE5D8A8}"/>
              </a:ext>
            </a:extLst>
          </p:cNvPr>
          <p:cNvSpPr>
            <a:spLocks noChangeArrowheads="1"/>
          </p:cNvSpPr>
          <p:nvPr/>
        </p:nvSpPr>
        <p:spPr bwMode="gray">
          <a:xfrm>
            <a:off x="2653438" y="441907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7" name="肘形连接符 164">
            <a:extLst>
              <a:ext uri="{FF2B5EF4-FFF2-40B4-BE49-F238E27FC236}">
                <a16:creationId xmlns:a16="http://schemas.microsoft.com/office/drawing/2014/main" id="{E272DD06-C23E-A71B-6130-9E9F5BCE8119}"/>
              </a:ext>
            </a:extLst>
          </p:cNvPr>
          <p:cNvCxnSpPr>
            <a:cxnSpLocks/>
            <a:stCxn id="20" idx="3"/>
            <a:endCxn id="16" idx="0"/>
          </p:cNvCxnSpPr>
          <p:nvPr/>
        </p:nvCxnSpPr>
        <p:spPr>
          <a:xfrm>
            <a:off x="2246560" y="4271033"/>
            <a:ext cx="449086" cy="14804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0" name="圆角矩形 45">
            <a:extLst>
              <a:ext uri="{FF2B5EF4-FFF2-40B4-BE49-F238E27FC236}">
                <a16:creationId xmlns:a16="http://schemas.microsoft.com/office/drawing/2014/main" id="{3A4A66BC-29F0-9188-1333-68B09E3177FD}"/>
              </a:ext>
            </a:extLst>
          </p:cNvPr>
          <p:cNvSpPr/>
          <p:nvPr/>
        </p:nvSpPr>
        <p:spPr>
          <a:xfrm>
            <a:off x="915270" y="410705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0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Mott Haven-Port Morris</a:t>
            </a:r>
          </a:p>
        </p:txBody>
      </p:sp>
      <p:sp>
        <p:nvSpPr>
          <p:cNvPr id="27" name="Oval 25">
            <a:extLst>
              <a:ext uri="{FF2B5EF4-FFF2-40B4-BE49-F238E27FC236}">
                <a16:creationId xmlns:a16="http://schemas.microsoft.com/office/drawing/2014/main" id="{4D378F5C-A9B4-3AA6-172D-C215221CECAF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11381" y="387147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8" name="肘形连接符 164">
            <a:extLst>
              <a:ext uri="{FF2B5EF4-FFF2-40B4-BE49-F238E27FC236}">
                <a16:creationId xmlns:a16="http://schemas.microsoft.com/office/drawing/2014/main" id="{A682C58F-D46A-FBA0-96A7-E2D72E77B365}"/>
              </a:ext>
            </a:extLst>
          </p:cNvPr>
          <p:cNvCxnSpPr>
            <a:cxnSpLocks/>
            <a:stCxn id="29" idx="1"/>
            <a:endCxn id="27" idx="4"/>
          </p:cNvCxnSpPr>
          <p:nvPr/>
        </p:nvCxnSpPr>
        <p:spPr>
          <a:xfrm rot="10800000">
            <a:off x="3853590" y="3955891"/>
            <a:ext cx="790419" cy="37270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9" name="圆角矩形 45">
            <a:extLst>
              <a:ext uri="{FF2B5EF4-FFF2-40B4-BE49-F238E27FC236}">
                <a16:creationId xmlns:a16="http://schemas.microsoft.com/office/drawing/2014/main" id="{44D37AD9-9D79-4534-3A63-29C181269FE8}"/>
              </a:ext>
            </a:extLst>
          </p:cNvPr>
          <p:cNvSpPr/>
          <p:nvPr/>
        </p:nvSpPr>
        <p:spPr>
          <a:xfrm>
            <a:off x="4644008" y="4164610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0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Soundview-Clason Point</a:t>
            </a:r>
          </a:p>
        </p:txBody>
      </p:sp>
      <p:sp>
        <p:nvSpPr>
          <p:cNvPr id="34" name="Oval 25">
            <a:extLst>
              <a:ext uri="{FF2B5EF4-FFF2-40B4-BE49-F238E27FC236}">
                <a16:creationId xmlns:a16="http://schemas.microsoft.com/office/drawing/2014/main" id="{94F801C1-357C-359C-1C40-E435C1913B61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87596" y="394697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35" name="肘形连接符 164">
            <a:extLst>
              <a:ext uri="{FF2B5EF4-FFF2-40B4-BE49-F238E27FC236}">
                <a16:creationId xmlns:a16="http://schemas.microsoft.com/office/drawing/2014/main" id="{F9368776-38A7-5781-8AE1-446440B8EADE}"/>
              </a:ext>
            </a:extLst>
          </p:cNvPr>
          <p:cNvCxnSpPr>
            <a:cxnSpLocks/>
            <a:stCxn id="36" idx="1"/>
            <a:endCxn id="34" idx="4"/>
          </p:cNvCxnSpPr>
          <p:nvPr/>
        </p:nvCxnSpPr>
        <p:spPr>
          <a:xfrm rot="10800000">
            <a:off x="3629804" y="4031395"/>
            <a:ext cx="432160" cy="74739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6" name="圆角矩形 45">
            <a:extLst>
              <a:ext uri="{FF2B5EF4-FFF2-40B4-BE49-F238E27FC236}">
                <a16:creationId xmlns:a16="http://schemas.microsoft.com/office/drawing/2014/main" id="{DE1FB29B-19A1-4A33-2304-00BD70672BCE}"/>
              </a:ext>
            </a:extLst>
          </p:cNvPr>
          <p:cNvSpPr/>
          <p:nvPr/>
        </p:nvSpPr>
        <p:spPr>
          <a:xfrm>
            <a:off x="4061964" y="461480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0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Soundview Park</a:t>
            </a:r>
          </a:p>
        </p:txBody>
      </p:sp>
      <p:sp>
        <p:nvSpPr>
          <p:cNvPr id="44" name="Oval 25">
            <a:extLst>
              <a:ext uri="{FF2B5EF4-FFF2-40B4-BE49-F238E27FC236}">
                <a16:creationId xmlns:a16="http://schemas.microsoft.com/office/drawing/2014/main" id="{FF4878E9-0D53-65EC-FB45-13F916ABCD8B}"/>
              </a:ext>
            </a:extLst>
          </p:cNvPr>
          <p:cNvSpPr>
            <a:spLocks noChangeArrowheads="1"/>
          </p:cNvSpPr>
          <p:nvPr/>
        </p:nvSpPr>
        <p:spPr bwMode="gray">
          <a:xfrm>
            <a:off x="3912981" y="333172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5" name="肘形连接符 164">
            <a:extLst>
              <a:ext uri="{FF2B5EF4-FFF2-40B4-BE49-F238E27FC236}">
                <a16:creationId xmlns:a16="http://schemas.microsoft.com/office/drawing/2014/main" id="{7B14C564-26DE-C63F-0079-C544B65104FA}"/>
              </a:ext>
            </a:extLst>
          </p:cNvPr>
          <p:cNvCxnSpPr>
            <a:cxnSpLocks/>
            <a:stCxn id="46" idx="1"/>
            <a:endCxn id="44" idx="0"/>
          </p:cNvCxnSpPr>
          <p:nvPr/>
        </p:nvCxnSpPr>
        <p:spPr>
          <a:xfrm rot="10800000" flipV="1">
            <a:off x="3955190" y="3163410"/>
            <a:ext cx="1166789" cy="16831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46" name="圆角矩形 45">
            <a:extLst>
              <a:ext uri="{FF2B5EF4-FFF2-40B4-BE49-F238E27FC236}">
                <a16:creationId xmlns:a16="http://schemas.microsoft.com/office/drawing/2014/main" id="{2B28F8E9-122C-C7FF-68DC-364CDFA05F68}"/>
              </a:ext>
            </a:extLst>
          </p:cNvPr>
          <p:cNvSpPr/>
          <p:nvPr/>
        </p:nvSpPr>
        <p:spPr>
          <a:xfrm>
            <a:off x="5121978" y="2999430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0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Parkchester</a:t>
            </a:r>
          </a:p>
        </p:txBody>
      </p:sp>
      <p:sp>
        <p:nvSpPr>
          <p:cNvPr id="53" name="Oval 25">
            <a:extLst>
              <a:ext uri="{FF2B5EF4-FFF2-40B4-BE49-F238E27FC236}">
                <a16:creationId xmlns:a16="http://schemas.microsoft.com/office/drawing/2014/main" id="{90F2A395-5B53-53BE-BF2E-71D7EDC6CDED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59618" y="343372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4" name="肘形连接符 164">
            <a:extLst>
              <a:ext uri="{FF2B5EF4-FFF2-40B4-BE49-F238E27FC236}">
                <a16:creationId xmlns:a16="http://schemas.microsoft.com/office/drawing/2014/main" id="{9649739C-8C3E-A3B1-623D-1B97A17F0E82}"/>
              </a:ext>
            </a:extLst>
          </p:cNvPr>
          <p:cNvCxnSpPr>
            <a:cxnSpLocks/>
            <a:stCxn id="55" idx="1"/>
            <a:endCxn id="53" idx="4"/>
          </p:cNvCxnSpPr>
          <p:nvPr/>
        </p:nvCxnSpPr>
        <p:spPr>
          <a:xfrm rot="10800000">
            <a:off x="3701826" y="3518140"/>
            <a:ext cx="1418604" cy="13721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5" name="圆角矩形 45">
            <a:extLst>
              <a:ext uri="{FF2B5EF4-FFF2-40B4-BE49-F238E27FC236}">
                <a16:creationId xmlns:a16="http://schemas.microsoft.com/office/drawing/2014/main" id="{3F8B9C50-0BDA-0D25-E64C-59F79D9E840F}"/>
              </a:ext>
            </a:extLst>
          </p:cNvPr>
          <p:cNvSpPr/>
          <p:nvPr/>
        </p:nvSpPr>
        <p:spPr>
          <a:xfrm>
            <a:off x="5120430" y="3491371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0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Soundview-Bruckner-</a:t>
            </a:r>
          </a:p>
          <a:p>
            <a:pPr algn="ctr" defTabSz="913706"/>
            <a:r>
              <a:rPr lang="en-US" altLang="zh-CN" sz="10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Bronx River</a:t>
            </a:r>
          </a:p>
        </p:txBody>
      </p:sp>
      <p:sp>
        <p:nvSpPr>
          <p:cNvPr id="59" name="Rectangle: Folded Corner 58">
            <a:extLst>
              <a:ext uri="{FF2B5EF4-FFF2-40B4-BE49-F238E27FC236}">
                <a16:creationId xmlns:a16="http://schemas.microsoft.com/office/drawing/2014/main" id="{EF0859FB-AB55-F042-5E61-54D7DF64FD55}"/>
              </a:ext>
            </a:extLst>
          </p:cNvPr>
          <p:cNvSpPr/>
          <p:nvPr/>
        </p:nvSpPr>
        <p:spPr>
          <a:xfrm>
            <a:off x="6698420" y="3425718"/>
            <a:ext cx="1075752" cy="1075752"/>
          </a:xfrm>
          <a:prstGeom prst="foldedCorner">
            <a:avLst/>
          </a:pr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>
              <a:solidFill>
                <a:schemeClr val="tx1"/>
              </a:solidFill>
            </a:endParaRPr>
          </a:p>
        </p:txBody>
      </p:sp>
      <p:sp>
        <p:nvSpPr>
          <p:cNvPr id="60" name="Rectangle: Folded Corner 59">
            <a:extLst>
              <a:ext uri="{FF2B5EF4-FFF2-40B4-BE49-F238E27FC236}">
                <a16:creationId xmlns:a16="http://schemas.microsoft.com/office/drawing/2014/main" id="{BFD903AC-7578-082B-5AB3-17587F9527DB}"/>
              </a:ext>
            </a:extLst>
          </p:cNvPr>
          <p:cNvSpPr/>
          <p:nvPr/>
        </p:nvSpPr>
        <p:spPr>
          <a:xfrm>
            <a:off x="943627" y="1577834"/>
            <a:ext cx="1075752" cy="1075752"/>
          </a:xfrm>
          <a:prstGeom prst="foldedCorner">
            <a:avLst/>
          </a:pr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61" name="Rectangle: Folded Corner 60">
            <a:extLst>
              <a:ext uri="{FF2B5EF4-FFF2-40B4-BE49-F238E27FC236}">
                <a16:creationId xmlns:a16="http://schemas.microsoft.com/office/drawing/2014/main" id="{BE209486-BDF6-907B-0CA8-DE1FD5B76D45}"/>
              </a:ext>
            </a:extLst>
          </p:cNvPr>
          <p:cNvSpPr/>
          <p:nvPr/>
        </p:nvSpPr>
        <p:spPr>
          <a:xfrm>
            <a:off x="7236296" y="1408982"/>
            <a:ext cx="1075752" cy="1075752"/>
          </a:xfrm>
          <a:prstGeom prst="foldedCorner">
            <a:avLst/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pic>
        <p:nvPicPr>
          <p:cNvPr id="62" name="Graphic 61" descr="Playing card with solid fill">
            <a:extLst>
              <a:ext uri="{FF2B5EF4-FFF2-40B4-BE49-F238E27FC236}">
                <a16:creationId xmlns:a16="http://schemas.microsoft.com/office/drawing/2014/main" id="{F746017E-4C4F-E431-59E0-96037CE40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95866" y="3543605"/>
            <a:ext cx="914400" cy="914400"/>
          </a:xfrm>
          <a:prstGeom prst="rect">
            <a:avLst/>
          </a:prstGeom>
        </p:spPr>
      </p:pic>
      <p:pic>
        <p:nvPicPr>
          <p:cNvPr id="63" name="Graphic 62" descr="Snowflake with solid fill">
            <a:extLst>
              <a:ext uri="{FF2B5EF4-FFF2-40B4-BE49-F238E27FC236}">
                <a16:creationId xmlns:a16="http://schemas.microsoft.com/office/drawing/2014/main" id="{5D39D2DC-1CD7-B535-5076-72027644B9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4303" y="1658510"/>
            <a:ext cx="914400" cy="914400"/>
          </a:xfrm>
          <a:prstGeom prst="rect">
            <a:avLst/>
          </a:prstGeom>
        </p:spPr>
      </p:pic>
      <p:pic>
        <p:nvPicPr>
          <p:cNvPr id="4032" name="Graphic 4031" descr="Puzzle with solid fill">
            <a:extLst>
              <a:ext uri="{FF2B5EF4-FFF2-40B4-BE49-F238E27FC236}">
                <a16:creationId xmlns:a16="http://schemas.microsoft.com/office/drawing/2014/main" id="{638D1D84-F1AF-9AD3-71F1-B3852337BF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47696" y="1520382"/>
            <a:ext cx="852953" cy="852953"/>
          </a:xfrm>
          <a:prstGeom prst="rect">
            <a:avLst/>
          </a:prstGeom>
        </p:spPr>
      </p:pic>
      <p:sp>
        <p:nvSpPr>
          <p:cNvPr id="4033" name="Isosceles Triangle 4032">
            <a:extLst>
              <a:ext uri="{FF2B5EF4-FFF2-40B4-BE49-F238E27FC236}">
                <a16:creationId xmlns:a16="http://schemas.microsoft.com/office/drawing/2014/main" id="{F3827C80-F46C-E84F-5DCD-3CC517E4CF34}"/>
              </a:ext>
            </a:extLst>
          </p:cNvPr>
          <p:cNvSpPr/>
          <p:nvPr/>
        </p:nvSpPr>
        <p:spPr>
          <a:xfrm rot="16200000">
            <a:off x="6743549" y="1898232"/>
            <a:ext cx="611504" cy="220392"/>
          </a:xfrm>
          <a:prstGeom prst="triangle">
            <a:avLst/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034" name="Isosceles Triangle 4033">
            <a:extLst>
              <a:ext uri="{FF2B5EF4-FFF2-40B4-BE49-F238E27FC236}">
                <a16:creationId xmlns:a16="http://schemas.microsoft.com/office/drawing/2014/main" id="{5AE985E6-5948-9214-ED4C-41ADBB033F38}"/>
              </a:ext>
            </a:extLst>
          </p:cNvPr>
          <p:cNvSpPr/>
          <p:nvPr/>
        </p:nvSpPr>
        <p:spPr>
          <a:xfrm rot="16200000">
            <a:off x="6198289" y="3879432"/>
            <a:ext cx="611504" cy="220392"/>
          </a:xfrm>
          <a:prstGeom prst="triangle">
            <a:avLst/>
          </a:pr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035" name="Isosceles Triangle 4034">
            <a:extLst>
              <a:ext uri="{FF2B5EF4-FFF2-40B4-BE49-F238E27FC236}">
                <a16:creationId xmlns:a16="http://schemas.microsoft.com/office/drawing/2014/main" id="{360B33B3-6088-06D9-E91F-05BD914F04B6}"/>
              </a:ext>
            </a:extLst>
          </p:cNvPr>
          <p:cNvSpPr/>
          <p:nvPr/>
        </p:nvSpPr>
        <p:spPr>
          <a:xfrm rot="5400000" flipH="1">
            <a:off x="1900622" y="1999660"/>
            <a:ext cx="611504" cy="220392"/>
          </a:xfrm>
          <a:prstGeom prst="triangle">
            <a:avLst/>
          </a:pr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</p:spTree>
    <p:extLst>
      <p:ext uri="{BB962C8B-B14F-4D97-AF65-F5344CB8AC3E}">
        <p14:creationId xmlns:p14="http://schemas.microsoft.com/office/powerpoint/2010/main" val="3772211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4880</TotalTime>
  <Words>261</Words>
  <Application>Microsoft Office PowerPoint</Application>
  <PresentationFormat>On-screen Show (16:9)</PresentationFormat>
  <Paragraphs>36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Gill Sans</vt:lpstr>
      <vt:lpstr>宋体</vt:lpstr>
      <vt:lpstr>Arial</vt:lpstr>
      <vt:lpstr>Calibri</vt:lpstr>
      <vt:lpstr>Wingdings</vt:lpstr>
      <vt:lpstr>Office 主题​​</vt:lpstr>
      <vt:lpstr>Queens County (Queens): The World’s Borough</vt:lpstr>
      <vt:lpstr>Kings County (Brooklyn):  The Borough of Neighborhoods</vt:lpstr>
      <vt:lpstr>Bronx County (The Bronx):  The Gateway of the North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129</cp:revision>
  <dcterms:created xsi:type="dcterms:W3CDTF">2016-05-15T02:42:52Z</dcterms:created>
  <dcterms:modified xsi:type="dcterms:W3CDTF">2026-01-11T01:05:54Z</dcterms:modified>
</cp:coreProperties>
</file>