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40" r:id="rId2"/>
    <p:sldId id="737" r:id="rId3"/>
    <p:sldId id="739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B59"/>
    <a:srgbClr val="C3B996"/>
    <a:srgbClr val="F79646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50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Orange County: The High-Tech "OC"</a:t>
            </a:r>
          </a:p>
        </p:txBody>
      </p:sp>
      <p:sp>
        <p:nvSpPr>
          <p:cNvPr id="2061" name="Freeform 17">
            <a:extLst>
              <a:ext uri="{FF2B5EF4-FFF2-40B4-BE49-F238E27FC236}">
                <a16:creationId xmlns:a16="http://schemas.microsoft.com/office/drawing/2014/main" id="{09BAD67E-1F3D-9007-ADF2-E88FC32A56F8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959370"/>
            <a:ext cx="4149725" cy="3994150"/>
          </a:xfrm>
          <a:custGeom>
            <a:avLst/>
            <a:gdLst>
              <a:gd name="T0" fmla="*/ 806 w 2614"/>
              <a:gd name="T1" fmla="*/ 1523 h 2516"/>
              <a:gd name="T2" fmla="*/ 800 w 2614"/>
              <a:gd name="T3" fmla="*/ 1501 h 2516"/>
              <a:gd name="T4" fmla="*/ 752 w 2614"/>
              <a:gd name="T5" fmla="*/ 1507 h 2516"/>
              <a:gd name="T6" fmla="*/ 712 w 2614"/>
              <a:gd name="T7" fmla="*/ 1487 h 2516"/>
              <a:gd name="T8" fmla="*/ 893 w 2614"/>
              <a:gd name="T9" fmla="*/ 9 h 2516"/>
              <a:gd name="T10" fmla="*/ 1241 w 2614"/>
              <a:gd name="T11" fmla="*/ 10 h 2516"/>
              <a:gd name="T12" fmla="*/ 1426 w 2614"/>
              <a:gd name="T13" fmla="*/ 168 h 2516"/>
              <a:gd name="T14" fmla="*/ 1642 w 2614"/>
              <a:gd name="T15" fmla="*/ 385 h 2516"/>
              <a:gd name="T16" fmla="*/ 1971 w 2614"/>
              <a:gd name="T17" fmla="*/ 778 h 2516"/>
              <a:gd name="T18" fmla="*/ 2157 w 2614"/>
              <a:gd name="T19" fmla="*/ 905 h 2516"/>
              <a:gd name="T20" fmla="*/ 2445 w 2614"/>
              <a:gd name="T21" fmla="*/ 1156 h 2516"/>
              <a:gd name="T22" fmla="*/ 2558 w 2614"/>
              <a:gd name="T23" fmla="*/ 1383 h 2516"/>
              <a:gd name="T24" fmla="*/ 2253 w 2614"/>
              <a:gd name="T25" fmla="*/ 1891 h 2516"/>
              <a:gd name="T26" fmla="*/ 2234 w 2614"/>
              <a:gd name="T27" fmla="*/ 2155 h 2516"/>
              <a:gd name="T28" fmla="*/ 1999 w 2614"/>
              <a:gd name="T29" fmla="*/ 2216 h 2516"/>
              <a:gd name="T30" fmla="*/ 1906 w 2614"/>
              <a:gd name="T31" fmla="*/ 2455 h 2516"/>
              <a:gd name="T32" fmla="*/ 1819 w 2614"/>
              <a:gd name="T33" fmla="*/ 2344 h 2516"/>
              <a:gd name="T34" fmla="*/ 1725 w 2614"/>
              <a:gd name="T35" fmla="*/ 2253 h 2516"/>
              <a:gd name="T36" fmla="*/ 1602 w 2614"/>
              <a:gd name="T37" fmla="*/ 2181 h 2516"/>
              <a:gd name="T38" fmla="*/ 1531 w 2614"/>
              <a:gd name="T39" fmla="*/ 2184 h 2516"/>
              <a:gd name="T40" fmla="*/ 1489 w 2614"/>
              <a:gd name="T41" fmla="*/ 2183 h 2516"/>
              <a:gd name="T42" fmla="*/ 1462 w 2614"/>
              <a:gd name="T43" fmla="*/ 2111 h 2516"/>
              <a:gd name="T44" fmla="*/ 1421 w 2614"/>
              <a:gd name="T45" fmla="*/ 2072 h 2516"/>
              <a:gd name="T46" fmla="*/ 1402 w 2614"/>
              <a:gd name="T47" fmla="*/ 2039 h 2516"/>
              <a:gd name="T48" fmla="*/ 1373 w 2614"/>
              <a:gd name="T49" fmla="*/ 1999 h 2516"/>
              <a:gd name="T50" fmla="*/ 1322 w 2614"/>
              <a:gd name="T51" fmla="*/ 1948 h 2516"/>
              <a:gd name="T52" fmla="*/ 1277 w 2614"/>
              <a:gd name="T53" fmla="*/ 1885 h 2516"/>
              <a:gd name="T54" fmla="*/ 1215 w 2614"/>
              <a:gd name="T55" fmla="*/ 1819 h 2516"/>
              <a:gd name="T56" fmla="*/ 1160 w 2614"/>
              <a:gd name="T57" fmla="*/ 1804 h 2516"/>
              <a:gd name="T58" fmla="*/ 1108 w 2614"/>
              <a:gd name="T59" fmla="*/ 1767 h 2516"/>
              <a:gd name="T60" fmla="*/ 1050 w 2614"/>
              <a:gd name="T61" fmla="*/ 1712 h 2516"/>
              <a:gd name="T62" fmla="*/ 954 w 2614"/>
              <a:gd name="T63" fmla="*/ 1637 h 2516"/>
              <a:gd name="T64" fmla="*/ 883 w 2614"/>
              <a:gd name="T65" fmla="*/ 1588 h 2516"/>
              <a:gd name="T66" fmla="*/ 826 w 2614"/>
              <a:gd name="T67" fmla="*/ 1518 h 2516"/>
              <a:gd name="T68" fmla="*/ 779 w 2614"/>
              <a:gd name="T69" fmla="*/ 1495 h 2516"/>
              <a:gd name="T70" fmla="*/ 712 w 2614"/>
              <a:gd name="T71" fmla="*/ 1515 h 2516"/>
              <a:gd name="T72" fmla="*/ 702 w 2614"/>
              <a:gd name="T73" fmla="*/ 1516 h 2516"/>
              <a:gd name="T74" fmla="*/ 778 w 2614"/>
              <a:gd name="T75" fmla="*/ 1534 h 2516"/>
              <a:gd name="T76" fmla="*/ 818 w 2614"/>
              <a:gd name="T77" fmla="*/ 1557 h 2516"/>
              <a:gd name="T78" fmla="*/ 870 w 2614"/>
              <a:gd name="T79" fmla="*/ 1578 h 2516"/>
              <a:gd name="T80" fmla="*/ 770 w 2614"/>
              <a:gd name="T81" fmla="*/ 1553 h 2516"/>
              <a:gd name="T82" fmla="*/ 647 w 2614"/>
              <a:gd name="T83" fmla="*/ 1467 h 2516"/>
              <a:gd name="T84" fmla="*/ 582 w 2614"/>
              <a:gd name="T85" fmla="*/ 1429 h 2516"/>
              <a:gd name="T86" fmla="*/ 477 w 2614"/>
              <a:gd name="T87" fmla="*/ 1353 h 2516"/>
              <a:gd name="T88" fmla="*/ 384 w 2614"/>
              <a:gd name="T89" fmla="*/ 1277 h 2516"/>
              <a:gd name="T90" fmla="*/ 300 w 2614"/>
              <a:gd name="T91" fmla="*/ 1194 h 2516"/>
              <a:gd name="T92" fmla="*/ 207 w 2614"/>
              <a:gd name="T93" fmla="*/ 1081 h 2516"/>
              <a:gd name="T94" fmla="*/ 89 w 2614"/>
              <a:gd name="T95" fmla="*/ 979 h 2516"/>
              <a:gd name="T96" fmla="*/ 98 w 2614"/>
              <a:gd name="T97" fmla="*/ 955 h 2516"/>
              <a:gd name="T98" fmla="*/ 31 w 2614"/>
              <a:gd name="T99" fmla="*/ 940 h 2516"/>
              <a:gd name="T100" fmla="*/ 65 w 2614"/>
              <a:gd name="T101" fmla="*/ 868 h 2516"/>
              <a:gd name="T102" fmla="*/ 88 w 2614"/>
              <a:gd name="T103" fmla="*/ 721 h 2516"/>
              <a:gd name="T104" fmla="*/ 162 w 2614"/>
              <a:gd name="T105" fmla="*/ 596 h 2516"/>
              <a:gd name="T106" fmla="*/ 196 w 2614"/>
              <a:gd name="T107" fmla="*/ 530 h 2516"/>
              <a:gd name="T108" fmla="*/ 228 w 2614"/>
              <a:gd name="T109" fmla="*/ 444 h 2516"/>
              <a:gd name="T110" fmla="*/ 282 w 2614"/>
              <a:gd name="T111" fmla="*/ 384 h 2516"/>
              <a:gd name="T112" fmla="*/ 386 w 2614"/>
              <a:gd name="T113" fmla="*/ 334 h 2516"/>
              <a:gd name="T114" fmla="*/ 428 w 2614"/>
              <a:gd name="T115" fmla="*/ 268 h 2516"/>
              <a:gd name="T116" fmla="*/ 486 w 2614"/>
              <a:gd name="T117" fmla="*/ 218 h 2516"/>
              <a:gd name="T118" fmla="*/ 519 w 2614"/>
              <a:gd name="T119" fmla="*/ 118 h 2516"/>
              <a:gd name="T120" fmla="*/ 519 w 2614"/>
              <a:gd name="T121" fmla="*/ 32 h 2516"/>
              <a:gd name="T122" fmla="*/ 629 w 2614"/>
              <a:gd name="T123" fmla="*/ 8 h 2516"/>
              <a:gd name="T124" fmla="*/ 729 w 2614"/>
              <a:gd name="T125" fmla="*/ 8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4" h="2516">
                <a:moveTo>
                  <a:pt x="831" y="1523"/>
                </a:moveTo>
                <a:lnTo>
                  <a:pt x="840" y="1523"/>
                </a:lnTo>
                <a:lnTo>
                  <a:pt x="841" y="1523"/>
                </a:lnTo>
                <a:lnTo>
                  <a:pt x="842" y="1523"/>
                </a:lnTo>
                <a:lnTo>
                  <a:pt x="843" y="1523"/>
                </a:lnTo>
                <a:lnTo>
                  <a:pt x="844" y="1523"/>
                </a:lnTo>
                <a:lnTo>
                  <a:pt x="844" y="1522"/>
                </a:lnTo>
                <a:lnTo>
                  <a:pt x="845" y="1522"/>
                </a:lnTo>
                <a:lnTo>
                  <a:pt x="845" y="1523"/>
                </a:lnTo>
                <a:lnTo>
                  <a:pt x="849" y="1526"/>
                </a:lnTo>
                <a:lnTo>
                  <a:pt x="851" y="1531"/>
                </a:lnTo>
                <a:lnTo>
                  <a:pt x="853" y="1533"/>
                </a:lnTo>
                <a:lnTo>
                  <a:pt x="854" y="1536"/>
                </a:lnTo>
                <a:lnTo>
                  <a:pt x="854" y="1538"/>
                </a:lnTo>
                <a:lnTo>
                  <a:pt x="856" y="1539"/>
                </a:lnTo>
                <a:lnTo>
                  <a:pt x="857" y="1542"/>
                </a:lnTo>
                <a:lnTo>
                  <a:pt x="849" y="1543"/>
                </a:lnTo>
                <a:lnTo>
                  <a:pt x="849" y="1542"/>
                </a:lnTo>
                <a:lnTo>
                  <a:pt x="848" y="1542"/>
                </a:lnTo>
                <a:lnTo>
                  <a:pt x="847" y="1542"/>
                </a:lnTo>
                <a:lnTo>
                  <a:pt x="845" y="1542"/>
                </a:lnTo>
                <a:lnTo>
                  <a:pt x="844" y="1542"/>
                </a:lnTo>
                <a:lnTo>
                  <a:pt x="843" y="1542"/>
                </a:lnTo>
                <a:lnTo>
                  <a:pt x="840" y="1542"/>
                </a:lnTo>
                <a:lnTo>
                  <a:pt x="838" y="1542"/>
                </a:lnTo>
                <a:lnTo>
                  <a:pt x="833" y="1542"/>
                </a:lnTo>
                <a:lnTo>
                  <a:pt x="831" y="1542"/>
                </a:lnTo>
                <a:lnTo>
                  <a:pt x="827" y="1542"/>
                </a:lnTo>
                <a:lnTo>
                  <a:pt x="824" y="1542"/>
                </a:lnTo>
                <a:lnTo>
                  <a:pt x="819" y="1542"/>
                </a:lnTo>
                <a:lnTo>
                  <a:pt x="816" y="1542"/>
                </a:lnTo>
                <a:lnTo>
                  <a:pt x="814" y="1542"/>
                </a:lnTo>
                <a:lnTo>
                  <a:pt x="813" y="1542"/>
                </a:lnTo>
                <a:lnTo>
                  <a:pt x="811" y="1540"/>
                </a:lnTo>
                <a:lnTo>
                  <a:pt x="810" y="1539"/>
                </a:lnTo>
                <a:lnTo>
                  <a:pt x="809" y="1538"/>
                </a:lnTo>
                <a:lnTo>
                  <a:pt x="807" y="1536"/>
                </a:lnTo>
                <a:lnTo>
                  <a:pt x="806" y="1534"/>
                </a:lnTo>
                <a:lnTo>
                  <a:pt x="805" y="1533"/>
                </a:lnTo>
                <a:lnTo>
                  <a:pt x="805" y="1532"/>
                </a:lnTo>
                <a:lnTo>
                  <a:pt x="805" y="1531"/>
                </a:lnTo>
                <a:lnTo>
                  <a:pt x="804" y="1531"/>
                </a:lnTo>
                <a:lnTo>
                  <a:pt x="804" y="1530"/>
                </a:lnTo>
                <a:lnTo>
                  <a:pt x="802" y="1529"/>
                </a:lnTo>
                <a:lnTo>
                  <a:pt x="802" y="1528"/>
                </a:lnTo>
                <a:lnTo>
                  <a:pt x="802" y="1526"/>
                </a:lnTo>
                <a:lnTo>
                  <a:pt x="804" y="1525"/>
                </a:lnTo>
                <a:lnTo>
                  <a:pt x="804" y="1524"/>
                </a:lnTo>
                <a:lnTo>
                  <a:pt x="805" y="1523"/>
                </a:lnTo>
                <a:lnTo>
                  <a:pt x="806" y="1523"/>
                </a:lnTo>
                <a:lnTo>
                  <a:pt x="809" y="1522"/>
                </a:lnTo>
                <a:lnTo>
                  <a:pt x="814" y="1523"/>
                </a:lnTo>
                <a:lnTo>
                  <a:pt x="814" y="1524"/>
                </a:lnTo>
                <a:lnTo>
                  <a:pt x="817" y="1524"/>
                </a:lnTo>
                <a:lnTo>
                  <a:pt x="819" y="1525"/>
                </a:lnTo>
                <a:lnTo>
                  <a:pt x="821" y="1524"/>
                </a:lnTo>
                <a:lnTo>
                  <a:pt x="824" y="1524"/>
                </a:lnTo>
                <a:lnTo>
                  <a:pt x="825" y="1524"/>
                </a:lnTo>
                <a:lnTo>
                  <a:pt x="827" y="1523"/>
                </a:lnTo>
                <a:lnTo>
                  <a:pt x="828" y="1523"/>
                </a:lnTo>
                <a:lnTo>
                  <a:pt x="830" y="1523"/>
                </a:lnTo>
                <a:lnTo>
                  <a:pt x="831" y="1523"/>
                </a:lnTo>
                <a:close/>
                <a:moveTo>
                  <a:pt x="802" y="1525"/>
                </a:moveTo>
                <a:lnTo>
                  <a:pt x="801" y="1525"/>
                </a:lnTo>
                <a:lnTo>
                  <a:pt x="801" y="1524"/>
                </a:lnTo>
                <a:lnTo>
                  <a:pt x="801" y="1523"/>
                </a:lnTo>
                <a:lnTo>
                  <a:pt x="801" y="1522"/>
                </a:lnTo>
                <a:lnTo>
                  <a:pt x="802" y="1522"/>
                </a:lnTo>
                <a:lnTo>
                  <a:pt x="804" y="1522"/>
                </a:lnTo>
                <a:lnTo>
                  <a:pt x="805" y="1522"/>
                </a:lnTo>
                <a:lnTo>
                  <a:pt x="805" y="1523"/>
                </a:lnTo>
                <a:lnTo>
                  <a:pt x="804" y="1523"/>
                </a:lnTo>
                <a:lnTo>
                  <a:pt x="804" y="1524"/>
                </a:lnTo>
                <a:lnTo>
                  <a:pt x="802" y="1524"/>
                </a:lnTo>
                <a:lnTo>
                  <a:pt x="802" y="1525"/>
                </a:lnTo>
                <a:close/>
                <a:moveTo>
                  <a:pt x="800" y="1518"/>
                </a:moveTo>
                <a:lnTo>
                  <a:pt x="799" y="1518"/>
                </a:lnTo>
                <a:lnTo>
                  <a:pt x="798" y="1518"/>
                </a:lnTo>
                <a:lnTo>
                  <a:pt x="797" y="1518"/>
                </a:lnTo>
                <a:lnTo>
                  <a:pt x="796" y="1518"/>
                </a:lnTo>
                <a:lnTo>
                  <a:pt x="791" y="1515"/>
                </a:lnTo>
                <a:lnTo>
                  <a:pt x="789" y="1514"/>
                </a:lnTo>
                <a:lnTo>
                  <a:pt x="788" y="1514"/>
                </a:lnTo>
                <a:lnTo>
                  <a:pt x="788" y="1513"/>
                </a:lnTo>
                <a:lnTo>
                  <a:pt x="788" y="1511"/>
                </a:lnTo>
                <a:lnTo>
                  <a:pt x="789" y="1511"/>
                </a:lnTo>
                <a:lnTo>
                  <a:pt x="791" y="1511"/>
                </a:lnTo>
                <a:lnTo>
                  <a:pt x="795" y="1513"/>
                </a:lnTo>
                <a:lnTo>
                  <a:pt x="797" y="1514"/>
                </a:lnTo>
                <a:lnTo>
                  <a:pt x="799" y="1516"/>
                </a:lnTo>
                <a:lnTo>
                  <a:pt x="799" y="1517"/>
                </a:lnTo>
                <a:lnTo>
                  <a:pt x="800" y="1517"/>
                </a:lnTo>
                <a:lnTo>
                  <a:pt x="800" y="1518"/>
                </a:lnTo>
                <a:close/>
                <a:moveTo>
                  <a:pt x="798" y="1495"/>
                </a:moveTo>
                <a:lnTo>
                  <a:pt x="799" y="1496"/>
                </a:lnTo>
                <a:lnTo>
                  <a:pt x="799" y="1497"/>
                </a:lnTo>
                <a:lnTo>
                  <a:pt x="800" y="1497"/>
                </a:lnTo>
                <a:lnTo>
                  <a:pt x="799" y="1498"/>
                </a:lnTo>
                <a:lnTo>
                  <a:pt x="800" y="1499"/>
                </a:lnTo>
                <a:lnTo>
                  <a:pt x="800" y="1501"/>
                </a:lnTo>
                <a:lnTo>
                  <a:pt x="800" y="1503"/>
                </a:lnTo>
                <a:lnTo>
                  <a:pt x="798" y="1508"/>
                </a:lnTo>
                <a:lnTo>
                  <a:pt x="798" y="1509"/>
                </a:lnTo>
                <a:lnTo>
                  <a:pt x="797" y="1509"/>
                </a:lnTo>
                <a:lnTo>
                  <a:pt x="796" y="1508"/>
                </a:lnTo>
                <a:lnTo>
                  <a:pt x="795" y="1508"/>
                </a:lnTo>
                <a:lnTo>
                  <a:pt x="793" y="1508"/>
                </a:lnTo>
                <a:lnTo>
                  <a:pt x="790" y="1507"/>
                </a:lnTo>
                <a:lnTo>
                  <a:pt x="787" y="1505"/>
                </a:lnTo>
                <a:lnTo>
                  <a:pt x="785" y="1503"/>
                </a:lnTo>
                <a:lnTo>
                  <a:pt x="784" y="1501"/>
                </a:lnTo>
                <a:lnTo>
                  <a:pt x="784" y="1500"/>
                </a:lnTo>
                <a:lnTo>
                  <a:pt x="785" y="1500"/>
                </a:lnTo>
                <a:lnTo>
                  <a:pt x="787" y="1500"/>
                </a:lnTo>
                <a:lnTo>
                  <a:pt x="788" y="1500"/>
                </a:lnTo>
                <a:lnTo>
                  <a:pt x="789" y="1501"/>
                </a:lnTo>
                <a:lnTo>
                  <a:pt x="789" y="1503"/>
                </a:lnTo>
                <a:lnTo>
                  <a:pt x="792" y="1504"/>
                </a:lnTo>
                <a:lnTo>
                  <a:pt x="793" y="1505"/>
                </a:lnTo>
                <a:lnTo>
                  <a:pt x="795" y="1505"/>
                </a:lnTo>
                <a:lnTo>
                  <a:pt x="796" y="1505"/>
                </a:lnTo>
                <a:lnTo>
                  <a:pt x="796" y="1504"/>
                </a:lnTo>
                <a:lnTo>
                  <a:pt x="797" y="1503"/>
                </a:lnTo>
                <a:lnTo>
                  <a:pt x="797" y="1501"/>
                </a:lnTo>
                <a:lnTo>
                  <a:pt x="797" y="1500"/>
                </a:lnTo>
                <a:lnTo>
                  <a:pt x="796" y="1498"/>
                </a:lnTo>
                <a:lnTo>
                  <a:pt x="795" y="1498"/>
                </a:lnTo>
                <a:lnTo>
                  <a:pt x="791" y="1498"/>
                </a:lnTo>
                <a:lnTo>
                  <a:pt x="791" y="1499"/>
                </a:lnTo>
                <a:lnTo>
                  <a:pt x="790" y="1499"/>
                </a:lnTo>
                <a:lnTo>
                  <a:pt x="789" y="1499"/>
                </a:lnTo>
                <a:lnTo>
                  <a:pt x="788" y="1498"/>
                </a:lnTo>
                <a:lnTo>
                  <a:pt x="787" y="1498"/>
                </a:lnTo>
                <a:lnTo>
                  <a:pt x="787" y="1497"/>
                </a:lnTo>
                <a:lnTo>
                  <a:pt x="787" y="1496"/>
                </a:lnTo>
                <a:lnTo>
                  <a:pt x="788" y="1495"/>
                </a:lnTo>
                <a:lnTo>
                  <a:pt x="793" y="1495"/>
                </a:lnTo>
                <a:lnTo>
                  <a:pt x="796" y="1495"/>
                </a:lnTo>
                <a:lnTo>
                  <a:pt x="797" y="1495"/>
                </a:lnTo>
                <a:lnTo>
                  <a:pt x="798" y="1495"/>
                </a:lnTo>
                <a:close/>
                <a:moveTo>
                  <a:pt x="716" y="1487"/>
                </a:moveTo>
                <a:lnTo>
                  <a:pt x="726" y="1492"/>
                </a:lnTo>
                <a:lnTo>
                  <a:pt x="727" y="1494"/>
                </a:lnTo>
                <a:lnTo>
                  <a:pt x="728" y="1494"/>
                </a:lnTo>
                <a:lnTo>
                  <a:pt x="731" y="1495"/>
                </a:lnTo>
                <a:lnTo>
                  <a:pt x="736" y="1498"/>
                </a:lnTo>
                <a:lnTo>
                  <a:pt x="737" y="1498"/>
                </a:lnTo>
                <a:lnTo>
                  <a:pt x="738" y="1499"/>
                </a:lnTo>
                <a:lnTo>
                  <a:pt x="739" y="1499"/>
                </a:lnTo>
                <a:lnTo>
                  <a:pt x="752" y="1507"/>
                </a:lnTo>
                <a:lnTo>
                  <a:pt x="759" y="1511"/>
                </a:lnTo>
                <a:lnTo>
                  <a:pt x="759" y="1512"/>
                </a:lnTo>
                <a:lnTo>
                  <a:pt x="762" y="1513"/>
                </a:lnTo>
                <a:lnTo>
                  <a:pt x="766" y="1515"/>
                </a:lnTo>
                <a:lnTo>
                  <a:pt x="767" y="1515"/>
                </a:lnTo>
                <a:lnTo>
                  <a:pt x="769" y="1516"/>
                </a:lnTo>
                <a:lnTo>
                  <a:pt x="770" y="1517"/>
                </a:lnTo>
                <a:lnTo>
                  <a:pt x="770" y="1518"/>
                </a:lnTo>
                <a:lnTo>
                  <a:pt x="769" y="1520"/>
                </a:lnTo>
                <a:lnTo>
                  <a:pt x="769" y="1522"/>
                </a:lnTo>
                <a:lnTo>
                  <a:pt x="767" y="1522"/>
                </a:lnTo>
                <a:lnTo>
                  <a:pt x="766" y="1523"/>
                </a:lnTo>
                <a:lnTo>
                  <a:pt x="764" y="1523"/>
                </a:lnTo>
                <a:lnTo>
                  <a:pt x="762" y="1523"/>
                </a:lnTo>
                <a:lnTo>
                  <a:pt x="761" y="1522"/>
                </a:lnTo>
                <a:lnTo>
                  <a:pt x="759" y="1522"/>
                </a:lnTo>
                <a:lnTo>
                  <a:pt x="755" y="1520"/>
                </a:lnTo>
                <a:lnTo>
                  <a:pt x="750" y="1518"/>
                </a:lnTo>
                <a:lnTo>
                  <a:pt x="749" y="1518"/>
                </a:lnTo>
                <a:lnTo>
                  <a:pt x="749" y="1517"/>
                </a:lnTo>
                <a:lnTo>
                  <a:pt x="747" y="1517"/>
                </a:lnTo>
                <a:lnTo>
                  <a:pt x="744" y="1516"/>
                </a:lnTo>
                <a:lnTo>
                  <a:pt x="742" y="1516"/>
                </a:lnTo>
                <a:lnTo>
                  <a:pt x="740" y="1515"/>
                </a:lnTo>
                <a:lnTo>
                  <a:pt x="739" y="1515"/>
                </a:lnTo>
                <a:lnTo>
                  <a:pt x="738" y="1514"/>
                </a:lnTo>
                <a:lnTo>
                  <a:pt x="737" y="1514"/>
                </a:lnTo>
                <a:lnTo>
                  <a:pt x="736" y="1514"/>
                </a:lnTo>
                <a:lnTo>
                  <a:pt x="735" y="1513"/>
                </a:lnTo>
                <a:lnTo>
                  <a:pt x="732" y="1513"/>
                </a:lnTo>
                <a:lnTo>
                  <a:pt x="727" y="1512"/>
                </a:lnTo>
                <a:lnTo>
                  <a:pt x="724" y="1511"/>
                </a:lnTo>
                <a:lnTo>
                  <a:pt x="723" y="1511"/>
                </a:lnTo>
                <a:lnTo>
                  <a:pt x="723" y="1509"/>
                </a:lnTo>
                <a:lnTo>
                  <a:pt x="722" y="1508"/>
                </a:lnTo>
                <a:lnTo>
                  <a:pt x="722" y="1506"/>
                </a:lnTo>
                <a:lnTo>
                  <a:pt x="721" y="1506"/>
                </a:lnTo>
                <a:lnTo>
                  <a:pt x="721" y="1505"/>
                </a:lnTo>
                <a:lnTo>
                  <a:pt x="720" y="1503"/>
                </a:lnTo>
                <a:lnTo>
                  <a:pt x="716" y="1496"/>
                </a:lnTo>
                <a:lnTo>
                  <a:pt x="715" y="1494"/>
                </a:lnTo>
                <a:lnTo>
                  <a:pt x="714" y="1494"/>
                </a:lnTo>
                <a:lnTo>
                  <a:pt x="713" y="1492"/>
                </a:lnTo>
                <a:lnTo>
                  <a:pt x="711" y="1492"/>
                </a:lnTo>
                <a:lnTo>
                  <a:pt x="710" y="1491"/>
                </a:lnTo>
                <a:lnTo>
                  <a:pt x="709" y="1491"/>
                </a:lnTo>
                <a:lnTo>
                  <a:pt x="709" y="1490"/>
                </a:lnTo>
                <a:lnTo>
                  <a:pt x="710" y="1490"/>
                </a:lnTo>
                <a:lnTo>
                  <a:pt x="712" y="1489"/>
                </a:lnTo>
                <a:lnTo>
                  <a:pt x="712" y="1487"/>
                </a:lnTo>
                <a:lnTo>
                  <a:pt x="713" y="1486"/>
                </a:lnTo>
                <a:lnTo>
                  <a:pt x="716" y="1487"/>
                </a:lnTo>
                <a:close/>
                <a:moveTo>
                  <a:pt x="730" y="8"/>
                </a:moveTo>
                <a:lnTo>
                  <a:pt x="730" y="6"/>
                </a:lnTo>
                <a:lnTo>
                  <a:pt x="730" y="5"/>
                </a:lnTo>
                <a:lnTo>
                  <a:pt x="730" y="3"/>
                </a:lnTo>
                <a:lnTo>
                  <a:pt x="730" y="2"/>
                </a:lnTo>
                <a:lnTo>
                  <a:pt x="730" y="1"/>
                </a:lnTo>
                <a:lnTo>
                  <a:pt x="730" y="0"/>
                </a:lnTo>
                <a:lnTo>
                  <a:pt x="731" y="1"/>
                </a:lnTo>
                <a:lnTo>
                  <a:pt x="733" y="1"/>
                </a:lnTo>
                <a:lnTo>
                  <a:pt x="735" y="1"/>
                </a:lnTo>
                <a:lnTo>
                  <a:pt x="737" y="2"/>
                </a:lnTo>
                <a:lnTo>
                  <a:pt x="738" y="2"/>
                </a:lnTo>
                <a:lnTo>
                  <a:pt x="739" y="2"/>
                </a:lnTo>
                <a:lnTo>
                  <a:pt x="740" y="2"/>
                </a:lnTo>
                <a:lnTo>
                  <a:pt x="741" y="3"/>
                </a:lnTo>
                <a:lnTo>
                  <a:pt x="742" y="3"/>
                </a:lnTo>
                <a:lnTo>
                  <a:pt x="744" y="3"/>
                </a:lnTo>
                <a:lnTo>
                  <a:pt x="745" y="3"/>
                </a:lnTo>
                <a:lnTo>
                  <a:pt x="748" y="3"/>
                </a:lnTo>
                <a:lnTo>
                  <a:pt x="752" y="5"/>
                </a:lnTo>
                <a:lnTo>
                  <a:pt x="753" y="5"/>
                </a:lnTo>
                <a:lnTo>
                  <a:pt x="754" y="5"/>
                </a:lnTo>
                <a:lnTo>
                  <a:pt x="759" y="6"/>
                </a:lnTo>
                <a:lnTo>
                  <a:pt x="759" y="7"/>
                </a:lnTo>
                <a:lnTo>
                  <a:pt x="759" y="8"/>
                </a:lnTo>
                <a:lnTo>
                  <a:pt x="761" y="8"/>
                </a:lnTo>
                <a:lnTo>
                  <a:pt x="764" y="8"/>
                </a:lnTo>
                <a:lnTo>
                  <a:pt x="767" y="8"/>
                </a:lnTo>
                <a:lnTo>
                  <a:pt x="769" y="8"/>
                </a:lnTo>
                <a:lnTo>
                  <a:pt x="772" y="8"/>
                </a:lnTo>
                <a:lnTo>
                  <a:pt x="775" y="8"/>
                </a:lnTo>
                <a:lnTo>
                  <a:pt x="780" y="8"/>
                </a:lnTo>
                <a:lnTo>
                  <a:pt x="787" y="8"/>
                </a:lnTo>
                <a:lnTo>
                  <a:pt x="795" y="8"/>
                </a:lnTo>
                <a:lnTo>
                  <a:pt x="797" y="8"/>
                </a:lnTo>
                <a:lnTo>
                  <a:pt x="800" y="8"/>
                </a:lnTo>
                <a:lnTo>
                  <a:pt x="801" y="8"/>
                </a:lnTo>
                <a:lnTo>
                  <a:pt x="809" y="8"/>
                </a:lnTo>
                <a:lnTo>
                  <a:pt x="824" y="8"/>
                </a:lnTo>
                <a:lnTo>
                  <a:pt x="826" y="8"/>
                </a:lnTo>
                <a:lnTo>
                  <a:pt x="839" y="8"/>
                </a:lnTo>
                <a:lnTo>
                  <a:pt x="848" y="8"/>
                </a:lnTo>
                <a:lnTo>
                  <a:pt x="852" y="8"/>
                </a:lnTo>
                <a:lnTo>
                  <a:pt x="861" y="8"/>
                </a:lnTo>
                <a:lnTo>
                  <a:pt x="869" y="8"/>
                </a:lnTo>
                <a:lnTo>
                  <a:pt x="877" y="8"/>
                </a:lnTo>
                <a:lnTo>
                  <a:pt x="887" y="8"/>
                </a:lnTo>
                <a:lnTo>
                  <a:pt x="893" y="9"/>
                </a:lnTo>
                <a:lnTo>
                  <a:pt x="904" y="9"/>
                </a:lnTo>
                <a:lnTo>
                  <a:pt x="908" y="9"/>
                </a:lnTo>
                <a:lnTo>
                  <a:pt x="914" y="9"/>
                </a:lnTo>
                <a:lnTo>
                  <a:pt x="917" y="8"/>
                </a:lnTo>
                <a:lnTo>
                  <a:pt x="919" y="8"/>
                </a:lnTo>
                <a:lnTo>
                  <a:pt x="921" y="8"/>
                </a:lnTo>
                <a:lnTo>
                  <a:pt x="930" y="8"/>
                </a:lnTo>
                <a:lnTo>
                  <a:pt x="940" y="7"/>
                </a:lnTo>
                <a:lnTo>
                  <a:pt x="945" y="7"/>
                </a:lnTo>
                <a:lnTo>
                  <a:pt x="951" y="6"/>
                </a:lnTo>
                <a:lnTo>
                  <a:pt x="960" y="6"/>
                </a:lnTo>
                <a:lnTo>
                  <a:pt x="968" y="5"/>
                </a:lnTo>
                <a:lnTo>
                  <a:pt x="977" y="5"/>
                </a:lnTo>
                <a:lnTo>
                  <a:pt x="981" y="3"/>
                </a:lnTo>
                <a:lnTo>
                  <a:pt x="987" y="3"/>
                </a:lnTo>
                <a:lnTo>
                  <a:pt x="990" y="3"/>
                </a:lnTo>
                <a:lnTo>
                  <a:pt x="994" y="3"/>
                </a:lnTo>
                <a:lnTo>
                  <a:pt x="1004" y="3"/>
                </a:lnTo>
                <a:lnTo>
                  <a:pt x="1007" y="3"/>
                </a:lnTo>
                <a:lnTo>
                  <a:pt x="1014" y="3"/>
                </a:lnTo>
                <a:lnTo>
                  <a:pt x="1015" y="3"/>
                </a:lnTo>
                <a:lnTo>
                  <a:pt x="1020" y="3"/>
                </a:lnTo>
                <a:lnTo>
                  <a:pt x="1031" y="5"/>
                </a:lnTo>
                <a:lnTo>
                  <a:pt x="1037" y="5"/>
                </a:lnTo>
                <a:lnTo>
                  <a:pt x="1043" y="5"/>
                </a:lnTo>
                <a:lnTo>
                  <a:pt x="1060" y="5"/>
                </a:lnTo>
                <a:lnTo>
                  <a:pt x="1063" y="5"/>
                </a:lnTo>
                <a:lnTo>
                  <a:pt x="1084" y="5"/>
                </a:lnTo>
                <a:lnTo>
                  <a:pt x="1101" y="5"/>
                </a:lnTo>
                <a:lnTo>
                  <a:pt x="1104" y="5"/>
                </a:lnTo>
                <a:lnTo>
                  <a:pt x="1111" y="5"/>
                </a:lnTo>
                <a:lnTo>
                  <a:pt x="1119" y="5"/>
                </a:lnTo>
                <a:lnTo>
                  <a:pt x="1123" y="5"/>
                </a:lnTo>
                <a:lnTo>
                  <a:pt x="1143" y="5"/>
                </a:lnTo>
                <a:lnTo>
                  <a:pt x="1160" y="5"/>
                </a:lnTo>
                <a:lnTo>
                  <a:pt x="1173" y="5"/>
                </a:lnTo>
                <a:lnTo>
                  <a:pt x="1187" y="5"/>
                </a:lnTo>
                <a:lnTo>
                  <a:pt x="1193" y="5"/>
                </a:lnTo>
                <a:lnTo>
                  <a:pt x="1194" y="5"/>
                </a:lnTo>
                <a:lnTo>
                  <a:pt x="1197" y="5"/>
                </a:lnTo>
                <a:lnTo>
                  <a:pt x="1202" y="5"/>
                </a:lnTo>
                <a:lnTo>
                  <a:pt x="1205" y="5"/>
                </a:lnTo>
                <a:lnTo>
                  <a:pt x="1206" y="5"/>
                </a:lnTo>
                <a:lnTo>
                  <a:pt x="1212" y="6"/>
                </a:lnTo>
                <a:lnTo>
                  <a:pt x="1214" y="6"/>
                </a:lnTo>
                <a:lnTo>
                  <a:pt x="1230" y="7"/>
                </a:lnTo>
                <a:lnTo>
                  <a:pt x="1237" y="7"/>
                </a:lnTo>
                <a:lnTo>
                  <a:pt x="1238" y="7"/>
                </a:lnTo>
                <a:lnTo>
                  <a:pt x="1239" y="8"/>
                </a:lnTo>
                <a:lnTo>
                  <a:pt x="1241" y="10"/>
                </a:lnTo>
                <a:lnTo>
                  <a:pt x="1242" y="10"/>
                </a:lnTo>
                <a:lnTo>
                  <a:pt x="1245" y="13"/>
                </a:lnTo>
                <a:lnTo>
                  <a:pt x="1246" y="14"/>
                </a:lnTo>
                <a:lnTo>
                  <a:pt x="1257" y="24"/>
                </a:lnTo>
                <a:lnTo>
                  <a:pt x="1258" y="25"/>
                </a:lnTo>
                <a:lnTo>
                  <a:pt x="1259" y="25"/>
                </a:lnTo>
                <a:lnTo>
                  <a:pt x="1270" y="34"/>
                </a:lnTo>
                <a:lnTo>
                  <a:pt x="1270" y="33"/>
                </a:lnTo>
                <a:lnTo>
                  <a:pt x="1271" y="34"/>
                </a:lnTo>
                <a:lnTo>
                  <a:pt x="1275" y="39"/>
                </a:lnTo>
                <a:lnTo>
                  <a:pt x="1277" y="40"/>
                </a:lnTo>
                <a:lnTo>
                  <a:pt x="1288" y="49"/>
                </a:lnTo>
                <a:lnTo>
                  <a:pt x="1289" y="50"/>
                </a:lnTo>
                <a:lnTo>
                  <a:pt x="1292" y="53"/>
                </a:lnTo>
                <a:lnTo>
                  <a:pt x="1293" y="53"/>
                </a:lnTo>
                <a:lnTo>
                  <a:pt x="1293" y="55"/>
                </a:lnTo>
                <a:lnTo>
                  <a:pt x="1294" y="56"/>
                </a:lnTo>
                <a:lnTo>
                  <a:pt x="1297" y="57"/>
                </a:lnTo>
                <a:lnTo>
                  <a:pt x="1301" y="61"/>
                </a:lnTo>
                <a:lnTo>
                  <a:pt x="1304" y="62"/>
                </a:lnTo>
                <a:lnTo>
                  <a:pt x="1306" y="65"/>
                </a:lnTo>
                <a:lnTo>
                  <a:pt x="1309" y="68"/>
                </a:lnTo>
                <a:lnTo>
                  <a:pt x="1316" y="75"/>
                </a:lnTo>
                <a:lnTo>
                  <a:pt x="1322" y="78"/>
                </a:lnTo>
                <a:lnTo>
                  <a:pt x="1326" y="83"/>
                </a:lnTo>
                <a:lnTo>
                  <a:pt x="1332" y="87"/>
                </a:lnTo>
                <a:lnTo>
                  <a:pt x="1335" y="91"/>
                </a:lnTo>
                <a:lnTo>
                  <a:pt x="1339" y="93"/>
                </a:lnTo>
                <a:lnTo>
                  <a:pt x="1358" y="110"/>
                </a:lnTo>
                <a:lnTo>
                  <a:pt x="1359" y="111"/>
                </a:lnTo>
                <a:lnTo>
                  <a:pt x="1362" y="114"/>
                </a:lnTo>
                <a:lnTo>
                  <a:pt x="1366" y="117"/>
                </a:lnTo>
                <a:lnTo>
                  <a:pt x="1368" y="118"/>
                </a:lnTo>
                <a:lnTo>
                  <a:pt x="1369" y="119"/>
                </a:lnTo>
                <a:lnTo>
                  <a:pt x="1380" y="128"/>
                </a:lnTo>
                <a:lnTo>
                  <a:pt x="1384" y="131"/>
                </a:lnTo>
                <a:lnTo>
                  <a:pt x="1388" y="134"/>
                </a:lnTo>
                <a:lnTo>
                  <a:pt x="1394" y="139"/>
                </a:lnTo>
                <a:lnTo>
                  <a:pt x="1400" y="143"/>
                </a:lnTo>
                <a:lnTo>
                  <a:pt x="1402" y="145"/>
                </a:lnTo>
                <a:lnTo>
                  <a:pt x="1406" y="149"/>
                </a:lnTo>
                <a:lnTo>
                  <a:pt x="1408" y="150"/>
                </a:lnTo>
                <a:lnTo>
                  <a:pt x="1410" y="151"/>
                </a:lnTo>
                <a:lnTo>
                  <a:pt x="1412" y="153"/>
                </a:lnTo>
                <a:lnTo>
                  <a:pt x="1413" y="154"/>
                </a:lnTo>
                <a:lnTo>
                  <a:pt x="1414" y="154"/>
                </a:lnTo>
                <a:lnTo>
                  <a:pt x="1414" y="156"/>
                </a:lnTo>
                <a:lnTo>
                  <a:pt x="1418" y="158"/>
                </a:lnTo>
                <a:lnTo>
                  <a:pt x="1426" y="164"/>
                </a:lnTo>
                <a:lnTo>
                  <a:pt x="1426" y="168"/>
                </a:lnTo>
                <a:lnTo>
                  <a:pt x="1434" y="174"/>
                </a:lnTo>
                <a:lnTo>
                  <a:pt x="1447" y="184"/>
                </a:lnTo>
                <a:lnTo>
                  <a:pt x="1453" y="189"/>
                </a:lnTo>
                <a:lnTo>
                  <a:pt x="1457" y="192"/>
                </a:lnTo>
                <a:lnTo>
                  <a:pt x="1460" y="193"/>
                </a:lnTo>
                <a:lnTo>
                  <a:pt x="1462" y="195"/>
                </a:lnTo>
                <a:lnTo>
                  <a:pt x="1465" y="198"/>
                </a:lnTo>
                <a:lnTo>
                  <a:pt x="1470" y="201"/>
                </a:lnTo>
                <a:lnTo>
                  <a:pt x="1479" y="208"/>
                </a:lnTo>
                <a:lnTo>
                  <a:pt x="1483" y="211"/>
                </a:lnTo>
                <a:lnTo>
                  <a:pt x="1489" y="216"/>
                </a:lnTo>
                <a:lnTo>
                  <a:pt x="1490" y="216"/>
                </a:lnTo>
                <a:lnTo>
                  <a:pt x="1508" y="229"/>
                </a:lnTo>
                <a:lnTo>
                  <a:pt x="1517" y="236"/>
                </a:lnTo>
                <a:lnTo>
                  <a:pt x="1520" y="239"/>
                </a:lnTo>
                <a:lnTo>
                  <a:pt x="1521" y="239"/>
                </a:lnTo>
                <a:lnTo>
                  <a:pt x="1530" y="245"/>
                </a:lnTo>
                <a:lnTo>
                  <a:pt x="1552" y="262"/>
                </a:lnTo>
                <a:lnTo>
                  <a:pt x="1558" y="267"/>
                </a:lnTo>
                <a:lnTo>
                  <a:pt x="1592" y="292"/>
                </a:lnTo>
                <a:lnTo>
                  <a:pt x="1610" y="306"/>
                </a:lnTo>
                <a:lnTo>
                  <a:pt x="1624" y="315"/>
                </a:lnTo>
                <a:lnTo>
                  <a:pt x="1624" y="316"/>
                </a:lnTo>
                <a:lnTo>
                  <a:pt x="1626" y="318"/>
                </a:lnTo>
                <a:lnTo>
                  <a:pt x="1632" y="326"/>
                </a:lnTo>
                <a:lnTo>
                  <a:pt x="1636" y="331"/>
                </a:lnTo>
                <a:lnTo>
                  <a:pt x="1637" y="332"/>
                </a:lnTo>
                <a:lnTo>
                  <a:pt x="1641" y="336"/>
                </a:lnTo>
                <a:lnTo>
                  <a:pt x="1647" y="345"/>
                </a:lnTo>
                <a:lnTo>
                  <a:pt x="1646" y="345"/>
                </a:lnTo>
                <a:lnTo>
                  <a:pt x="1647" y="346"/>
                </a:lnTo>
                <a:lnTo>
                  <a:pt x="1649" y="348"/>
                </a:lnTo>
                <a:lnTo>
                  <a:pt x="1650" y="349"/>
                </a:lnTo>
                <a:lnTo>
                  <a:pt x="1650" y="350"/>
                </a:lnTo>
                <a:lnTo>
                  <a:pt x="1651" y="350"/>
                </a:lnTo>
                <a:lnTo>
                  <a:pt x="1651" y="351"/>
                </a:lnTo>
                <a:lnTo>
                  <a:pt x="1652" y="351"/>
                </a:lnTo>
                <a:lnTo>
                  <a:pt x="1652" y="352"/>
                </a:lnTo>
                <a:lnTo>
                  <a:pt x="1652" y="353"/>
                </a:lnTo>
                <a:lnTo>
                  <a:pt x="1651" y="353"/>
                </a:lnTo>
                <a:lnTo>
                  <a:pt x="1649" y="352"/>
                </a:lnTo>
                <a:lnTo>
                  <a:pt x="1645" y="354"/>
                </a:lnTo>
                <a:lnTo>
                  <a:pt x="1644" y="354"/>
                </a:lnTo>
                <a:lnTo>
                  <a:pt x="1639" y="356"/>
                </a:lnTo>
                <a:lnTo>
                  <a:pt x="1639" y="358"/>
                </a:lnTo>
                <a:lnTo>
                  <a:pt x="1641" y="363"/>
                </a:lnTo>
                <a:lnTo>
                  <a:pt x="1641" y="376"/>
                </a:lnTo>
                <a:lnTo>
                  <a:pt x="1641" y="377"/>
                </a:lnTo>
                <a:lnTo>
                  <a:pt x="1642" y="382"/>
                </a:lnTo>
                <a:lnTo>
                  <a:pt x="1642" y="385"/>
                </a:lnTo>
                <a:lnTo>
                  <a:pt x="1642" y="386"/>
                </a:lnTo>
                <a:lnTo>
                  <a:pt x="1642" y="387"/>
                </a:lnTo>
                <a:lnTo>
                  <a:pt x="1642" y="395"/>
                </a:lnTo>
                <a:lnTo>
                  <a:pt x="1642" y="400"/>
                </a:lnTo>
                <a:lnTo>
                  <a:pt x="1643" y="404"/>
                </a:lnTo>
                <a:lnTo>
                  <a:pt x="1651" y="404"/>
                </a:lnTo>
                <a:lnTo>
                  <a:pt x="1675" y="405"/>
                </a:lnTo>
                <a:lnTo>
                  <a:pt x="1682" y="405"/>
                </a:lnTo>
                <a:lnTo>
                  <a:pt x="1684" y="405"/>
                </a:lnTo>
                <a:lnTo>
                  <a:pt x="1687" y="405"/>
                </a:lnTo>
                <a:lnTo>
                  <a:pt x="1688" y="405"/>
                </a:lnTo>
                <a:lnTo>
                  <a:pt x="1694" y="413"/>
                </a:lnTo>
                <a:lnTo>
                  <a:pt x="1706" y="430"/>
                </a:lnTo>
                <a:lnTo>
                  <a:pt x="1711" y="435"/>
                </a:lnTo>
                <a:lnTo>
                  <a:pt x="1714" y="441"/>
                </a:lnTo>
                <a:lnTo>
                  <a:pt x="1715" y="442"/>
                </a:lnTo>
                <a:lnTo>
                  <a:pt x="1716" y="443"/>
                </a:lnTo>
                <a:lnTo>
                  <a:pt x="1716" y="444"/>
                </a:lnTo>
                <a:lnTo>
                  <a:pt x="1724" y="453"/>
                </a:lnTo>
                <a:lnTo>
                  <a:pt x="1727" y="457"/>
                </a:lnTo>
                <a:lnTo>
                  <a:pt x="1745" y="480"/>
                </a:lnTo>
                <a:lnTo>
                  <a:pt x="1751" y="490"/>
                </a:lnTo>
                <a:lnTo>
                  <a:pt x="1757" y="497"/>
                </a:lnTo>
                <a:lnTo>
                  <a:pt x="1773" y="518"/>
                </a:lnTo>
                <a:lnTo>
                  <a:pt x="1776" y="521"/>
                </a:lnTo>
                <a:lnTo>
                  <a:pt x="1780" y="526"/>
                </a:lnTo>
                <a:lnTo>
                  <a:pt x="1782" y="529"/>
                </a:lnTo>
                <a:lnTo>
                  <a:pt x="1790" y="541"/>
                </a:lnTo>
                <a:lnTo>
                  <a:pt x="1797" y="549"/>
                </a:lnTo>
                <a:lnTo>
                  <a:pt x="1808" y="564"/>
                </a:lnTo>
                <a:lnTo>
                  <a:pt x="1815" y="572"/>
                </a:lnTo>
                <a:lnTo>
                  <a:pt x="1823" y="584"/>
                </a:lnTo>
                <a:lnTo>
                  <a:pt x="1827" y="591"/>
                </a:lnTo>
                <a:lnTo>
                  <a:pt x="1836" y="602"/>
                </a:lnTo>
                <a:lnTo>
                  <a:pt x="1861" y="636"/>
                </a:lnTo>
                <a:lnTo>
                  <a:pt x="1878" y="658"/>
                </a:lnTo>
                <a:lnTo>
                  <a:pt x="1891" y="675"/>
                </a:lnTo>
                <a:lnTo>
                  <a:pt x="1892" y="676"/>
                </a:lnTo>
                <a:lnTo>
                  <a:pt x="1898" y="685"/>
                </a:lnTo>
                <a:lnTo>
                  <a:pt x="1900" y="687"/>
                </a:lnTo>
                <a:lnTo>
                  <a:pt x="1912" y="703"/>
                </a:lnTo>
                <a:lnTo>
                  <a:pt x="1914" y="704"/>
                </a:lnTo>
                <a:lnTo>
                  <a:pt x="1926" y="719"/>
                </a:lnTo>
                <a:lnTo>
                  <a:pt x="1934" y="730"/>
                </a:lnTo>
                <a:lnTo>
                  <a:pt x="1939" y="737"/>
                </a:lnTo>
                <a:lnTo>
                  <a:pt x="1956" y="759"/>
                </a:lnTo>
                <a:lnTo>
                  <a:pt x="1962" y="766"/>
                </a:lnTo>
                <a:lnTo>
                  <a:pt x="1964" y="768"/>
                </a:lnTo>
                <a:lnTo>
                  <a:pt x="1970" y="776"/>
                </a:lnTo>
                <a:lnTo>
                  <a:pt x="1971" y="778"/>
                </a:lnTo>
                <a:lnTo>
                  <a:pt x="1974" y="781"/>
                </a:lnTo>
                <a:lnTo>
                  <a:pt x="1980" y="788"/>
                </a:lnTo>
                <a:lnTo>
                  <a:pt x="1983" y="793"/>
                </a:lnTo>
                <a:lnTo>
                  <a:pt x="1986" y="796"/>
                </a:lnTo>
                <a:lnTo>
                  <a:pt x="1987" y="797"/>
                </a:lnTo>
                <a:lnTo>
                  <a:pt x="1990" y="802"/>
                </a:lnTo>
                <a:lnTo>
                  <a:pt x="1991" y="804"/>
                </a:lnTo>
                <a:lnTo>
                  <a:pt x="1992" y="809"/>
                </a:lnTo>
                <a:lnTo>
                  <a:pt x="1995" y="809"/>
                </a:lnTo>
                <a:lnTo>
                  <a:pt x="1996" y="809"/>
                </a:lnTo>
                <a:lnTo>
                  <a:pt x="2004" y="812"/>
                </a:lnTo>
                <a:lnTo>
                  <a:pt x="2005" y="812"/>
                </a:lnTo>
                <a:lnTo>
                  <a:pt x="2012" y="814"/>
                </a:lnTo>
                <a:lnTo>
                  <a:pt x="2013" y="815"/>
                </a:lnTo>
                <a:lnTo>
                  <a:pt x="2018" y="818"/>
                </a:lnTo>
                <a:lnTo>
                  <a:pt x="2022" y="819"/>
                </a:lnTo>
                <a:lnTo>
                  <a:pt x="2031" y="822"/>
                </a:lnTo>
                <a:lnTo>
                  <a:pt x="2033" y="823"/>
                </a:lnTo>
                <a:lnTo>
                  <a:pt x="2043" y="826"/>
                </a:lnTo>
                <a:lnTo>
                  <a:pt x="2073" y="834"/>
                </a:lnTo>
                <a:lnTo>
                  <a:pt x="2082" y="836"/>
                </a:lnTo>
                <a:lnTo>
                  <a:pt x="2083" y="836"/>
                </a:lnTo>
                <a:lnTo>
                  <a:pt x="2093" y="839"/>
                </a:lnTo>
                <a:lnTo>
                  <a:pt x="2108" y="843"/>
                </a:lnTo>
                <a:lnTo>
                  <a:pt x="2111" y="844"/>
                </a:lnTo>
                <a:lnTo>
                  <a:pt x="2112" y="844"/>
                </a:lnTo>
                <a:lnTo>
                  <a:pt x="2124" y="847"/>
                </a:lnTo>
                <a:lnTo>
                  <a:pt x="2134" y="850"/>
                </a:lnTo>
                <a:lnTo>
                  <a:pt x="2137" y="851"/>
                </a:lnTo>
                <a:lnTo>
                  <a:pt x="2144" y="852"/>
                </a:lnTo>
                <a:lnTo>
                  <a:pt x="2145" y="853"/>
                </a:lnTo>
                <a:lnTo>
                  <a:pt x="2148" y="853"/>
                </a:lnTo>
                <a:lnTo>
                  <a:pt x="2151" y="853"/>
                </a:lnTo>
                <a:lnTo>
                  <a:pt x="2155" y="854"/>
                </a:lnTo>
                <a:lnTo>
                  <a:pt x="2155" y="861"/>
                </a:lnTo>
                <a:lnTo>
                  <a:pt x="2155" y="863"/>
                </a:lnTo>
                <a:lnTo>
                  <a:pt x="2155" y="875"/>
                </a:lnTo>
                <a:lnTo>
                  <a:pt x="2156" y="880"/>
                </a:lnTo>
                <a:lnTo>
                  <a:pt x="2156" y="881"/>
                </a:lnTo>
                <a:lnTo>
                  <a:pt x="2156" y="884"/>
                </a:lnTo>
                <a:lnTo>
                  <a:pt x="2156" y="885"/>
                </a:lnTo>
                <a:lnTo>
                  <a:pt x="2157" y="888"/>
                </a:lnTo>
                <a:lnTo>
                  <a:pt x="2157" y="889"/>
                </a:lnTo>
                <a:lnTo>
                  <a:pt x="2157" y="890"/>
                </a:lnTo>
                <a:lnTo>
                  <a:pt x="2157" y="894"/>
                </a:lnTo>
                <a:lnTo>
                  <a:pt x="2157" y="895"/>
                </a:lnTo>
                <a:lnTo>
                  <a:pt x="2157" y="897"/>
                </a:lnTo>
                <a:lnTo>
                  <a:pt x="2157" y="903"/>
                </a:lnTo>
                <a:lnTo>
                  <a:pt x="2157" y="904"/>
                </a:lnTo>
                <a:lnTo>
                  <a:pt x="2157" y="905"/>
                </a:lnTo>
                <a:lnTo>
                  <a:pt x="2157" y="914"/>
                </a:lnTo>
                <a:lnTo>
                  <a:pt x="2159" y="943"/>
                </a:lnTo>
                <a:lnTo>
                  <a:pt x="2159" y="952"/>
                </a:lnTo>
                <a:lnTo>
                  <a:pt x="2160" y="959"/>
                </a:lnTo>
                <a:lnTo>
                  <a:pt x="2160" y="978"/>
                </a:lnTo>
                <a:lnTo>
                  <a:pt x="2160" y="980"/>
                </a:lnTo>
                <a:lnTo>
                  <a:pt x="2160" y="988"/>
                </a:lnTo>
                <a:lnTo>
                  <a:pt x="2160" y="989"/>
                </a:lnTo>
                <a:lnTo>
                  <a:pt x="2160" y="993"/>
                </a:lnTo>
                <a:lnTo>
                  <a:pt x="2161" y="1004"/>
                </a:lnTo>
                <a:lnTo>
                  <a:pt x="2161" y="1006"/>
                </a:lnTo>
                <a:lnTo>
                  <a:pt x="2161" y="1012"/>
                </a:lnTo>
                <a:lnTo>
                  <a:pt x="2161" y="1019"/>
                </a:lnTo>
                <a:lnTo>
                  <a:pt x="2162" y="1039"/>
                </a:lnTo>
                <a:lnTo>
                  <a:pt x="2163" y="1047"/>
                </a:lnTo>
                <a:lnTo>
                  <a:pt x="2163" y="1049"/>
                </a:lnTo>
                <a:lnTo>
                  <a:pt x="2162" y="1055"/>
                </a:lnTo>
                <a:lnTo>
                  <a:pt x="2162" y="1056"/>
                </a:lnTo>
                <a:lnTo>
                  <a:pt x="2163" y="1057"/>
                </a:lnTo>
                <a:lnTo>
                  <a:pt x="2163" y="1059"/>
                </a:lnTo>
                <a:lnTo>
                  <a:pt x="2163" y="1060"/>
                </a:lnTo>
                <a:lnTo>
                  <a:pt x="2163" y="1061"/>
                </a:lnTo>
                <a:lnTo>
                  <a:pt x="2163" y="1063"/>
                </a:lnTo>
                <a:lnTo>
                  <a:pt x="2164" y="1063"/>
                </a:lnTo>
                <a:lnTo>
                  <a:pt x="2164" y="1064"/>
                </a:lnTo>
                <a:lnTo>
                  <a:pt x="2164" y="1065"/>
                </a:lnTo>
                <a:lnTo>
                  <a:pt x="2164" y="1066"/>
                </a:lnTo>
                <a:lnTo>
                  <a:pt x="2173" y="1069"/>
                </a:lnTo>
                <a:lnTo>
                  <a:pt x="2203" y="1073"/>
                </a:lnTo>
                <a:lnTo>
                  <a:pt x="2213" y="1074"/>
                </a:lnTo>
                <a:lnTo>
                  <a:pt x="2215" y="1076"/>
                </a:lnTo>
                <a:lnTo>
                  <a:pt x="2220" y="1076"/>
                </a:lnTo>
                <a:lnTo>
                  <a:pt x="2221" y="1076"/>
                </a:lnTo>
                <a:lnTo>
                  <a:pt x="2222" y="1077"/>
                </a:lnTo>
                <a:lnTo>
                  <a:pt x="2226" y="1077"/>
                </a:lnTo>
                <a:lnTo>
                  <a:pt x="2228" y="1077"/>
                </a:lnTo>
                <a:lnTo>
                  <a:pt x="2229" y="1078"/>
                </a:lnTo>
                <a:lnTo>
                  <a:pt x="2234" y="1078"/>
                </a:lnTo>
                <a:lnTo>
                  <a:pt x="2237" y="1079"/>
                </a:lnTo>
                <a:lnTo>
                  <a:pt x="2249" y="1080"/>
                </a:lnTo>
                <a:lnTo>
                  <a:pt x="2286" y="1087"/>
                </a:lnTo>
                <a:lnTo>
                  <a:pt x="2299" y="1088"/>
                </a:lnTo>
                <a:lnTo>
                  <a:pt x="2301" y="1089"/>
                </a:lnTo>
                <a:lnTo>
                  <a:pt x="2331" y="1091"/>
                </a:lnTo>
                <a:lnTo>
                  <a:pt x="2385" y="1096"/>
                </a:lnTo>
                <a:lnTo>
                  <a:pt x="2404" y="1114"/>
                </a:lnTo>
                <a:lnTo>
                  <a:pt x="2415" y="1127"/>
                </a:lnTo>
                <a:lnTo>
                  <a:pt x="2440" y="1151"/>
                </a:lnTo>
                <a:lnTo>
                  <a:pt x="2441" y="1152"/>
                </a:lnTo>
                <a:lnTo>
                  <a:pt x="2445" y="1156"/>
                </a:lnTo>
                <a:lnTo>
                  <a:pt x="2447" y="1157"/>
                </a:lnTo>
                <a:lnTo>
                  <a:pt x="2448" y="1158"/>
                </a:lnTo>
                <a:lnTo>
                  <a:pt x="2453" y="1161"/>
                </a:lnTo>
                <a:lnTo>
                  <a:pt x="2454" y="1162"/>
                </a:lnTo>
                <a:lnTo>
                  <a:pt x="2454" y="1163"/>
                </a:lnTo>
                <a:lnTo>
                  <a:pt x="2455" y="1163"/>
                </a:lnTo>
                <a:lnTo>
                  <a:pt x="2455" y="1164"/>
                </a:lnTo>
                <a:lnTo>
                  <a:pt x="2458" y="1166"/>
                </a:lnTo>
                <a:lnTo>
                  <a:pt x="2459" y="1168"/>
                </a:lnTo>
                <a:lnTo>
                  <a:pt x="2464" y="1171"/>
                </a:lnTo>
                <a:lnTo>
                  <a:pt x="2469" y="1174"/>
                </a:lnTo>
                <a:lnTo>
                  <a:pt x="2479" y="1183"/>
                </a:lnTo>
                <a:lnTo>
                  <a:pt x="2483" y="1187"/>
                </a:lnTo>
                <a:lnTo>
                  <a:pt x="2493" y="1196"/>
                </a:lnTo>
                <a:lnTo>
                  <a:pt x="2501" y="1202"/>
                </a:lnTo>
                <a:lnTo>
                  <a:pt x="2519" y="1216"/>
                </a:lnTo>
                <a:lnTo>
                  <a:pt x="2555" y="1246"/>
                </a:lnTo>
                <a:lnTo>
                  <a:pt x="2573" y="1262"/>
                </a:lnTo>
                <a:lnTo>
                  <a:pt x="2577" y="1264"/>
                </a:lnTo>
                <a:lnTo>
                  <a:pt x="2587" y="1273"/>
                </a:lnTo>
                <a:lnTo>
                  <a:pt x="2592" y="1277"/>
                </a:lnTo>
                <a:lnTo>
                  <a:pt x="2596" y="1280"/>
                </a:lnTo>
                <a:lnTo>
                  <a:pt x="2602" y="1287"/>
                </a:lnTo>
                <a:lnTo>
                  <a:pt x="2609" y="1292"/>
                </a:lnTo>
                <a:lnTo>
                  <a:pt x="2610" y="1294"/>
                </a:lnTo>
                <a:lnTo>
                  <a:pt x="2612" y="1296"/>
                </a:lnTo>
                <a:lnTo>
                  <a:pt x="2613" y="1297"/>
                </a:lnTo>
                <a:lnTo>
                  <a:pt x="2614" y="1297"/>
                </a:lnTo>
                <a:lnTo>
                  <a:pt x="2612" y="1302"/>
                </a:lnTo>
                <a:lnTo>
                  <a:pt x="2611" y="1303"/>
                </a:lnTo>
                <a:lnTo>
                  <a:pt x="2611" y="1304"/>
                </a:lnTo>
                <a:lnTo>
                  <a:pt x="2610" y="1304"/>
                </a:lnTo>
                <a:lnTo>
                  <a:pt x="2608" y="1307"/>
                </a:lnTo>
                <a:lnTo>
                  <a:pt x="2607" y="1310"/>
                </a:lnTo>
                <a:lnTo>
                  <a:pt x="2604" y="1313"/>
                </a:lnTo>
                <a:lnTo>
                  <a:pt x="2603" y="1314"/>
                </a:lnTo>
                <a:lnTo>
                  <a:pt x="2596" y="1324"/>
                </a:lnTo>
                <a:lnTo>
                  <a:pt x="2593" y="1330"/>
                </a:lnTo>
                <a:lnTo>
                  <a:pt x="2590" y="1335"/>
                </a:lnTo>
                <a:lnTo>
                  <a:pt x="2587" y="1338"/>
                </a:lnTo>
                <a:lnTo>
                  <a:pt x="2585" y="1341"/>
                </a:lnTo>
                <a:lnTo>
                  <a:pt x="2584" y="1344"/>
                </a:lnTo>
                <a:lnTo>
                  <a:pt x="2584" y="1345"/>
                </a:lnTo>
                <a:lnTo>
                  <a:pt x="2583" y="1345"/>
                </a:lnTo>
                <a:lnTo>
                  <a:pt x="2579" y="1350"/>
                </a:lnTo>
                <a:lnTo>
                  <a:pt x="2578" y="1352"/>
                </a:lnTo>
                <a:lnTo>
                  <a:pt x="2570" y="1365"/>
                </a:lnTo>
                <a:lnTo>
                  <a:pt x="2567" y="1370"/>
                </a:lnTo>
                <a:lnTo>
                  <a:pt x="2565" y="1373"/>
                </a:lnTo>
                <a:lnTo>
                  <a:pt x="2558" y="1383"/>
                </a:lnTo>
                <a:lnTo>
                  <a:pt x="2556" y="1387"/>
                </a:lnTo>
                <a:lnTo>
                  <a:pt x="2548" y="1399"/>
                </a:lnTo>
                <a:lnTo>
                  <a:pt x="2521" y="1440"/>
                </a:lnTo>
                <a:lnTo>
                  <a:pt x="2516" y="1446"/>
                </a:lnTo>
                <a:lnTo>
                  <a:pt x="2448" y="1549"/>
                </a:lnTo>
                <a:lnTo>
                  <a:pt x="2447" y="1553"/>
                </a:lnTo>
                <a:lnTo>
                  <a:pt x="2446" y="1553"/>
                </a:lnTo>
                <a:lnTo>
                  <a:pt x="2436" y="1571"/>
                </a:lnTo>
                <a:lnTo>
                  <a:pt x="2435" y="1572"/>
                </a:lnTo>
                <a:lnTo>
                  <a:pt x="2435" y="1573"/>
                </a:lnTo>
                <a:lnTo>
                  <a:pt x="2433" y="1575"/>
                </a:lnTo>
                <a:lnTo>
                  <a:pt x="2432" y="1575"/>
                </a:lnTo>
                <a:lnTo>
                  <a:pt x="2429" y="1581"/>
                </a:lnTo>
                <a:lnTo>
                  <a:pt x="2423" y="1589"/>
                </a:lnTo>
                <a:lnTo>
                  <a:pt x="2419" y="1597"/>
                </a:lnTo>
                <a:lnTo>
                  <a:pt x="2415" y="1601"/>
                </a:lnTo>
                <a:lnTo>
                  <a:pt x="2409" y="1613"/>
                </a:lnTo>
                <a:lnTo>
                  <a:pt x="2398" y="1629"/>
                </a:lnTo>
                <a:lnTo>
                  <a:pt x="2388" y="1645"/>
                </a:lnTo>
                <a:lnTo>
                  <a:pt x="2381" y="1655"/>
                </a:lnTo>
                <a:lnTo>
                  <a:pt x="2371" y="1670"/>
                </a:lnTo>
                <a:lnTo>
                  <a:pt x="2359" y="1688"/>
                </a:lnTo>
                <a:lnTo>
                  <a:pt x="2343" y="1712"/>
                </a:lnTo>
                <a:lnTo>
                  <a:pt x="2336" y="1722"/>
                </a:lnTo>
                <a:lnTo>
                  <a:pt x="2334" y="1726"/>
                </a:lnTo>
                <a:lnTo>
                  <a:pt x="2331" y="1731"/>
                </a:lnTo>
                <a:lnTo>
                  <a:pt x="2320" y="1747"/>
                </a:lnTo>
                <a:lnTo>
                  <a:pt x="2318" y="1751"/>
                </a:lnTo>
                <a:lnTo>
                  <a:pt x="2315" y="1756"/>
                </a:lnTo>
                <a:lnTo>
                  <a:pt x="2306" y="1769"/>
                </a:lnTo>
                <a:lnTo>
                  <a:pt x="2302" y="1774"/>
                </a:lnTo>
                <a:lnTo>
                  <a:pt x="2301" y="1776"/>
                </a:lnTo>
                <a:lnTo>
                  <a:pt x="2298" y="1784"/>
                </a:lnTo>
                <a:lnTo>
                  <a:pt x="2297" y="1787"/>
                </a:lnTo>
                <a:lnTo>
                  <a:pt x="2295" y="1787"/>
                </a:lnTo>
                <a:lnTo>
                  <a:pt x="2294" y="1790"/>
                </a:lnTo>
                <a:lnTo>
                  <a:pt x="2288" y="1801"/>
                </a:lnTo>
                <a:lnTo>
                  <a:pt x="2286" y="1805"/>
                </a:lnTo>
                <a:lnTo>
                  <a:pt x="2285" y="1805"/>
                </a:lnTo>
                <a:lnTo>
                  <a:pt x="2284" y="1808"/>
                </a:lnTo>
                <a:lnTo>
                  <a:pt x="2280" y="1815"/>
                </a:lnTo>
                <a:lnTo>
                  <a:pt x="2279" y="1817"/>
                </a:lnTo>
                <a:lnTo>
                  <a:pt x="2277" y="1818"/>
                </a:lnTo>
                <a:lnTo>
                  <a:pt x="2276" y="1821"/>
                </a:lnTo>
                <a:lnTo>
                  <a:pt x="2269" y="1830"/>
                </a:lnTo>
                <a:lnTo>
                  <a:pt x="2267" y="1833"/>
                </a:lnTo>
                <a:lnTo>
                  <a:pt x="2266" y="1835"/>
                </a:lnTo>
                <a:lnTo>
                  <a:pt x="2259" y="1846"/>
                </a:lnTo>
                <a:lnTo>
                  <a:pt x="2253" y="1858"/>
                </a:lnTo>
                <a:lnTo>
                  <a:pt x="2253" y="1891"/>
                </a:lnTo>
                <a:lnTo>
                  <a:pt x="2253" y="1892"/>
                </a:lnTo>
                <a:lnTo>
                  <a:pt x="2254" y="1906"/>
                </a:lnTo>
                <a:lnTo>
                  <a:pt x="2254" y="1907"/>
                </a:lnTo>
                <a:lnTo>
                  <a:pt x="2254" y="1908"/>
                </a:lnTo>
                <a:lnTo>
                  <a:pt x="2254" y="1909"/>
                </a:lnTo>
                <a:lnTo>
                  <a:pt x="2254" y="1916"/>
                </a:lnTo>
                <a:lnTo>
                  <a:pt x="2254" y="1918"/>
                </a:lnTo>
                <a:lnTo>
                  <a:pt x="2255" y="1918"/>
                </a:lnTo>
                <a:lnTo>
                  <a:pt x="2256" y="1918"/>
                </a:lnTo>
                <a:lnTo>
                  <a:pt x="2257" y="1918"/>
                </a:lnTo>
                <a:lnTo>
                  <a:pt x="2259" y="1917"/>
                </a:lnTo>
                <a:lnTo>
                  <a:pt x="2260" y="1917"/>
                </a:lnTo>
                <a:lnTo>
                  <a:pt x="2263" y="1917"/>
                </a:lnTo>
                <a:lnTo>
                  <a:pt x="2266" y="1918"/>
                </a:lnTo>
                <a:lnTo>
                  <a:pt x="2267" y="1918"/>
                </a:lnTo>
                <a:lnTo>
                  <a:pt x="2279" y="1918"/>
                </a:lnTo>
                <a:lnTo>
                  <a:pt x="2279" y="1931"/>
                </a:lnTo>
                <a:lnTo>
                  <a:pt x="2277" y="1940"/>
                </a:lnTo>
                <a:lnTo>
                  <a:pt x="2277" y="1941"/>
                </a:lnTo>
                <a:lnTo>
                  <a:pt x="2277" y="1949"/>
                </a:lnTo>
                <a:lnTo>
                  <a:pt x="2277" y="1951"/>
                </a:lnTo>
                <a:lnTo>
                  <a:pt x="2276" y="1969"/>
                </a:lnTo>
                <a:lnTo>
                  <a:pt x="2264" y="1969"/>
                </a:lnTo>
                <a:lnTo>
                  <a:pt x="2255" y="1969"/>
                </a:lnTo>
                <a:lnTo>
                  <a:pt x="2255" y="1972"/>
                </a:lnTo>
                <a:lnTo>
                  <a:pt x="2255" y="1978"/>
                </a:lnTo>
                <a:lnTo>
                  <a:pt x="2255" y="1981"/>
                </a:lnTo>
                <a:lnTo>
                  <a:pt x="2255" y="1982"/>
                </a:lnTo>
                <a:lnTo>
                  <a:pt x="2255" y="1986"/>
                </a:lnTo>
                <a:lnTo>
                  <a:pt x="2255" y="1988"/>
                </a:lnTo>
                <a:lnTo>
                  <a:pt x="2255" y="2010"/>
                </a:lnTo>
                <a:lnTo>
                  <a:pt x="2255" y="2018"/>
                </a:lnTo>
                <a:lnTo>
                  <a:pt x="2255" y="2031"/>
                </a:lnTo>
                <a:lnTo>
                  <a:pt x="2256" y="2047"/>
                </a:lnTo>
                <a:lnTo>
                  <a:pt x="2256" y="2049"/>
                </a:lnTo>
                <a:lnTo>
                  <a:pt x="2255" y="2082"/>
                </a:lnTo>
                <a:lnTo>
                  <a:pt x="2255" y="2106"/>
                </a:lnTo>
                <a:lnTo>
                  <a:pt x="2255" y="2116"/>
                </a:lnTo>
                <a:lnTo>
                  <a:pt x="2255" y="2136"/>
                </a:lnTo>
                <a:lnTo>
                  <a:pt x="2256" y="2139"/>
                </a:lnTo>
                <a:lnTo>
                  <a:pt x="2258" y="2142"/>
                </a:lnTo>
                <a:lnTo>
                  <a:pt x="2258" y="2143"/>
                </a:lnTo>
                <a:lnTo>
                  <a:pt x="2258" y="2145"/>
                </a:lnTo>
                <a:lnTo>
                  <a:pt x="2258" y="2147"/>
                </a:lnTo>
                <a:lnTo>
                  <a:pt x="2241" y="2152"/>
                </a:lnTo>
                <a:lnTo>
                  <a:pt x="2239" y="2152"/>
                </a:lnTo>
                <a:lnTo>
                  <a:pt x="2238" y="2153"/>
                </a:lnTo>
                <a:lnTo>
                  <a:pt x="2238" y="2155"/>
                </a:lnTo>
                <a:lnTo>
                  <a:pt x="2237" y="2155"/>
                </a:lnTo>
                <a:lnTo>
                  <a:pt x="2234" y="2155"/>
                </a:lnTo>
                <a:lnTo>
                  <a:pt x="2233" y="2156"/>
                </a:lnTo>
                <a:lnTo>
                  <a:pt x="2190" y="2181"/>
                </a:lnTo>
                <a:lnTo>
                  <a:pt x="2189" y="2182"/>
                </a:lnTo>
                <a:lnTo>
                  <a:pt x="2188" y="2184"/>
                </a:lnTo>
                <a:lnTo>
                  <a:pt x="2150" y="2207"/>
                </a:lnTo>
                <a:lnTo>
                  <a:pt x="2147" y="2208"/>
                </a:lnTo>
                <a:lnTo>
                  <a:pt x="2145" y="2208"/>
                </a:lnTo>
                <a:lnTo>
                  <a:pt x="2144" y="2208"/>
                </a:lnTo>
                <a:lnTo>
                  <a:pt x="2144" y="2209"/>
                </a:lnTo>
                <a:lnTo>
                  <a:pt x="2142" y="2209"/>
                </a:lnTo>
                <a:lnTo>
                  <a:pt x="2134" y="2211"/>
                </a:lnTo>
                <a:lnTo>
                  <a:pt x="2131" y="2211"/>
                </a:lnTo>
                <a:lnTo>
                  <a:pt x="2121" y="2215"/>
                </a:lnTo>
                <a:lnTo>
                  <a:pt x="2111" y="2217"/>
                </a:lnTo>
                <a:lnTo>
                  <a:pt x="2098" y="2219"/>
                </a:lnTo>
                <a:lnTo>
                  <a:pt x="2092" y="2222"/>
                </a:lnTo>
                <a:lnTo>
                  <a:pt x="2091" y="2222"/>
                </a:lnTo>
                <a:lnTo>
                  <a:pt x="2090" y="2223"/>
                </a:lnTo>
                <a:lnTo>
                  <a:pt x="2084" y="2225"/>
                </a:lnTo>
                <a:lnTo>
                  <a:pt x="2083" y="2225"/>
                </a:lnTo>
                <a:lnTo>
                  <a:pt x="2082" y="2226"/>
                </a:lnTo>
                <a:lnTo>
                  <a:pt x="2082" y="2227"/>
                </a:lnTo>
                <a:lnTo>
                  <a:pt x="2079" y="2227"/>
                </a:lnTo>
                <a:lnTo>
                  <a:pt x="2077" y="2228"/>
                </a:lnTo>
                <a:lnTo>
                  <a:pt x="2075" y="2227"/>
                </a:lnTo>
                <a:lnTo>
                  <a:pt x="2075" y="2226"/>
                </a:lnTo>
                <a:lnTo>
                  <a:pt x="2070" y="2226"/>
                </a:lnTo>
                <a:lnTo>
                  <a:pt x="2060" y="2224"/>
                </a:lnTo>
                <a:lnTo>
                  <a:pt x="2057" y="2224"/>
                </a:lnTo>
                <a:lnTo>
                  <a:pt x="2051" y="2223"/>
                </a:lnTo>
                <a:lnTo>
                  <a:pt x="2050" y="2223"/>
                </a:lnTo>
                <a:lnTo>
                  <a:pt x="2049" y="2223"/>
                </a:lnTo>
                <a:lnTo>
                  <a:pt x="2048" y="2223"/>
                </a:lnTo>
                <a:lnTo>
                  <a:pt x="2041" y="2222"/>
                </a:lnTo>
                <a:lnTo>
                  <a:pt x="2040" y="2222"/>
                </a:lnTo>
                <a:lnTo>
                  <a:pt x="2039" y="2220"/>
                </a:lnTo>
                <a:lnTo>
                  <a:pt x="2038" y="2220"/>
                </a:lnTo>
                <a:lnTo>
                  <a:pt x="2036" y="2220"/>
                </a:lnTo>
                <a:lnTo>
                  <a:pt x="2033" y="2220"/>
                </a:lnTo>
                <a:lnTo>
                  <a:pt x="2027" y="2219"/>
                </a:lnTo>
                <a:lnTo>
                  <a:pt x="2023" y="2219"/>
                </a:lnTo>
                <a:lnTo>
                  <a:pt x="2021" y="2219"/>
                </a:lnTo>
                <a:lnTo>
                  <a:pt x="2020" y="2219"/>
                </a:lnTo>
                <a:lnTo>
                  <a:pt x="2017" y="2219"/>
                </a:lnTo>
                <a:lnTo>
                  <a:pt x="2017" y="2218"/>
                </a:lnTo>
                <a:lnTo>
                  <a:pt x="2016" y="2218"/>
                </a:lnTo>
                <a:lnTo>
                  <a:pt x="2015" y="2218"/>
                </a:lnTo>
                <a:lnTo>
                  <a:pt x="2014" y="2218"/>
                </a:lnTo>
                <a:lnTo>
                  <a:pt x="2003" y="2217"/>
                </a:lnTo>
                <a:lnTo>
                  <a:pt x="1999" y="2216"/>
                </a:lnTo>
                <a:lnTo>
                  <a:pt x="1995" y="2234"/>
                </a:lnTo>
                <a:lnTo>
                  <a:pt x="1990" y="2252"/>
                </a:lnTo>
                <a:lnTo>
                  <a:pt x="1980" y="2299"/>
                </a:lnTo>
                <a:lnTo>
                  <a:pt x="1962" y="2383"/>
                </a:lnTo>
                <a:lnTo>
                  <a:pt x="1961" y="2390"/>
                </a:lnTo>
                <a:lnTo>
                  <a:pt x="1960" y="2393"/>
                </a:lnTo>
                <a:lnTo>
                  <a:pt x="1957" y="2403"/>
                </a:lnTo>
                <a:lnTo>
                  <a:pt x="1955" y="2412"/>
                </a:lnTo>
                <a:lnTo>
                  <a:pt x="1955" y="2415"/>
                </a:lnTo>
                <a:lnTo>
                  <a:pt x="1954" y="2420"/>
                </a:lnTo>
                <a:lnTo>
                  <a:pt x="1953" y="2424"/>
                </a:lnTo>
                <a:lnTo>
                  <a:pt x="1944" y="2467"/>
                </a:lnTo>
                <a:lnTo>
                  <a:pt x="1943" y="2470"/>
                </a:lnTo>
                <a:lnTo>
                  <a:pt x="1943" y="2471"/>
                </a:lnTo>
                <a:lnTo>
                  <a:pt x="1943" y="2473"/>
                </a:lnTo>
                <a:lnTo>
                  <a:pt x="1941" y="2474"/>
                </a:lnTo>
                <a:lnTo>
                  <a:pt x="1941" y="2476"/>
                </a:lnTo>
                <a:lnTo>
                  <a:pt x="1941" y="2477"/>
                </a:lnTo>
                <a:lnTo>
                  <a:pt x="1941" y="2478"/>
                </a:lnTo>
                <a:lnTo>
                  <a:pt x="1941" y="2479"/>
                </a:lnTo>
                <a:lnTo>
                  <a:pt x="1940" y="2480"/>
                </a:lnTo>
                <a:lnTo>
                  <a:pt x="1940" y="2482"/>
                </a:lnTo>
                <a:lnTo>
                  <a:pt x="1940" y="2483"/>
                </a:lnTo>
                <a:lnTo>
                  <a:pt x="1940" y="2484"/>
                </a:lnTo>
                <a:lnTo>
                  <a:pt x="1939" y="2485"/>
                </a:lnTo>
                <a:lnTo>
                  <a:pt x="1939" y="2487"/>
                </a:lnTo>
                <a:lnTo>
                  <a:pt x="1938" y="2490"/>
                </a:lnTo>
                <a:lnTo>
                  <a:pt x="1938" y="2491"/>
                </a:lnTo>
                <a:lnTo>
                  <a:pt x="1937" y="2496"/>
                </a:lnTo>
                <a:lnTo>
                  <a:pt x="1937" y="2499"/>
                </a:lnTo>
                <a:lnTo>
                  <a:pt x="1934" y="2510"/>
                </a:lnTo>
                <a:lnTo>
                  <a:pt x="1934" y="2513"/>
                </a:lnTo>
                <a:lnTo>
                  <a:pt x="1932" y="2516"/>
                </a:lnTo>
                <a:lnTo>
                  <a:pt x="1932" y="2515"/>
                </a:lnTo>
                <a:lnTo>
                  <a:pt x="1930" y="2510"/>
                </a:lnTo>
                <a:lnTo>
                  <a:pt x="1928" y="2505"/>
                </a:lnTo>
                <a:lnTo>
                  <a:pt x="1928" y="2504"/>
                </a:lnTo>
                <a:lnTo>
                  <a:pt x="1926" y="2499"/>
                </a:lnTo>
                <a:lnTo>
                  <a:pt x="1924" y="2496"/>
                </a:lnTo>
                <a:lnTo>
                  <a:pt x="1924" y="2495"/>
                </a:lnTo>
                <a:lnTo>
                  <a:pt x="1924" y="2494"/>
                </a:lnTo>
                <a:lnTo>
                  <a:pt x="1923" y="2492"/>
                </a:lnTo>
                <a:lnTo>
                  <a:pt x="1922" y="2487"/>
                </a:lnTo>
                <a:lnTo>
                  <a:pt x="1919" y="2478"/>
                </a:lnTo>
                <a:lnTo>
                  <a:pt x="1918" y="2476"/>
                </a:lnTo>
                <a:lnTo>
                  <a:pt x="1917" y="2474"/>
                </a:lnTo>
                <a:lnTo>
                  <a:pt x="1914" y="2468"/>
                </a:lnTo>
                <a:lnTo>
                  <a:pt x="1913" y="2467"/>
                </a:lnTo>
                <a:lnTo>
                  <a:pt x="1910" y="2459"/>
                </a:lnTo>
                <a:lnTo>
                  <a:pt x="1906" y="2455"/>
                </a:lnTo>
                <a:lnTo>
                  <a:pt x="1905" y="2454"/>
                </a:lnTo>
                <a:lnTo>
                  <a:pt x="1903" y="2451"/>
                </a:lnTo>
                <a:lnTo>
                  <a:pt x="1902" y="2448"/>
                </a:lnTo>
                <a:lnTo>
                  <a:pt x="1901" y="2446"/>
                </a:lnTo>
                <a:lnTo>
                  <a:pt x="1897" y="2442"/>
                </a:lnTo>
                <a:lnTo>
                  <a:pt x="1895" y="2437"/>
                </a:lnTo>
                <a:lnTo>
                  <a:pt x="1894" y="2436"/>
                </a:lnTo>
                <a:lnTo>
                  <a:pt x="1894" y="2435"/>
                </a:lnTo>
                <a:lnTo>
                  <a:pt x="1892" y="2433"/>
                </a:lnTo>
                <a:lnTo>
                  <a:pt x="1887" y="2427"/>
                </a:lnTo>
                <a:lnTo>
                  <a:pt x="1885" y="2425"/>
                </a:lnTo>
                <a:lnTo>
                  <a:pt x="1884" y="2423"/>
                </a:lnTo>
                <a:lnTo>
                  <a:pt x="1882" y="2420"/>
                </a:lnTo>
                <a:lnTo>
                  <a:pt x="1880" y="2419"/>
                </a:lnTo>
                <a:lnTo>
                  <a:pt x="1879" y="2417"/>
                </a:lnTo>
                <a:lnTo>
                  <a:pt x="1878" y="2415"/>
                </a:lnTo>
                <a:lnTo>
                  <a:pt x="1876" y="2411"/>
                </a:lnTo>
                <a:lnTo>
                  <a:pt x="1874" y="2409"/>
                </a:lnTo>
                <a:lnTo>
                  <a:pt x="1872" y="2407"/>
                </a:lnTo>
                <a:lnTo>
                  <a:pt x="1870" y="2404"/>
                </a:lnTo>
                <a:lnTo>
                  <a:pt x="1869" y="2403"/>
                </a:lnTo>
                <a:lnTo>
                  <a:pt x="1866" y="2399"/>
                </a:lnTo>
                <a:lnTo>
                  <a:pt x="1863" y="2396"/>
                </a:lnTo>
                <a:lnTo>
                  <a:pt x="1859" y="2393"/>
                </a:lnTo>
                <a:lnTo>
                  <a:pt x="1857" y="2391"/>
                </a:lnTo>
                <a:lnTo>
                  <a:pt x="1852" y="2386"/>
                </a:lnTo>
                <a:lnTo>
                  <a:pt x="1852" y="2385"/>
                </a:lnTo>
                <a:lnTo>
                  <a:pt x="1850" y="2382"/>
                </a:lnTo>
                <a:lnTo>
                  <a:pt x="1849" y="2379"/>
                </a:lnTo>
                <a:lnTo>
                  <a:pt x="1848" y="2378"/>
                </a:lnTo>
                <a:lnTo>
                  <a:pt x="1848" y="2377"/>
                </a:lnTo>
                <a:lnTo>
                  <a:pt x="1844" y="2373"/>
                </a:lnTo>
                <a:lnTo>
                  <a:pt x="1843" y="2371"/>
                </a:lnTo>
                <a:lnTo>
                  <a:pt x="1843" y="2370"/>
                </a:lnTo>
                <a:lnTo>
                  <a:pt x="1842" y="2370"/>
                </a:lnTo>
                <a:lnTo>
                  <a:pt x="1840" y="2367"/>
                </a:lnTo>
                <a:lnTo>
                  <a:pt x="1837" y="2365"/>
                </a:lnTo>
                <a:lnTo>
                  <a:pt x="1836" y="2362"/>
                </a:lnTo>
                <a:lnTo>
                  <a:pt x="1835" y="2360"/>
                </a:lnTo>
                <a:lnTo>
                  <a:pt x="1833" y="2358"/>
                </a:lnTo>
                <a:lnTo>
                  <a:pt x="1832" y="2357"/>
                </a:lnTo>
                <a:lnTo>
                  <a:pt x="1828" y="2354"/>
                </a:lnTo>
                <a:lnTo>
                  <a:pt x="1826" y="2352"/>
                </a:lnTo>
                <a:lnTo>
                  <a:pt x="1824" y="2351"/>
                </a:lnTo>
                <a:lnTo>
                  <a:pt x="1824" y="2350"/>
                </a:lnTo>
                <a:lnTo>
                  <a:pt x="1823" y="2349"/>
                </a:lnTo>
                <a:lnTo>
                  <a:pt x="1823" y="2348"/>
                </a:lnTo>
                <a:lnTo>
                  <a:pt x="1820" y="2346"/>
                </a:lnTo>
                <a:lnTo>
                  <a:pt x="1820" y="2345"/>
                </a:lnTo>
                <a:lnTo>
                  <a:pt x="1819" y="2344"/>
                </a:lnTo>
                <a:lnTo>
                  <a:pt x="1818" y="2344"/>
                </a:lnTo>
                <a:lnTo>
                  <a:pt x="1817" y="2343"/>
                </a:lnTo>
                <a:lnTo>
                  <a:pt x="1814" y="2338"/>
                </a:lnTo>
                <a:lnTo>
                  <a:pt x="1811" y="2335"/>
                </a:lnTo>
                <a:lnTo>
                  <a:pt x="1810" y="2334"/>
                </a:lnTo>
                <a:lnTo>
                  <a:pt x="1809" y="2332"/>
                </a:lnTo>
                <a:lnTo>
                  <a:pt x="1808" y="2329"/>
                </a:lnTo>
                <a:lnTo>
                  <a:pt x="1802" y="2324"/>
                </a:lnTo>
                <a:lnTo>
                  <a:pt x="1800" y="2321"/>
                </a:lnTo>
                <a:lnTo>
                  <a:pt x="1798" y="2319"/>
                </a:lnTo>
                <a:lnTo>
                  <a:pt x="1797" y="2319"/>
                </a:lnTo>
                <a:lnTo>
                  <a:pt x="1797" y="2317"/>
                </a:lnTo>
                <a:lnTo>
                  <a:pt x="1796" y="2316"/>
                </a:lnTo>
                <a:lnTo>
                  <a:pt x="1793" y="2315"/>
                </a:lnTo>
                <a:lnTo>
                  <a:pt x="1792" y="2314"/>
                </a:lnTo>
                <a:lnTo>
                  <a:pt x="1791" y="2312"/>
                </a:lnTo>
                <a:lnTo>
                  <a:pt x="1790" y="2312"/>
                </a:lnTo>
                <a:lnTo>
                  <a:pt x="1789" y="2311"/>
                </a:lnTo>
                <a:lnTo>
                  <a:pt x="1788" y="2310"/>
                </a:lnTo>
                <a:lnTo>
                  <a:pt x="1785" y="2309"/>
                </a:lnTo>
                <a:lnTo>
                  <a:pt x="1784" y="2308"/>
                </a:lnTo>
                <a:lnTo>
                  <a:pt x="1783" y="2307"/>
                </a:lnTo>
                <a:lnTo>
                  <a:pt x="1783" y="2306"/>
                </a:lnTo>
                <a:lnTo>
                  <a:pt x="1782" y="2304"/>
                </a:lnTo>
                <a:lnTo>
                  <a:pt x="1781" y="2304"/>
                </a:lnTo>
                <a:lnTo>
                  <a:pt x="1781" y="2303"/>
                </a:lnTo>
                <a:lnTo>
                  <a:pt x="1779" y="2301"/>
                </a:lnTo>
                <a:lnTo>
                  <a:pt x="1777" y="2301"/>
                </a:lnTo>
                <a:lnTo>
                  <a:pt x="1776" y="2299"/>
                </a:lnTo>
                <a:lnTo>
                  <a:pt x="1774" y="2296"/>
                </a:lnTo>
                <a:lnTo>
                  <a:pt x="1773" y="2295"/>
                </a:lnTo>
                <a:lnTo>
                  <a:pt x="1768" y="2291"/>
                </a:lnTo>
                <a:lnTo>
                  <a:pt x="1763" y="2286"/>
                </a:lnTo>
                <a:lnTo>
                  <a:pt x="1760" y="2284"/>
                </a:lnTo>
                <a:lnTo>
                  <a:pt x="1760" y="2283"/>
                </a:lnTo>
                <a:lnTo>
                  <a:pt x="1757" y="2282"/>
                </a:lnTo>
                <a:lnTo>
                  <a:pt x="1755" y="2279"/>
                </a:lnTo>
                <a:lnTo>
                  <a:pt x="1751" y="2277"/>
                </a:lnTo>
                <a:lnTo>
                  <a:pt x="1750" y="2276"/>
                </a:lnTo>
                <a:lnTo>
                  <a:pt x="1749" y="2276"/>
                </a:lnTo>
                <a:lnTo>
                  <a:pt x="1746" y="2274"/>
                </a:lnTo>
                <a:lnTo>
                  <a:pt x="1745" y="2273"/>
                </a:lnTo>
                <a:lnTo>
                  <a:pt x="1744" y="2273"/>
                </a:lnTo>
                <a:lnTo>
                  <a:pt x="1742" y="2271"/>
                </a:lnTo>
                <a:lnTo>
                  <a:pt x="1740" y="2269"/>
                </a:lnTo>
                <a:lnTo>
                  <a:pt x="1740" y="2268"/>
                </a:lnTo>
                <a:lnTo>
                  <a:pt x="1737" y="2265"/>
                </a:lnTo>
                <a:lnTo>
                  <a:pt x="1730" y="2258"/>
                </a:lnTo>
                <a:lnTo>
                  <a:pt x="1727" y="2256"/>
                </a:lnTo>
                <a:lnTo>
                  <a:pt x="1725" y="2253"/>
                </a:lnTo>
                <a:lnTo>
                  <a:pt x="1724" y="2252"/>
                </a:lnTo>
                <a:lnTo>
                  <a:pt x="1723" y="2252"/>
                </a:lnTo>
                <a:lnTo>
                  <a:pt x="1722" y="2251"/>
                </a:lnTo>
                <a:lnTo>
                  <a:pt x="1717" y="2248"/>
                </a:lnTo>
                <a:lnTo>
                  <a:pt x="1713" y="2244"/>
                </a:lnTo>
                <a:lnTo>
                  <a:pt x="1712" y="2243"/>
                </a:lnTo>
                <a:lnTo>
                  <a:pt x="1708" y="2240"/>
                </a:lnTo>
                <a:lnTo>
                  <a:pt x="1704" y="2237"/>
                </a:lnTo>
                <a:lnTo>
                  <a:pt x="1702" y="2236"/>
                </a:lnTo>
                <a:lnTo>
                  <a:pt x="1697" y="2233"/>
                </a:lnTo>
                <a:lnTo>
                  <a:pt x="1695" y="2232"/>
                </a:lnTo>
                <a:lnTo>
                  <a:pt x="1693" y="2231"/>
                </a:lnTo>
                <a:lnTo>
                  <a:pt x="1689" y="2229"/>
                </a:lnTo>
                <a:lnTo>
                  <a:pt x="1686" y="2227"/>
                </a:lnTo>
                <a:lnTo>
                  <a:pt x="1682" y="2226"/>
                </a:lnTo>
                <a:lnTo>
                  <a:pt x="1681" y="2225"/>
                </a:lnTo>
                <a:lnTo>
                  <a:pt x="1679" y="2225"/>
                </a:lnTo>
                <a:lnTo>
                  <a:pt x="1678" y="2224"/>
                </a:lnTo>
                <a:lnTo>
                  <a:pt x="1673" y="2222"/>
                </a:lnTo>
                <a:lnTo>
                  <a:pt x="1672" y="2220"/>
                </a:lnTo>
                <a:lnTo>
                  <a:pt x="1672" y="2219"/>
                </a:lnTo>
                <a:lnTo>
                  <a:pt x="1669" y="2217"/>
                </a:lnTo>
                <a:lnTo>
                  <a:pt x="1663" y="2214"/>
                </a:lnTo>
                <a:lnTo>
                  <a:pt x="1660" y="2210"/>
                </a:lnTo>
                <a:lnTo>
                  <a:pt x="1658" y="2209"/>
                </a:lnTo>
                <a:lnTo>
                  <a:pt x="1658" y="2208"/>
                </a:lnTo>
                <a:lnTo>
                  <a:pt x="1655" y="2207"/>
                </a:lnTo>
                <a:lnTo>
                  <a:pt x="1653" y="2207"/>
                </a:lnTo>
                <a:lnTo>
                  <a:pt x="1650" y="2204"/>
                </a:lnTo>
                <a:lnTo>
                  <a:pt x="1646" y="2201"/>
                </a:lnTo>
                <a:lnTo>
                  <a:pt x="1644" y="2199"/>
                </a:lnTo>
                <a:lnTo>
                  <a:pt x="1641" y="2195"/>
                </a:lnTo>
                <a:lnTo>
                  <a:pt x="1639" y="2195"/>
                </a:lnTo>
                <a:lnTo>
                  <a:pt x="1639" y="2194"/>
                </a:lnTo>
                <a:lnTo>
                  <a:pt x="1637" y="2193"/>
                </a:lnTo>
                <a:lnTo>
                  <a:pt x="1634" y="2191"/>
                </a:lnTo>
                <a:lnTo>
                  <a:pt x="1628" y="2187"/>
                </a:lnTo>
                <a:lnTo>
                  <a:pt x="1626" y="2186"/>
                </a:lnTo>
                <a:lnTo>
                  <a:pt x="1625" y="2185"/>
                </a:lnTo>
                <a:lnTo>
                  <a:pt x="1620" y="2184"/>
                </a:lnTo>
                <a:lnTo>
                  <a:pt x="1619" y="2183"/>
                </a:lnTo>
                <a:lnTo>
                  <a:pt x="1615" y="2182"/>
                </a:lnTo>
                <a:lnTo>
                  <a:pt x="1612" y="2182"/>
                </a:lnTo>
                <a:lnTo>
                  <a:pt x="1609" y="2182"/>
                </a:lnTo>
                <a:lnTo>
                  <a:pt x="1608" y="2181"/>
                </a:lnTo>
                <a:lnTo>
                  <a:pt x="1607" y="2181"/>
                </a:lnTo>
                <a:lnTo>
                  <a:pt x="1606" y="2181"/>
                </a:lnTo>
                <a:lnTo>
                  <a:pt x="1606" y="2179"/>
                </a:lnTo>
                <a:lnTo>
                  <a:pt x="1604" y="2182"/>
                </a:lnTo>
                <a:lnTo>
                  <a:pt x="1602" y="2181"/>
                </a:lnTo>
                <a:lnTo>
                  <a:pt x="1600" y="2181"/>
                </a:lnTo>
                <a:lnTo>
                  <a:pt x="1598" y="2181"/>
                </a:lnTo>
                <a:lnTo>
                  <a:pt x="1595" y="2182"/>
                </a:lnTo>
                <a:lnTo>
                  <a:pt x="1592" y="2183"/>
                </a:lnTo>
                <a:lnTo>
                  <a:pt x="1591" y="2183"/>
                </a:lnTo>
                <a:lnTo>
                  <a:pt x="1589" y="2183"/>
                </a:lnTo>
                <a:lnTo>
                  <a:pt x="1587" y="2183"/>
                </a:lnTo>
                <a:lnTo>
                  <a:pt x="1586" y="2184"/>
                </a:lnTo>
                <a:lnTo>
                  <a:pt x="1585" y="2186"/>
                </a:lnTo>
                <a:lnTo>
                  <a:pt x="1585" y="2192"/>
                </a:lnTo>
                <a:lnTo>
                  <a:pt x="1584" y="2192"/>
                </a:lnTo>
                <a:lnTo>
                  <a:pt x="1581" y="2191"/>
                </a:lnTo>
                <a:lnTo>
                  <a:pt x="1581" y="2189"/>
                </a:lnTo>
                <a:lnTo>
                  <a:pt x="1581" y="2184"/>
                </a:lnTo>
                <a:lnTo>
                  <a:pt x="1577" y="2183"/>
                </a:lnTo>
                <a:lnTo>
                  <a:pt x="1576" y="2184"/>
                </a:lnTo>
                <a:lnTo>
                  <a:pt x="1577" y="2184"/>
                </a:lnTo>
                <a:lnTo>
                  <a:pt x="1576" y="2186"/>
                </a:lnTo>
                <a:lnTo>
                  <a:pt x="1578" y="2187"/>
                </a:lnTo>
                <a:lnTo>
                  <a:pt x="1577" y="2190"/>
                </a:lnTo>
                <a:lnTo>
                  <a:pt x="1576" y="2190"/>
                </a:lnTo>
                <a:lnTo>
                  <a:pt x="1575" y="2194"/>
                </a:lnTo>
                <a:lnTo>
                  <a:pt x="1573" y="2193"/>
                </a:lnTo>
                <a:lnTo>
                  <a:pt x="1574" y="2189"/>
                </a:lnTo>
                <a:lnTo>
                  <a:pt x="1551" y="2183"/>
                </a:lnTo>
                <a:lnTo>
                  <a:pt x="1549" y="2190"/>
                </a:lnTo>
                <a:lnTo>
                  <a:pt x="1548" y="2194"/>
                </a:lnTo>
                <a:lnTo>
                  <a:pt x="1569" y="2200"/>
                </a:lnTo>
                <a:lnTo>
                  <a:pt x="1570" y="2198"/>
                </a:lnTo>
                <a:lnTo>
                  <a:pt x="1573" y="2199"/>
                </a:lnTo>
                <a:lnTo>
                  <a:pt x="1573" y="2195"/>
                </a:lnTo>
                <a:lnTo>
                  <a:pt x="1575" y="2197"/>
                </a:lnTo>
                <a:lnTo>
                  <a:pt x="1575" y="2198"/>
                </a:lnTo>
                <a:lnTo>
                  <a:pt x="1575" y="2199"/>
                </a:lnTo>
                <a:lnTo>
                  <a:pt x="1574" y="2200"/>
                </a:lnTo>
                <a:lnTo>
                  <a:pt x="1570" y="2202"/>
                </a:lnTo>
                <a:lnTo>
                  <a:pt x="1569" y="2202"/>
                </a:lnTo>
                <a:lnTo>
                  <a:pt x="1568" y="2203"/>
                </a:lnTo>
                <a:lnTo>
                  <a:pt x="1567" y="2203"/>
                </a:lnTo>
                <a:lnTo>
                  <a:pt x="1543" y="2197"/>
                </a:lnTo>
                <a:lnTo>
                  <a:pt x="1533" y="2193"/>
                </a:lnTo>
                <a:lnTo>
                  <a:pt x="1532" y="2193"/>
                </a:lnTo>
                <a:lnTo>
                  <a:pt x="1531" y="2191"/>
                </a:lnTo>
                <a:lnTo>
                  <a:pt x="1530" y="2187"/>
                </a:lnTo>
                <a:lnTo>
                  <a:pt x="1530" y="2186"/>
                </a:lnTo>
                <a:lnTo>
                  <a:pt x="1530" y="2189"/>
                </a:lnTo>
                <a:lnTo>
                  <a:pt x="1530" y="2186"/>
                </a:lnTo>
                <a:lnTo>
                  <a:pt x="1530" y="2185"/>
                </a:lnTo>
                <a:lnTo>
                  <a:pt x="1530" y="2184"/>
                </a:lnTo>
                <a:lnTo>
                  <a:pt x="1531" y="2184"/>
                </a:lnTo>
                <a:lnTo>
                  <a:pt x="1532" y="2184"/>
                </a:lnTo>
                <a:lnTo>
                  <a:pt x="1531" y="2186"/>
                </a:lnTo>
                <a:lnTo>
                  <a:pt x="1533" y="2187"/>
                </a:lnTo>
                <a:lnTo>
                  <a:pt x="1532" y="2190"/>
                </a:lnTo>
                <a:lnTo>
                  <a:pt x="1547" y="2194"/>
                </a:lnTo>
                <a:lnTo>
                  <a:pt x="1548" y="2189"/>
                </a:lnTo>
                <a:lnTo>
                  <a:pt x="1549" y="2187"/>
                </a:lnTo>
                <a:lnTo>
                  <a:pt x="1550" y="2182"/>
                </a:lnTo>
                <a:lnTo>
                  <a:pt x="1534" y="2177"/>
                </a:lnTo>
                <a:lnTo>
                  <a:pt x="1532" y="2182"/>
                </a:lnTo>
                <a:lnTo>
                  <a:pt x="1532" y="2178"/>
                </a:lnTo>
                <a:lnTo>
                  <a:pt x="1532" y="2177"/>
                </a:lnTo>
                <a:lnTo>
                  <a:pt x="1532" y="2176"/>
                </a:lnTo>
                <a:lnTo>
                  <a:pt x="1531" y="2176"/>
                </a:lnTo>
                <a:lnTo>
                  <a:pt x="1530" y="2176"/>
                </a:lnTo>
                <a:lnTo>
                  <a:pt x="1529" y="2176"/>
                </a:lnTo>
                <a:lnTo>
                  <a:pt x="1527" y="2176"/>
                </a:lnTo>
                <a:lnTo>
                  <a:pt x="1525" y="2175"/>
                </a:lnTo>
                <a:lnTo>
                  <a:pt x="1525" y="2176"/>
                </a:lnTo>
                <a:lnTo>
                  <a:pt x="1524" y="2178"/>
                </a:lnTo>
                <a:lnTo>
                  <a:pt x="1523" y="2179"/>
                </a:lnTo>
                <a:lnTo>
                  <a:pt x="1524" y="2181"/>
                </a:lnTo>
                <a:lnTo>
                  <a:pt x="1524" y="2182"/>
                </a:lnTo>
                <a:lnTo>
                  <a:pt x="1524" y="2183"/>
                </a:lnTo>
                <a:lnTo>
                  <a:pt x="1523" y="2184"/>
                </a:lnTo>
                <a:lnTo>
                  <a:pt x="1523" y="2186"/>
                </a:lnTo>
                <a:lnTo>
                  <a:pt x="1521" y="2187"/>
                </a:lnTo>
                <a:lnTo>
                  <a:pt x="1520" y="2187"/>
                </a:lnTo>
                <a:lnTo>
                  <a:pt x="1518" y="2187"/>
                </a:lnTo>
                <a:lnTo>
                  <a:pt x="1517" y="2186"/>
                </a:lnTo>
                <a:lnTo>
                  <a:pt x="1515" y="2186"/>
                </a:lnTo>
                <a:lnTo>
                  <a:pt x="1512" y="2187"/>
                </a:lnTo>
                <a:lnTo>
                  <a:pt x="1509" y="2187"/>
                </a:lnTo>
                <a:lnTo>
                  <a:pt x="1506" y="2189"/>
                </a:lnTo>
                <a:lnTo>
                  <a:pt x="1505" y="2189"/>
                </a:lnTo>
                <a:lnTo>
                  <a:pt x="1503" y="2189"/>
                </a:lnTo>
                <a:lnTo>
                  <a:pt x="1500" y="2189"/>
                </a:lnTo>
                <a:lnTo>
                  <a:pt x="1499" y="2189"/>
                </a:lnTo>
                <a:lnTo>
                  <a:pt x="1498" y="2189"/>
                </a:lnTo>
                <a:lnTo>
                  <a:pt x="1497" y="2189"/>
                </a:lnTo>
                <a:lnTo>
                  <a:pt x="1494" y="2190"/>
                </a:lnTo>
                <a:lnTo>
                  <a:pt x="1492" y="2190"/>
                </a:lnTo>
                <a:lnTo>
                  <a:pt x="1492" y="2189"/>
                </a:lnTo>
                <a:lnTo>
                  <a:pt x="1490" y="2187"/>
                </a:lnTo>
                <a:lnTo>
                  <a:pt x="1490" y="2186"/>
                </a:lnTo>
                <a:lnTo>
                  <a:pt x="1489" y="2186"/>
                </a:lnTo>
                <a:lnTo>
                  <a:pt x="1489" y="2185"/>
                </a:lnTo>
                <a:lnTo>
                  <a:pt x="1488" y="2184"/>
                </a:lnTo>
                <a:lnTo>
                  <a:pt x="1488" y="2183"/>
                </a:lnTo>
                <a:lnTo>
                  <a:pt x="1489" y="2183"/>
                </a:lnTo>
                <a:lnTo>
                  <a:pt x="1488" y="2182"/>
                </a:lnTo>
                <a:lnTo>
                  <a:pt x="1489" y="2181"/>
                </a:lnTo>
                <a:lnTo>
                  <a:pt x="1489" y="2179"/>
                </a:lnTo>
                <a:lnTo>
                  <a:pt x="1489" y="2178"/>
                </a:lnTo>
                <a:lnTo>
                  <a:pt x="1488" y="2177"/>
                </a:lnTo>
                <a:lnTo>
                  <a:pt x="1489" y="2176"/>
                </a:lnTo>
                <a:lnTo>
                  <a:pt x="1490" y="2176"/>
                </a:lnTo>
                <a:lnTo>
                  <a:pt x="1490" y="2175"/>
                </a:lnTo>
                <a:lnTo>
                  <a:pt x="1491" y="2176"/>
                </a:lnTo>
                <a:lnTo>
                  <a:pt x="1491" y="2175"/>
                </a:lnTo>
                <a:lnTo>
                  <a:pt x="1491" y="2174"/>
                </a:lnTo>
                <a:lnTo>
                  <a:pt x="1491" y="2173"/>
                </a:lnTo>
                <a:lnTo>
                  <a:pt x="1491" y="2170"/>
                </a:lnTo>
                <a:lnTo>
                  <a:pt x="1490" y="2169"/>
                </a:lnTo>
                <a:lnTo>
                  <a:pt x="1490" y="2168"/>
                </a:lnTo>
                <a:lnTo>
                  <a:pt x="1489" y="2166"/>
                </a:lnTo>
                <a:lnTo>
                  <a:pt x="1488" y="2164"/>
                </a:lnTo>
                <a:lnTo>
                  <a:pt x="1487" y="2162"/>
                </a:lnTo>
                <a:lnTo>
                  <a:pt x="1487" y="2161"/>
                </a:lnTo>
                <a:lnTo>
                  <a:pt x="1486" y="2159"/>
                </a:lnTo>
                <a:lnTo>
                  <a:pt x="1483" y="2156"/>
                </a:lnTo>
                <a:lnTo>
                  <a:pt x="1483" y="2155"/>
                </a:lnTo>
                <a:lnTo>
                  <a:pt x="1483" y="2153"/>
                </a:lnTo>
                <a:lnTo>
                  <a:pt x="1482" y="2152"/>
                </a:lnTo>
                <a:lnTo>
                  <a:pt x="1482" y="2151"/>
                </a:lnTo>
                <a:lnTo>
                  <a:pt x="1481" y="2150"/>
                </a:lnTo>
                <a:lnTo>
                  <a:pt x="1480" y="2149"/>
                </a:lnTo>
                <a:lnTo>
                  <a:pt x="1480" y="2148"/>
                </a:lnTo>
                <a:lnTo>
                  <a:pt x="1479" y="2147"/>
                </a:lnTo>
                <a:lnTo>
                  <a:pt x="1479" y="2145"/>
                </a:lnTo>
                <a:lnTo>
                  <a:pt x="1478" y="2144"/>
                </a:lnTo>
                <a:lnTo>
                  <a:pt x="1478" y="2143"/>
                </a:lnTo>
                <a:lnTo>
                  <a:pt x="1477" y="2140"/>
                </a:lnTo>
                <a:lnTo>
                  <a:pt x="1475" y="2137"/>
                </a:lnTo>
                <a:lnTo>
                  <a:pt x="1473" y="2135"/>
                </a:lnTo>
                <a:lnTo>
                  <a:pt x="1473" y="2134"/>
                </a:lnTo>
                <a:lnTo>
                  <a:pt x="1472" y="2132"/>
                </a:lnTo>
                <a:lnTo>
                  <a:pt x="1471" y="2131"/>
                </a:lnTo>
                <a:lnTo>
                  <a:pt x="1468" y="2130"/>
                </a:lnTo>
                <a:lnTo>
                  <a:pt x="1468" y="2128"/>
                </a:lnTo>
                <a:lnTo>
                  <a:pt x="1466" y="2128"/>
                </a:lnTo>
                <a:lnTo>
                  <a:pt x="1466" y="2127"/>
                </a:lnTo>
                <a:lnTo>
                  <a:pt x="1466" y="2126"/>
                </a:lnTo>
                <a:lnTo>
                  <a:pt x="1466" y="2125"/>
                </a:lnTo>
                <a:lnTo>
                  <a:pt x="1465" y="2123"/>
                </a:lnTo>
                <a:lnTo>
                  <a:pt x="1465" y="2120"/>
                </a:lnTo>
                <a:lnTo>
                  <a:pt x="1464" y="2118"/>
                </a:lnTo>
                <a:lnTo>
                  <a:pt x="1463" y="2117"/>
                </a:lnTo>
                <a:lnTo>
                  <a:pt x="1463" y="2114"/>
                </a:lnTo>
                <a:lnTo>
                  <a:pt x="1462" y="2111"/>
                </a:lnTo>
                <a:lnTo>
                  <a:pt x="1461" y="2108"/>
                </a:lnTo>
                <a:lnTo>
                  <a:pt x="1460" y="2106"/>
                </a:lnTo>
                <a:lnTo>
                  <a:pt x="1457" y="2102"/>
                </a:lnTo>
                <a:lnTo>
                  <a:pt x="1455" y="2097"/>
                </a:lnTo>
                <a:lnTo>
                  <a:pt x="1455" y="2095"/>
                </a:lnTo>
                <a:lnTo>
                  <a:pt x="1455" y="2094"/>
                </a:lnTo>
                <a:lnTo>
                  <a:pt x="1454" y="2094"/>
                </a:lnTo>
                <a:lnTo>
                  <a:pt x="1454" y="2093"/>
                </a:lnTo>
                <a:lnTo>
                  <a:pt x="1454" y="2092"/>
                </a:lnTo>
                <a:lnTo>
                  <a:pt x="1453" y="2092"/>
                </a:lnTo>
                <a:lnTo>
                  <a:pt x="1453" y="2091"/>
                </a:lnTo>
                <a:lnTo>
                  <a:pt x="1453" y="2090"/>
                </a:lnTo>
                <a:lnTo>
                  <a:pt x="1452" y="2089"/>
                </a:lnTo>
                <a:lnTo>
                  <a:pt x="1449" y="2085"/>
                </a:lnTo>
                <a:lnTo>
                  <a:pt x="1448" y="2084"/>
                </a:lnTo>
                <a:lnTo>
                  <a:pt x="1447" y="2084"/>
                </a:lnTo>
                <a:lnTo>
                  <a:pt x="1447" y="2083"/>
                </a:lnTo>
                <a:lnTo>
                  <a:pt x="1446" y="2083"/>
                </a:lnTo>
                <a:lnTo>
                  <a:pt x="1445" y="2083"/>
                </a:lnTo>
                <a:lnTo>
                  <a:pt x="1444" y="2083"/>
                </a:lnTo>
                <a:lnTo>
                  <a:pt x="1443" y="2083"/>
                </a:lnTo>
                <a:lnTo>
                  <a:pt x="1442" y="2083"/>
                </a:lnTo>
                <a:lnTo>
                  <a:pt x="1439" y="2082"/>
                </a:lnTo>
                <a:lnTo>
                  <a:pt x="1436" y="2082"/>
                </a:lnTo>
                <a:lnTo>
                  <a:pt x="1435" y="2082"/>
                </a:lnTo>
                <a:lnTo>
                  <a:pt x="1434" y="2081"/>
                </a:lnTo>
                <a:lnTo>
                  <a:pt x="1432" y="2081"/>
                </a:lnTo>
                <a:lnTo>
                  <a:pt x="1430" y="2080"/>
                </a:lnTo>
                <a:lnTo>
                  <a:pt x="1429" y="2080"/>
                </a:lnTo>
                <a:lnTo>
                  <a:pt x="1428" y="2078"/>
                </a:lnTo>
                <a:lnTo>
                  <a:pt x="1427" y="2078"/>
                </a:lnTo>
                <a:lnTo>
                  <a:pt x="1427" y="2077"/>
                </a:lnTo>
                <a:lnTo>
                  <a:pt x="1426" y="2077"/>
                </a:lnTo>
                <a:lnTo>
                  <a:pt x="1425" y="2077"/>
                </a:lnTo>
                <a:lnTo>
                  <a:pt x="1423" y="2077"/>
                </a:lnTo>
                <a:lnTo>
                  <a:pt x="1422" y="2077"/>
                </a:lnTo>
                <a:lnTo>
                  <a:pt x="1422" y="2078"/>
                </a:lnTo>
                <a:lnTo>
                  <a:pt x="1422" y="2080"/>
                </a:lnTo>
                <a:lnTo>
                  <a:pt x="1422" y="2081"/>
                </a:lnTo>
                <a:lnTo>
                  <a:pt x="1421" y="2081"/>
                </a:lnTo>
                <a:lnTo>
                  <a:pt x="1421" y="2080"/>
                </a:lnTo>
                <a:lnTo>
                  <a:pt x="1420" y="2078"/>
                </a:lnTo>
                <a:lnTo>
                  <a:pt x="1420" y="2080"/>
                </a:lnTo>
                <a:lnTo>
                  <a:pt x="1419" y="2078"/>
                </a:lnTo>
                <a:lnTo>
                  <a:pt x="1419" y="2077"/>
                </a:lnTo>
                <a:lnTo>
                  <a:pt x="1419" y="2075"/>
                </a:lnTo>
                <a:lnTo>
                  <a:pt x="1419" y="2074"/>
                </a:lnTo>
                <a:lnTo>
                  <a:pt x="1420" y="2073"/>
                </a:lnTo>
                <a:lnTo>
                  <a:pt x="1421" y="2073"/>
                </a:lnTo>
                <a:lnTo>
                  <a:pt x="1421" y="2072"/>
                </a:lnTo>
                <a:lnTo>
                  <a:pt x="1421" y="2070"/>
                </a:lnTo>
                <a:lnTo>
                  <a:pt x="1422" y="2070"/>
                </a:lnTo>
                <a:lnTo>
                  <a:pt x="1422" y="2069"/>
                </a:lnTo>
                <a:lnTo>
                  <a:pt x="1421" y="2068"/>
                </a:lnTo>
                <a:lnTo>
                  <a:pt x="1421" y="2067"/>
                </a:lnTo>
                <a:lnTo>
                  <a:pt x="1420" y="2066"/>
                </a:lnTo>
                <a:lnTo>
                  <a:pt x="1418" y="2063"/>
                </a:lnTo>
                <a:lnTo>
                  <a:pt x="1418" y="2061"/>
                </a:lnTo>
                <a:lnTo>
                  <a:pt x="1417" y="2061"/>
                </a:lnTo>
                <a:lnTo>
                  <a:pt x="1415" y="2060"/>
                </a:lnTo>
                <a:lnTo>
                  <a:pt x="1414" y="2060"/>
                </a:lnTo>
                <a:lnTo>
                  <a:pt x="1412" y="2059"/>
                </a:lnTo>
                <a:lnTo>
                  <a:pt x="1411" y="2059"/>
                </a:lnTo>
                <a:lnTo>
                  <a:pt x="1410" y="2059"/>
                </a:lnTo>
                <a:lnTo>
                  <a:pt x="1409" y="2061"/>
                </a:lnTo>
                <a:lnTo>
                  <a:pt x="1408" y="2063"/>
                </a:lnTo>
                <a:lnTo>
                  <a:pt x="1406" y="2063"/>
                </a:lnTo>
                <a:lnTo>
                  <a:pt x="1406" y="2061"/>
                </a:lnTo>
                <a:lnTo>
                  <a:pt x="1406" y="2060"/>
                </a:lnTo>
                <a:lnTo>
                  <a:pt x="1408" y="2059"/>
                </a:lnTo>
                <a:lnTo>
                  <a:pt x="1409" y="2059"/>
                </a:lnTo>
                <a:lnTo>
                  <a:pt x="1410" y="2058"/>
                </a:lnTo>
                <a:lnTo>
                  <a:pt x="1409" y="2057"/>
                </a:lnTo>
                <a:lnTo>
                  <a:pt x="1408" y="2056"/>
                </a:lnTo>
                <a:lnTo>
                  <a:pt x="1406" y="2057"/>
                </a:lnTo>
                <a:lnTo>
                  <a:pt x="1405" y="2057"/>
                </a:lnTo>
                <a:lnTo>
                  <a:pt x="1404" y="2057"/>
                </a:lnTo>
                <a:lnTo>
                  <a:pt x="1405" y="2056"/>
                </a:lnTo>
                <a:lnTo>
                  <a:pt x="1404" y="2055"/>
                </a:lnTo>
                <a:lnTo>
                  <a:pt x="1404" y="2053"/>
                </a:lnTo>
                <a:lnTo>
                  <a:pt x="1403" y="2053"/>
                </a:lnTo>
                <a:lnTo>
                  <a:pt x="1403" y="2052"/>
                </a:lnTo>
                <a:lnTo>
                  <a:pt x="1402" y="2052"/>
                </a:lnTo>
                <a:lnTo>
                  <a:pt x="1402" y="2051"/>
                </a:lnTo>
                <a:lnTo>
                  <a:pt x="1403" y="2051"/>
                </a:lnTo>
                <a:lnTo>
                  <a:pt x="1403" y="2050"/>
                </a:lnTo>
                <a:lnTo>
                  <a:pt x="1402" y="2049"/>
                </a:lnTo>
                <a:lnTo>
                  <a:pt x="1402" y="2048"/>
                </a:lnTo>
                <a:lnTo>
                  <a:pt x="1403" y="2048"/>
                </a:lnTo>
                <a:lnTo>
                  <a:pt x="1403" y="2047"/>
                </a:lnTo>
                <a:lnTo>
                  <a:pt x="1404" y="2045"/>
                </a:lnTo>
                <a:lnTo>
                  <a:pt x="1403" y="2044"/>
                </a:lnTo>
                <a:lnTo>
                  <a:pt x="1402" y="2045"/>
                </a:lnTo>
                <a:lnTo>
                  <a:pt x="1402" y="2044"/>
                </a:lnTo>
                <a:lnTo>
                  <a:pt x="1402" y="2042"/>
                </a:lnTo>
                <a:lnTo>
                  <a:pt x="1402" y="2041"/>
                </a:lnTo>
                <a:lnTo>
                  <a:pt x="1401" y="2041"/>
                </a:lnTo>
                <a:lnTo>
                  <a:pt x="1401" y="2040"/>
                </a:lnTo>
                <a:lnTo>
                  <a:pt x="1402" y="2040"/>
                </a:lnTo>
                <a:lnTo>
                  <a:pt x="1402" y="2039"/>
                </a:lnTo>
                <a:lnTo>
                  <a:pt x="1402" y="2036"/>
                </a:lnTo>
                <a:lnTo>
                  <a:pt x="1402" y="2034"/>
                </a:lnTo>
                <a:lnTo>
                  <a:pt x="1402" y="2033"/>
                </a:lnTo>
                <a:lnTo>
                  <a:pt x="1401" y="2032"/>
                </a:lnTo>
                <a:lnTo>
                  <a:pt x="1400" y="2031"/>
                </a:lnTo>
                <a:lnTo>
                  <a:pt x="1400" y="2030"/>
                </a:lnTo>
                <a:lnTo>
                  <a:pt x="1399" y="2028"/>
                </a:lnTo>
                <a:lnTo>
                  <a:pt x="1397" y="2027"/>
                </a:lnTo>
                <a:lnTo>
                  <a:pt x="1396" y="2027"/>
                </a:lnTo>
                <a:lnTo>
                  <a:pt x="1396" y="2026"/>
                </a:lnTo>
                <a:lnTo>
                  <a:pt x="1395" y="2026"/>
                </a:lnTo>
                <a:lnTo>
                  <a:pt x="1395" y="2025"/>
                </a:lnTo>
                <a:lnTo>
                  <a:pt x="1395" y="2023"/>
                </a:lnTo>
                <a:lnTo>
                  <a:pt x="1393" y="2022"/>
                </a:lnTo>
                <a:lnTo>
                  <a:pt x="1393" y="2020"/>
                </a:lnTo>
                <a:lnTo>
                  <a:pt x="1393" y="2019"/>
                </a:lnTo>
                <a:lnTo>
                  <a:pt x="1392" y="2019"/>
                </a:lnTo>
                <a:lnTo>
                  <a:pt x="1389" y="2017"/>
                </a:lnTo>
                <a:lnTo>
                  <a:pt x="1388" y="2017"/>
                </a:lnTo>
                <a:lnTo>
                  <a:pt x="1387" y="2017"/>
                </a:lnTo>
                <a:lnTo>
                  <a:pt x="1387" y="2016"/>
                </a:lnTo>
                <a:lnTo>
                  <a:pt x="1386" y="2016"/>
                </a:lnTo>
                <a:lnTo>
                  <a:pt x="1385" y="2016"/>
                </a:lnTo>
                <a:lnTo>
                  <a:pt x="1385" y="2015"/>
                </a:lnTo>
                <a:lnTo>
                  <a:pt x="1385" y="2014"/>
                </a:lnTo>
                <a:lnTo>
                  <a:pt x="1384" y="2014"/>
                </a:lnTo>
                <a:lnTo>
                  <a:pt x="1384" y="2013"/>
                </a:lnTo>
                <a:lnTo>
                  <a:pt x="1383" y="2011"/>
                </a:lnTo>
                <a:lnTo>
                  <a:pt x="1382" y="2010"/>
                </a:lnTo>
                <a:lnTo>
                  <a:pt x="1380" y="2010"/>
                </a:lnTo>
                <a:lnTo>
                  <a:pt x="1379" y="2008"/>
                </a:lnTo>
                <a:lnTo>
                  <a:pt x="1378" y="2006"/>
                </a:lnTo>
                <a:lnTo>
                  <a:pt x="1378" y="2007"/>
                </a:lnTo>
                <a:lnTo>
                  <a:pt x="1377" y="2007"/>
                </a:lnTo>
                <a:lnTo>
                  <a:pt x="1376" y="2008"/>
                </a:lnTo>
                <a:lnTo>
                  <a:pt x="1375" y="2008"/>
                </a:lnTo>
                <a:lnTo>
                  <a:pt x="1375" y="2007"/>
                </a:lnTo>
                <a:lnTo>
                  <a:pt x="1375" y="2006"/>
                </a:lnTo>
                <a:lnTo>
                  <a:pt x="1376" y="2006"/>
                </a:lnTo>
                <a:lnTo>
                  <a:pt x="1376" y="2005"/>
                </a:lnTo>
                <a:lnTo>
                  <a:pt x="1377" y="2005"/>
                </a:lnTo>
                <a:lnTo>
                  <a:pt x="1376" y="2005"/>
                </a:lnTo>
                <a:lnTo>
                  <a:pt x="1375" y="2005"/>
                </a:lnTo>
                <a:lnTo>
                  <a:pt x="1376" y="2003"/>
                </a:lnTo>
                <a:lnTo>
                  <a:pt x="1375" y="2003"/>
                </a:lnTo>
                <a:lnTo>
                  <a:pt x="1375" y="2002"/>
                </a:lnTo>
                <a:lnTo>
                  <a:pt x="1374" y="2001"/>
                </a:lnTo>
                <a:lnTo>
                  <a:pt x="1374" y="2000"/>
                </a:lnTo>
                <a:lnTo>
                  <a:pt x="1374" y="1999"/>
                </a:lnTo>
                <a:lnTo>
                  <a:pt x="1373" y="1999"/>
                </a:lnTo>
                <a:lnTo>
                  <a:pt x="1371" y="2000"/>
                </a:lnTo>
                <a:lnTo>
                  <a:pt x="1370" y="1999"/>
                </a:lnTo>
                <a:lnTo>
                  <a:pt x="1370" y="1998"/>
                </a:lnTo>
                <a:lnTo>
                  <a:pt x="1371" y="1996"/>
                </a:lnTo>
                <a:lnTo>
                  <a:pt x="1371" y="1994"/>
                </a:lnTo>
                <a:lnTo>
                  <a:pt x="1370" y="1993"/>
                </a:lnTo>
                <a:lnTo>
                  <a:pt x="1369" y="1993"/>
                </a:lnTo>
                <a:lnTo>
                  <a:pt x="1368" y="1992"/>
                </a:lnTo>
                <a:lnTo>
                  <a:pt x="1366" y="1988"/>
                </a:lnTo>
                <a:lnTo>
                  <a:pt x="1363" y="1985"/>
                </a:lnTo>
                <a:lnTo>
                  <a:pt x="1362" y="1983"/>
                </a:lnTo>
                <a:lnTo>
                  <a:pt x="1360" y="1981"/>
                </a:lnTo>
                <a:lnTo>
                  <a:pt x="1359" y="1980"/>
                </a:lnTo>
                <a:lnTo>
                  <a:pt x="1358" y="1980"/>
                </a:lnTo>
                <a:lnTo>
                  <a:pt x="1358" y="1978"/>
                </a:lnTo>
                <a:lnTo>
                  <a:pt x="1357" y="1978"/>
                </a:lnTo>
                <a:lnTo>
                  <a:pt x="1357" y="1976"/>
                </a:lnTo>
                <a:lnTo>
                  <a:pt x="1356" y="1975"/>
                </a:lnTo>
                <a:lnTo>
                  <a:pt x="1356" y="1974"/>
                </a:lnTo>
                <a:lnTo>
                  <a:pt x="1356" y="1972"/>
                </a:lnTo>
                <a:lnTo>
                  <a:pt x="1353" y="1968"/>
                </a:lnTo>
                <a:lnTo>
                  <a:pt x="1352" y="1967"/>
                </a:lnTo>
                <a:lnTo>
                  <a:pt x="1351" y="1966"/>
                </a:lnTo>
                <a:lnTo>
                  <a:pt x="1349" y="1963"/>
                </a:lnTo>
                <a:lnTo>
                  <a:pt x="1348" y="1961"/>
                </a:lnTo>
                <a:lnTo>
                  <a:pt x="1345" y="1959"/>
                </a:lnTo>
                <a:lnTo>
                  <a:pt x="1344" y="1958"/>
                </a:lnTo>
                <a:lnTo>
                  <a:pt x="1343" y="1958"/>
                </a:lnTo>
                <a:lnTo>
                  <a:pt x="1343" y="1956"/>
                </a:lnTo>
                <a:lnTo>
                  <a:pt x="1342" y="1955"/>
                </a:lnTo>
                <a:lnTo>
                  <a:pt x="1340" y="1952"/>
                </a:lnTo>
                <a:lnTo>
                  <a:pt x="1339" y="1951"/>
                </a:lnTo>
                <a:lnTo>
                  <a:pt x="1337" y="1950"/>
                </a:lnTo>
                <a:lnTo>
                  <a:pt x="1335" y="1950"/>
                </a:lnTo>
                <a:lnTo>
                  <a:pt x="1334" y="1949"/>
                </a:lnTo>
                <a:lnTo>
                  <a:pt x="1332" y="1950"/>
                </a:lnTo>
                <a:lnTo>
                  <a:pt x="1331" y="1949"/>
                </a:lnTo>
                <a:lnTo>
                  <a:pt x="1330" y="1948"/>
                </a:lnTo>
                <a:lnTo>
                  <a:pt x="1330" y="1947"/>
                </a:lnTo>
                <a:lnTo>
                  <a:pt x="1328" y="1946"/>
                </a:lnTo>
                <a:lnTo>
                  <a:pt x="1327" y="1946"/>
                </a:lnTo>
                <a:lnTo>
                  <a:pt x="1327" y="1947"/>
                </a:lnTo>
                <a:lnTo>
                  <a:pt x="1326" y="1947"/>
                </a:lnTo>
                <a:lnTo>
                  <a:pt x="1326" y="1946"/>
                </a:lnTo>
                <a:lnTo>
                  <a:pt x="1325" y="1946"/>
                </a:lnTo>
                <a:lnTo>
                  <a:pt x="1324" y="1947"/>
                </a:lnTo>
                <a:lnTo>
                  <a:pt x="1324" y="1946"/>
                </a:lnTo>
                <a:lnTo>
                  <a:pt x="1323" y="1946"/>
                </a:lnTo>
                <a:lnTo>
                  <a:pt x="1323" y="1947"/>
                </a:lnTo>
                <a:lnTo>
                  <a:pt x="1322" y="1948"/>
                </a:lnTo>
                <a:lnTo>
                  <a:pt x="1322" y="1949"/>
                </a:lnTo>
                <a:lnTo>
                  <a:pt x="1322" y="1948"/>
                </a:lnTo>
                <a:lnTo>
                  <a:pt x="1319" y="1947"/>
                </a:lnTo>
                <a:lnTo>
                  <a:pt x="1322" y="1944"/>
                </a:lnTo>
                <a:lnTo>
                  <a:pt x="1322" y="1943"/>
                </a:lnTo>
                <a:lnTo>
                  <a:pt x="1322" y="1942"/>
                </a:lnTo>
                <a:lnTo>
                  <a:pt x="1320" y="1941"/>
                </a:lnTo>
                <a:lnTo>
                  <a:pt x="1319" y="1939"/>
                </a:lnTo>
                <a:lnTo>
                  <a:pt x="1318" y="1933"/>
                </a:lnTo>
                <a:lnTo>
                  <a:pt x="1317" y="1931"/>
                </a:lnTo>
                <a:lnTo>
                  <a:pt x="1315" y="1928"/>
                </a:lnTo>
                <a:lnTo>
                  <a:pt x="1315" y="1927"/>
                </a:lnTo>
                <a:lnTo>
                  <a:pt x="1314" y="1925"/>
                </a:lnTo>
                <a:lnTo>
                  <a:pt x="1313" y="1924"/>
                </a:lnTo>
                <a:lnTo>
                  <a:pt x="1311" y="1923"/>
                </a:lnTo>
                <a:lnTo>
                  <a:pt x="1310" y="1922"/>
                </a:lnTo>
                <a:lnTo>
                  <a:pt x="1309" y="1922"/>
                </a:lnTo>
                <a:lnTo>
                  <a:pt x="1307" y="1919"/>
                </a:lnTo>
                <a:lnTo>
                  <a:pt x="1306" y="1917"/>
                </a:lnTo>
                <a:lnTo>
                  <a:pt x="1305" y="1913"/>
                </a:lnTo>
                <a:lnTo>
                  <a:pt x="1302" y="1910"/>
                </a:lnTo>
                <a:lnTo>
                  <a:pt x="1301" y="1910"/>
                </a:lnTo>
                <a:lnTo>
                  <a:pt x="1301" y="1907"/>
                </a:lnTo>
                <a:lnTo>
                  <a:pt x="1301" y="1906"/>
                </a:lnTo>
                <a:lnTo>
                  <a:pt x="1300" y="1904"/>
                </a:lnTo>
                <a:lnTo>
                  <a:pt x="1299" y="1902"/>
                </a:lnTo>
                <a:lnTo>
                  <a:pt x="1296" y="1900"/>
                </a:lnTo>
                <a:lnTo>
                  <a:pt x="1296" y="1899"/>
                </a:lnTo>
                <a:lnTo>
                  <a:pt x="1294" y="1899"/>
                </a:lnTo>
                <a:lnTo>
                  <a:pt x="1293" y="1898"/>
                </a:lnTo>
                <a:lnTo>
                  <a:pt x="1291" y="1899"/>
                </a:lnTo>
                <a:lnTo>
                  <a:pt x="1290" y="1899"/>
                </a:lnTo>
                <a:lnTo>
                  <a:pt x="1289" y="1899"/>
                </a:lnTo>
                <a:lnTo>
                  <a:pt x="1289" y="1898"/>
                </a:lnTo>
                <a:lnTo>
                  <a:pt x="1290" y="1898"/>
                </a:lnTo>
                <a:lnTo>
                  <a:pt x="1290" y="1897"/>
                </a:lnTo>
                <a:lnTo>
                  <a:pt x="1288" y="1894"/>
                </a:lnTo>
                <a:lnTo>
                  <a:pt x="1287" y="1893"/>
                </a:lnTo>
                <a:lnTo>
                  <a:pt x="1287" y="1892"/>
                </a:lnTo>
                <a:lnTo>
                  <a:pt x="1284" y="1892"/>
                </a:lnTo>
                <a:lnTo>
                  <a:pt x="1284" y="1891"/>
                </a:lnTo>
                <a:lnTo>
                  <a:pt x="1283" y="1890"/>
                </a:lnTo>
                <a:lnTo>
                  <a:pt x="1282" y="1889"/>
                </a:lnTo>
                <a:lnTo>
                  <a:pt x="1281" y="1889"/>
                </a:lnTo>
                <a:lnTo>
                  <a:pt x="1280" y="1890"/>
                </a:lnTo>
                <a:lnTo>
                  <a:pt x="1279" y="1890"/>
                </a:lnTo>
                <a:lnTo>
                  <a:pt x="1279" y="1889"/>
                </a:lnTo>
                <a:lnTo>
                  <a:pt x="1279" y="1888"/>
                </a:lnTo>
                <a:lnTo>
                  <a:pt x="1279" y="1886"/>
                </a:lnTo>
                <a:lnTo>
                  <a:pt x="1277" y="1885"/>
                </a:lnTo>
                <a:lnTo>
                  <a:pt x="1277" y="1884"/>
                </a:lnTo>
                <a:lnTo>
                  <a:pt x="1275" y="1882"/>
                </a:lnTo>
                <a:lnTo>
                  <a:pt x="1275" y="1881"/>
                </a:lnTo>
                <a:lnTo>
                  <a:pt x="1273" y="1879"/>
                </a:lnTo>
                <a:lnTo>
                  <a:pt x="1273" y="1877"/>
                </a:lnTo>
                <a:lnTo>
                  <a:pt x="1272" y="1877"/>
                </a:lnTo>
                <a:lnTo>
                  <a:pt x="1271" y="1876"/>
                </a:lnTo>
                <a:lnTo>
                  <a:pt x="1270" y="1875"/>
                </a:lnTo>
                <a:lnTo>
                  <a:pt x="1270" y="1874"/>
                </a:lnTo>
                <a:lnTo>
                  <a:pt x="1268" y="1873"/>
                </a:lnTo>
                <a:lnTo>
                  <a:pt x="1266" y="1871"/>
                </a:lnTo>
                <a:lnTo>
                  <a:pt x="1265" y="1871"/>
                </a:lnTo>
                <a:lnTo>
                  <a:pt x="1263" y="1868"/>
                </a:lnTo>
                <a:lnTo>
                  <a:pt x="1262" y="1868"/>
                </a:lnTo>
                <a:lnTo>
                  <a:pt x="1262" y="1867"/>
                </a:lnTo>
                <a:lnTo>
                  <a:pt x="1261" y="1867"/>
                </a:lnTo>
                <a:lnTo>
                  <a:pt x="1259" y="1866"/>
                </a:lnTo>
                <a:lnTo>
                  <a:pt x="1259" y="1865"/>
                </a:lnTo>
                <a:lnTo>
                  <a:pt x="1258" y="1864"/>
                </a:lnTo>
                <a:lnTo>
                  <a:pt x="1258" y="1863"/>
                </a:lnTo>
                <a:lnTo>
                  <a:pt x="1257" y="1860"/>
                </a:lnTo>
                <a:lnTo>
                  <a:pt x="1256" y="1859"/>
                </a:lnTo>
                <a:lnTo>
                  <a:pt x="1256" y="1858"/>
                </a:lnTo>
                <a:lnTo>
                  <a:pt x="1255" y="1857"/>
                </a:lnTo>
                <a:lnTo>
                  <a:pt x="1255" y="1856"/>
                </a:lnTo>
                <a:lnTo>
                  <a:pt x="1254" y="1856"/>
                </a:lnTo>
                <a:lnTo>
                  <a:pt x="1254" y="1855"/>
                </a:lnTo>
                <a:lnTo>
                  <a:pt x="1253" y="1852"/>
                </a:lnTo>
                <a:lnTo>
                  <a:pt x="1251" y="1851"/>
                </a:lnTo>
                <a:lnTo>
                  <a:pt x="1250" y="1849"/>
                </a:lnTo>
                <a:lnTo>
                  <a:pt x="1249" y="1849"/>
                </a:lnTo>
                <a:lnTo>
                  <a:pt x="1249" y="1848"/>
                </a:lnTo>
                <a:lnTo>
                  <a:pt x="1249" y="1847"/>
                </a:lnTo>
                <a:lnTo>
                  <a:pt x="1247" y="1844"/>
                </a:lnTo>
                <a:lnTo>
                  <a:pt x="1247" y="1843"/>
                </a:lnTo>
                <a:lnTo>
                  <a:pt x="1246" y="1842"/>
                </a:lnTo>
                <a:lnTo>
                  <a:pt x="1245" y="1841"/>
                </a:lnTo>
                <a:lnTo>
                  <a:pt x="1242" y="1837"/>
                </a:lnTo>
                <a:lnTo>
                  <a:pt x="1241" y="1834"/>
                </a:lnTo>
                <a:lnTo>
                  <a:pt x="1240" y="1833"/>
                </a:lnTo>
                <a:lnTo>
                  <a:pt x="1238" y="1830"/>
                </a:lnTo>
                <a:lnTo>
                  <a:pt x="1235" y="1826"/>
                </a:lnTo>
                <a:lnTo>
                  <a:pt x="1233" y="1825"/>
                </a:lnTo>
                <a:lnTo>
                  <a:pt x="1231" y="1823"/>
                </a:lnTo>
                <a:lnTo>
                  <a:pt x="1228" y="1821"/>
                </a:lnTo>
                <a:lnTo>
                  <a:pt x="1227" y="1821"/>
                </a:lnTo>
                <a:lnTo>
                  <a:pt x="1224" y="1819"/>
                </a:lnTo>
                <a:lnTo>
                  <a:pt x="1220" y="1818"/>
                </a:lnTo>
                <a:lnTo>
                  <a:pt x="1219" y="1818"/>
                </a:lnTo>
                <a:lnTo>
                  <a:pt x="1215" y="1819"/>
                </a:lnTo>
                <a:lnTo>
                  <a:pt x="1214" y="1818"/>
                </a:lnTo>
                <a:lnTo>
                  <a:pt x="1213" y="1817"/>
                </a:lnTo>
                <a:lnTo>
                  <a:pt x="1212" y="1816"/>
                </a:lnTo>
                <a:lnTo>
                  <a:pt x="1209" y="1816"/>
                </a:lnTo>
                <a:lnTo>
                  <a:pt x="1207" y="1816"/>
                </a:lnTo>
                <a:lnTo>
                  <a:pt x="1206" y="1816"/>
                </a:lnTo>
                <a:lnTo>
                  <a:pt x="1204" y="1817"/>
                </a:lnTo>
                <a:lnTo>
                  <a:pt x="1204" y="1818"/>
                </a:lnTo>
                <a:lnTo>
                  <a:pt x="1203" y="1817"/>
                </a:lnTo>
                <a:lnTo>
                  <a:pt x="1201" y="1815"/>
                </a:lnTo>
                <a:lnTo>
                  <a:pt x="1201" y="1814"/>
                </a:lnTo>
                <a:lnTo>
                  <a:pt x="1199" y="1813"/>
                </a:lnTo>
                <a:lnTo>
                  <a:pt x="1197" y="1810"/>
                </a:lnTo>
                <a:lnTo>
                  <a:pt x="1196" y="1809"/>
                </a:lnTo>
                <a:lnTo>
                  <a:pt x="1195" y="1809"/>
                </a:lnTo>
                <a:lnTo>
                  <a:pt x="1194" y="1810"/>
                </a:lnTo>
                <a:lnTo>
                  <a:pt x="1194" y="1809"/>
                </a:lnTo>
                <a:lnTo>
                  <a:pt x="1194" y="1808"/>
                </a:lnTo>
                <a:lnTo>
                  <a:pt x="1192" y="1807"/>
                </a:lnTo>
                <a:lnTo>
                  <a:pt x="1190" y="1807"/>
                </a:lnTo>
                <a:lnTo>
                  <a:pt x="1189" y="1807"/>
                </a:lnTo>
                <a:lnTo>
                  <a:pt x="1188" y="1807"/>
                </a:lnTo>
                <a:lnTo>
                  <a:pt x="1186" y="1808"/>
                </a:lnTo>
                <a:lnTo>
                  <a:pt x="1184" y="1806"/>
                </a:lnTo>
                <a:lnTo>
                  <a:pt x="1182" y="1806"/>
                </a:lnTo>
                <a:lnTo>
                  <a:pt x="1180" y="1806"/>
                </a:lnTo>
                <a:lnTo>
                  <a:pt x="1179" y="1806"/>
                </a:lnTo>
                <a:lnTo>
                  <a:pt x="1178" y="1807"/>
                </a:lnTo>
                <a:lnTo>
                  <a:pt x="1177" y="1807"/>
                </a:lnTo>
                <a:lnTo>
                  <a:pt x="1177" y="1808"/>
                </a:lnTo>
                <a:lnTo>
                  <a:pt x="1177" y="1809"/>
                </a:lnTo>
                <a:lnTo>
                  <a:pt x="1176" y="1809"/>
                </a:lnTo>
                <a:lnTo>
                  <a:pt x="1175" y="1809"/>
                </a:lnTo>
                <a:lnTo>
                  <a:pt x="1175" y="1808"/>
                </a:lnTo>
                <a:lnTo>
                  <a:pt x="1173" y="1808"/>
                </a:lnTo>
                <a:lnTo>
                  <a:pt x="1172" y="1808"/>
                </a:lnTo>
                <a:lnTo>
                  <a:pt x="1172" y="1807"/>
                </a:lnTo>
                <a:lnTo>
                  <a:pt x="1173" y="1806"/>
                </a:lnTo>
                <a:lnTo>
                  <a:pt x="1173" y="1805"/>
                </a:lnTo>
                <a:lnTo>
                  <a:pt x="1172" y="1805"/>
                </a:lnTo>
                <a:lnTo>
                  <a:pt x="1171" y="1802"/>
                </a:lnTo>
                <a:lnTo>
                  <a:pt x="1170" y="1802"/>
                </a:lnTo>
                <a:lnTo>
                  <a:pt x="1169" y="1801"/>
                </a:lnTo>
                <a:lnTo>
                  <a:pt x="1168" y="1801"/>
                </a:lnTo>
                <a:lnTo>
                  <a:pt x="1167" y="1800"/>
                </a:lnTo>
                <a:lnTo>
                  <a:pt x="1164" y="1800"/>
                </a:lnTo>
                <a:lnTo>
                  <a:pt x="1163" y="1800"/>
                </a:lnTo>
                <a:lnTo>
                  <a:pt x="1162" y="1801"/>
                </a:lnTo>
                <a:lnTo>
                  <a:pt x="1161" y="1802"/>
                </a:lnTo>
                <a:lnTo>
                  <a:pt x="1160" y="1804"/>
                </a:lnTo>
                <a:lnTo>
                  <a:pt x="1159" y="1802"/>
                </a:lnTo>
                <a:lnTo>
                  <a:pt x="1159" y="1801"/>
                </a:lnTo>
                <a:lnTo>
                  <a:pt x="1158" y="1801"/>
                </a:lnTo>
                <a:lnTo>
                  <a:pt x="1156" y="1800"/>
                </a:lnTo>
                <a:lnTo>
                  <a:pt x="1154" y="1800"/>
                </a:lnTo>
                <a:lnTo>
                  <a:pt x="1154" y="1799"/>
                </a:lnTo>
                <a:lnTo>
                  <a:pt x="1153" y="1799"/>
                </a:lnTo>
                <a:lnTo>
                  <a:pt x="1153" y="1794"/>
                </a:lnTo>
                <a:lnTo>
                  <a:pt x="1153" y="1793"/>
                </a:lnTo>
                <a:lnTo>
                  <a:pt x="1152" y="1793"/>
                </a:lnTo>
                <a:lnTo>
                  <a:pt x="1150" y="1793"/>
                </a:lnTo>
                <a:lnTo>
                  <a:pt x="1149" y="1793"/>
                </a:lnTo>
                <a:lnTo>
                  <a:pt x="1149" y="1792"/>
                </a:lnTo>
                <a:lnTo>
                  <a:pt x="1147" y="1791"/>
                </a:lnTo>
                <a:lnTo>
                  <a:pt x="1149" y="1789"/>
                </a:lnTo>
                <a:lnTo>
                  <a:pt x="1149" y="1788"/>
                </a:lnTo>
                <a:lnTo>
                  <a:pt x="1146" y="1784"/>
                </a:lnTo>
                <a:lnTo>
                  <a:pt x="1145" y="1783"/>
                </a:lnTo>
                <a:lnTo>
                  <a:pt x="1143" y="1781"/>
                </a:lnTo>
                <a:lnTo>
                  <a:pt x="1142" y="1781"/>
                </a:lnTo>
                <a:lnTo>
                  <a:pt x="1136" y="1776"/>
                </a:lnTo>
                <a:lnTo>
                  <a:pt x="1133" y="1775"/>
                </a:lnTo>
                <a:lnTo>
                  <a:pt x="1132" y="1775"/>
                </a:lnTo>
                <a:lnTo>
                  <a:pt x="1130" y="1775"/>
                </a:lnTo>
                <a:lnTo>
                  <a:pt x="1129" y="1775"/>
                </a:lnTo>
                <a:lnTo>
                  <a:pt x="1128" y="1775"/>
                </a:lnTo>
                <a:lnTo>
                  <a:pt x="1128" y="1776"/>
                </a:lnTo>
                <a:lnTo>
                  <a:pt x="1127" y="1776"/>
                </a:lnTo>
                <a:lnTo>
                  <a:pt x="1126" y="1779"/>
                </a:lnTo>
                <a:lnTo>
                  <a:pt x="1125" y="1781"/>
                </a:lnTo>
                <a:lnTo>
                  <a:pt x="1124" y="1782"/>
                </a:lnTo>
                <a:lnTo>
                  <a:pt x="1124" y="1783"/>
                </a:lnTo>
                <a:lnTo>
                  <a:pt x="1123" y="1783"/>
                </a:lnTo>
                <a:lnTo>
                  <a:pt x="1121" y="1783"/>
                </a:lnTo>
                <a:lnTo>
                  <a:pt x="1120" y="1783"/>
                </a:lnTo>
                <a:lnTo>
                  <a:pt x="1119" y="1783"/>
                </a:lnTo>
                <a:lnTo>
                  <a:pt x="1119" y="1782"/>
                </a:lnTo>
                <a:lnTo>
                  <a:pt x="1119" y="1779"/>
                </a:lnTo>
                <a:lnTo>
                  <a:pt x="1119" y="1777"/>
                </a:lnTo>
                <a:lnTo>
                  <a:pt x="1120" y="1776"/>
                </a:lnTo>
                <a:lnTo>
                  <a:pt x="1121" y="1775"/>
                </a:lnTo>
                <a:lnTo>
                  <a:pt x="1120" y="1774"/>
                </a:lnTo>
                <a:lnTo>
                  <a:pt x="1119" y="1773"/>
                </a:lnTo>
                <a:lnTo>
                  <a:pt x="1116" y="1769"/>
                </a:lnTo>
                <a:lnTo>
                  <a:pt x="1115" y="1769"/>
                </a:lnTo>
                <a:lnTo>
                  <a:pt x="1113" y="1769"/>
                </a:lnTo>
                <a:lnTo>
                  <a:pt x="1112" y="1769"/>
                </a:lnTo>
                <a:lnTo>
                  <a:pt x="1111" y="1768"/>
                </a:lnTo>
                <a:lnTo>
                  <a:pt x="1110" y="1768"/>
                </a:lnTo>
                <a:lnTo>
                  <a:pt x="1108" y="1767"/>
                </a:lnTo>
                <a:lnTo>
                  <a:pt x="1107" y="1767"/>
                </a:lnTo>
                <a:lnTo>
                  <a:pt x="1106" y="1768"/>
                </a:lnTo>
                <a:lnTo>
                  <a:pt x="1104" y="1768"/>
                </a:lnTo>
                <a:lnTo>
                  <a:pt x="1103" y="1769"/>
                </a:lnTo>
                <a:lnTo>
                  <a:pt x="1102" y="1769"/>
                </a:lnTo>
                <a:lnTo>
                  <a:pt x="1101" y="1769"/>
                </a:lnTo>
                <a:lnTo>
                  <a:pt x="1101" y="1767"/>
                </a:lnTo>
                <a:lnTo>
                  <a:pt x="1101" y="1765"/>
                </a:lnTo>
                <a:lnTo>
                  <a:pt x="1102" y="1763"/>
                </a:lnTo>
                <a:lnTo>
                  <a:pt x="1102" y="1762"/>
                </a:lnTo>
                <a:lnTo>
                  <a:pt x="1101" y="1760"/>
                </a:lnTo>
                <a:lnTo>
                  <a:pt x="1101" y="1759"/>
                </a:lnTo>
                <a:lnTo>
                  <a:pt x="1101" y="1760"/>
                </a:lnTo>
                <a:lnTo>
                  <a:pt x="1100" y="1760"/>
                </a:lnTo>
                <a:lnTo>
                  <a:pt x="1100" y="1759"/>
                </a:lnTo>
                <a:lnTo>
                  <a:pt x="1100" y="1758"/>
                </a:lnTo>
                <a:lnTo>
                  <a:pt x="1101" y="1758"/>
                </a:lnTo>
                <a:lnTo>
                  <a:pt x="1101" y="1757"/>
                </a:lnTo>
                <a:lnTo>
                  <a:pt x="1101" y="1756"/>
                </a:lnTo>
                <a:lnTo>
                  <a:pt x="1102" y="1756"/>
                </a:lnTo>
                <a:lnTo>
                  <a:pt x="1102" y="1755"/>
                </a:lnTo>
                <a:lnTo>
                  <a:pt x="1102" y="1754"/>
                </a:lnTo>
                <a:lnTo>
                  <a:pt x="1102" y="1752"/>
                </a:lnTo>
                <a:lnTo>
                  <a:pt x="1101" y="1750"/>
                </a:lnTo>
                <a:lnTo>
                  <a:pt x="1100" y="1748"/>
                </a:lnTo>
                <a:lnTo>
                  <a:pt x="1098" y="1746"/>
                </a:lnTo>
                <a:lnTo>
                  <a:pt x="1097" y="1745"/>
                </a:lnTo>
                <a:lnTo>
                  <a:pt x="1091" y="1739"/>
                </a:lnTo>
                <a:lnTo>
                  <a:pt x="1089" y="1737"/>
                </a:lnTo>
                <a:lnTo>
                  <a:pt x="1085" y="1733"/>
                </a:lnTo>
                <a:lnTo>
                  <a:pt x="1082" y="1732"/>
                </a:lnTo>
                <a:lnTo>
                  <a:pt x="1080" y="1729"/>
                </a:lnTo>
                <a:lnTo>
                  <a:pt x="1077" y="1727"/>
                </a:lnTo>
                <a:lnTo>
                  <a:pt x="1076" y="1726"/>
                </a:lnTo>
                <a:lnTo>
                  <a:pt x="1074" y="1725"/>
                </a:lnTo>
                <a:lnTo>
                  <a:pt x="1071" y="1724"/>
                </a:lnTo>
                <a:lnTo>
                  <a:pt x="1071" y="1723"/>
                </a:lnTo>
                <a:lnTo>
                  <a:pt x="1069" y="1723"/>
                </a:lnTo>
                <a:lnTo>
                  <a:pt x="1067" y="1723"/>
                </a:lnTo>
                <a:lnTo>
                  <a:pt x="1066" y="1723"/>
                </a:lnTo>
                <a:lnTo>
                  <a:pt x="1065" y="1723"/>
                </a:lnTo>
                <a:lnTo>
                  <a:pt x="1063" y="1722"/>
                </a:lnTo>
                <a:lnTo>
                  <a:pt x="1061" y="1722"/>
                </a:lnTo>
                <a:lnTo>
                  <a:pt x="1060" y="1721"/>
                </a:lnTo>
                <a:lnTo>
                  <a:pt x="1059" y="1720"/>
                </a:lnTo>
                <a:lnTo>
                  <a:pt x="1057" y="1718"/>
                </a:lnTo>
                <a:lnTo>
                  <a:pt x="1055" y="1716"/>
                </a:lnTo>
                <a:lnTo>
                  <a:pt x="1052" y="1715"/>
                </a:lnTo>
                <a:lnTo>
                  <a:pt x="1050" y="1714"/>
                </a:lnTo>
                <a:lnTo>
                  <a:pt x="1050" y="1712"/>
                </a:lnTo>
                <a:lnTo>
                  <a:pt x="1049" y="1708"/>
                </a:lnTo>
                <a:lnTo>
                  <a:pt x="1048" y="1707"/>
                </a:lnTo>
                <a:lnTo>
                  <a:pt x="1047" y="1705"/>
                </a:lnTo>
                <a:lnTo>
                  <a:pt x="1044" y="1702"/>
                </a:lnTo>
                <a:lnTo>
                  <a:pt x="1042" y="1701"/>
                </a:lnTo>
                <a:lnTo>
                  <a:pt x="1041" y="1700"/>
                </a:lnTo>
                <a:lnTo>
                  <a:pt x="1041" y="1699"/>
                </a:lnTo>
                <a:lnTo>
                  <a:pt x="1041" y="1698"/>
                </a:lnTo>
                <a:lnTo>
                  <a:pt x="1040" y="1698"/>
                </a:lnTo>
                <a:lnTo>
                  <a:pt x="1039" y="1697"/>
                </a:lnTo>
                <a:lnTo>
                  <a:pt x="1038" y="1696"/>
                </a:lnTo>
                <a:lnTo>
                  <a:pt x="1037" y="1695"/>
                </a:lnTo>
                <a:lnTo>
                  <a:pt x="1037" y="1693"/>
                </a:lnTo>
                <a:lnTo>
                  <a:pt x="1034" y="1692"/>
                </a:lnTo>
                <a:lnTo>
                  <a:pt x="1033" y="1690"/>
                </a:lnTo>
                <a:lnTo>
                  <a:pt x="1031" y="1688"/>
                </a:lnTo>
                <a:lnTo>
                  <a:pt x="1028" y="1684"/>
                </a:lnTo>
                <a:lnTo>
                  <a:pt x="1026" y="1683"/>
                </a:lnTo>
                <a:lnTo>
                  <a:pt x="1025" y="1681"/>
                </a:lnTo>
                <a:lnTo>
                  <a:pt x="1025" y="1680"/>
                </a:lnTo>
                <a:lnTo>
                  <a:pt x="1024" y="1680"/>
                </a:lnTo>
                <a:lnTo>
                  <a:pt x="1024" y="1679"/>
                </a:lnTo>
                <a:lnTo>
                  <a:pt x="1023" y="1679"/>
                </a:lnTo>
                <a:lnTo>
                  <a:pt x="1021" y="1676"/>
                </a:lnTo>
                <a:lnTo>
                  <a:pt x="1017" y="1673"/>
                </a:lnTo>
                <a:lnTo>
                  <a:pt x="1014" y="1672"/>
                </a:lnTo>
                <a:lnTo>
                  <a:pt x="1009" y="1668"/>
                </a:lnTo>
                <a:lnTo>
                  <a:pt x="1008" y="1668"/>
                </a:lnTo>
                <a:lnTo>
                  <a:pt x="1007" y="1667"/>
                </a:lnTo>
                <a:lnTo>
                  <a:pt x="1005" y="1666"/>
                </a:lnTo>
                <a:lnTo>
                  <a:pt x="1002" y="1664"/>
                </a:lnTo>
                <a:lnTo>
                  <a:pt x="997" y="1662"/>
                </a:lnTo>
                <a:lnTo>
                  <a:pt x="991" y="1658"/>
                </a:lnTo>
                <a:lnTo>
                  <a:pt x="988" y="1657"/>
                </a:lnTo>
                <a:lnTo>
                  <a:pt x="986" y="1656"/>
                </a:lnTo>
                <a:lnTo>
                  <a:pt x="982" y="1655"/>
                </a:lnTo>
                <a:lnTo>
                  <a:pt x="977" y="1654"/>
                </a:lnTo>
                <a:lnTo>
                  <a:pt x="975" y="1653"/>
                </a:lnTo>
                <a:lnTo>
                  <a:pt x="974" y="1653"/>
                </a:lnTo>
                <a:lnTo>
                  <a:pt x="973" y="1649"/>
                </a:lnTo>
                <a:lnTo>
                  <a:pt x="972" y="1648"/>
                </a:lnTo>
                <a:lnTo>
                  <a:pt x="969" y="1646"/>
                </a:lnTo>
                <a:lnTo>
                  <a:pt x="968" y="1645"/>
                </a:lnTo>
                <a:lnTo>
                  <a:pt x="966" y="1645"/>
                </a:lnTo>
                <a:lnTo>
                  <a:pt x="965" y="1643"/>
                </a:lnTo>
                <a:lnTo>
                  <a:pt x="963" y="1641"/>
                </a:lnTo>
                <a:lnTo>
                  <a:pt x="962" y="1641"/>
                </a:lnTo>
                <a:lnTo>
                  <a:pt x="959" y="1640"/>
                </a:lnTo>
                <a:lnTo>
                  <a:pt x="955" y="1638"/>
                </a:lnTo>
                <a:lnTo>
                  <a:pt x="954" y="1637"/>
                </a:lnTo>
                <a:lnTo>
                  <a:pt x="952" y="1635"/>
                </a:lnTo>
                <a:lnTo>
                  <a:pt x="951" y="1635"/>
                </a:lnTo>
                <a:lnTo>
                  <a:pt x="949" y="1637"/>
                </a:lnTo>
                <a:lnTo>
                  <a:pt x="948" y="1635"/>
                </a:lnTo>
                <a:lnTo>
                  <a:pt x="947" y="1634"/>
                </a:lnTo>
                <a:lnTo>
                  <a:pt x="946" y="1634"/>
                </a:lnTo>
                <a:lnTo>
                  <a:pt x="945" y="1634"/>
                </a:lnTo>
                <a:lnTo>
                  <a:pt x="944" y="1633"/>
                </a:lnTo>
                <a:lnTo>
                  <a:pt x="943" y="1632"/>
                </a:lnTo>
                <a:lnTo>
                  <a:pt x="940" y="1632"/>
                </a:lnTo>
                <a:lnTo>
                  <a:pt x="938" y="1631"/>
                </a:lnTo>
                <a:lnTo>
                  <a:pt x="937" y="1631"/>
                </a:lnTo>
                <a:lnTo>
                  <a:pt x="936" y="1630"/>
                </a:lnTo>
                <a:lnTo>
                  <a:pt x="936" y="1628"/>
                </a:lnTo>
                <a:lnTo>
                  <a:pt x="936" y="1625"/>
                </a:lnTo>
                <a:lnTo>
                  <a:pt x="935" y="1624"/>
                </a:lnTo>
                <a:lnTo>
                  <a:pt x="933" y="1624"/>
                </a:lnTo>
                <a:lnTo>
                  <a:pt x="933" y="1623"/>
                </a:lnTo>
                <a:lnTo>
                  <a:pt x="930" y="1620"/>
                </a:lnTo>
                <a:lnTo>
                  <a:pt x="929" y="1618"/>
                </a:lnTo>
                <a:lnTo>
                  <a:pt x="927" y="1617"/>
                </a:lnTo>
                <a:lnTo>
                  <a:pt x="926" y="1616"/>
                </a:lnTo>
                <a:lnTo>
                  <a:pt x="925" y="1616"/>
                </a:lnTo>
                <a:lnTo>
                  <a:pt x="923" y="1614"/>
                </a:lnTo>
                <a:lnTo>
                  <a:pt x="923" y="1613"/>
                </a:lnTo>
                <a:lnTo>
                  <a:pt x="923" y="1612"/>
                </a:lnTo>
                <a:lnTo>
                  <a:pt x="922" y="1610"/>
                </a:lnTo>
                <a:lnTo>
                  <a:pt x="921" y="1609"/>
                </a:lnTo>
                <a:lnTo>
                  <a:pt x="920" y="1608"/>
                </a:lnTo>
                <a:lnTo>
                  <a:pt x="919" y="1607"/>
                </a:lnTo>
                <a:lnTo>
                  <a:pt x="917" y="1606"/>
                </a:lnTo>
                <a:lnTo>
                  <a:pt x="913" y="1606"/>
                </a:lnTo>
                <a:lnTo>
                  <a:pt x="913" y="1605"/>
                </a:lnTo>
                <a:lnTo>
                  <a:pt x="912" y="1603"/>
                </a:lnTo>
                <a:lnTo>
                  <a:pt x="912" y="1601"/>
                </a:lnTo>
                <a:lnTo>
                  <a:pt x="910" y="1600"/>
                </a:lnTo>
                <a:lnTo>
                  <a:pt x="910" y="1599"/>
                </a:lnTo>
                <a:lnTo>
                  <a:pt x="909" y="1599"/>
                </a:lnTo>
                <a:lnTo>
                  <a:pt x="908" y="1598"/>
                </a:lnTo>
                <a:lnTo>
                  <a:pt x="908" y="1597"/>
                </a:lnTo>
                <a:lnTo>
                  <a:pt x="906" y="1597"/>
                </a:lnTo>
                <a:lnTo>
                  <a:pt x="902" y="1596"/>
                </a:lnTo>
                <a:lnTo>
                  <a:pt x="890" y="1596"/>
                </a:lnTo>
                <a:lnTo>
                  <a:pt x="886" y="1596"/>
                </a:lnTo>
                <a:lnTo>
                  <a:pt x="886" y="1593"/>
                </a:lnTo>
                <a:lnTo>
                  <a:pt x="885" y="1593"/>
                </a:lnTo>
                <a:lnTo>
                  <a:pt x="885" y="1592"/>
                </a:lnTo>
                <a:lnTo>
                  <a:pt x="884" y="1589"/>
                </a:lnTo>
                <a:lnTo>
                  <a:pt x="883" y="1589"/>
                </a:lnTo>
                <a:lnTo>
                  <a:pt x="883" y="1588"/>
                </a:lnTo>
                <a:lnTo>
                  <a:pt x="880" y="1575"/>
                </a:lnTo>
                <a:lnTo>
                  <a:pt x="879" y="1575"/>
                </a:lnTo>
                <a:lnTo>
                  <a:pt x="879" y="1574"/>
                </a:lnTo>
                <a:lnTo>
                  <a:pt x="879" y="1573"/>
                </a:lnTo>
                <a:lnTo>
                  <a:pt x="879" y="1571"/>
                </a:lnTo>
                <a:lnTo>
                  <a:pt x="879" y="1570"/>
                </a:lnTo>
                <a:lnTo>
                  <a:pt x="878" y="1570"/>
                </a:lnTo>
                <a:lnTo>
                  <a:pt x="878" y="1568"/>
                </a:lnTo>
                <a:lnTo>
                  <a:pt x="877" y="1568"/>
                </a:lnTo>
                <a:lnTo>
                  <a:pt x="877" y="1567"/>
                </a:lnTo>
                <a:lnTo>
                  <a:pt x="879" y="1566"/>
                </a:lnTo>
                <a:lnTo>
                  <a:pt x="880" y="1565"/>
                </a:lnTo>
                <a:lnTo>
                  <a:pt x="880" y="1564"/>
                </a:lnTo>
                <a:lnTo>
                  <a:pt x="879" y="1563"/>
                </a:lnTo>
                <a:lnTo>
                  <a:pt x="879" y="1561"/>
                </a:lnTo>
                <a:lnTo>
                  <a:pt x="877" y="1558"/>
                </a:lnTo>
                <a:lnTo>
                  <a:pt x="876" y="1558"/>
                </a:lnTo>
                <a:lnTo>
                  <a:pt x="875" y="1558"/>
                </a:lnTo>
                <a:lnTo>
                  <a:pt x="873" y="1556"/>
                </a:lnTo>
                <a:lnTo>
                  <a:pt x="871" y="1554"/>
                </a:lnTo>
                <a:lnTo>
                  <a:pt x="870" y="1554"/>
                </a:lnTo>
                <a:lnTo>
                  <a:pt x="870" y="1553"/>
                </a:lnTo>
                <a:lnTo>
                  <a:pt x="869" y="1553"/>
                </a:lnTo>
                <a:lnTo>
                  <a:pt x="869" y="1551"/>
                </a:lnTo>
                <a:lnTo>
                  <a:pt x="868" y="1551"/>
                </a:lnTo>
                <a:lnTo>
                  <a:pt x="866" y="1553"/>
                </a:lnTo>
                <a:lnTo>
                  <a:pt x="865" y="1550"/>
                </a:lnTo>
                <a:lnTo>
                  <a:pt x="862" y="1549"/>
                </a:lnTo>
                <a:lnTo>
                  <a:pt x="862" y="1548"/>
                </a:lnTo>
                <a:lnTo>
                  <a:pt x="860" y="1541"/>
                </a:lnTo>
                <a:lnTo>
                  <a:pt x="861" y="1540"/>
                </a:lnTo>
                <a:lnTo>
                  <a:pt x="861" y="1539"/>
                </a:lnTo>
                <a:lnTo>
                  <a:pt x="861" y="1537"/>
                </a:lnTo>
                <a:lnTo>
                  <a:pt x="862" y="1537"/>
                </a:lnTo>
                <a:lnTo>
                  <a:pt x="861" y="1536"/>
                </a:lnTo>
                <a:lnTo>
                  <a:pt x="860" y="1532"/>
                </a:lnTo>
                <a:lnTo>
                  <a:pt x="859" y="1532"/>
                </a:lnTo>
                <a:lnTo>
                  <a:pt x="858" y="1532"/>
                </a:lnTo>
                <a:lnTo>
                  <a:pt x="857" y="1530"/>
                </a:lnTo>
                <a:lnTo>
                  <a:pt x="856" y="1528"/>
                </a:lnTo>
                <a:lnTo>
                  <a:pt x="853" y="1525"/>
                </a:lnTo>
                <a:lnTo>
                  <a:pt x="852" y="1522"/>
                </a:lnTo>
                <a:lnTo>
                  <a:pt x="847" y="1518"/>
                </a:lnTo>
                <a:lnTo>
                  <a:pt x="842" y="1518"/>
                </a:lnTo>
                <a:lnTo>
                  <a:pt x="841" y="1518"/>
                </a:lnTo>
                <a:lnTo>
                  <a:pt x="839" y="1518"/>
                </a:lnTo>
                <a:lnTo>
                  <a:pt x="838" y="1518"/>
                </a:lnTo>
                <a:lnTo>
                  <a:pt x="832" y="1518"/>
                </a:lnTo>
                <a:lnTo>
                  <a:pt x="828" y="1518"/>
                </a:lnTo>
                <a:lnTo>
                  <a:pt x="826" y="1518"/>
                </a:lnTo>
                <a:lnTo>
                  <a:pt x="825" y="1518"/>
                </a:lnTo>
                <a:lnTo>
                  <a:pt x="824" y="1518"/>
                </a:lnTo>
                <a:lnTo>
                  <a:pt x="823" y="1518"/>
                </a:lnTo>
                <a:lnTo>
                  <a:pt x="823" y="1516"/>
                </a:lnTo>
                <a:lnTo>
                  <a:pt x="822" y="1515"/>
                </a:lnTo>
                <a:lnTo>
                  <a:pt x="819" y="1514"/>
                </a:lnTo>
                <a:lnTo>
                  <a:pt x="817" y="1514"/>
                </a:lnTo>
                <a:lnTo>
                  <a:pt x="816" y="1515"/>
                </a:lnTo>
                <a:lnTo>
                  <a:pt x="816" y="1516"/>
                </a:lnTo>
                <a:lnTo>
                  <a:pt x="816" y="1518"/>
                </a:lnTo>
                <a:lnTo>
                  <a:pt x="815" y="1518"/>
                </a:lnTo>
                <a:lnTo>
                  <a:pt x="814" y="1518"/>
                </a:lnTo>
                <a:lnTo>
                  <a:pt x="811" y="1518"/>
                </a:lnTo>
                <a:lnTo>
                  <a:pt x="809" y="1518"/>
                </a:lnTo>
                <a:lnTo>
                  <a:pt x="808" y="1518"/>
                </a:lnTo>
                <a:lnTo>
                  <a:pt x="807" y="1518"/>
                </a:lnTo>
                <a:lnTo>
                  <a:pt x="805" y="1518"/>
                </a:lnTo>
                <a:lnTo>
                  <a:pt x="804" y="1518"/>
                </a:lnTo>
                <a:lnTo>
                  <a:pt x="802" y="1518"/>
                </a:lnTo>
                <a:lnTo>
                  <a:pt x="802" y="1517"/>
                </a:lnTo>
                <a:lnTo>
                  <a:pt x="800" y="1516"/>
                </a:lnTo>
                <a:lnTo>
                  <a:pt x="799" y="1515"/>
                </a:lnTo>
                <a:lnTo>
                  <a:pt x="799" y="1514"/>
                </a:lnTo>
                <a:lnTo>
                  <a:pt x="800" y="1512"/>
                </a:lnTo>
                <a:lnTo>
                  <a:pt x="800" y="1511"/>
                </a:lnTo>
                <a:lnTo>
                  <a:pt x="801" y="1506"/>
                </a:lnTo>
                <a:lnTo>
                  <a:pt x="801" y="1505"/>
                </a:lnTo>
                <a:lnTo>
                  <a:pt x="802" y="1503"/>
                </a:lnTo>
                <a:lnTo>
                  <a:pt x="802" y="1500"/>
                </a:lnTo>
                <a:lnTo>
                  <a:pt x="802" y="1499"/>
                </a:lnTo>
                <a:lnTo>
                  <a:pt x="802" y="1498"/>
                </a:lnTo>
                <a:lnTo>
                  <a:pt x="801" y="1497"/>
                </a:lnTo>
                <a:lnTo>
                  <a:pt x="800" y="1497"/>
                </a:lnTo>
                <a:lnTo>
                  <a:pt x="800" y="1496"/>
                </a:lnTo>
                <a:lnTo>
                  <a:pt x="800" y="1495"/>
                </a:lnTo>
                <a:lnTo>
                  <a:pt x="799" y="1492"/>
                </a:lnTo>
                <a:lnTo>
                  <a:pt x="799" y="1491"/>
                </a:lnTo>
                <a:lnTo>
                  <a:pt x="798" y="1491"/>
                </a:lnTo>
                <a:lnTo>
                  <a:pt x="796" y="1491"/>
                </a:lnTo>
                <a:lnTo>
                  <a:pt x="788" y="1491"/>
                </a:lnTo>
                <a:lnTo>
                  <a:pt x="788" y="1490"/>
                </a:lnTo>
                <a:lnTo>
                  <a:pt x="788" y="1489"/>
                </a:lnTo>
                <a:lnTo>
                  <a:pt x="783" y="1486"/>
                </a:lnTo>
                <a:lnTo>
                  <a:pt x="782" y="1487"/>
                </a:lnTo>
                <a:lnTo>
                  <a:pt x="782" y="1488"/>
                </a:lnTo>
                <a:lnTo>
                  <a:pt x="781" y="1488"/>
                </a:lnTo>
                <a:lnTo>
                  <a:pt x="781" y="1489"/>
                </a:lnTo>
                <a:lnTo>
                  <a:pt x="780" y="1490"/>
                </a:lnTo>
                <a:lnTo>
                  <a:pt x="779" y="1494"/>
                </a:lnTo>
                <a:lnTo>
                  <a:pt x="779" y="1495"/>
                </a:lnTo>
                <a:lnTo>
                  <a:pt x="776" y="1500"/>
                </a:lnTo>
                <a:lnTo>
                  <a:pt x="776" y="1501"/>
                </a:lnTo>
                <a:lnTo>
                  <a:pt x="775" y="1503"/>
                </a:lnTo>
                <a:lnTo>
                  <a:pt x="774" y="1506"/>
                </a:lnTo>
                <a:lnTo>
                  <a:pt x="773" y="1507"/>
                </a:lnTo>
                <a:lnTo>
                  <a:pt x="772" y="1507"/>
                </a:lnTo>
                <a:lnTo>
                  <a:pt x="771" y="1507"/>
                </a:lnTo>
                <a:lnTo>
                  <a:pt x="770" y="1506"/>
                </a:lnTo>
                <a:lnTo>
                  <a:pt x="766" y="1504"/>
                </a:lnTo>
                <a:lnTo>
                  <a:pt x="764" y="1503"/>
                </a:lnTo>
                <a:lnTo>
                  <a:pt x="756" y="1498"/>
                </a:lnTo>
                <a:lnTo>
                  <a:pt x="754" y="1497"/>
                </a:lnTo>
                <a:lnTo>
                  <a:pt x="753" y="1496"/>
                </a:lnTo>
                <a:lnTo>
                  <a:pt x="752" y="1496"/>
                </a:lnTo>
                <a:lnTo>
                  <a:pt x="748" y="1494"/>
                </a:lnTo>
                <a:lnTo>
                  <a:pt x="747" y="1494"/>
                </a:lnTo>
                <a:lnTo>
                  <a:pt x="740" y="1490"/>
                </a:lnTo>
                <a:lnTo>
                  <a:pt x="739" y="1489"/>
                </a:lnTo>
                <a:lnTo>
                  <a:pt x="737" y="1487"/>
                </a:lnTo>
                <a:lnTo>
                  <a:pt x="736" y="1487"/>
                </a:lnTo>
                <a:lnTo>
                  <a:pt x="731" y="1484"/>
                </a:lnTo>
                <a:lnTo>
                  <a:pt x="730" y="1484"/>
                </a:lnTo>
                <a:lnTo>
                  <a:pt x="726" y="1481"/>
                </a:lnTo>
                <a:lnTo>
                  <a:pt x="722" y="1479"/>
                </a:lnTo>
                <a:lnTo>
                  <a:pt x="714" y="1475"/>
                </a:lnTo>
                <a:lnTo>
                  <a:pt x="710" y="1473"/>
                </a:lnTo>
                <a:lnTo>
                  <a:pt x="710" y="1472"/>
                </a:lnTo>
                <a:lnTo>
                  <a:pt x="703" y="1469"/>
                </a:lnTo>
                <a:lnTo>
                  <a:pt x="703" y="1470"/>
                </a:lnTo>
                <a:lnTo>
                  <a:pt x="702" y="1470"/>
                </a:lnTo>
                <a:lnTo>
                  <a:pt x="698" y="1469"/>
                </a:lnTo>
                <a:lnTo>
                  <a:pt x="696" y="1472"/>
                </a:lnTo>
                <a:lnTo>
                  <a:pt x="696" y="1473"/>
                </a:lnTo>
                <a:lnTo>
                  <a:pt x="696" y="1474"/>
                </a:lnTo>
                <a:lnTo>
                  <a:pt x="698" y="1476"/>
                </a:lnTo>
                <a:lnTo>
                  <a:pt x="703" y="1487"/>
                </a:lnTo>
                <a:lnTo>
                  <a:pt x="706" y="1488"/>
                </a:lnTo>
                <a:lnTo>
                  <a:pt x="706" y="1489"/>
                </a:lnTo>
                <a:lnTo>
                  <a:pt x="706" y="1490"/>
                </a:lnTo>
                <a:lnTo>
                  <a:pt x="706" y="1491"/>
                </a:lnTo>
                <a:lnTo>
                  <a:pt x="706" y="1494"/>
                </a:lnTo>
                <a:lnTo>
                  <a:pt x="709" y="1496"/>
                </a:lnTo>
                <a:lnTo>
                  <a:pt x="713" y="1506"/>
                </a:lnTo>
                <a:lnTo>
                  <a:pt x="715" y="1509"/>
                </a:lnTo>
                <a:lnTo>
                  <a:pt x="715" y="1511"/>
                </a:lnTo>
                <a:lnTo>
                  <a:pt x="715" y="1512"/>
                </a:lnTo>
                <a:lnTo>
                  <a:pt x="715" y="1513"/>
                </a:lnTo>
                <a:lnTo>
                  <a:pt x="714" y="1514"/>
                </a:lnTo>
                <a:lnTo>
                  <a:pt x="713" y="1514"/>
                </a:lnTo>
                <a:lnTo>
                  <a:pt x="712" y="1515"/>
                </a:lnTo>
                <a:lnTo>
                  <a:pt x="712" y="1516"/>
                </a:lnTo>
                <a:lnTo>
                  <a:pt x="711" y="1516"/>
                </a:lnTo>
                <a:lnTo>
                  <a:pt x="710" y="1516"/>
                </a:lnTo>
                <a:lnTo>
                  <a:pt x="710" y="1515"/>
                </a:lnTo>
                <a:lnTo>
                  <a:pt x="707" y="1513"/>
                </a:lnTo>
                <a:lnTo>
                  <a:pt x="706" y="1513"/>
                </a:lnTo>
                <a:lnTo>
                  <a:pt x="705" y="1511"/>
                </a:lnTo>
                <a:lnTo>
                  <a:pt x="704" y="1509"/>
                </a:lnTo>
                <a:lnTo>
                  <a:pt x="705" y="1509"/>
                </a:lnTo>
                <a:lnTo>
                  <a:pt x="706" y="1508"/>
                </a:lnTo>
                <a:lnTo>
                  <a:pt x="705" y="1508"/>
                </a:lnTo>
                <a:lnTo>
                  <a:pt x="704" y="1509"/>
                </a:lnTo>
                <a:lnTo>
                  <a:pt x="703" y="1509"/>
                </a:lnTo>
                <a:lnTo>
                  <a:pt x="702" y="1508"/>
                </a:lnTo>
                <a:lnTo>
                  <a:pt x="702" y="1507"/>
                </a:lnTo>
                <a:lnTo>
                  <a:pt x="701" y="1507"/>
                </a:lnTo>
                <a:lnTo>
                  <a:pt x="702" y="1505"/>
                </a:lnTo>
                <a:lnTo>
                  <a:pt x="702" y="1504"/>
                </a:lnTo>
                <a:lnTo>
                  <a:pt x="703" y="1503"/>
                </a:lnTo>
                <a:lnTo>
                  <a:pt x="703" y="1501"/>
                </a:lnTo>
                <a:lnTo>
                  <a:pt x="703" y="1500"/>
                </a:lnTo>
                <a:lnTo>
                  <a:pt x="703" y="1499"/>
                </a:lnTo>
                <a:lnTo>
                  <a:pt x="703" y="1498"/>
                </a:lnTo>
                <a:lnTo>
                  <a:pt x="704" y="1498"/>
                </a:lnTo>
                <a:lnTo>
                  <a:pt x="705" y="1498"/>
                </a:lnTo>
                <a:lnTo>
                  <a:pt x="705" y="1497"/>
                </a:lnTo>
                <a:lnTo>
                  <a:pt x="705" y="1496"/>
                </a:lnTo>
                <a:lnTo>
                  <a:pt x="704" y="1495"/>
                </a:lnTo>
                <a:lnTo>
                  <a:pt x="704" y="1494"/>
                </a:lnTo>
                <a:lnTo>
                  <a:pt x="703" y="1494"/>
                </a:lnTo>
                <a:lnTo>
                  <a:pt x="702" y="1496"/>
                </a:lnTo>
                <a:lnTo>
                  <a:pt x="702" y="1497"/>
                </a:lnTo>
                <a:lnTo>
                  <a:pt x="701" y="1500"/>
                </a:lnTo>
                <a:lnTo>
                  <a:pt x="700" y="1503"/>
                </a:lnTo>
                <a:lnTo>
                  <a:pt x="700" y="1504"/>
                </a:lnTo>
                <a:lnTo>
                  <a:pt x="698" y="1505"/>
                </a:lnTo>
                <a:lnTo>
                  <a:pt x="698" y="1506"/>
                </a:lnTo>
                <a:lnTo>
                  <a:pt x="697" y="1506"/>
                </a:lnTo>
                <a:lnTo>
                  <a:pt x="697" y="1507"/>
                </a:lnTo>
                <a:lnTo>
                  <a:pt x="697" y="1508"/>
                </a:lnTo>
                <a:lnTo>
                  <a:pt x="697" y="1509"/>
                </a:lnTo>
                <a:lnTo>
                  <a:pt x="698" y="1511"/>
                </a:lnTo>
                <a:lnTo>
                  <a:pt x="700" y="1512"/>
                </a:lnTo>
                <a:lnTo>
                  <a:pt x="700" y="1513"/>
                </a:lnTo>
                <a:lnTo>
                  <a:pt x="700" y="1514"/>
                </a:lnTo>
                <a:lnTo>
                  <a:pt x="700" y="1515"/>
                </a:lnTo>
                <a:lnTo>
                  <a:pt x="701" y="1514"/>
                </a:lnTo>
                <a:lnTo>
                  <a:pt x="701" y="1515"/>
                </a:lnTo>
                <a:lnTo>
                  <a:pt x="702" y="1515"/>
                </a:lnTo>
                <a:lnTo>
                  <a:pt x="702" y="1516"/>
                </a:lnTo>
                <a:lnTo>
                  <a:pt x="703" y="1517"/>
                </a:lnTo>
                <a:lnTo>
                  <a:pt x="704" y="1518"/>
                </a:lnTo>
                <a:lnTo>
                  <a:pt x="705" y="1518"/>
                </a:lnTo>
                <a:lnTo>
                  <a:pt x="705" y="1520"/>
                </a:lnTo>
                <a:lnTo>
                  <a:pt x="706" y="1520"/>
                </a:lnTo>
                <a:lnTo>
                  <a:pt x="706" y="1521"/>
                </a:lnTo>
                <a:lnTo>
                  <a:pt x="707" y="1521"/>
                </a:lnTo>
                <a:lnTo>
                  <a:pt x="709" y="1522"/>
                </a:lnTo>
                <a:lnTo>
                  <a:pt x="711" y="1522"/>
                </a:lnTo>
                <a:lnTo>
                  <a:pt x="712" y="1522"/>
                </a:lnTo>
                <a:lnTo>
                  <a:pt x="718" y="1523"/>
                </a:lnTo>
                <a:lnTo>
                  <a:pt x="722" y="1524"/>
                </a:lnTo>
                <a:lnTo>
                  <a:pt x="723" y="1524"/>
                </a:lnTo>
                <a:lnTo>
                  <a:pt x="723" y="1525"/>
                </a:lnTo>
                <a:lnTo>
                  <a:pt x="724" y="1525"/>
                </a:lnTo>
                <a:lnTo>
                  <a:pt x="726" y="1525"/>
                </a:lnTo>
                <a:lnTo>
                  <a:pt x="727" y="1525"/>
                </a:lnTo>
                <a:lnTo>
                  <a:pt x="728" y="1525"/>
                </a:lnTo>
                <a:lnTo>
                  <a:pt x="729" y="1525"/>
                </a:lnTo>
                <a:lnTo>
                  <a:pt x="731" y="1526"/>
                </a:lnTo>
                <a:lnTo>
                  <a:pt x="732" y="1526"/>
                </a:lnTo>
                <a:lnTo>
                  <a:pt x="733" y="1526"/>
                </a:lnTo>
                <a:lnTo>
                  <a:pt x="735" y="1526"/>
                </a:lnTo>
                <a:lnTo>
                  <a:pt x="736" y="1526"/>
                </a:lnTo>
                <a:lnTo>
                  <a:pt x="737" y="1528"/>
                </a:lnTo>
                <a:lnTo>
                  <a:pt x="738" y="1528"/>
                </a:lnTo>
                <a:lnTo>
                  <a:pt x="739" y="1528"/>
                </a:lnTo>
                <a:lnTo>
                  <a:pt x="740" y="1528"/>
                </a:lnTo>
                <a:lnTo>
                  <a:pt x="744" y="1529"/>
                </a:lnTo>
                <a:lnTo>
                  <a:pt x="745" y="1530"/>
                </a:lnTo>
                <a:lnTo>
                  <a:pt x="746" y="1530"/>
                </a:lnTo>
                <a:lnTo>
                  <a:pt x="747" y="1530"/>
                </a:lnTo>
                <a:lnTo>
                  <a:pt x="748" y="1531"/>
                </a:lnTo>
                <a:lnTo>
                  <a:pt x="749" y="1531"/>
                </a:lnTo>
                <a:lnTo>
                  <a:pt x="750" y="1531"/>
                </a:lnTo>
                <a:lnTo>
                  <a:pt x="754" y="1532"/>
                </a:lnTo>
                <a:lnTo>
                  <a:pt x="755" y="1533"/>
                </a:lnTo>
                <a:lnTo>
                  <a:pt x="756" y="1533"/>
                </a:lnTo>
                <a:lnTo>
                  <a:pt x="759" y="1534"/>
                </a:lnTo>
                <a:lnTo>
                  <a:pt x="761" y="1534"/>
                </a:lnTo>
                <a:lnTo>
                  <a:pt x="762" y="1534"/>
                </a:lnTo>
                <a:lnTo>
                  <a:pt x="765" y="1536"/>
                </a:lnTo>
                <a:lnTo>
                  <a:pt x="767" y="1537"/>
                </a:lnTo>
                <a:lnTo>
                  <a:pt x="769" y="1537"/>
                </a:lnTo>
                <a:lnTo>
                  <a:pt x="770" y="1538"/>
                </a:lnTo>
                <a:lnTo>
                  <a:pt x="771" y="1539"/>
                </a:lnTo>
                <a:lnTo>
                  <a:pt x="772" y="1539"/>
                </a:lnTo>
                <a:lnTo>
                  <a:pt x="775" y="1537"/>
                </a:lnTo>
                <a:lnTo>
                  <a:pt x="776" y="1536"/>
                </a:lnTo>
                <a:lnTo>
                  <a:pt x="778" y="1534"/>
                </a:lnTo>
                <a:lnTo>
                  <a:pt x="779" y="1533"/>
                </a:lnTo>
                <a:lnTo>
                  <a:pt x="782" y="1534"/>
                </a:lnTo>
                <a:lnTo>
                  <a:pt x="782" y="1533"/>
                </a:lnTo>
                <a:lnTo>
                  <a:pt x="781" y="1532"/>
                </a:lnTo>
                <a:lnTo>
                  <a:pt x="782" y="1531"/>
                </a:lnTo>
                <a:lnTo>
                  <a:pt x="783" y="1530"/>
                </a:lnTo>
                <a:lnTo>
                  <a:pt x="783" y="1529"/>
                </a:lnTo>
                <a:lnTo>
                  <a:pt x="784" y="1528"/>
                </a:lnTo>
                <a:lnTo>
                  <a:pt x="785" y="1528"/>
                </a:lnTo>
                <a:lnTo>
                  <a:pt x="787" y="1528"/>
                </a:lnTo>
                <a:lnTo>
                  <a:pt x="788" y="1528"/>
                </a:lnTo>
                <a:lnTo>
                  <a:pt x="788" y="1529"/>
                </a:lnTo>
                <a:lnTo>
                  <a:pt x="788" y="1530"/>
                </a:lnTo>
                <a:lnTo>
                  <a:pt x="788" y="1532"/>
                </a:lnTo>
                <a:lnTo>
                  <a:pt x="788" y="1533"/>
                </a:lnTo>
                <a:lnTo>
                  <a:pt x="787" y="1533"/>
                </a:lnTo>
                <a:lnTo>
                  <a:pt x="787" y="1534"/>
                </a:lnTo>
                <a:lnTo>
                  <a:pt x="787" y="1536"/>
                </a:lnTo>
                <a:lnTo>
                  <a:pt x="788" y="1536"/>
                </a:lnTo>
                <a:lnTo>
                  <a:pt x="790" y="1537"/>
                </a:lnTo>
                <a:lnTo>
                  <a:pt x="791" y="1538"/>
                </a:lnTo>
                <a:lnTo>
                  <a:pt x="792" y="1538"/>
                </a:lnTo>
                <a:lnTo>
                  <a:pt x="793" y="1539"/>
                </a:lnTo>
                <a:lnTo>
                  <a:pt x="796" y="1540"/>
                </a:lnTo>
                <a:lnTo>
                  <a:pt x="796" y="1541"/>
                </a:lnTo>
                <a:lnTo>
                  <a:pt x="798" y="1542"/>
                </a:lnTo>
                <a:lnTo>
                  <a:pt x="799" y="1543"/>
                </a:lnTo>
                <a:lnTo>
                  <a:pt x="800" y="1543"/>
                </a:lnTo>
                <a:lnTo>
                  <a:pt x="800" y="1545"/>
                </a:lnTo>
                <a:lnTo>
                  <a:pt x="802" y="1546"/>
                </a:lnTo>
                <a:lnTo>
                  <a:pt x="804" y="1547"/>
                </a:lnTo>
                <a:lnTo>
                  <a:pt x="805" y="1547"/>
                </a:lnTo>
                <a:lnTo>
                  <a:pt x="805" y="1548"/>
                </a:lnTo>
                <a:lnTo>
                  <a:pt x="806" y="1548"/>
                </a:lnTo>
                <a:lnTo>
                  <a:pt x="807" y="1549"/>
                </a:lnTo>
                <a:lnTo>
                  <a:pt x="807" y="1548"/>
                </a:lnTo>
                <a:lnTo>
                  <a:pt x="808" y="1549"/>
                </a:lnTo>
                <a:lnTo>
                  <a:pt x="809" y="1549"/>
                </a:lnTo>
                <a:lnTo>
                  <a:pt x="808" y="1550"/>
                </a:lnTo>
                <a:lnTo>
                  <a:pt x="809" y="1550"/>
                </a:lnTo>
                <a:lnTo>
                  <a:pt x="809" y="1551"/>
                </a:lnTo>
                <a:lnTo>
                  <a:pt x="810" y="1551"/>
                </a:lnTo>
                <a:lnTo>
                  <a:pt x="810" y="1553"/>
                </a:lnTo>
                <a:lnTo>
                  <a:pt x="813" y="1554"/>
                </a:lnTo>
                <a:lnTo>
                  <a:pt x="814" y="1554"/>
                </a:lnTo>
                <a:lnTo>
                  <a:pt x="815" y="1555"/>
                </a:lnTo>
                <a:lnTo>
                  <a:pt x="815" y="1556"/>
                </a:lnTo>
                <a:lnTo>
                  <a:pt x="816" y="1556"/>
                </a:lnTo>
                <a:lnTo>
                  <a:pt x="817" y="1556"/>
                </a:lnTo>
                <a:lnTo>
                  <a:pt x="818" y="1557"/>
                </a:lnTo>
                <a:lnTo>
                  <a:pt x="819" y="1558"/>
                </a:lnTo>
                <a:lnTo>
                  <a:pt x="821" y="1558"/>
                </a:lnTo>
                <a:lnTo>
                  <a:pt x="822" y="1558"/>
                </a:lnTo>
                <a:lnTo>
                  <a:pt x="822" y="1559"/>
                </a:lnTo>
                <a:lnTo>
                  <a:pt x="824" y="1561"/>
                </a:lnTo>
                <a:lnTo>
                  <a:pt x="825" y="1561"/>
                </a:lnTo>
                <a:lnTo>
                  <a:pt x="826" y="1561"/>
                </a:lnTo>
                <a:lnTo>
                  <a:pt x="828" y="1562"/>
                </a:lnTo>
                <a:lnTo>
                  <a:pt x="830" y="1562"/>
                </a:lnTo>
                <a:lnTo>
                  <a:pt x="831" y="1562"/>
                </a:lnTo>
                <a:lnTo>
                  <a:pt x="832" y="1563"/>
                </a:lnTo>
                <a:lnTo>
                  <a:pt x="833" y="1563"/>
                </a:lnTo>
                <a:lnTo>
                  <a:pt x="834" y="1563"/>
                </a:lnTo>
                <a:lnTo>
                  <a:pt x="835" y="1563"/>
                </a:lnTo>
                <a:lnTo>
                  <a:pt x="836" y="1563"/>
                </a:lnTo>
                <a:lnTo>
                  <a:pt x="838" y="1563"/>
                </a:lnTo>
                <a:lnTo>
                  <a:pt x="839" y="1563"/>
                </a:lnTo>
                <a:lnTo>
                  <a:pt x="841" y="1563"/>
                </a:lnTo>
                <a:lnTo>
                  <a:pt x="842" y="1563"/>
                </a:lnTo>
                <a:lnTo>
                  <a:pt x="842" y="1562"/>
                </a:lnTo>
                <a:lnTo>
                  <a:pt x="843" y="1562"/>
                </a:lnTo>
                <a:lnTo>
                  <a:pt x="845" y="1563"/>
                </a:lnTo>
                <a:lnTo>
                  <a:pt x="845" y="1562"/>
                </a:lnTo>
                <a:lnTo>
                  <a:pt x="847" y="1562"/>
                </a:lnTo>
                <a:lnTo>
                  <a:pt x="847" y="1563"/>
                </a:lnTo>
                <a:lnTo>
                  <a:pt x="849" y="1563"/>
                </a:lnTo>
                <a:lnTo>
                  <a:pt x="850" y="1563"/>
                </a:lnTo>
                <a:lnTo>
                  <a:pt x="851" y="1563"/>
                </a:lnTo>
                <a:lnTo>
                  <a:pt x="852" y="1563"/>
                </a:lnTo>
                <a:lnTo>
                  <a:pt x="853" y="1563"/>
                </a:lnTo>
                <a:lnTo>
                  <a:pt x="854" y="1563"/>
                </a:lnTo>
                <a:lnTo>
                  <a:pt x="854" y="1562"/>
                </a:lnTo>
                <a:lnTo>
                  <a:pt x="857" y="1562"/>
                </a:lnTo>
                <a:lnTo>
                  <a:pt x="858" y="1563"/>
                </a:lnTo>
                <a:lnTo>
                  <a:pt x="858" y="1562"/>
                </a:lnTo>
                <a:lnTo>
                  <a:pt x="860" y="1563"/>
                </a:lnTo>
                <a:lnTo>
                  <a:pt x="861" y="1563"/>
                </a:lnTo>
                <a:lnTo>
                  <a:pt x="862" y="1563"/>
                </a:lnTo>
                <a:lnTo>
                  <a:pt x="862" y="1564"/>
                </a:lnTo>
                <a:lnTo>
                  <a:pt x="864" y="1564"/>
                </a:lnTo>
                <a:lnTo>
                  <a:pt x="865" y="1565"/>
                </a:lnTo>
                <a:lnTo>
                  <a:pt x="866" y="1566"/>
                </a:lnTo>
                <a:lnTo>
                  <a:pt x="867" y="1567"/>
                </a:lnTo>
                <a:lnTo>
                  <a:pt x="867" y="1568"/>
                </a:lnTo>
                <a:lnTo>
                  <a:pt x="868" y="1568"/>
                </a:lnTo>
                <a:lnTo>
                  <a:pt x="868" y="1570"/>
                </a:lnTo>
                <a:lnTo>
                  <a:pt x="869" y="1571"/>
                </a:lnTo>
                <a:lnTo>
                  <a:pt x="869" y="1573"/>
                </a:lnTo>
                <a:lnTo>
                  <a:pt x="870" y="1576"/>
                </a:lnTo>
                <a:lnTo>
                  <a:pt x="870" y="1578"/>
                </a:lnTo>
                <a:lnTo>
                  <a:pt x="870" y="1579"/>
                </a:lnTo>
                <a:lnTo>
                  <a:pt x="871" y="1579"/>
                </a:lnTo>
                <a:lnTo>
                  <a:pt x="871" y="1580"/>
                </a:lnTo>
                <a:lnTo>
                  <a:pt x="870" y="1580"/>
                </a:lnTo>
                <a:lnTo>
                  <a:pt x="871" y="1582"/>
                </a:lnTo>
                <a:lnTo>
                  <a:pt x="873" y="1588"/>
                </a:lnTo>
                <a:lnTo>
                  <a:pt x="873" y="1590"/>
                </a:lnTo>
                <a:lnTo>
                  <a:pt x="874" y="1590"/>
                </a:lnTo>
                <a:lnTo>
                  <a:pt x="874" y="1591"/>
                </a:lnTo>
                <a:lnTo>
                  <a:pt x="873" y="1592"/>
                </a:lnTo>
                <a:lnTo>
                  <a:pt x="873" y="1591"/>
                </a:lnTo>
                <a:lnTo>
                  <a:pt x="871" y="1591"/>
                </a:lnTo>
                <a:lnTo>
                  <a:pt x="870" y="1591"/>
                </a:lnTo>
                <a:lnTo>
                  <a:pt x="870" y="1590"/>
                </a:lnTo>
                <a:lnTo>
                  <a:pt x="869" y="1590"/>
                </a:lnTo>
                <a:lnTo>
                  <a:pt x="868" y="1590"/>
                </a:lnTo>
                <a:lnTo>
                  <a:pt x="865" y="1589"/>
                </a:lnTo>
                <a:lnTo>
                  <a:pt x="862" y="1588"/>
                </a:lnTo>
                <a:lnTo>
                  <a:pt x="860" y="1588"/>
                </a:lnTo>
                <a:lnTo>
                  <a:pt x="858" y="1587"/>
                </a:lnTo>
                <a:lnTo>
                  <a:pt x="856" y="1586"/>
                </a:lnTo>
                <a:lnTo>
                  <a:pt x="852" y="1584"/>
                </a:lnTo>
                <a:lnTo>
                  <a:pt x="850" y="1583"/>
                </a:lnTo>
                <a:lnTo>
                  <a:pt x="847" y="1582"/>
                </a:lnTo>
                <a:lnTo>
                  <a:pt x="844" y="1581"/>
                </a:lnTo>
                <a:lnTo>
                  <a:pt x="843" y="1581"/>
                </a:lnTo>
                <a:lnTo>
                  <a:pt x="842" y="1580"/>
                </a:lnTo>
                <a:lnTo>
                  <a:pt x="840" y="1579"/>
                </a:lnTo>
                <a:lnTo>
                  <a:pt x="836" y="1578"/>
                </a:lnTo>
                <a:lnTo>
                  <a:pt x="834" y="1576"/>
                </a:lnTo>
                <a:lnTo>
                  <a:pt x="828" y="1574"/>
                </a:lnTo>
                <a:lnTo>
                  <a:pt x="825" y="1572"/>
                </a:lnTo>
                <a:lnTo>
                  <a:pt x="822" y="1571"/>
                </a:lnTo>
                <a:lnTo>
                  <a:pt x="821" y="1571"/>
                </a:lnTo>
                <a:lnTo>
                  <a:pt x="816" y="1568"/>
                </a:lnTo>
                <a:lnTo>
                  <a:pt x="809" y="1565"/>
                </a:lnTo>
                <a:lnTo>
                  <a:pt x="808" y="1565"/>
                </a:lnTo>
                <a:lnTo>
                  <a:pt x="805" y="1564"/>
                </a:lnTo>
                <a:lnTo>
                  <a:pt x="802" y="1563"/>
                </a:lnTo>
                <a:lnTo>
                  <a:pt x="801" y="1563"/>
                </a:lnTo>
                <a:lnTo>
                  <a:pt x="800" y="1562"/>
                </a:lnTo>
                <a:lnTo>
                  <a:pt x="798" y="1562"/>
                </a:lnTo>
                <a:lnTo>
                  <a:pt x="793" y="1559"/>
                </a:lnTo>
                <a:lnTo>
                  <a:pt x="791" y="1559"/>
                </a:lnTo>
                <a:lnTo>
                  <a:pt x="787" y="1557"/>
                </a:lnTo>
                <a:lnTo>
                  <a:pt x="782" y="1556"/>
                </a:lnTo>
                <a:lnTo>
                  <a:pt x="781" y="1555"/>
                </a:lnTo>
                <a:lnTo>
                  <a:pt x="778" y="1555"/>
                </a:lnTo>
                <a:lnTo>
                  <a:pt x="774" y="1554"/>
                </a:lnTo>
                <a:lnTo>
                  <a:pt x="770" y="1553"/>
                </a:lnTo>
                <a:lnTo>
                  <a:pt x="767" y="1553"/>
                </a:lnTo>
                <a:lnTo>
                  <a:pt x="763" y="1551"/>
                </a:lnTo>
                <a:lnTo>
                  <a:pt x="762" y="1551"/>
                </a:lnTo>
                <a:lnTo>
                  <a:pt x="755" y="1550"/>
                </a:lnTo>
                <a:lnTo>
                  <a:pt x="753" y="1549"/>
                </a:lnTo>
                <a:lnTo>
                  <a:pt x="750" y="1548"/>
                </a:lnTo>
                <a:lnTo>
                  <a:pt x="749" y="1548"/>
                </a:lnTo>
                <a:lnTo>
                  <a:pt x="745" y="1547"/>
                </a:lnTo>
                <a:lnTo>
                  <a:pt x="742" y="1546"/>
                </a:lnTo>
                <a:lnTo>
                  <a:pt x="737" y="1543"/>
                </a:lnTo>
                <a:lnTo>
                  <a:pt x="735" y="1543"/>
                </a:lnTo>
                <a:lnTo>
                  <a:pt x="732" y="1543"/>
                </a:lnTo>
                <a:lnTo>
                  <a:pt x="730" y="1542"/>
                </a:lnTo>
                <a:lnTo>
                  <a:pt x="729" y="1542"/>
                </a:lnTo>
                <a:lnTo>
                  <a:pt x="720" y="1539"/>
                </a:lnTo>
                <a:lnTo>
                  <a:pt x="712" y="1539"/>
                </a:lnTo>
                <a:lnTo>
                  <a:pt x="711" y="1538"/>
                </a:lnTo>
                <a:lnTo>
                  <a:pt x="704" y="1537"/>
                </a:lnTo>
                <a:lnTo>
                  <a:pt x="703" y="1537"/>
                </a:lnTo>
                <a:lnTo>
                  <a:pt x="701" y="1536"/>
                </a:lnTo>
                <a:lnTo>
                  <a:pt x="700" y="1536"/>
                </a:lnTo>
                <a:lnTo>
                  <a:pt x="698" y="1534"/>
                </a:lnTo>
                <a:lnTo>
                  <a:pt x="697" y="1533"/>
                </a:lnTo>
                <a:lnTo>
                  <a:pt x="696" y="1532"/>
                </a:lnTo>
                <a:lnTo>
                  <a:pt x="695" y="1532"/>
                </a:lnTo>
                <a:lnTo>
                  <a:pt x="694" y="1530"/>
                </a:lnTo>
                <a:lnTo>
                  <a:pt x="693" y="1529"/>
                </a:lnTo>
                <a:lnTo>
                  <a:pt x="693" y="1528"/>
                </a:lnTo>
                <a:lnTo>
                  <a:pt x="692" y="1525"/>
                </a:lnTo>
                <a:lnTo>
                  <a:pt x="690" y="1523"/>
                </a:lnTo>
                <a:lnTo>
                  <a:pt x="690" y="1522"/>
                </a:lnTo>
                <a:lnTo>
                  <a:pt x="689" y="1521"/>
                </a:lnTo>
                <a:lnTo>
                  <a:pt x="687" y="1517"/>
                </a:lnTo>
                <a:lnTo>
                  <a:pt x="686" y="1515"/>
                </a:lnTo>
                <a:lnTo>
                  <a:pt x="684" y="1512"/>
                </a:lnTo>
                <a:lnTo>
                  <a:pt x="684" y="1511"/>
                </a:lnTo>
                <a:lnTo>
                  <a:pt x="681" y="1508"/>
                </a:lnTo>
                <a:lnTo>
                  <a:pt x="677" y="1503"/>
                </a:lnTo>
                <a:lnTo>
                  <a:pt x="675" y="1498"/>
                </a:lnTo>
                <a:lnTo>
                  <a:pt x="671" y="1494"/>
                </a:lnTo>
                <a:lnTo>
                  <a:pt x="669" y="1490"/>
                </a:lnTo>
                <a:lnTo>
                  <a:pt x="662" y="1481"/>
                </a:lnTo>
                <a:lnTo>
                  <a:pt x="661" y="1481"/>
                </a:lnTo>
                <a:lnTo>
                  <a:pt x="659" y="1479"/>
                </a:lnTo>
                <a:lnTo>
                  <a:pt x="657" y="1475"/>
                </a:lnTo>
                <a:lnTo>
                  <a:pt x="655" y="1474"/>
                </a:lnTo>
                <a:lnTo>
                  <a:pt x="653" y="1472"/>
                </a:lnTo>
                <a:lnTo>
                  <a:pt x="651" y="1470"/>
                </a:lnTo>
                <a:lnTo>
                  <a:pt x="649" y="1469"/>
                </a:lnTo>
                <a:lnTo>
                  <a:pt x="647" y="1467"/>
                </a:lnTo>
                <a:lnTo>
                  <a:pt x="646" y="1467"/>
                </a:lnTo>
                <a:lnTo>
                  <a:pt x="644" y="1465"/>
                </a:lnTo>
                <a:lnTo>
                  <a:pt x="643" y="1464"/>
                </a:lnTo>
                <a:lnTo>
                  <a:pt x="641" y="1463"/>
                </a:lnTo>
                <a:lnTo>
                  <a:pt x="635" y="1459"/>
                </a:lnTo>
                <a:lnTo>
                  <a:pt x="628" y="1456"/>
                </a:lnTo>
                <a:lnTo>
                  <a:pt x="626" y="1454"/>
                </a:lnTo>
                <a:lnTo>
                  <a:pt x="625" y="1454"/>
                </a:lnTo>
                <a:lnTo>
                  <a:pt x="623" y="1451"/>
                </a:lnTo>
                <a:lnTo>
                  <a:pt x="620" y="1450"/>
                </a:lnTo>
                <a:lnTo>
                  <a:pt x="619" y="1450"/>
                </a:lnTo>
                <a:lnTo>
                  <a:pt x="619" y="1449"/>
                </a:lnTo>
                <a:lnTo>
                  <a:pt x="618" y="1449"/>
                </a:lnTo>
                <a:lnTo>
                  <a:pt x="617" y="1449"/>
                </a:lnTo>
                <a:lnTo>
                  <a:pt x="616" y="1448"/>
                </a:lnTo>
                <a:lnTo>
                  <a:pt x="615" y="1448"/>
                </a:lnTo>
                <a:lnTo>
                  <a:pt x="614" y="1447"/>
                </a:lnTo>
                <a:lnTo>
                  <a:pt x="612" y="1446"/>
                </a:lnTo>
                <a:lnTo>
                  <a:pt x="611" y="1446"/>
                </a:lnTo>
                <a:lnTo>
                  <a:pt x="610" y="1445"/>
                </a:lnTo>
                <a:lnTo>
                  <a:pt x="609" y="1445"/>
                </a:lnTo>
                <a:lnTo>
                  <a:pt x="609" y="1444"/>
                </a:lnTo>
                <a:lnTo>
                  <a:pt x="607" y="1442"/>
                </a:lnTo>
                <a:lnTo>
                  <a:pt x="604" y="1441"/>
                </a:lnTo>
                <a:lnTo>
                  <a:pt x="602" y="1440"/>
                </a:lnTo>
                <a:lnTo>
                  <a:pt x="601" y="1439"/>
                </a:lnTo>
                <a:lnTo>
                  <a:pt x="600" y="1439"/>
                </a:lnTo>
                <a:lnTo>
                  <a:pt x="600" y="1438"/>
                </a:lnTo>
                <a:lnTo>
                  <a:pt x="599" y="1438"/>
                </a:lnTo>
                <a:lnTo>
                  <a:pt x="598" y="1437"/>
                </a:lnTo>
                <a:lnTo>
                  <a:pt x="597" y="1436"/>
                </a:lnTo>
                <a:lnTo>
                  <a:pt x="595" y="1436"/>
                </a:lnTo>
                <a:lnTo>
                  <a:pt x="595" y="1434"/>
                </a:lnTo>
                <a:lnTo>
                  <a:pt x="594" y="1434"/>
                </a:lnTo>
                <a:lnTo>
                  <a:pt x="593" y="1433"/>
                </a:lnTo>
                <a:lnTo>
                  <a:pt x="592" y="1433"/>
                </a:lnTo>
                <a:lnTo>
                  <a:pt x="591" y="1433"/>
                </a:lnTo>
                <a:lnTo>
                  <a:pt x="591" y="1432"/>
                </a:lnTo>
                <a:lnTo>
                  <a:pt x="590" y="1432"/>
                </a:lnTo>
                <a:lnTo>
                  <a:pt x="590" y="1433"/>
                </a:lnTo>
                <a:lnTo>
                  <a:pt x="589" y="1433"/>
                </a:lnTo>
                <a:lnTo>
                  <a:pt x="589" y="1434"/>
                </a:lnTo>
                <a:lnTo>
                  <a:pt x="588" y="1434"/>
                </a:lnTo>
                <a:lnTo>
                  <a:pt x="586" y="1433"/>
                </a:lnTo>
                <a:lnTo>
                  <a:pt x="585" y="1433"/>
                </a:lnTo>
                <a:lnTo>
                  <a:pt x="584" y="1433"/>
                </a:lnTo>
                <a:lnTo>
                  <a:pt x="583" y="1432"/>
                </a:lnTo>
                <a:lnTo>
                  <a:pt x="583" y="1431"/>
                </a:lnTo>
                <a:lnTo>
                  <a:pt x="582" y="1430"/>
                </a:lnTo>
                <a:lnTo>
                  <a:pt x="582" y="1429"/>
                </a:lnTo>
                <a:lnTo>
                  <a:pt x="581" y="1428"/>
                </a:lnTo>
                <a:lnTo>
                  <a:pt x="578" y="1425"/>
                </a:lnTo>
                <a:lnTo>
                  <a:pt x="576" y="1423"/>
                </a:lnTo>
                <a:lnTo>
                  <a:pt x="574" y="1422"/>
                </a:lnTo>
                <a:lnTo>
                  <a:pt x="571" y="1419"/>
                </a:lnTo>
                <a:lnTo>
                  <a:pt x="568" y="1417"/>
                </a:lnTo>
                <a:lnTo>
                  <a:pt x="566" y="1415"/>
                </a:lnTo>
                <a:lnTo>
                  <a:pt x="565" y="1415"/>
                </a:lnTo>
                <a:lnTo>
                  <a:pt x="564" y="1414"/>
                </a:lnTo>
                <a:lnTo>
                  <a:pt x="562" y="1413"/>
                </a:lnTo>
                <a:lnTo>
                  <a:pt x="560" y="1412"/>
                </a:lnTo>
                <a:lnTo>
                  <a:pt x="558" y="1409"/>
                </a:lnTo>
                <a:lnTo>
                  <a:pt x="557" y="1409"/>
                </a:lnTo>
                <a:lnTo>
                  <a:pt x="556" y="1408"/>
                </a:lnTo>
                <a:lnTo>
                  <a:pt x="555" y="1407"/>
                </a:lnTo>
                <a:lnTo>
                  <a:pt x="549" y="1404"/>
                </a:lnTo>
                <a:lnTo>
                  <a:pt x="548" y="1403"/>
                </a:lnTo>
                <a:lnTo>
                  <a:pt x="546" y="1402"/>
                </a:lnTo>
                <a:lnTo>
                  <a:pt x="545" y="1400"/>
                </a:lnTo>
                <a:lnTo>
                  <a:pt x="543" y="1400"/>
                </a:lnTo>
                <a:lnTo>
                  <a:pt x="542" y="1399"/>
                </a:lnTo>
                <a:lnTo>
                  <a:pt x="540" y="1398"/>
                </a:lnTo>
                <a:lnTo>
                  <a:pt x="537" y="1396"/>
                </a:lnTo>
                <a:lnTo>
                  <a:pt x="533" y="1392"/>
                </a:lnTo>
                <a:lnTo>
                  <a:pt x="531" y="1391"/>
                </a:lnTo>
                <a:lnTo>
                  <a:pt x="530" y="1390"/>
                </a:lnTo>
                <a:lnTo>
                  <a:pt x="526" y="1389"/>
                </a:lnTo>
                <a:lnTo>
                  <a:pt x="524" y="1388"/>
                </a:lnTo>
                <a:lnTo>
                  <a:pt x="523" y="1387"/>
                </a:lnTo>
                <a:lnTo>
                  <a:pt x="522" y="1386"/>
                </a:lnTo>
                <a:lnTo>
                  <a:pt x="521" y="1384"/>
                </a:lnTo>
                <a:lnTo>
                  <a:pt x="519" y="1383"/>
                </a:lnTo>
                <a:lnTo>
                  <a:pt x="517" y="1382"/>
                </a:lnTo>
                <a:lnTo>
                  <a:pt x="516" y="1382"/>
                </a:lnTo>
                <a:lnTo>
                  <a:pt x="515" y="1381"/>
                </a:lnTo>
                <a:lnTo>
                  <a:pt x="512" y="1379"/>
                </a:lnTo>
                <a:lnTo>
                  <a:pt x="509" y="1378"/>
                </a:lnTo>
                <a:lnTo>
                  <a:pt x="506" y="1375"/>
                </a:lnTo>
                <a:lnTo>
                  <a:pt x="500" y="1371"/>
                </a:lnTo>
                <a:lnTo>
                  <a:pt x="498" y="1369"/>
                </a:lnTo>
                <a:lnTo>
                  <a:pt x="496" y="1367"/>
                </a:lnTo>
                <a:lnTo>
                  <a:pt x="495" y="1366"/>
                </a:lnTo>
                <a:lnTo>
                  <a:pt x="491" y="1365"/>
                </a:lnTo>
                <a:lnTo>
                  <a:pt x="490" y="1363"/>
                </a:lnTo>
                <a:lnTo>
                  <a:pt x="486" y="1361"/>
                </a:lnTo>
                <a:lnTo>
                  <a:pt x="483" y="1358"/>
                </a:lnTo>
                <a:lnTo>
                  <a:pt x="481" y="1357"/>
                </a:lnTo>
                <a:lnTo>
                  <a:pt x="480" y="1356"/>
                </a:lnTo>
                <a:lnTo>
                  <a:pt x="479" y="1355"/>
                </a:lnTo>
                <a:lnTo>
                  <a:pt x="477" y="1353"/>
                </a:lnTo>
                <a:lnTo>
                  <a:pt x="476" y="1353"/>
                </a:lnTo>
                <a:lnTo>
                  <a:pt x="474" y="1350"/>
                </a:lnTo>
                <a:lnTo>
                  <a:pt x="471" y="1349"/>
                </a:lnTo>
                <a:lnTo>
                  <a:pt x="468" y="1346"/>
                </a:lnTo>
                <a:lnTo>
                  <a:pt x="467" y="1346"/>
                </a:lnTo>
                <a:lnTo>
                  <a:pt x="464" y="1345"/>
                </a:lnTo>
                <a:lnTo>
                  <a:pt x="460" y="1340"/>
                </a:lnTo>
                <a:lnTo>
                  <a:pt x="456" y="1337"/>
                </a:lnTo>
                <a:lnTo>
                  <a:pt x="453" y="1336"/>
                </a:lnTo>
                <a:lnTo>
                  <a:pt x="451" y="1333"/>
                </a:lnTo>
                <a:lnTo>
                  <a:pt x="448" y="1332"/>
                </a:lnTo>
                <a:lnTo>
                  <a:pt x="447" y="1331"/>
                </a:lnTo>
                <a:lnTo>
                  <a:pt x="444" y="1328"/>
                </a:lnTo>
                <a:lnTo>
                  <a:pt x="442" y="1327"/>
                </a:lnTo>
                <a:lnTo>
                  <a:pt x="438" y="1324"/>
                </a:lnTo>
                <a:lnTo>
                  <a:pt x="437" y="1323"/>
                </a:lnTo>
                <a:lnTo>
                  <a:pt x="435" y="1321"/>
                </a:lnTo>
                <a:lnTo>
                  <a:pt x="430" y="1319"/>
                </a:lnTo>
                <a:lnTo>
                  <a:pt x="428" y="1317"/>
                </a:lnTo>
                <a:lnTo>
                  <a:pt x="426" y="1317"/>
                </a:lnTo>
                <a:lnTo>
                  <a:pt x="425" y="1316"/>
                </a:lnTo>
                <a:lnTo>
                  <a:pt x="424" y="1315"/>
                </a:lnTo>
                <a:lnTo>
                  <a:pt x="421" y="1313"/>
                </a:lnTo>
                <a:lnTo>
                  <a:pt x="419" y="1311"/>
                </a:lnTo>
                <a:lnTo>
                  <a:pt x="418" y="1310"/>
                </a:lnTo>
                <a:lnTo>
                  <a:pt x="418" y="1308"/>
                </a:lnTo>
                <a:lnTo>
                  <a:pt x="414" y="1306"/>
                </a:lnTo>
                <a:lnTo>
                  <a:pt x="412" y="1304"/>
                </a:lnTo>
                <a:lnTo>
                  <a:pt x="411" y="1302"/>
                </a:lnTo>
                <a:lnTo>
                  <a:pt x="409" y="1300"/>
                </a:lnTo>
                <a:lnTo>
                  <a:pt x="408" y="1299"/>
                </a:lnTo>
                <a:lnTo>
                  <a:pt x="407" y="1298"/>
                </a:lnTo>
                <a:lnTo>
                  <a:pt x="405" y="1297"/>
                </a:lnTo>
                <a:lnTo>
                  <a:pt x="404" y="1296"/>
                </a:lnTo>
                <a:lnTo>
                  <a:pt x="403" y="1295"/>
                </a:lnTo>
                <a:lnTo>
                  <a:pt x="402" y="1294"/>
                </a:lnTo>
                <a:lnTo>
                  <a:pt x="401" y="1292"/>
                </a:lnTo>
                <a:lnTo>
                  <a:pt x="400" y="1291"/>
                </a:lnTo>
                <a:lnTo>
                  <a:pt x="399" y="1289"/>
                </a:lnTo>
                <a:lnTo>
                  <a:pt x="395" y="1287"/>
                </a:lnTo>
                <a:lnTo>
                  <a:pt x="394" y="1286"/>
                </a:lnTo>
                <a:lnTo>
                  <a:pt x="394" y="1285"/>
                </a:lnTo>
                <a:lnTo>
                  <a:pt x="393" y="1285"/>
                </a:lnTo>
                <a:lnTo>
                  <a:pt x="392" y="1285"/>
                </a:lnTo>
                <a:lnTo>
                  <a:pt x="392" y="1283"/>
                </a:lnTo>
                <a:lnTo>
                  <a:pt x="391" y="1282"/>
                </a:lnTo>
                <a:lnTo>
                  <a:pt x="388" y="1281"/>
                </a:lnTo>
                <a:lnTo>
                  <a:pt x="387" y="1280"/>
                </a:lnTo>
                <a:lnTo>
                  <a:pt x="385" y="1278"/>
                </a:lnTo>
                <a:lnTo>
                  <a:pt x="384" y="1277"/>
                </a:lnTo>
                <a:lnTo>
                  <a:pt x="383" y="1274"/>
                </a:lnTo>
                <a:lnTo>
                  <a:pt x="382" y="1273"/>
                </a:lnTo>
                <a:lnTo>
                  <a:pt x="381" y="1272"/>
                </a:lnTo>
                <a:lnTo>
                  <a:pt x="379" y="1272"/>
                </a:lnTo>
                <a:lnTo>
                  <a:pt x="379" y="1271"/>
                </a:lnTo>
                <a:lnTo>
                  <a:pt x="377" y="1270"/>
                </a:lnTo>
                <a:lnTo>
                  <a:pt x="376" y="1269"/>
                </a:lnTo>
                <a:lnTo>
                  <a:pt x="375" y="1268"/>
                </a:lnTo>
                <a:lnTo>
                  <a:pt x="374" y="1266"/>
                </a:lnTo>
                <a:lnTo>
                  <a:pt x="373" y="1265"/>
                </a:lnTo>
                <a:lnTo>
                  <a:pt x="369" y="1262"/>
                </a:lnTo>
                <a:lnTo>
                  <a:pt x="365" y="1258"/>
                </a:lnTo>
                <a:lnTo>
                  <a:pt x="365" y="1257"/>
                </a:lnTo>
                <a:lnTo>
                  <a:pt x="361" y="1256"/>
                </a:lnTo>
                <a:lnTo>
                  <a:pt x="359" y="1254"/>
                </a:lnTo>
                <a:lnTo>
                  <a:pt x="357" y="1252"/>
                </a:lnTo>
                <a:lnTo>
                  <a:pt x="355" y="1249"/>
                </a:lnTo>
                <a:lnTo>
                  <a:pt x="352" y="1248"/>
                </a:lnTo>
                <a:lnTo>
                  <a:pt x="351" y="1247"/>
                </a:lnTo>
                <a:lnTo>
                  <a:pt x="348" y="1244"/>
                </a:lnTo>
                <a:lnTo>
                  <a:pt x="347" y="1244"/>
                </a:lnTo>
                <a:lnTo>
                  <a:pt x="345" y="1243"/>
                </a:lnTo>
                <a:lnTo>
                  <a:pt x="344" y="1240"/>
                </a:lnTo>
                <a:lnTo>
                  <a:pt x="342" y="1239"/>
                </a:lnTo>
                <a:lnTo>
                  <a:pt x="340" y="1237"/>
                </a:lnTo>
                <a:lnTo>
                  <a:pt x="340" y="1236"/>
                </a:lnTo>
                <a:lnTo>
                  <a:pt x="336" y="1232"/>
                </a:lnTo>
                <a:lnTo>
                  <a:pt x="335" y="1231"/>
                </a:lnTo>
                <a:lnTo>
                  <a:pt x="334" y="1230"/>
                </a:lnTo>
                <a:lnTo>
                  <a:pt x="331" y="1228"/>
                </a:lnTo>
                <a:lnTo>
                  <a:pt x="329" y="1224"/>
                </a:lnTo>
                <a:lnTo>
                  <a:pt x="326" y="1222"/>
                </a:lnTo>
                <a:lnTo>
                  <a:pt x="325" y="1221"/>
                </a:lnTo>
                <a:lnTo>
                  <a:pt x="324" y="1221"/>
                </a:lnTo>
                <a:lnTo>
                  <a:pt x="324" y="1220"/>
                </a:lnTo>
                <a:lnTo>
                  <a:pt x="323" y="1219"/>
                </a:lnTo>
                <a:lnTo>
                  <a:pt x="322" y="1218"/>
                </a:lnTo>
                <a:lnTo>
                  <a:pt x="322" y="1216"/>
                </a:lnTo>
                <a:lnTo>
                  <a:pt x="316" y="1212"/>
                </a:lnTo>
                <a:lnTo>
                  <a:pt x="316" y="1211"/>
                </a:lnTo>
                <a:lnTo>
                  <a:pt x="314" y="1210"/>
                </a:lnTo>
                <a:lnTo>
                  <a:pt x="313" y="1208"/>
                </a:lnTo>
                <a:lnTo>
                  <a:pt x="312" y="1206"/>
                </a:lnTo>
                <a:lnTo>
                  <a:pt x="310" y="1205"/>
                </a:lnTo>
                <a:lnTo>
                  <a:pt x="309" y="1204"/>
                </a:lnTo>
                <a:lnTo>
                  <a:pt x="308" y="1202"/>
                </a:lnTo>
                <a:lnTo>
                  <a:pt x="305" y="1198"/>
                </a:lnTo>
                <a:lnTo>
                  <a:pt x="304" y="1197"/>
                </a:lnTo>
                <a:lnTo>
                  <a:pt x="301" y="1195"/>
                </a:lnTo>
                <a:lnTo>
                  <a:pt x="300" y="1194"/>
                </a:lnTo>
                <a:lnTo>
                  <a:pt x="300" y="1193"/>
                </a:lnTo>
                <a:lnTo>
                  <a:pt x="296" y="1188"/>
                </a:lnTo>
                <a:lnTo>
                  <a:pt x="295" y="1187"/>
                </a:lnTo>
                <a:lnTo>
                  <a:pt x="293" y="1186"/>
                </a:lnTo>
                <a:lnTo>
                  <a:pt x="292" y="1183"/>
                </a:lnTo>
                <a:lnTo>
                  <a:pt x="290" y="1181"/>
                </a:lnTo>
                <a:lnTo>
                  <a:pt x="289" y="1180"/>
                </a:lnTo>
                <a:lnTo>
                  <a:pt x="287" y="1178"/>
                </a:lnTo>
                <a:lnTo>
                  <a:pt x="283" y="1174"/>
                </a:lnTo>
                <a:lnTo>
                  <a:pt x="283" y="1173"/>
                </a:lnTo>
                <a:lnTo>
                  <a:pt x="281" y="1171"/>
                </a:lnTo>
                <a:lnTo>
                  <a:pt x="279" y="1169"/>
                </a:lnTo>
                <a:lnTo>
                  <a:pt x="278" y="1168"/>
                </a:lnTo>
                <a:lnTo>
                  <a:pt x="273" y="1162"/>
                </a:lnTo>
                <a:lnTo>
                  <a:pt x="271" y="1158"/>
                </a:lnTo>
                <a:lnTo>
                  <a:pt x="267" y="1154"/>
                </a:lnTo>
                <a:lnTo>
                  <a:pt x="265" y="1152"/>
                </a:lnTo>
                <a:lnTo>
                  <a:pt x="264" y="1149"/>
                </a:lnTo>
                <a:lnTo>
                  <a:pt x="262" y="1147"/>
                </a:lnTo>
                <a:lnTo>
                  <a:pt x="261" y="1145"/>
                </a:lnTo>
                <a:lnTo>
                  <a:pt x="260" y="1144"/>
                </a:lnTo>
                <a:lnTo>
                  <a:pt x="257" y="1140"/>
                </a:lnTo>
                <a:lnTo>
                  <a:pt x="255" y="1138"/>
                </a:lnTo>
                <a:lnTo>
                  <a:pt x="254" y="1137"/>
                </a:lnTo>
                <a:lnTo>
                  <a:pt x="253" y="1136"/>
                </a:lnTo>
                <a:lnTo>
                  <a:pt x="252" y="1133"/>
                </a:lnTo>
                <a:lnTo>
                  <a:pt x="250" y="1133"/>
                </a:lnTo>
                <a:lnTo>
                  <a:pt x="248" y="1129"/>
                </a:lnTo>
                <a:lnTo>
                  <a:pt x="246" y="1127"/>
                </a:lnTo>
                <a:lnTo>
                  <a:pt x="246" y="1126"/>
                </a:lnTo>
                <a:lnTo>
                  <a:pt x="245" y="1126"/>
                </a:lnTo>
                <a:lnTo>
                  <a:pt x="244" y="1124"/>
                </a:lnTo>
                <a:lnTo>
                  <a:pt x="243" y="1122"/>
                </a:lnTo>
                <a:lnTo>
                  <a:pt x="240" y="1120"/>
                </a:lnTo>
                <a:lnTo>
                  <a:pt x="239" y="1118"/>
                </a:lnTo>
                <a:lnTo>
                  <a:pt x="236" y="1113"/>
                </a:lnTo>
                <a:lnTo>
                  <a:pt x="235" y="1112"/>
                </a:lnTo>
                <a:lnTo>
                  <a:pt x="232" y="1110"/>
                </a:lnTo>
                <a:lnTo>
                  <a:pt x="231" y="1108"/>
                </a:lnTo>
                <a:lnTo>
                  <a:pt x="229" y="1105"/>
                </a:lnTo>
                <a:lnTo>
                  <a:pt x="226" y="1102"/>
                </a:lnTo>
                <a:lnTo>
                  <a:pt x="224" y="1099"/>
                </a:lnTo>
                <a:lnTo>
                  <a:pt x="221" y="1096"/>
                </a:lnTo>
                <a:lnTo>
                  <a:pt x="219" y="1095"/>
                </a:lnTo>
                <a:lnTo>
                  <a:pt x="218" y="1093"/>
                </a:lnTo>
                <a:lnTo>
                  <a:pt x="215" y="1090"/>
                </a:lnTo>
                <a:lnTo>
                  <a:pt x="214" y="1089"/>
                </a:lnTo>
                <a:lnTo>
                  <a:pt x="213" y="1087"/>
                </a:lnTo>
                <a:lnTo>
                  <a:pt x="210" y="1084"/>
                </a:lnTo>
                <a:lnTo>
                  <a:pt x="207" y="1081"/>
                </a:lnTo>
                <a:lnTo>
                  <a:pt x="201" y="1073"/>
                </a:lnTo>
                <a:lnTo>
                  <a:pt x="200" y="1072"/>
                </a:lnTo>
                <a:lnTo>
                  <a:pt x="198" y="1071"/>
                </a:lnTo>
                <a:lnTo>
                  <a:pt x="196" y="1070"/>
                </a:lnTo>
                <a:lnTo>
                  <a:pt x="195" y="1069"/>
                </a:lnTo>
                <a:lnTo>
                  <a:pt x="193" y="1066"/>
                </a:lnTo>
                <a:lnTo>
                  <a:pt x="192" y="1065"/>
                </a:lnTo>
                <a:lnTo>
                  <a:pt x="191" y="1064"/>
                </a:lnTo>
                <a:lnTo>
                  <a:pt x="189" y="1063"/>
                </a:lnTo>
                <a:lnTo>
                  <a:pt x="188" y="1062"/>
                </a:lnTo>
                <a:lnTo>
                  <a:pt x="185" y="1059"/>
                </a:lnTo>
                <a:lnTo>
                  <a:pt x="184" y="1057"/>
                </a:lnTo>
                <a:lnTo>
                  <a:pt x="180" y="1055"/>
                </a:lnTo>
                <a:lnTo>
                  <a:pt x="178" y="1053"/>
                </a:lnTo>
                <a:lnTo>
                  <a:pt x="178" y="1052"/>
                </a:lnTo>
                <a:lnTo>
                  <a:pt x="176" y="1049"/>
                </a:lnTo>
                <a:lnTo>
                  <a:pt x="172" y="1047"/>
                </a:lnTo>
                <a:lnTo>
                  <a:pt x="171" y="1047"/>
                </a:lnTo>
                <a:lnTo>
                  <a:pt x="168" y="1045"/>
                </a:lnTo>
                <a:lnTo>
                  <a:pt x="167" y="1044"/>
                </a:lnTo>
                <a:lnTo>
                  <a:pt x="166" y="1043"/>
                </a:lnTo>
                <a:lnTo>
                  <a:pt x="164" y="1041"/>
                </a:lnTo>
                <a:lnTo>
                  <a:pt x="163" y="1040"/>
                </a:lnTo>
                <a:lnTo>
                  <a:pt x="162" y="1039"/>
                </a:lnTo>
                <a:lnTo>
                  <a:pt x="158" y="1035"/>
                </a:lnTo>
                <a:lnTo>
                  <a:pt x="157" y="1032"/>
                </a:lnTo>
                <a:lnTo>
                  <a:pt x="154" y="1030"/>
                </a:lnTo>
                <a:lnTo>
                  <a:pt x="149" y="1023"/>
                </a:lnTo>
                <a:lnTo>
                  <a:pt x="145" y="1020"/>
                </a:lnTo>
                <a:lnTo>
                  <a:pt x="141" y="1017"/>
                </a:lnTo>
                <a:lnTo>
                  <a:pt x="138" y="1012"/>
                </a:lnTo>
                <a:lnTo>
                  <a:pt x="136" y="1011"/>
                </a:lnTo>
                <a:lnTo>
                  <a:pt x="135" y="1010"/>
                </a:lnTo>
                <a:lnTo>
                  <a:pt x="133" y="1006"/>
                </a:lnTo>
                <a:lnTo>
                  <a:pt x="129" y="1004"/>
                </a:lnTo>
                <a:lnTo>
                  <a:pt x="127" y="999"/>
                </a:lnTo>
                <a:lnTo>
                  <a:pt x="124" y="996"/>
                </a:lnTo>
                <a:lnTo>
                  <a:pt x="119" y="992"/>
                </a:lnTo>
                <a:lnTo>
                  <a:pt x="116" y="988"/>
                </a:lnTo>
                <a:lnTo>
                  <a:pt x="114" y="986"/>
                </a:lnTo>
                <a:lnTo>
                  <a:pt x="110" y="984"/>
                </a:lnTo>
                <a:lnTo>
                  <a:pt x="108" y="981"/>
                </a:lnTo>
                <a:lnTo>
                  <a:pt x="106" y="979"/>
                </a:lnTo>
                <a:lnTo>
                  <a:pt x="103" y="978"/>
                </a:lnTo>
                <a:lnTo>
                  <a:pt x="101" y="976"/>
                </a:lnTo>
                <a:lnTo>
                  <a:pt x="100" y="976"/>
                </a:lnTo>
                <a:lnTo>
                  <a:pt x="99" y="977"/>
                </a:lnTo>
                <a:lnTo>
                  <a:pt x="90" y="980"/>
                </a:lnTo>
                <a:lnTo>
                  <a:pt x="84" y="982"/>
                </a:lnTo>
                <a:lnTo>
                  <a:pt x="89" y="979"/>
                </a:lnTo>
                <a:lnTo>
                  <a:pt x="91" y="977"/>
                </a:lnTo>
                <a:lnTo>
                  <a:pt x="91" y="974"/>
                </a:lnTo>
                <a:lnTo>
                  <a:pt x="90" y="973"/>
                </a:lnTo>
                <a:lnTo>
                  <a:pt x="90" y="972"/>
                </a:lnTo>
                <a:lnTo>
                  <a:pt x="89" y="969"/>
                </a:lnTo>
                <a:lnTo>
                  <a:pt x="88" y="967"/>
                </a:lnTo>
                <a:lnTo>
                  <a:pt x="86" y="965"/>
                </a:lnTo>
                <a:lnTo>
                  <a:pt x="84" y="963"/>
                </a:lnTo>
                <a:lnTo>
                  <a:pt x="83" y="962"/>
                </a:lnTo>
                <a:lnTo>
                  <a:pt x="82" y="962"/>
                </a:lnTo>
                <a:lnTo>
                  <a:pt x="83" y="961"/>
                </a:lnTo>
                <a:lnTo>
                  <a:pt x="89" y="965"/>
                </a:lnTo>
                <a:lnTo>
                  <a:pt x="92" y="967"/>
                </a:lnTo>
                <a:lnTo>
                  <a:pt x="95" y="969"/>
                </a:lnTo>
                <a:lnTo>
                  <a:pt x="97" y="969"/>
                </a:lnTo>
                <a:lnTo>
                  <a:pt x="102" y="972"/>
                </a:lnTo>
                <a:lnTo>
                  <a:pt x="102" y="973"/>
                </a:lnTo>
                <a:lnTo>
                  <a:pt x="107" y="973"/>
                </a:lnTo>
                <a:lnTo>
                  <a:pt x="109" y="973"/>
                </a:lnTo>
                <a:lnTo>
                  <a:pt x="110" y="973"/>
                </a:lnTo>
                <a:lnTo>
                  <a:pt x="110" y="972"/>
                </a:lnTo>
                <a:lnTo>
                  <a:pt x="111" y="972"/>
                </a:lnTo>
                <a:lnTo>
                  <a:pt x="111" y="973"/>
                </a:lnTo>
                <a:lnTo>
                  <a:pt x="114" y="973"/>
                </a:lnTo>
                <a:lnTo>
                  <a:pt x="115" y="973"/>
                </a:lnTo>
                <a:lnTo>
                  <a:pt x="115" y="974"/>
                </a:lnTo>
                <a:lnTo>
                  <a:pt x="116" y="974"/>
                </a:lnTo>
                <a:lnTo>
                  <a:pt x="115" y="972"/>
                </a:lnTo>
                <a:lnTo>
                  <a:pt x="116" y="972"/>
                </a:lnTo>
                <a:lnTo>
                  <a:pt x="117" y="971"/>
                </a:lnTo>
                <a:lnTo>
                  <a:pt x="116" y="971"/>
                </a:lnTo>
                <a:lnTo>
                  <a:pt x="116" y="969"/>
                </a:lnTo>
                <a:lnTo>
                  <a:pt x="114" y="969"/>
                </a:lnTo>
                <a:lnTo>
                  <a:pt x="114" y="968"/>
                </a:lnTo>
                <a:lnTo>
                  <a:pt x="109" y="969"/>
                </a:lnTo>
                <a:lnTo>
                  <a:pt x="108" y="969"/>
                </a:lnTo>
                <a:lnTo>
                  <a:pt x="108" y="968"/>
                </a:lnTo>
                <a:lnTo>
                  <a:pt x="107" y="968"/>
                </a:lnTo>
                <a:lnTo>
                  <a:pt x="107" y="967"/>
                </a:lnTo>
                <a:lnTo>
                  <a:pt x="106" y="967"/>
                </a:lnTo>
                <a:lnTo>
                  <a:pt x="106" y="965"/>
                </a:lnTo>
                <a:lnTo>
                  <a:pt x="106" y="963"/>
                </a:lnTo>
                <a:lnTo>
                  <a:pt x="105" y="962"/>
                </a:lnTo>
                <a:lnTo>
                  <a:pt x="105" y="961"/>
                </a:lnTo>
                <a:lnTo>
                  <a:pt x="103" y="960"/>
                </a:lnTo>
                <a:lnTo>
                  <a:pt x="103" y="955"/>
                </a:lnTo>
                <a:lnTo>
                  <a:pt x="102" y="955"/>
                </a:lnTo>
                <a:lnTo>
                  <a:pt x="101" y="954"/>
                </a:lnTo>
                <a:lnTo>
                  <a:pt x="99" y="953"/>
                </a:lnTo>
                <a:lnTo>
                  <a:pt x="98" y="955"/>
                </a:lnTo>
                <a:lnTo>
                  <a:pt x="98" y="957"/>
                </a:lnTo>
                <a:lnTo>
                  <a:pt x="97" y="957"/>
                </a:lnTo>
                <a:lnTo>
                  <a:pt x="92" y="955"/>
                </a:lnTo>
                <a:lnTo>
                  <a:pt x="89" y="952"/>
                </a:lnTo>
                <a:lnTo>
                  <a:pt x="88" y="952"/>
                </a:lnTo>
                <a:lnTo>
                  <a:pt x="86" y="951"/>
                </a:lnTo>
                <a:lnTo>
                  <a:pt x="84" y="949"/>
                </a:lnTo>
                <a:lnTo>
                  <a:pt x="84" y="948"/>
                </a:lnTo>
                <a:lnTo>
                  <a:pt x="81" y="947"/>
                </a:lnTo>
                <a:lnTo>
                  <a:pt x="81" y="946"/>
                </a:lnTo>
                <a:lnTo>
                  <a:pt x="72" y="945"/>
                </a:lnTo>
                <a:lnTo>
                  <a:pt x="72" y="944"/>
                </a:lnTo>
                <a:lnTo>
                  <a:pt x="71" y="945"/>
                </a:lnTo>
                <a:lnTo>
                  <a:pt x="69" y="946"/>
                </a:lnTo>
                <a:lnTo>
                  <a:pt x="68" y="947"/>
                </a:lnTo>
                <a:lnTo>
                  <a:pt x="66" y="951"/>
                </a:lnTo>
                <a:lnTo>
                  <a:pt x="63" y="953"/>
                </a:lnTo>
                <a:lnTo>
                  <a:pt x="64" y="954"/>
                </a:lnTo>
                <a:lnTo>
                  <a:pt x="71" y="959"/>
                </a:lnTo>
                <a:lnTo>
                  <a:pt x="72" y="959"/>
                </a:lnTo>
                <a:lnTo>
                  <a:pt x="73" y="959"/>
                </a:lnTo>
                <a:lnTo>
                  <a:pt x="74" y="959"/>
                </a:lnTo>
                <a:lnTo>
                  <a:pt x="75" y="959"/>
                </a:lnTo>
                <a:lnTo>
                  <a:pt x="74" y="960"/>
                </a:lnTo>
                <a:lnTo>
                  <a:pt x="73" y="960"/>
                </a:lnTo>
                <a:lnTo>
                  <a:pt x="72" y="960"/>
                </a:lnTo>
                <a:lnTo>
                  <a:pt x="71" y="960"/>
                </a:lnTo>
                <a:lnTo>
                  <a:pt x="69" y="960"/>
                </a:lnTo>
                <a:lnTo>
                  <a:pt x="67" y="959"/>
                </a:lnTo>
                <a:lnTo>
                  <a:pt x="66" y="959"/>
                </a:lnTo>
                <a:lnTo>
                  <a:pt x="65" y="959"/>
                </a:lnTo>
                <a:lnTo>
                  <a:pt x="63" y="957"/>
                </a:lnTo>
                <a:lnTo>
                  <a:pt x="60" y="956"/>
                </a:lnTo>
                <a:lnTo>
                  <a:pt x="59" y="956"/>
                </a:lnTo>
                <a:lnTo>
                  <a:pt x="59" y="957"/>
                </a:lnTo>
                <a:lnTo>
                  <a:pt x="58" y="957"/>
                </a:lnTo>
                <a:lnTo>
                  <a:pt x="57" y="955"/>
                </a:lnTo>
                <a:lnTo>
                  <a:pt x="56" y="954"/>
                </a:lnTo>
                <a:lnTo>
                  <a:pt x="55" y="953"/>
                </a:lnTo>
                <a:lnTo>
                  <a:pt x="54" y="952"/>
                </a:lnTo>
                <a:lnTo>
                  <a:pt x="54" y="951"/>
                </a:lnTo>
                <a:lnTo>
                  <a:pt x="51" y="949"/>
                </a:lnTo>
                <a:lnTo>
                  <a:pt x="49" y="948"/>
                </a:lnTo>
                <a:lnTo>
                  <a:pt x="47" y="947"/>
                </a:lnTo>
                <a:lnTo>
                  <a:pt x="43" y="946"/>
                </a:lnTo>
                <a:lnTo>
                  <a:pt x="40" y="945"/>
                </a:lnTo>
                <a:lnTo>
                  <a:pt x="39" y="944"/>
                </a:lnTo>
                <a:lnTo>
                  <a:pt x="33" y="942"/>
                </a:lnTo>
                <a:lnTo>
                  <a:pt x="32" y="942"/>
                </a:lnTo>
                <a:lnTo>
                  <a:pt x="31" y="940"/>
                </a:lnTo>
                <a:lnTo>
                  <a:pt x="28" y="939"/>
                </a:lnTo>
                <a:lnTo>
                  <a:pt x="25" y="939"/>
                </a:lnTo>
                <a:lnTo>
                  <a:pt x="24" y="938"/>
                </a:lnTo>
                <a:lnTo>
                  <a:pt x="23" y="938"/>
                </a:lnTo>
                <a:lnTo>
                  <a:pt x="22" y="937"/>
                </a:lnTo>
                <a:lnTo>
                  <a:pt x="20" y="937"/>
                </a:lnTo>
                <a:lnTo>
                  <a:pt x="19" y="936"/>
                </a:lnTo>
                <a:lnTo>
                  <a:pt x="15" y="936"/>
                </a:lnTo>
                <a:lnTo>
                  <a:pt x="13" y="935"/>
                </a:lnTo>
                <a:lnTo>
                  <a:pt x="11" y="935"/>
                </a:lnTo>
                <a:lnTo>
                  <a:pt x="8" y="934"/>
                </a:lnTo>
                <a:lnTo>
                  <a:pt x="6" y="934"/>
                </a:lnTo>
                <a:lnTo>
                  <a:pt x="4" y="934"/>
                </a:lnTo>
                <a:lnTo>
                  <a:pt x="0" y="934"/>
                </a:lnTo>
                <a:lnTo>
                  <a:pt x="2" y="930"/>
                </a:lnTo>
                <a:lnTo>
                  <a:pt x="3" y="927"/>
                </a:lnTo>
                <a:lnTo>
                  <a:pt x="4" y="923"/>
                </a:lnTo>
                <a:lnTo>
                  <a:pt x="5" y="922"/>
                </a:lnTo>
                <a:lnTo>
                  <a:pt x="7" y="918"/>
                </a:lnTo>
                <a:lnTo>
                  <a:pt x="7" y="915"/>
                </a:lnTo>
                <a:lnTo>
                  <a:pt x="8" y="914"/>
                </a:lnTo>
                <a:lnTo>
                  <a:pt x="8" y="913"/>
                </a:lnTo>
                <a:lnTo>
                  <a:pt x="10" y="910"/>
                </a:lnTo>
                <a:lnTo>
                  <a:pt x="11" y="905"/>
                </a:lnTo>
                <a:lnTo>
                  <a:pt x="12" y="903"/>
                </a:lnTo>
                <a:lnTo>
                  <a:pt x="13" y="902"/>
                </a:lnTo>
                <a:lnTo>
                  <a:pt x="13" y="901"/>
                </a:lnTo>
                <a:lnTo>
                  <a:pt x="12" y="902"/>
                </a:lnTo>
                <a:lnTo>
                  <a:pt x="14" y="900"/>
                </a:lnTo>
                <a:lnTo>
                  <a:pt x="17" y="898"/>
                </a:lnTo>
                <a:lnTo>
                  <a:pt x="20" y="896"/>
                </a:lnTo>
                <a:lnTo>
                  <a:pt x="21" y="896"/>
                </a:lnTo>
                <a:lnTo>
                  <a:pt x="22" y="895"/>
                </a:lnTo>
                <a:lnTo>
                  <a:pt x="23" y="894"/>
                </a:lnTo>
                <a:lnTo>
                  <a:pt x="27" y="892"/>
                </a:lnTo>
                <a:lnTo>
                  <a:pt x="37" y="886"/>
                </a:lnTo>
                <a:lnTo>
                  <a:pt x="37" y="885"/>
                </a:lnTo>
                <a:lnTo>
                  <a:pt x="38" y="885"/>
                </a:lnTo>
                <a:lnTo>
                  <a:pt x="38" y="886"/>
                </a:lnTo>
                <a:lnTo>
                  <a:pt x="54" y="876"/>
                </a:lnTo>
                <a:lnTo>
                  <a:pt x="55" y="875"/>
                </a:lnTo>
                <a:lnTo>
                  <a:pt x="56" y="873"/>
                </a:lnTo>
                <a:lnTo>
                  <a:pt x="58" y="872"/>
                </a:lnTo>
                <a:lnTo>
                  <a:pt x="59" y="872"/>
                </a:lnTo>
                <a:lnTo>
                  <a:pt x="59" y="871"/>
                </a:lnTo>
                <a:lnTo>
                  <a:pt x="60" y="871"/>
                </a:lnTo>
                <a:lnTo>
                  <a:pt x="62" y="871"/>
                </a:lnTo>
                <a:lnTo>
                  <a:pt x="64" y="869"/>
                </a:lnTo>
                <a:lnTo>
                  <a:pt x="65" y="869"/>
                </a:lnTo>
                <a:lnTo>
                  <a:pt x="65" y="868"/>
                </a:lnTo>
                <a:lnTo>
                  <a:pt x="66" y="868"/>
                </a:lnTo>
                <a:lnTo>
                  <a:pt x="66" y="867"/>
                </a:lnTo>
                <a:lnTo>
                  <a:pt x="66" y="865"/>
                </a:lnTo>
                <a:lnTo>
                  <a:pt x="68" y="864"/>
                </a:lnTo>
                <a:lnTo>
                  <a:pt x="71" y="863"/>
                </a:lnTo>
                <a:lnTo>
                  <a:pt x="73" y="862"/>
                </a:lnTo>
                <a:lnTo>
                  <a:pt x="83" y="855"/>
                </a:lnTo>
                <a:lnTo>
                  <a:pt x="90" y="851"/>
                </a:lnTo>
                <a:lnTo>
                  <a:pt x="90" y="850"/>
                </a:lnTo>
                <a:lnTo>
                  <a:pt x="89" y="850"/>
                </a:lnTo>
                <a:lnTo>
                  <a:pt x="89" y="848"/>
                </a:lnTo>
                <a:lnTo>
                  <a:pt x="89" y="847"/>
                </a:lnTo>
                <a:lnTo>
                  <a:pt x="89" y="846"/>
                </a:lnTo>
                <a:lnTo>
                  <a:pt x="89" y="845"/>
                </a:lnTo>
                <a:lnTo>
                  <a:pt x="89" y="839"/>
                </a:lnTo>
                <a:lnTo>
                  <a:pt x="89" y="837"/>
                </a:lnTo>
                <a:lnTo>
                  <a:pt x="88" y="823"/>
                </a:lnTo>
                <a:lnTo>
                  <a:pt x="83" y="809"/>
                </a:lnTo>
                <a:lnTo>
                  <a:pt x="83" y="808"/>
                </a:lnTo>
                <a:lnTo>
                  <a:pt x="80" y="800"/>
                </a:lnTo>
                <a:lnTo>
                  <a:pt x="79" y="800"/>
                </a:lnTo>
                <a:lnTo>
                  <a:pt x="79" y="797"/>
                </a:lnTo>
                <a:lnTo>
                  <a:pt x="77" y="796"/>
                </a:lnTo>
                <a:lnTo>
                  <a:pt x="75" y="792"/>
                </a:lnTo>
                <a:lnTo>
                  <a:pt x="74" y="789"/>
                </a:lnTo>
                <a:lnTo>
                  <a:pt x="74" y="788"/>
                </a:lnTo>
                <a:lnTo>
                  <a:pt x="73" y="787"/>
                </a:lnTo>
                <a:lnTo>
                  <a:pt x="72" y="786"/>
                </a:lnTo>
                <a:lnTo>
                  <a:pt x="71" y="784"/>
                </a:lnTo>
                <a:lnTo>
                  <a:pt x="71" y="783"/>
                </a:lnTo>
                <a:lnTo>
                  <a:pt x="71" y="781"/>
                </a:lnTo>
                <a:lnTo>
                  <a:pt x="71" y="780"/>
                </a:lnTo>
                <a:lnTo>
                  <a:pt x="71" y="779"/>
                </a:lnTo>
                <a:lnTo>
                  <a:pt x="71" y="778"/>
                </a:lnTo>
                <a:lnTo>
                  <a:pt x="71" y="767"/>
                </a:lnTo>
                <a:lnTo>
                  <a:pt x="71" y="766"/>
                </a:lnTo>
                <a:lnTo>
                  <a:pt x="71" y="763"/>
                </a:lnTo>
                <a:lnTo>
                  <a:pt x="71" y="762"/>
                </a:lnTo>
                <a:lnTo>
                  <a:pt x="72" y="760"/>
                </a:lnTo>
                <a:lnTo>
                  <a:pt x="72" y="759"/>
                </a:lnTo>
                <a:lnTo>
                  <a:pt x="72" y="756"/>
                </a:lnTo>
                <a:lnTo>
                  <a:pt x="73" y="755"/>
                </a:lnTo>
                <a:lnTo>
                  <a:pt x="81" y="735"/>
                </a:lnTo>
                <a:lnTo>
                  <a:pt x="84" y="730"/>
                </a:lnTo>
                <a:lnTo>
                  <a:pt x="84" y="729"/>
                </a:lnTo>
                <a:lnTo>
                  <a:pt x="84" y="728"/>
                </a:lnTo>
                <a:lnTo>
                  <a:pt x="85" y="727"/>
                </a:lnTo>
                <a:lnTo>
                  <a:pt x="88" y="723"/>
                </a:lnTo>
                <a:lnTo>
                  <a:pt x="88" y="722"/>
                </a:lnTo>
                <a:lnTo>
                  <a:pt x="88" y="721"/>
                </a:lnTo>
                <a:lnTo>
                  <a:pt x="89" y="720"/>
                </a:lnTo>
                <a:lnTo>
                  <a:pt x="89" y="719"/>
                </a:lnTo>
                <a:lnTo>
                  <a:pt x="91" y="717"/>
                </a:lnTo>
                <a:lnTo>
                  <a:pt x="91" y="716"/>
                </a:lnTo>
                <a:lnTo>
                  <a:pt x="92" y="714"/>
                </a:lnTo>
                <a:lnTo>
                  <a:pt x="94" y="709"/>
                </a:lnTo>
                <a:lnTo>
                  <a:pt x="102" y="695"/>
                </a:lnTo>
                <a:lnTo>
                  <a:pt x="105" y="691"/>
                </a:lnTo>
                <a:lnTo>
                  <a:pt x="105" y="689"/>
                </a:lnTo>
                <a:lnTo>
                  <a:pt x="106" y="688"/>
                </a:lnTo>
                <a:lnTo>
                  <a:pt x="107" y="686"/>
                </a:lnTo>
                <a:lnTo>
                  <a:pt x="108" y="683"/>
                </a:lnTo>
                <a:lnTo>
                  <a:pt x="110" y="678"/>
                </a:lnTo>
                <a:lnTo>
                  <a:pt x="111" y="675"/>
                </a:lnTo>
                <a:lnTo>
                  <a:pt x="112" y="668"/>
                </a:lnTo>
                <a:lnTo>
                  <a:pt x="114" y="662"/>
                </a:lnTo>
                <a:lnTo>
                  <a:pt x="115" y="659"/>
                </a:lnTo>
                <a:lnTo>
                  <a:pt x="115" y="656"/>
                </a:lnTo>
                <a:lnTo>
                  <a:pt x="116" y="655"/>
                </a:lnTo>
                <a:lnTo>
                  <a:pt x="116" y="654"/>
                </a:lnTo>
                <a:lnTo>
                  <a:pt x="116" y="653"/>
                </a:lnTo>
                <a:lnTo>
                  <a:pt x="116" y="652"/>
                </a:lnTo>
                <a:lnTo>
                  <a:pt x="116" y="651"/>
                </a:lnTo>
                <a:lnTo>
                  <a:pt x="117" y="651"/>
                </a:lnTo>
                <a:lnTo>
                  <a:pt x="118" y="649"/>
                </a:lnTo>
                <a:lnTo>
                  <a:pt x="125" y="641"/>
                </a:lnTo>
                <a:lnTo>
                  <a:pt x="128" y="637"/>
                </a:lnTo>
                <a:lnTo>
                  <a:pt x="129" y="636"/>
                </a:lnTo>
                <a:lnTo>
                  <a:pt x="129" y="635"/>
                </a:lnTo>
                <a:lnTo>
                  <a:pt x="131" y="634"/>
                </a:lnTo>
                <a:lnTo>
                  <a:pt x="137" y="626"/>
                </a:lnTo>
                <a:lnTo>
                  <a:pt x="140" y="624"/>
                </a:lnTo>
                <a:lnTo>
                  <a:pt x="140" y="622"/>
                </a:lnTo>
                <a:lnTo>
                  <a:pt x="141" y="622"/>
                </a:lnTo>
                <a:lnTo>
                  <a:pt x="141" y="621"/>
                </a:lnTo>
                <a:lnTo>
                  <a:pt x="142" y="621"/>
                </a:lnTo>
                <a:lnTo>
                  <a:pt x="142" y="620"/>
                </a:lnTo>
                <a:lnTo>
                  <a:pt x="143" y="619"/>
                </a:lnTo>
                <a:lnTo>
                  <a:pt x="143" y="618"/>
                </a:lnTo>
                <a:lnTo>
                  <a:pt x="144" y="618"/>
                </a:lnTo>
                <a:lnTo>
                  <a:pt x="144" y="617"/>
                </a:lnTo>
                <a:lnTo>
                  <a:pt x="145" y="616"/>
                </a:lnTo>
                <a:lnTo>
                  <a:pt x="151" y="609"/>
                </a:lnTo>
                <a:lnTo>
                  <a:pt x="152" y="608"/>
                </a:lnTo>
                <a:lnTo>
                  <a:pt x="153" y="607"/>
                </a:lnTo>
                <a:lnTo>
                  <a:pt x="154" y="605"/>
                </a:lnTo>
                <a:lnTo>
                  <a:pt x="154" y="604"/>
                </a:lnTo>
                <a:lnTo>
                  <a:pt x="157" y="603"/>
                </a:lnTo>
                <a:lnTo>
                  <a:pt x="160" y="597"/>
                </a:lnTo>
                <a:lnTo>
                  <a:pt x="162" y="596"/>
                </a:lnTo>
                <a:lnTo>
                  <a:pt x="163" y="595"/>
                </a:lnTo>
                <a:lnTo>
                  <a:pt x="164" y="595"/>
                </a:lnTo>
                <a:lnTo>
                  <a:pt x="167" y="594"/>
                </a:lnTo>
                <a:lnTo>
                  <a:pt x="169" y="593"/>
                </a:lnTo>
                <a:lnTo>
                  <a:pt x="171" y="592"/>
                </a:lnTo>
                <a:lnTo>
                  <a:pt x="171" y="591"/>
                </a:lnTo>
                <a:lnTo>
                  <a:pt x="172" y="591"/>
                </a:lnTo>
                <a:lnTo>
                  <a:pt x="174" y="589"/>
                </a:lnTo>
                <a:lnTo>
                  <a:pt x="175" y="588"/>
                </a:lnTo>
                <a:lnTo>
                  <a:pt x="175" y="587"/>
                </a:lnTo>
                <a:lnTo>
                  <a:pt x="176" y="587"/>
                </a:lnTo>
                <a:lnTo>
                  <a:pt x="176" y="586"/>
                </a:lnTo>
                <a:lnTo>
                  <a:pt x="177" y="586"/>
                </a:lnTo>
                <a:lnTo>
                  <a:pt x="180" y="586"/>
                </a:lnTo>
                <a:lnTo>
                  <a:pt x="181" y="585"/>
                </a:lnTo>
                <a:lnTo>
                  <a:pt x="183" y="585"/>
                </a:lnTo>
                <a:lnTo>
                  <a:pt x="183" y="584"/>
                </a:lnTo>
                <a:lnTo>
                  <a:pt x="184" y="584"/>
                </a:lnTo>
                <a:lnTo>
                  <a:pt x="185" y="583"/>
                </a:lnTo>
                <a:lnTo>
                  <a:pt x="186" y="583"/>
                </a:lnTo>
                <a:lnTo>
                  <a:pt x="188" y="582"/>
                </a:lnTo>
                <a:lnTo>
                  <a:pt x="188" y="580"/>
                </a:lnTo>
                <a:lnTo>
                  <a:pt x="189" y="580"/>
                </a:lnTo>
                <a:lnTo>
                  <a:pt x="191" y="579"/>
                </a:lnTo>
                <a:lnTo>
                  <a:pt x="192" y="578"/>
                </a:lnTo>
                <a:lnTo>
                  <a:pt x="193" y="578"/>
                </a:lnTo>
                <a:lnTo>
                  <a:pt x="195" y="577"/>
                </a:lnTo>
                <a:lnTo>
                  <a:pt x="196" y="576"/>
                </a:lnTo>
                <a:lnTo>
                  <a:pt x="196" y="572"/>
                </a:lnTo>
                <a:lnTo>
                  <a:pt x="196" y="571"/>
                </a:lnTo>
                <a:lnTo>
                  <a:pt x="196" y="570"/>
                </a:lnTo>
                <a:lnTo>
                  <a:pt x="196" y="569"/>
                </a:lnTo>
                <a:lnTo>
                  <a:pt x="196" y="568"/>
                </a:lnTo>
                <a:lnTo>
                  <a:pt x="196" y="567"/>
                </a:lnTo>
                <a:lnTo>
                  <a:pt x="196" y="566"/>
                </a:lnTo>
                <a:lnTo>
                  <a:pt x="196" y="562"/>
                </a:lnTo>
                <a:lnTo>
                  <a:pt x="196" y="558"/>
                </a:lnTo>
                <a:lnTo>
                  <a:pt x="196" y="557"/>
                </a:lnTo>
                <a:lnTo>
                  <a:pt x="196" y="555"/>
                </a:lnTo>
                <a:lnTo>
                  <a:pt x="196" y="554"/>
                </a:lnTo>
                <a:lnTo>
                  <a:pt x="196" y="552"/>
                </a:lnTo>
                <a:lnTo>
                  <a:pt x="196" y="550"/>
                </a:lnTo>
                <a:lnTo>
                  <a:pt x="196" y="549"/>
                </a:lnTo>
                <a:lnTo>
                  <a:pt x="196" y="546"/>
                </a:lnTo>
                <a:lnTo>
                  <a:pt x="196" y="544"/>
                </a:lnTo>
                <a:lnTo>
                  <a:pt x="196" y="543"/>
                </a:lnTo>
                <a:lnTo>
                  <a:pt x="196" y="538"/>
                </a:lnTo>
                <a:lnTo>
                  <a:pt x="196" y="535"/>
                </a:lnTo>
                <a:lnTo>
                  <a:pt x="196" y="533"/>
                </a:lnTo>
                <a:lnTo>
                  <a:pt x="196" y="530"/>
                </a:lnTo>
                <a:lnTo>
                  <a:pt x="196" y="526"/>
                </a:lnTo>
                <a:lnTo>
                  <a:pt x="196" y="522"/>
                </a:lnTo>
                <a:lnTo>
                  <a:pt x="197" y="521"/>
                </a:lnTo>
                <a:lnTo>
                  <a:pt x="200" y="519"/>
                </a:lnTo>
                <a:lnTo>
                  <a:pt x="201" y="518"/>
                </a:lnTo>
                <a:lnTo>
                  <a:pt x="202" y="517"/>
                </a:lnTo>
                <a:lnTo>
                  <a:pt x="204" y="515"/>
                </a:lnTo>
                <a:lnTo>
                  <a:pt x="205" y="512"/>
                </a:lnTo>
                <a:lnTo>
                  <a:pt x="205" y="511"/>
                </a:lnTo>
                <a:lnTo>
                  <a:pt x="205" y="509"/>
                </a:lnTo>
                <a:lnTo>
                  <a:pt x="206" y="509"/>
                </a:lnTo>
                <a:lnTo>
                  <a:pt x="207" y="508"/>
                </a:lnTo>
                <a:lnTo>
                  <a:pt x="209" y="508"/>
                </a:lnTo>
                <a:lnTo>
                  <a:pt x="210" y="508"/>
                </a:lnTo>
                <a:lnTo>
                  <a:pt x="211" y="508"/>
                </a:lnTo>
                <a:lnTo>
                  <a:pt x="211" y="507"/>
                </a:lnTo>
                <a:lnTo>
                  <a:pt x="212" y="507"/>
                </a:lnTo>
                <a:lnTo>
                  <a:pt x="212" y="492"/>
                </a:lnTo>
                <a:lnTo>
                  <a:pt x="212" y="491"/>
                </a:lnTo>
                <a:lnTo>
                  <a:pt x="212" y="490"/>
                </a:lnTo>
                <a:lnTo>
                  <a:pt x="212" y="488"/>
                </a:lnTo>
                <a:lnTo>
                  <a:pt x="212" y="487"/>
                </a:lnTo>
                <a:lnTo>
                  <a:pt x="212" y="485"/>
                </a:lnTo>
                <a:lnTo>
                  <a:pt x="212" y="482"/>
                </a:lnTo>
                <a:lnTo>
                  <a:pt x="212" y="478"/>
                </a:lnTo>
                <a:lnTo>
                  <a:pt x="212" y="476"/>
                </a:lnTo>
                <a:lnTo>
                  <a:pt x="212" y="472"/>
                </a:lnTo>
                <a:lnTo>
                  <a:pt x="212" y="469"/>
                </a:lnTo>
                <a:lnTo>
                  <a:pt x="212" y="466"/>
                </a:lnTo>
                <a:lnTo>
                  <a:pt x="212" y="465"/>
                </a:lnTo>
                <a:lnTo>
                  <a:pt x="212" y="462"/>
                </a:lnTo>
                <a:lnTo>
                  <a:pt x="212" y="460"/>
                </a:lnTo>
                <a:lnTo>
                  <a:pt x="212" y="459"/>
                </a:lnTo>
                <a:lnTo>
                  <a:pt x="212" y="457"/>
                </a:lnTo>
                <a:lnTo>
                  <a:pt x="214" y="457"/>
                </a:lnTo>
                <a:lnTo>
                  <a:pt x="217" y="457"/>
                </a:lnTo>
                <a:lnTo>
                  <a:pt x="221" y="457"/>
                </a:lnTo>
                <a:lnTo>
                  <a:pt x="222" y="457"/>
                </a:lnTo>
                <a:lnTo>
                  <a:pt x="223" y="457"/>
                </a:lnTo>
                <a:lnTo>
                  <a:pt x="226" y="457"/>
                </a:lnTo>
                <a:lnTo>
                  <a:pt x="227" y="457"/>
                </a:lnTo>
                <a:lnTo>
                  <a:pt x="228" y="457"/>
                </a:lnTo>
                <a:lnTo>
                  <a:pt x="228" y="454"/>
                </a:lnTo>
                <a:lnTo>
                  <a:pt x="228" y="453"/>
                </a:lnTo>
                <a:lnTo>
                  <a:pt x="228" y="452"/>
                </a:lnTo>
                <a:lnTo>
                  <a:pt x="228" y="450"/>
                </a:lnTo>
                <a:lnTo>
                  <a:pt x="228" y="449"/>
                </a:lnTo>
                <a:lnTo>
                  <a:pt x="228" y="448"/>
                </a:lnTo>
                <a:lnTo>
                  <a:pt x="228" y="445"/>
                </a:lnTo>
                <a:lnTo>
                  <a:pt x="228" y="444"/>
                </a:lnTo>
                <a:lnTo>
                  <a:pt x="228" y="441"/>
                </a:lnTo>
                <a:lnTo>
                  <a:pt x="232" y="441"/>
                </a:lnTo>
                <a:lnTo>
                  <a:pt x="236" y="441"/>
                </a:lnTo>
                <a:lnTo>
                  <a:pt x="243" y="441"/>
                </a:lnTo>
                <a:lnTo>
                  <a:pt x="244" y="441"/>
                </a:lnTo>
                <a:lnTo>
                  <a:pt x="244" y="440"/>
                </a:lnTo>
                <a:lnTo>
                  <a:pt x="244" y="436"/>
                </a:lnTo>
                <a:lnTo>
                  <a:pt x="244" y="429"/>
                </a:lnTo>
                <a:lnTo>
                  <a:pt x="244" y="425"/>
                </a:lnTo>
                <a:lnTo>
                  <a:pt x="244" y="424"/>
                </a:lnTo>
                <a:lnTo>
                  <a:pt x="245" y="424"/>
                </a:lnTo>
                <a:lnTo>
                  <a:pt x="246" y="424"/>
                </a:lnTo>
                <a:lnTo>
                  <a:pt x="247" y="424"/>
                </a:lnTo>
                <a:lnTo>
                  <a:pt x="248" y="424"/>
                </a:lnTo>
                <a:lnTo>
                  <a:pt x="250" y="424"/>
                </a:lnTo>
                <a:lnTo>
                  <a:pt x="252" y="424"/>
                </a:lnTo>
                <a:lnTo>
                  <a:pt x="260" y="424"/>
                </a:lnTo>
                <a:lnTo>
                  <a:pt x="260" y="423"/>
                </a:lnTo>
                <a:lnTo>
                  <a:pt x="260" y="421"/>
                </a:lnTo>
                <a:lnTo>
                  <a:pt x="260" y="420"/>
                </a:lnTo>
                <a:lnTo>
                  <a:pt x="260" y="419"/>
                </a:lnTo>
                <a:lnTo>
                  <a:pt x="260" y="418"/>
                </a:lnTo>
                <a:lnTo>
                  <a:pt x="260" y="415"/>
                </a:lnTo>
                <a:lnTo>
                  <a:pt x="260" y="412"/>
                </a:lnTo>
                <a:lnTo>
                  <a:pt x="260" y="411"/>
                </a:lnTo>
                <a:lnTo>
                  <a:pt x="260" y="410"/>
                </a:lnTo>
                <a:lnTo>
                  <a:pt x="260" y="409"/>
                </a:lnTo>
                <a:lnTo>
                  <a:pt x="260" y="404"/>
                </a:lnTo>
                <a:lnTo>
                  <a:pt x="260" y="403"/>
                </a:lnTo>
                <a:lnTo>
                  <a:pt x="260" y="401"/>
                </a:lnTo>
                <a:lnTo>
                  <a:pt x="266" y="401"/>
                </a:lnTo>
                <a:lnTo>
                  <a:pt x="271" y="401"/>
                </a:lnTo>
                <a:lnTo>
                  <a:pt x="272" y="401"/>
                </a:lnTo>
                <a:lnTo>
                  <a:pt x="274" y="401"/>
                </a:lnTo>
                <a:lnTo>
                  <a:pt x="275" y="401"/>
                </a:lnTo>
                <a:lnTo>
                  <a:pt x="275" y="399"/>
                </a:lnTo>
                <a:lnTo>
                  <a:pt x="275" y="396"/>
                </a:lnTo>
                <a:lnTo>
                  <a:pt x="275" y="392"/>
                </a:lnTo>
                <a:lnTo>
                  <a:pt x="275" y="391"/>
                </a:lnTo>
                <a:lnTo>
                  <a:pt x="275" y="390"/>
                </a:lnTo>
                <a:lnTo>
                  <a:pt x="275" y="388"/>
                </a:lnTo>
                <a:lnTo>
                  <a:pt x="275" y="387"/>
                </a:lnTo>
                <a:lnTo>
                  <a:pt x="275" y="386"/>
                </a:lnTo>
                <a:lnTo>
                  <a:pt x="275" y="385"/>
                </a:lnTo>
                <a:lnTo>
                  <a:pt x="275" y="384"/>
                </a:lnTo>
                <a:lnTo>
                  <a:pt x="276" y="384"/>
                </a:lnTo>
                <a:lnTo>
                  <a:pt x="279" y="384"/>
                </a:lnTo>
                <a:lnTo>
                  <a:pt x="280" y="384"/>
                </a:lnTo>
                <a:lnTo>
                  <a:pt x="281" y="384"/>
                </a:lnTo>
                <a:lnTo>
                  <a:pt x="282" y="384"/>
                </a:lnTo>
                <a:lnTo>
                  <a:pt x="283" y="384"/>
                </a:lnTo>
                <a:lnTo>
                  <a:pt x="284" y="384"/>
                </a:lnTo>
                <a:lnTo>
                  <a:pt x="286" y="384"/>
                </a:lnTo>
                <a:lnTo>
                  <a:pt x="287" y="384"/>
                </a:lnTo>
                <a:lnTo>
                  <a:pt x="290" y="384"/>
                </a:lnTo>
                <a:lnTo>
                  <a:pt x="291" y="384"/>
                </a:lnTo>
                <a:lnTo>
                  <a:pt x="291" y="383"/>
                </a:lnTo>
                <a:lnTo>
                  <a:pt x="291" y="382"/>
                </a:lnTo>
                <a:lnTo>
                  <a:pt x="291" y="380"/>
                </a:lnTo>
                <a:lnTo>
                  <a:pt x="291" y="379"/>
                </a:lnTo>
                <a:lnTo>
                  <a:pt x="291" y="378"/>
                </a:lnTo>
                <a:lnTo>
                  <a:pt x="291" y="377"/>
                </a:lnTo>
                <a:lnTo>
                  <a:pt x="291" y="373"/>
                </a:lnTo>
                <a:lnTo>
                  <a:pt x="291" y="371"/>
                </a:lnTo>
                <a:lnTo>
                  <a:pt x="291" y="369"/>
                </a:lnTo>
                <a:lnTo>
                  <a:pt x="291" y="368"/>
                </a:lnTo>
                <a:lnTo>
                  <a:pt x="300" y="368"/>
                </a:lnTo>
                <a:lnTo>
                  <a:pt x="301" y="368"/>
                </a:lnTo>
                <a:lnTo>
                  <a:pt x="302" y="368"/>
                </a:lnTo>
                <a:lnTo>
                  <a:pt x="304" y="368"/>
                </a:lnTo>
                <a:lnTo>
                  <a:pt x="305" y="368"/>
                </a:lnTo>
                <a:lnTo>
                  <a:pt x="306" y="368"/>
                </a:lnTo>
                <a:lnTo>
                  <a:pt x="307" y="368"/>
                </a:lnTo>
                <a:lnTo>
                  <a:pt x="308" y="368"/>
                </a:lnTo>
                <a:lnTo>
                  <a:pt x="324" y="368"/>
                </a:lnTo>
                <a:lnTo>
                  <a:pt x="324" y="367"/>
                </a:lnTo>
                <a:lnTo>
                  <a:pt x="324" y="366"/>
                </a:lnTo>
                <a:lnTo>
                  <a:pt x="324" y="361"/>
                </a:lnTo>
                <a:lnTo>
                  <a:pt x="324" y="356"/>
                </a:lnTo>
                <a:lnTo>
                  <a:pt x="324" y="352"/>
                </a:lnTo>
                <a:lnTo>
                  <a:pt x="324" y="346"/>
                </a:lnTo>
                <a:lnTo>
                  <a:pt x="324" y="345"/>
                </a:lnTo>
                <a:lnTo>
                  <a:pt x="324" y="344"/>
                </a:lnTo>
                <a:lnTo>
                  <a:pt x="324" y="338"/>
                </a:lnTo>
                <a:lnTo>
                  <a:pt x="324" y="335"/>
                </a:lnTo>
                <a:lnTo>
                  <a:pt x="338" y="335"/>
                </a:lnTo>
                <a:lnTo>
                  <a:pt x="341" y="335"/>
                </a:lnTo>
                <a:lnTo>
                  <a:pt x="345" y="335"/>
                </a:lnTo>
                <a:lnTo>
                  <a:pt x="351" y="335"/>
                </a:lnTo>
                <a:lnTo>
                  <a:pt x="356" y="335"/>
                </a:lnTo>
                <a:lnTo>
                  <a:pt x="357" y="335"/>
                </a:lnTo>
                <a:lnTo>
                  <a:pt x="361" y="335"/>
                </a:lnTo>
                <a:lnTo>
                  <a:pt x="362" y="335"/>
                </a:lnTo>
                <a:lnTo>
                  <a:pt x="364" y="335"/>
                </a:lnTo>
                <a:lnTo>
                  <a:pt x="364" y="334"/>
                </a:lnTo>
                <a:lnTo>
                  <a:pt x="367" y="334"/>
                </a:lnTo>
                <a:lnTo>
                  <a:pt x="375" y="334"/>
                </a:lnTo>
                <a:lnTo>
                  <a:pt x="382" y="334"/>
                </a:lnTo>
                <a:lnTo>
                  <a:pt x="385" y="334"/>
                </a:lnTo>
                <a:lnTo>
                  <a:pt x="386" y="334"/>
                </a:lnTo>
                <a:lnTo>
                  <a:pt x="387" y="334"/>
                </a:lnTo>
                <a:lnTo>
                  <a:pt x="388" y="334"/>
                </a:lnTo>
                <a:lnTo>
                  <a:pt x="388" y="333"/>
                </a:lnTo>
                <a:lnTo>
                  <a:pt x="388" y="332"/>
                </a:lnTo>
                <a:lnTo>
                  <a:pt x="388" y="329"/>
                </a:lnTo>
                <a:lnTo>
                  <a:pt x="388" y="328"/>
                </a:lnTo>
                <a:lnTo>
                  <a:pt x="388" y="327"/>
                </a:lnTo>
                <a:lnTo>
                  <a:pt x="388" y="326"/>
                </a:lnTo>
                <a:lnTo>
                  <a:pt x="388" y="324"/>
                </a:lnTo>
                <a:lnTo>
                  <a:pt x="388" y="323"/>
                </a:lnTo>
                <a:lnTo>
                  <a:pt x="388" y="320"/>
                </a:lnTo>
                <a:lnTo>
                  <a:pt x="388" y="318"/>
                </a:lnTo>
                <a:lnTo>
                  <a:pt x="388" y="317"/>
                </a:lnTo>
                <a:lnTo>
                  <a:pt x="388" y="316"/>
                </a:lnTo>
                <a:lnTo>
                  <a:pt x="388" y="315"/>
                </a:lnTo>
                <a:lnTo>
                  <a:pt x="388" y="313"/>
                </a:lnTo>
                <a:lnTo>
                  <a:pt x="388" y="311"/>
                </a:lnTo>
                <a:lnTo>
                  <a:pt x="388" y="310"/>
                </a:lnTo>
                <a:lnTo>
                  <a:pt x="388" y="309"/>
                </a:lnTo>
                <a:lnTo>
                  <a:pt x="388" y="307"/>
                </a:lnTo>
                <a:lnTo>
                  <a:pt x="388" y="304"/>
                </a:lnTo>
                <a:lnTo>
                  <a:pt x="388" y="303"/>
                </a:lnTo>
                <a:lnTo>
                  <a:pt x="388" y="301"/>
                </a:lnTo>
                <a:lnTo>
                  <a:pt x="390" y="301"/>
                </a:lnTo>
                <a:lnTo>
                  <a:pt x="392" y="301"/>
                </a:lnTo>
                <a:lnTo>
                  <a:pt x="393" y="301"/>
                </a:lnTo>
                <a:lnTo>
                  <a:pt x="394" y="301"/>
                </a:lnTo>
                <a:lnTo>
                  <a:pt x="398" y="301"/>
                </a:lnTo>
                <a:lnTo>
                  <a:pt x="399" y="301"/>
                </a:lnTo>
                <a:lnTo>
                  <a:pt x="408" y="301"/>
                </a:lnTo>
                <a:lnTo>
                  <a:pt x="417" y="301"/>
                </a:lnTo>
                <a:lnTo>
                  <a:pt x="419" y="301"/>
                </a:lnTo>
                <a:lnTo>
                  <a:pt x="421" y="301"/>
                </a:lnTo>
                <a:lnTo>
                  <a:pt x="421" y="300"/>
                </a:lnTo>
                <a:lnTo>
                  <a:pt x="421" y="299"/>
                </a:lnTo>
                <a:lnTo>
                  <a:pt x="421" y="293"/>
                </a:lnTo>
                <a:lnTo>
                  <a:pt x="421" y="292"/>
                </a:lnTo>
                <a:lnTo>
                  <a:pt x="421" y="291"/>
                </a:lnTo>
                <a:lnTo>
                  <a:pt x="421" y="290"/>
                </a:lnTo>
                <a:lnTo>
                  <a:pt x="421" y="288"/>
                </a:lnTo>
                <a:lnTo>
                  <a:pt x="421" y="287"/>
                </a:lnTo>
                <a:lnTo>
                  <a:pt x="421" y="283"/>
                </a:lnTo>
                <a:lnTo>
                  <a:pt x="421" y="279"/>
                </a:lnTo>
                <a:lnTo>
                  <a:pt x="421" y="278"/>
                </a:lnTo>
                <a:lnTo>
                  <a:pt x="421" y="269"/>
                </a:lnTo>
                <a:lnTo>
                  <a:pt x="420" y="268"/>
                </a:lnTo>
                <a:lnTo>
                  <a:pt x="421" y="268"/>
                </a:lnTo>
                <a:lnTo>
                  <a:pt x="425" y="268"/>
                </a:lnTo>
                <a:lnTo>
                  <a:pt x="426" y="268"/>
                </a:lnTo>
                <a:lnTo>
                  <a:pt x="428" y="268"/>
                </a:lnTo>
                <a:lnTo>
                  <a:pt x="429" y="268"/>
                </a:lnTo>
                <a:lnTo>
                  <a:pt x="431" y="268"/>
                </a:lnTo>
                <a:lnTo>
                  <a:pt x="433" y="268"/>
                </a:lnTo>
                <a:lnTo>
                  <a:pt x="434" y="268"/>
                </a:lnTo>
                <a:lnTo>
                  <a:pt x="435" y="268"/>
                </a:lnTo>
                <a:lnTo>
                  <a:pt x="436" y="268"/>
                </a:lnTo>
                <a:lnTo>
                  <a:pt x="437" y="268"/>
                </a:lnTo>
                <a:lnTo>
                  <a:pt x="438" y="268"/>
                </a:lnTo>
                <a:lnTo>
                  <a:pt x="439" y="268"/>
                </a:lnTo>
                <a:lnTo>
                  <a:pt x="444" y="268"/>
                </a:lnTo>
                <a:lnTo>
                  <a:pt x="445" y="268"/>
                </a:lnTo>
                <a:lnTo>
                  <a:pt x="446" y="268"/>
                </a:lnTo>
                <a:lnTo>
                  <a:pt x="447" y="268"/>
                </a:lnTo>
                <a:lnTo>
                  <a:pt x="450" y="268"/>
                </a:lnTo>
                <a:lnTo>
                  <a:pt x="451" y="268"/>
                </a:lnTo>
                <a:lnTo>
                  <a:pt x="453" y="268"/>
                </a:lnTo>
                <a:lnTo>
                  <a:pt x="453" y="267"/>
                </a:lnTo>
                <a:lnTo>
                  <a:pt x="453" y="262"/>
                </a:lnTo>
                <a:lnTo>
                  <a:pt x="453" y="261"/>
                </a:lnTo>
                <a:lnTo>
                  <a:pt x="453" y="260"/>
                </a:lnTo>
                <a:lnTo>
                  <a:pt x="453" y="259"/>
                </a:lnTo>
                <a:lnTo>
                  <a:pt x="453" y="257"/>
                </a:lnTo>
                <a:lnTo>
                  <a:pt x="453" y="254"/>
                </a:lnTo>
                <a:lnTo>
                  <a:pt x="453" y="253"/>
                </a:lnTo>
                <a:lnTo>
                  <a:pt x="453" y="252"/>
                </a:lnTo>
                <a:lnTo>
                  <a:pt x="453" y="250"/>
                </a:lnTo>
                <a:lnTo>
                  <a:pt x="453" y="249"/>
                </a:lnTo>
                <a:lnTo>
                  <a:pt x="453" y="244"/>
                </a:lnTo>
                <a:lnTo>
                  <a:pt x="453" y="240"/>
                </a:lnTo>
                <a:lnTo>
                  <a:pt x="453" y="235"/>
                </a:lnTo>
                <a:lnTo>
                  <a:pt x="454" y="235"/>
                </a:lnTo>
                <a:lnTo>
                  <a:pt x="460" y="235"/>
                </a:lnTo>
                <a:lnTo>
                  <a:pt x="461" y="235"/>
                </a:lnTo>
                <a:lnTo>
                  <a:pt x="463" y="235"/>
                </a:lnTo>
                <a:lnTo>
                  <a:pt x="465" y="235"/>
                </a:lnTo>
                <a:lnTo>
                  <a:pt x="467" y="235"/>
                </a:lnTo>
                <a:lnTo>
                  <a:pt x="468" y="235"/>
                </a:lnTo>
                <a:lnTo>
                  <a:pt x="470" y="235"/>
                </a:lnTo>
                <a:lnTo>
                  <a:pt x="471" y="235"/>
                </a:lnTo>
                <a:lnTo>
                  <a:pt x="472" y="235"/>
                </a:lnTo>
                <a:lnTo>
                  <a:pt x="473" y="235"/>
                </a:lnTo>
                <a:lnTo>
                  <a:pt x="474" y="235"/>
                </a:lnTo>
                <a:lnTo>
                  <a:pt x="477" y="235"/>
                </a:lnTo>
                <a:lnTo>
                  <a:pt x="481" y="235"/>
                </a:lnTo>
                <a:lnTo>
                  <a:pt x="486" y="235"/>
                </a:lnTo>
                <a:lnTo>
                  <a:pt x="486" y="234"/>
                </a:lnTo>
                <a:lnTo>
                  <a:pt x="486" y="229"/>
                </a:lnTo>
                <a:lnTo>
                  <a:pt x="486" y="223"/>
                </a:lnTo>
                <a:lnTo>
                  <a:pt x="486" y="219"/>
                </a:lnTo>
                <a:lnTo>
                  <a:pt x="486" y="218"/>
                </a:lnTo>
                <a:lnTo>
                  <a:pt x="486" y="214"/>
                </a:lnTo>
                <a:lnTo>
                  <a:pt x="486" y="210"/>
                </a:lnTo>
                <a:lnTo>
                  <a:pt x="486" y="209"/>
                </a:lnTo>
                <a:lnTo>
                  <a:pt x="486" y="203"/>
                </a:lnTo>
                <a:lnTo>
                  <a:pt x="486" y="202"/>
                </a:lnTo>
                <a:lnTo>
                  <a:pt x="489" y="202"/>
                </a:lnTo>
                <a:lnTo>
                  <a:pt x="491" y="202"/>
                </a:lnTo>
                <a:lnTo>
                  <a:pt x="494" y="202"/>
                </a:lnTo>
                <a:lnTo>
                  <a:pt x="495" y="202"/>
                </a:lnTo>
                <a:lnTo>
                  <a:pt x="496" y="202"/>
                </a:lnTo>
                <a:lnTo>
                  <a:pt x="502" y="202"/>
                </a:lnTo>
                <a:lnTo>
                  <a:pt x="507" y="202"/>
                </a:lnTo>
                <a:lnTo>
                  <a:pt x="519" y="202"/>
                </a:lnTo>
                <a:lnTo>
                  <a:pt x="519" y="191"/>
                </a:lnTo>
                <a:lnTo>
                  <a:pt x="519" y="189"/>
                </a:lnTo>
                <a:lnTo>
                  <a:pt x="519" y="186"/>
                </a:lnTo>
                <a:lnTo>
                  <a:pt x="519" y="185"/>
                </a:lnTo>
                <a:lnTo>
                  <a:pt x="519" y="175"/>
                </a:lnTo>
                <a:lnTo>
                  <a:pt x="519" y="173"/>
                </a:lnTo>
                <a:lnTo>
                  <a:pt x="519" y="170"/>
                </a:lnTo>
                <a:lnTo>
                  <a:pt x="519" y="169"/>
                </a:lnTo>
                <a:lnTo>
                  <a:pt x="519" y="165"/>
                </a:lnTo>
                <a:lnTo>
                  <a:pt x="519" y="164"/>
                </a:lnTo>
                <a:lnTo>
                  <a:pt x="519" y="162"/>
                </a:lnTo>
                <a:lnTo>
                  <a:pt x="519" y="161"/>
                </a:lnTo>
                <a:lnTo>
                  <a:pt x="519" y="160"/>
                </a:lnTo>
                <a:lnTo>
                  <a:pt x="519" y="158"/>
                </a:lnTo>
                <a:lnTo>
                  <a:pt x="519" y="157"/>
                </a:lnTo>
                <a:lnTo>
                  <a:pt x="519" y="156"/>
                </a:lnTo>
                <a:lnTo>
                  <a:pt x="519" y="153"/>
                </a:lnTo>
                <a:lnTo>
                  <a:pt x="519" y="151"/>
                </a:lnTo>
                <a:lnTo>
                  <a:pt x="519" y="150"/>
                </a:lnTo>
                <a:lnTo>
                  <a:pt x="519" y="148"/>
                </a:lnTo>
                <a:lnTo>
                  <a:pt x="519" y="147"/>
                </a:lnTo>
                <a:lnTo>
                  <a:pt x="519" y="145"/>
                </a:lnTo>
                <a:lnTo>
                  <a:pt x="519" y="144"/>
                </a:lnTo>
                <a:lnTo>
                  <a:pt x="519" y="143"/>
                </a:lnTo>
                <a:lnTo>
                  <a:pt x="519" y="142"/>
                </a:lnTo>
                <a:lnTo>
                  <a:pt x="519" y="141"/>
                </a:lnTo>
                <a:lnTo>
                  <a:pt x="519" y="140"/>
                </a:lnTo>
                <a:lnTo>
                  <a:pt x="519" y="139"/>
                </a:lnTo>
                <a:lnTo>
                  <a:pt x="519" y="137"/>
                </a:lnTo>
                <a:lnTo>
                  <a:pt x="519" y="136"/>
                </a:lnTo>
                <a:lnTo>
                  <a:pt x="519" y="135"/>
                </a:lnTo>
                <a:lnTo>
                  <a:pt x="519" y="134"/>
                </a:lnTo>
                <a:lnTo>
                  <a:pt x="519" y="133"/>
                </a:lnTo>
                <a:lnTo>
                  <a:pt x="519" y="132"/>
                </a:lnTo>
                <a:lnTo>
                  <a:pt x="519" y="129"/>
                </a:lnTo>
                <a:lnTo>
                  <a:pt x="519" y="128"/>
                </a:lnTo>
                <a:lnTo>
                  <a:pt x="519" y="118"/>
                </a:lnTo>
                <a:lnTo>
                  <a:pt x="519" y="117"/>
                </a:lnTo>
                <a:lnTo>
                  <a:pt x="519" y="111"/>
                </a:lnTo>
                <a:lnTo>
                  <a:pt x="519" y="105"/>
                </a:lnTo>
                <a:lnTo>
                  <a:pt x="519" y="103"/>
                </a:lnTo>
                <a:lnTo>
                  <a:pt x="519" y="101"/>
                </a:lnTo>
                <a:lnTo>
                  <a:pt x="519" y="91"/>
                </a:lnTo>
                <a:lnTo>
                  <a:pt x="519" y="89"/>
                </a:lnTo>
                <a:lnTo>
                  <a:pt x="519" y="87"/>
                </a:lnTo>
                <a:lnTo>
                  <a:pt x="519" y="86"/>
                </a:lnTo>
                <a:lnTo>
                  <a:pt x="519" y="85"/>
                </a:lnTo>
                <a:lnTo>
                  <a:pt x="519" y="84"/>
                </a:lnTo>
                <a:lnTo>
                  <a:pt x="519" y="83"/>
                </a:lnTo>
                <a:lnTo>
                  <a:pt x="519" y="82"/>
                </a:lnTo>
                <a:lnTo>
                  <a:pt x="519" y="81"/>
                </a:lnTo>
                <a:lnTo>
                  <a:pt x="519" y="78"/>
                </a:lnTo>
                <a:lnTo>
                  <a:pt x="519" y="77"/>
                </a:lnTo>
                <a:lnTo>
                  <a:pt x="519" y="72"/>
                </a:lnTo>
                <a:lnTo>
                  <a:pt x="519" y="70"/>
                </a:lnTo>
                <a:lnTo>
                  <a:pt x="519" y="69"/>
                </a:lnTo>
                <a:lnTo>
                  <a:pt x="519" y="68"/>
                </a:lnTo>
                <a:lnTo>
                  <a:pt x="519" y="67"/>
                </a:lnTo>
                <a:lnTo>
                  <a:pt x="519" y="66"/>
                </a:lnTo>
                <a:lnTo>
                  <a:pt x="519" y="65"/>
                </a:lnTo>
                <a:lnTo>
                  <a:pt x="519" y="64"/>
                </a:lnTo>
                <a:lnTo>
                  <a:pt x="519" y="62"/>
                </a:lnTo>
                <a:lnTo>
                  <a:pt x="519" y="61"/>
                </a:lnTo>
                <a:lnTo>
                  <a:pt x="519" y="60"/>
                </a:lnTo>
                <a:lnTo>
                  <a:pt x="519" y="59"/>
                </a:lnTo>
                <a:lnTo>
                  <a:pt x="519" y="58"/>
                </a:lnTo>
                <a:lnTo>
                  <a:pt x="519" y="57"/>
                </a:lnTo>
                <a:lnTo>
                  <a:pt x="519" y="55"/>
                </a:lnTo>
                <a:lnTo>
                  <a:pt x="519" y="53"/>
                </a:lnTo>
                <a:lnTo>
                  <a:pt x="519" y="52"/>
                </a:lnTo>
                <a:lnTo>
                  <a:pt x="519" y="51"/>
                </a:lnTo>
                <a:lnTo>
                  <a:pt x="519" y="50"/>
                </a:lnTo>
                <a:lnTo>
                  <a:pt x="519" y="49"/>
                </a:lnTo>
                <a:lnTo>
                  <a:pt x="519" y="48"/>
                </a:lnTo>
                <a:lnTo>
                  <a:pt x="519" y="47"/>
                </a:lnTo>
                <a:lnTo>
                  <a:pt x="519" y="45"/>
                </a:lnTo>
                <a:lnTo>
                  <a:pt x="519" y="44"/>
                </a:lnTo>
                <a:lnTo>
                  <a:pt x="519" y="43"/>
                </a:lnTo>
                <a:lnTo>
                  <a:pt x="519" y="41"/>
                </a:lnTo>
                <a:lnTo>
                  <a:pt x="519" y="40"/>
                </a:lnTo>
                <a:lnTo>
                  <a:pt x="519" y="39"/>
                </a:lnTo>
                <a:lnTo>
                  <a:pt x="519" y="38"/>
                </a:lnTo>
                <a:lnTo>
                  <a:pt x="519" y="36"/>
                </a:lnTo>
                <a:lnTo>
                  <a:pt x="519" y="35"/>
                </a:lnTo>
                <a:lnTo>
                  <a:pt x="519" y="34"/>
                </a:lnTo>
                <a:lnTo>
                  <a:pt x="519" y="33"/>
                </a:lnTo>
                <a:lnTo>
                  <a:pt x="519" y="32"/>
                </a:lnTo>
                <a:lnTo>
                  <a:pt x="519" y="31"/>
                </a:lnTo>
                <a:lnTo>
                  <a:pt x="519" y="30"/>
                </a:lnTo>
                <a:lnTo>
                  <a:pt x="519" y="28"/>
                </a:lnTo>
                <a:lnTo>
                  <a:pt x="519" y="27"/>
                </a:lnTo>
                <a:lnTo>
                  <a:pt x="519" y="26"/>
                </a:lnTo>
                <a:lnTo>
                  <a:pt x="519" y="25"/>
                </a:lnTo>
                <a:lnTo>
                  <a:pt x="519" y="24"/>
                </a:lnTo>
                <a:lnTo>
                  <a:pt x="519" y="23"/>
                </a:lnTo>
                <a:lnTo>
                  <a:pt x="519" y="22"/>
                </a:lnTo>
                <a:lnTo>
                  <a:pt x="519" y="20"/>
                </a:lnTo>
                <a:lnTo>
                  <a:pt x="519" y="19"/>
                </a:lnTo>
                <a:lnTo>
                  <a:pt x="519" y="18"/>
                </a:lnTo>
                <a:lnTo>
                  <a:pt x="519" y="17"/>
                </a:lnTo>
                <a:lnTo>
                  <a:pt x="519" y="16"/>
                </a:lnTo>
                <a:lnTo>
                  <a:pt x="519" y="9"/>
                </a:lnTo>
                <a:lnTo>
                  <a:pt x="519" y="8"/>
                </a:lnTo>
                <a:lnTo>
                  <a:pt x="522" y="8"/>
                </a:lnTo>
                <a:lnTo>
                  <a:pt x="526" y="8"/>
                </a:lnTo>
                <a:lnTo>
                  <a:pt x="533" y="8"/>
                </a:lnTo>
                <a:lnTo>
                  <a:pt x="539" y="8"/>
                </a:lnTo>
                <a:lnTo>
                  <a:pt x="540" y="8"/>
                </a:lnTo>
                <a:lnTo>
                  <a:pt x="543" y="8"/>
                </a:lnTo>
                <a:lnTo>
                  <a:pt x="550" y="8"/>
                </a:lnTo>
                <a:lnTo>
                  <a:pt x="551" y="8"/>
                </a:lnTo>
                <a:lnTo>
                  <a:pt x="552" y="8"/>
                </a:lnTo>
                <a:lnTo>
                  <a:pt x="554" y="8"/>
                </a:lnTo>
                <a:lnTo>
                  <a:pt x="555" y="8"/>
                </a:lnTo>
                <a:lnTo>
                  <a:pt x="556" y="8"/>
                </a:lnTo>
                <a:lnTo>
                  <a:pt x="559" y="8"/>
                </a:lnTo>
                <a:lnTo>
                  <a:pt x="563" y="8"/>
                </a:lnTo>
                <a:lnTo>
                  <a:pt x="576" y="8"/>
                </a:lnTo>
                <a:lnTo>
                  <a:pt x="580" y="8"/>
                </a:lnTo>
                <a:lnTo>
                  <a:pt x="583" y="8"/>
                </a:lnTo>
                <a:lnTo>
                  <a:pt x="588" y="8"/>
                </a:lnTo>
                <a:lnTo>
                  <a:pt x="593" y="8"/>
                </a:lnTo>
                <a:lnTo>
                  <a:pt x="601" y="8"/>
                </a:lnTo>
                <a:lnTo>
                  <a:pt x="606" y="8"/>
                </a:lnTo>
                <a:lnTo>
                  <a:pt x="607" y="8"/>
                </a:lnTo>
                <a:lnTo>
                  <a:pt x="609" y="8"/>
                </a:lnTo>
                <a:lnTo>
                  <a:pt x="610" y="8"/>
                </a:lnTo>
                <a:lnTo>
                  <a:pt x="612" y="8"/>
                </a:lnTo>
                <a:lnTo>
                  <a:pt x="615" y="8"/>
                </a:lnTo>
                <a:lnTo>
                  <a:pt x="616" y="8"/>
                </a:lnTo>
                <a:lnTo>
                  <a:pt x="617" y="8"/>
                </a:lnTo>
                <a:lnTo>
                  <a:pt x="619" y="8"/>
                </a:lnTo>
                <a:lnTo>
                  <a:pt x="621" y="8"/>
                </a:lnTo>
                <a:lnTo>
                  <a:pt x="625" y="8"/>
                </a:lnTo>
                <a:lnTo>
                  <a:pt x="626" y="8"/>
                </a:lnTo>
                <a:lnTo>
                  <a:pt x="628" y="8"/>
                </a:lnTo>
                <a:lnTo>
                  <a:pt x="629" y="8"/>
                </a:lnTo>
                <a:lnTo>
                  <a:pt x="632" y="8"/>
                </a:lnTo>
                <a:lnTo>
                  <a:pt x="633" y="8"/>
                </a:lnTo>
                <a:lnTo>
                  <a:pt x="635" y="8"/>
                </a:lnTo>
                <a:lnTo>
                  <a:pt x="638" y="8"/>
                </a:lnTo>
                <a:lnTo>
                  <a:pt x="641" y="8"/>
                </a:lnTo>
                <a:lnTo>
                  <a:pt x="642" y="8"/>
                </a:lnTo>
                <a:lnTo>
                  <a:pt x="643" y="8"/>
                </a:lnTo>
                <a:lnTo>
                  <a:pt x="645" y="8"/>
                </a:lnTo>
                <a:lnTo>
                  <a:pt x="647" y="8"/>
                </a:lnTo>
                <a:lnTo>
                  <a:pt x="649" y="8"/>
                </a:lnTo>
                <a:lnTo>
                  <a:pt x="650" y="8"/>
                </a:lnTo>
                <a:lnTo>
                  <a:pt x="651" y="8"/>
                </a:lnTo>
                <a:lnTo>
                  <a:pt x="652" y="8"/>
                </a:lnTo>
                <a:lnTo>
                  <a:pt x="653" y="8"/>
                </a:lnTo>
                <a:lnTo>
                  <a:pt x="654" y="8"/>
                </a:lnTo>
                <a:lnTo>
                  <a:pt x="655" y="8"/>
                </a:lnTo>
                <a:lnTo>
                  <a:pt x="659" y="8"/>
                </a:lnTo>
                <a:lnTo>
                  <a:pt x="662" y="8"/>
                </a:lnTo>
                <a:lnTo>
                  <a:pt x="663" y="8"/>
                </a:lnTo>
                <a:lnTo>
                  <a:pt x="664" y="8"/>
                </a:lnTo>
                <a:lnTo>
                  <a:pt x="667" y="8"/>
                </a:lnTo>
                <a:lnTo>
                  <a:pt x="672" y="8"/>
                </a:lnTo>
                <a:lnTo>
                  <a:pt x="676" y="8"/>
                </a:lnTo>
                <a:lnTo>
                  <a:pt x="677" y="8"/>
                </a:lnTo>
                <a:lnTo>
                  <a:pt x="680" y="8"/>
                </a:lnTo>
                <a:lnTo>
                  <a:pt x="684" y="8"/>
                </a:lnTo>
                <a:lnTo>
                  <a:pt x="685" y="8"/>
                </a:lnTo>
                <a:lnTo>
                  <a:pt x="686" y="8"/>
                </a:lnTo>
                <a:lnTo>
                  <a:pt x="688" y="8"/>
                </a:lnTo>
                <a:lnTo>
                  <a:pt x="690" y="8"/>
                </a:lnTo>
                <a:lnTo>
                  <a:pt x="692" y="8"/>
                </a:lnTo>
                <a:lnTo>
                  <a:pt x="693" y="8"/>
                </a:lnTo>
                <a:lnTo>
                  <a:pt x="695" y="8"/>
                </a:lnTo>
                <a:lnTo>
                  <a:pt x="696" y="8"/>
                </a:lnTo>
                <a:lnTo>
                  <a:pt x="697" y="8"/>
                </a:lnTo>
                <a:lnTo>
                  <a:pt x="701" y="8"/>
                </a:lnTo>
                <a:lnTo>
                  <a:pt x="703" y="8"/>
                </a:lnTo>
                <a:lnTo>
                  <a:pt x="704" y="8"/>
                </a:lnTo>
                <a:lnTo>
                  <a:pt x="705" y="8"/>
                </a:lnTo>
                <a:lnTo>
                  <a:pt x="707" y="8"/>
                </a:lnTo>
                <a:lnTo>
                  <a:pt x="709" y="8"/>
                </a:lnTo>
                <a:lnTo>
                  <a:pt x="711" y="8"/>
                </a:lnTo>
                <a:lnTo>
                  <a:pt x="713" y="8"/>
                </a:lnTo>
                <a:lnTo>
                  <a:pt x="714" y="8"/>
                </a:lnTo>
                <a:lnTo>
                  <a:pt x="716" y="8"/>
                </a:lnTo>
                <a:lnTo>
                  <a:pt x="720" y="8"/>
                </a:lnTo>
                <a:lnTo>
                  <a:pt x="723" y="8"/>
                </a:lnTo>
                <a:lnTo>
                  <a:pt x="724" y="8"/>
                </a:lnTo>
                <a:lnTo>
                  <a:pt x="727" y="8"/>
                </a:lnTo>
                <a:lnTo>
                  <a:pt x="729" y="8"/>
                </a:lnTo>
                <a:lnTo>
                  <a:pt x="730" y="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77" name="Freeform 33">
            <a:extLst>
              <a:ext uri="{FF2B5EF4-FFF2-40B4-BE49-F238E27FC236}">
                <a16:creationId xmlns:a16="http://schemas.microsoft.com/office/drawing/2014/main" id="{A61152C0-7923-9155-3885-83BF605061A6}"/>
              </a:ext>
            </a:extLst>
          </p:cNvPr>
          <p:cNvSpPr>
            <a:spLocks/>
          </p:cNvSpPr>
          <p:nvPr/>
        </p:nvSpPr>
        <p:spPr bwMode="auto">
          <a:xfrm>
            <a:off x="2058268" y="1448320"/>
            <a:ext cx="2024063" cy="644525"/>
          </a:xfrm>
          <a:custGeom>
            <a:avLst/>
            <a:gdLst>
              <a:gd name="T0" fmla="*/ 181 w 1275"/>
              <a:gd name="T1" fmla="*/ 111 h 406"/>
              <a:gd name="T2" fmla="*/ 343 w 1275"/>
              <a:gd name="T3" fmla="*/ 112 h 406"/>
              <a:gd name="T4" fmla="*/ 377 w 1275"/>
              <a:gd name="T5" fmla="*/ 72 h 406"/>
              <a:gd name="T6" fmla="*/ 411 w 1275"/>
              <a:gd name="T7" fmla="*/ 83 h 406"/>
              <a:gd name="T8" fmla="*/ 441 w 1275"/>
              <a:gd name="T9" fmla="*/ 104 h 406"/>
              <a:gd name="T10" fmla="*/ 498 w 1275"/>
              <a:gd name="T11" fmla="*/ 93 h 406"/>
              <a:gd name="T12" fmla="*/ 537 w 1275"/>
              <a:gd name="T13" fmla="*/ 102 h 406"/>
              <a:gd name="T14" fmla="*/ 567 w 1275"/>
              <a:gd name="T15" fmla="*/ 67 h 406"/>
              <a:gd name="T16" fmla="*/ 632 w 1275"/>
              <a:gd name="T17" fmla="*/ 48 h 406"/>
              <a:gd name="T18" fmla="*/ 670 w 1275"/>
              <a:gd name="T19" fmla="*/ 66 h 406"/>
              <a:gd name="T20" fmla="*/ 740 w 1275"/>
              <a:gd name="T21" fmla="*/ 71 h 406"/>
              <a:gd name="T22" fmla="*/ 769 w 1275"/>
              <a:gd name="T23" fmla="*/ 37 h 406"/>
              <a:gd name="T24" fmla="*/ 814 w 1275"/>
              <a:gd name="T25" fmla="*/ 38 h 406"/>
              <a:gd name="T26" fmla="*/ 844 w 1275"/>
              <a:gd name="T27" fmla="*/ 69 h 406"/>
              <a:gd name="T28" fmla="*/ 890 w 1275"/>
              <a:gd name="T29" fmla="*/ 65 h 406"/>
              <a:gd name="T30" fmla="*/ 935 w 1275"/>
              <a:gd name="T31" fmla="*/ 24 h 406"/>
              <a:gd name="T32" fmla="*/ 977 w 1275"/>
              <a:gd name="T33" fmla="*/ 15 h 406"/>
              <a:gd name="T34" fmla="*/ 998 w 1275"/>
              <a:gd name="T35" fmla="*/ 21 h 406"/>
              <a:gd name="T36" fmla="*/ 1033 w 1275"/>
              <a:gd name="T37" fmla="*/ 37 h 406"/>
              <a:gd name="T38" fmla="*/ 1128 w 1275"/>
              <a:gd name="T39" fmla="*/ 59 h 406"/>
              <a:gd name="T40" fmla="*/ 1205 w 1275"/>
              <a:gd name="T41" fmla="*/ 28 h 406"/>
              <a:gd name="T42" fmla="*/ 1274 w 1275"/>
              <a:gd name="T43" fmla="*/ 69 h 406"/>
              <a:gd name="T44" fmla="*/ 1251 w 1275"/>
              <a:gd name="T45" fmla="*/ 99 h 406"/>
              <a:gd name="T46" fmla="*/ 1223 w 1275"/>
              <a:gd name="T47" fmla="*/ 87 h 406"/>
              <a:gd name="T48" fmla="*/ 1183 w 1275"/>
              <a:gd name="T49" fmla="*/ 126 h 406"/>
              <a:gd name="T50" fmla="*/ 1160 w 1275"/>
              <a:gd name="T51" fmla="*/ 227 h 406"/>
              <a:gd name="T52" fmla="*/ 1111 w 1275"/>
              <a:gd name="T53" fmla="*/ 221 h 406"/>
              <a:gd name="T54" fmla="*/ 1026 w 1275"/>
              <a:gd name="T55" fmla="*/ 210 h 406"/>
              <a:gd name="T56" fmla="*/ 948 w 1275"/>
              <a:gd name="T57" fmla="*/ 227 h 406"/>
              <a:gd name="T58" fmla="*/ 925 w 1275"/>
              <a:gd name="T59" fmla="*/ 210 h 406"/>
              <a:gd name="T60" fmla="*/ 835 w 1275"/>
              <a:gd name="T61" fmla="*/ 196 h 406"/>
              <a:gd name="T62" fmla="*/ 785 w 1275"/>
              <a:gd name="T63" fmla="*/ 184 h 406"/>
              <a:gd name="T64" fmla="*/ 750 w 1275"/>
              <a:gd name="T65" fmla="*/ 187 h 406"/>
              <a:gd name="T66" fmla="*/ 725 w 1275"/>
              <a:gd name="T67" fmla="*/ 196 h 406"/>
              <a:gd name="T68" fmla="*/ 701 w 1275"/>
              <a:gd name="T69" fmla="*/ 186 h 406"/>
              <a:gd name="T70" fmla="*/ 690 w 1275"/>
              <a:gd name="T71" fmla="*/ 167 h 406"/>
              <a:gd name="T72" fmla="*/ 602 w 1275"/>
              <a:gd name="T73" fmla="*/ 153 h 406"/>
              <a:gd name="T74" fmla="*/ 539 w 1275"/>
              <a:gd name="T75" fmla="*/ 300 h 406"/>
              <a:gd name="T76" fmla="*/ 486 w 1275"/>
              <a:gd name="T77" fmla="*/ 387 h 406"/>
              <a:gd name="T78" fmla="*/ 458 w 1275"/>
              <a:gd name="T79" fmla="*/ 380 h 406"/>
              <a:gd name="T80" fmla="*/ 435 w 1275"/>
              <a:gd name="T81" fmla="*/ 390 h 406"/>
              <a:gd name="T82" fmla="*/ 397 w 1275"/>
              <a:gd name="T83" fmla="*/ 398 h 406"/>
              <a:gd name="T84" fmla="*/ 372 w 1275"/>
              <a:gd name="T85" fmla="*/ 376 h 406"/>
              <a:gd name="T86" fmla="*/ 330 w 1275"/>
              <a:gd name="T87" fmla="*/ 375 h 406"/>
              <a:gd name="T88" fmla="*/ 299 w 1275"/>
              <a:gd name="T89" fmla="*/ 390 h 406"/>
              <a:gd name="T90" fmla="*/ 293 w 1275"/>
              <a:gd name="T91" fmla="*/ 362 h 406"/>
              <a:gd name="T92" fmla="*/ 234 w 1275"/>
              <a:gd name="T93" fmla="*/ 343 h 406"/>
              <a:gd name="T94" fmla="*/ 217 w 1275"/>
              <a:gd name="T95" fmla="*/ 295 h 406"/>
              <a:gd name="T96" fmla="*/ 201 w 1275"/>
              <a:gd name="T97" fmla="*/ 266 h 406"/>
              <a:gd name="T98" fmla="*/ 217 w 1275"/>
              <a:gd name="T99" fmla="*/ 233 h 406"/>
              <a:gd name="T100" fmla="*/ 192 w 1275"/>
              <a:gd name="T101" fmla="*/ 231 h 406"/>
              <a:gd name="T102" fmla="*/ 184 w 1275"/>
              <a:gd name="T103" fmla="*/ 277 h 406"/>
              <a:gd name="T104" fmla="*/ 163 w 1275"/>
              <a:gd name="T105" fmla="*/ 305 h 406"/>
              <a:gd name="T106" fmla="*/ 144 w 1275"/>
              <a:gd name="T107" fmla="*/ 310 h 406"/>
              <a:gd name="T108" fmla="*/ 133 w 1275"/>
              <a:gd name="T109" fmla="*/ 286 h 406"/>
              <a:gd name="T110" fmla="*/ 53 w 1275"/>
              <a:gd name="T111" fmla="*/ 303 h 406"/>
              <a:gd name="T112" fmla="*/ 1 w 1275"/>
              <a:gd name="T113" fmla="*/ 279 h 406"/>
              <a:gd name="T114" fmla="*/ 14 w 1275"/>
              <a:gd name="T115" fmla="*/ 252 h 406"/>
              <a:gd name="T116" fmla="*/ 7 w 1275"/>
              <a:gd name="T117" fmla="*/ 238 h 406"/>
              <a:gd name="T118" fmla="*/ 40 w 1275"/>
              <a:gd name="T119" fmla="*/ 205 h 406"/>
              <a:gd name="T120" fmla="*/ 109 w 1275"/>
              <a:gd name="T121" fmla="*/ 195 h 406"/>
              <a:gd name="T122" fmla="*/ 137 w 1275"/>
              <a:gd name="T123" fmla="*/ 155 h 406"/>
              <a:gd name="T124" fmla="*/ 122 w 1275"/>
              <a:gd name="T125" fmla="*/ 113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75" h="406">
                <a:moveTo>
                  <a:pt x="128" y="97"/>
                </a:moveTo>
                <a:lnTo>
                  <a:pt x="129" y="97"/>
                </a:lnTo>
                <a:lnTo>
                  <a:pt x="130" y="99"/>
                </a:lnTo>
                <a:lnTo>
                  <a:pt x="136" y="102"/>
                </a:lnTo>
                <a:lnTo>
                  <a:pt x="138" y="104"/>
                </a:lnTo>
                <a:lnTo>
                  <a:pt x="139" y="104"/>
                </a:lnTo>
                <a:lnTo>
                  <a:pt x="140" y="105"/>
                </a:lnTo>
                <a:lnTo>
                  <a:pt x="141" y="107"/>
                </a:lnTo>
                <a:lnTo>
                  <a:pt x="152" y="112"/>
                </a:lnTo>
                <a:lnTo>
                  <a:pt x="153" y="112"/>
                </a:lnTo>
                <a:lnTo>
                  <a:pt x="154" y="112"/>
                </a:lnTo>
                <a:lnTo>
                  <a:pt x="156" y="112"/>
                </a:lnTo>
                <a:lnTo>
                  <a:pt x="156" y="113"/>
                </a:lnTo>
                <a:lnTo>
                  <a:pt x="157" y="112"/>
                </a:lnTo>
                <a:lnTo>
                  <a:pt x="157" y="111"/>
                </a:lnTo>
                <a:lnTo>
                  <a:pt x="157" y="109"/>
                </a:lnTo>
                <a:lnTo>
                  <a:pt x="158" y="110"/>
                </a:lnTo>
                <a:lnTo>
                  <a:pt x="158" y="104"/>
                </a:lnTo>
                <a:lnTo>
                  <a:pt x="158" y="103"/>
                </a:lnTo>
                <a:lnTo>
                  <a:pt x="161" y="104"/>
                </a:lnTo>
                <a:lnTo>
                  <a:pt x="163" y="104"/>
                </a:lnTo>
                <a:lnTo>
                  <a:pt x="166" y="105"/>
                </a:lnTo>
                <a:lnTo>
                  <a:pt x="167" y="105"/>
                </a:lnTo>
                <a:lnTo>
                  <a:pt x="168" y="105"/>
                </a:lnTo>
                <a:lnTo>
                  <a:pt x="171" y="108"/>
                </a:lnTo>
                <a:lnTo>
                  <a:pt x="178" y="110"/>
                </a:lnTo>
                <a:lnTo>
                  <a:pt x="181" y="111"/>
                </a:lnTo>
                <a:lnTo>
                  <a:pt x="183" y="112"/>
                </a:lnTo>
                <a:lnTo>
                  <a:pt x="187" y="112"/>
                </a:lnTo>
                <a:lnTo>
                  <a:pt x="189" y="112"/>
                </a:lnTo>
                <a:lnTo>
                  <a:pt x="199" y="112"/>
                </a:lnTo>
                <a:lnTo>
                  <a:pt x="200" y="112"/>
                </a:lnTo>
                <a:lnTo>
                  <a:pt x="202" y="112"/>
                </a:lnTo>
                <a:lnTo>
                  <a:pt x="206" y="112"/>
                </a:lnTo>
                <a:lnTo>
                  <a:pt x="210" y="112"/>
                </a:lnTo>
                <a:lnTo>
                  <a:pt x="215" y="112"/>
                </a:lnTo>
                <a:lnTo>
                  <a:pt x="215" y="113"/>
                </a:lnTo>
                <a:lnTo>
                  <a:pt x="216" y="113"/>
                </a:lnTo>
                <a:lnTo>
                  <a:pt x="224" y="112"/>
                </a:lnTo>
                <a:lnTo>
                  <a:pt x="231" y="112"/>
                </a:lnTo>
                <a:lnTo>
                  <a:pt x="236" y="112"/>
                </a:lnTo>
                <a:lnTo>
                  <a:pt x="251" y="112"/>
                </a:lnTo>
                <a:lnTo>
                  <a:pt x="265" y="112"/>
                </a:lnTo>
                <a:lnTo>
                  <a:pt x="280" y="112"/>
                </a:lnTo>
                <a:lnTo>
                  <a:pt x="287" y="112"/>
                </a:lnTo>
                <a:lnTo>
                  <a:pt x="291" y="112"/>
                </a:lnTo>
                <a:lnTo>
                  <a:pt x="296" y="112"/>
                </a:lnTo>
                <a:lnTo>
                  <a:pt x="306" y="112"/>
                </a:lnTo>
                <a:lnTo>
                  <a:pt x="313" y="112"/>
                </a:lnTo>
                <a:lnTo>
                  <a:pt x="317" y="112"/>
                </a:lnTo>
                <a:lnTo>
                  <a:pt x="321" y="111"/>
                </a:lnTo>
                <a:lnTo>
                  <a:pt x="329" y="112"/>
                </a:lnTo>
                <a:lnTo>
                  <a:pt x="334" y="113"/>
                </a:lnTo>
                <a:lnTo>
                  <a:pt x="343" y="112"/>
                </a:lnTo>
                <a:lnTo>
                  <a:pt x="345" y="112"/>
                </a:lnTo>
                <a:lnTo>
                  <a:pt x="346" y="112"/>
                </a:lnTo>
                <a:lnTo>
                  <a:pt x="347" y="111"/>
                </a:lnTo>
                <a:lnTo>
                  <a:pt x="354" y="111"/>
                </a:lnTo>
                <a:lnTo>
                  <a:pt x="356" y="111"/>
                </a:lnTo>
                <a:lnTo>
                  <a:pt x="362" y="111"/>
                </a:lnTo>
                <a:lnTo>
                  <a:pt x="362" y="109"/>
                </a:lnTo>
                <a:lnTo>
                  <a:pt x="362" y="103"/>
                </a:lnTo>
                <a:lnTo>
                  <a:pt x="362" y="102"/>
                </a:lnTo>
                <a:lnTo>
                  <a:pt x="362" y="101"/>
                </a:lnTo>
                <a:lnTo>
                  <a:pt x="362" y="100"/>
                </a:lnTo>
                <a:lnTo>
                  <a:pt x="362" y="97"/>
                </a:lnTo>
                <a:lnTo>
                  <a:pt x="362" y="91"/>
                </a:lnTo>
                <a:lnTo>
                  <a:pt x="362" y="90"/>
                </a:lnTo>
                <a:lnTo>
                  <a:pt x="362" y="88"/>
                </a:lnTo>
                <a:lnTo>
                  <a:pt x="362" y="87"/>
                </a:lnTo>
                <a:lnTo>
                  <a:pt x="362" y="84"/>
                </a:lnTo>
                <a:lnTo>
                  <a:pt x="362" y="83"/>
                </a:lnTo>
                <a:lnTo>
                  <a:pt x="362" y="80"/>
                </a:lnTo>
                <a:lnTo>
                  <a:pt x="362" y="77"/>
                </a:lnTo>
                <a:lnTo>
                  <a:pt x="362" y="75"/>
                </a:lnTo>
                <a:lnTo>
                  <a:pt x="362" y="74"/>
                </a:lnTo>
                <a:lnTo>
                  <a:pt x="362" y="72"/>
                </a:lnTo>
                <a:lnTo>
                  <a:pt x="366" y="72"/>
                </a:lnTo>
                <a:lnTo>
                  <a:pt x="370" y="72"/>
                </a:lnTo>
                <a:lnTo>
                  <a:pt x="373" y="72"/>
                </a:lnTo>
                <a:lnTo>
                  <a:pt x="377" y="72"/>
                </a:lnTo>
                <a:lnTo>
                  <a:pt x="378" y="72"/>
                </a:lnTo>
                <a:lnTo>
                  <a:pt x="380" y="72"/>
                </a:lnTo>
                <a:lnTo>
                  <a:pt x="382" y="72"/>
                </a:lnTo>
                <a:lnTo>
                  <a:pt x="383" y="72"/>
                </a:lnTo>
                <a:lnTo>
                  <a:pt x="385" y="72"/>
                </a:lnTo>
                <a:lnTo>
                  <a:pt x="386" y="72"/>
                </a:lnTo>
                <a:lnTo>
                  <a:pt x="387" y="72"/>
                </a:lnTo>
                <a:lnTo>
                  <a:pt x="388" y="72"/>
                </a:lnTo>
                <a:lnTo>
                  <a:pt x="389" y="72"/>
                </a:lnTo>
                <a:lnTo>
                  <a:pt x="390" y="72"/>
                </a:lnTo>
                <a:lnTo>
                  <a:pt x="392" y="72"/>
                </a:lnTo>
                <a:lnTo>
                  <a:pt x="394" y="72"/>
                </a:lnTo>
                <a:lnTo>
                  <a:pt x="395" y="72"/>
                </a:lnTo>
                <a:lnTo>
                  <a:pt x="395" y="75"/>
                </a:lnTo>
                <a:lnTo>
                  <a:pt x="396" y="74"/>
                </a:lnTo>
                <a:lnTo>
                  <a:pt x="397" y="72"/>
                </a:lnTo>
                <a:lnTo>
                  <a:pt x="399" y="72"/>
                </a:lnTo>
                <a:lnTo>
                  <a:pt x="400" y="72"/>
                </a:lnTo>
                <a:lnTo>
                  <a:pt x="404" y="72"/>
                </a:lnTo>
                <a:lnTo>
                  <a:pt x="409" y="72"/>
                </a:lnTo>
                <a:lnTo>
                  <a:pt x="411" y="72"/>
                </a:lnTo>
                <a:lnTo>
                  <a:pt x="411" y="74"/>
                </a:lnTo>
                <a:lnTo>
                  <a:pt x="411" y="75"/>
                </a:lnTo>
                <a:lnTo>
                  <a:pt x="411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3"/>
                </a:lnTo>
                <a:lnTo>
                  <a:pt x="411" y="87"/>
                </a:lnTo>
                <a:lnTo>
                  <a:pt x="411" y="88"/>
                </a:lnTo>
                <a:lnTo>
                  <a:pt x="411" y="91"/>
                </a:lnTo>
                <a:lnTo>
                  <a:pt x="411" y="97"/>
                </a:lnTo>
                <a:lnTo>
                  <a:pt x="411" y="100"/>
                </a:lnTo>
                <a:lnTo>
                  <a:pt x="411" y="101"/>
                </a:lnTo>
                <a:lnTo>
                  <a:pt x="411" y="104"/>
                </a:lnTo>
                <a:lnTo>
                  <a:pt x="411" y="105"/>
                </a:lnTo>
                <a:lnTo>
                  <a:pt x="411" y="108"/>
                </a:lnTo>
                <a:lnTo>
                  <a:pt x="411" y="109"/>
                </a:lnTo>
                <a:lnTo>
                  <a:pt x="412" y="111"/>
                </a:lnTo>
                <a:lnTo>
                  <a:pt x="412" y="112"/>
                </a:lnTo>
                <a:lnTo>
                  <a:pt x="415" y="112"/>
                </a:lnTo>
                <a:lnTo>
                  <a:pt x="420" y="112"/>
                </a:lnTo>
                <a:lnTo>
                  <a:pt x="428" y="112"/>
                </a:lnTo>
                <a:lnTo>
                  <a:pt x="429" y="112"/>
                </a:lnTo>
                <a:lnTo>
                  <a:pt x="430" y="112"/>
                </a:lnTo>
                <a:lnTo>
                  <a:pt x="431" y="111"/>
                </a:lnTo>
                <a:lnTo>
                  <a:pt x="432" y="111"/>
                </a:lnTo>
                <a:lnTo>
                  <a:pt x="432" y="110"/>
                </a:lnTo>
                <a:lnTo>
                  <a:pt x="433" y="109"/>
                </a:lnTo>
                <a:lnTo>
                  <a:pt x="434" y="108"/>
                </a:lnTo>
                <a:lnTo>
                  <a:pt x="435" y="108"/>
                </a:lnTo>
                <a:lnTo>
                  <a:pt x="435" y="107"/>
                </a:lnTo>
                <a:lnTo>
                  <a:pt x="438" y="107"/>
                </a:lnTo>
                <a:lnTo>
                  <a:pt x="439" y="105"/>
                </a:lnTo>
                <a:lnTo>
                  <a:pt x="441" y="104"/>
                </a:lnTo>
                <a:lnTo>
                  <a:pt x="443" y="104"/>
                </a:lnTo>
                <a:lnTo>
                  <a:pt x="447" y="103"/>
                </a:lnTo>
                <a:lnTo>
                  <a:pt x="451" y="103"/>
                </a:lnTo>
                <a:lnTo>
                  <a:pt x="454" y="103"/>
                </a:lnTo>
                <a:lnTo>
                  <a:pt x="455" y="103"/>
                </a:lnTo>
                <a:lnTo>
                  <a:pt x="458" y="103"/>
                </a:lnTo>
                <a:lnTo>
                  <a:pt x="459" y="103"/>
                </a:lnTo>
                <a:lnTo>
                  <a:pt x="459" y="102"/>
                </a:lnTo>
                <a:lnTo>
                  <a:pt x="459" y="97"/>
                </a:lnTo>
                <a:lnTo>
                  <a:pt x="459" y="96"/>
                </a:lnTo>
                <a:lnTo>
                  <a:pt x="476" y="96"/>
                </a:lnTo>
                <a:lnTo>
                  <a:pt x="476" y="95"/>
                </a:lnTo>
                <a:lnTo>
                  <a:pt x="476" y="94"/>
                </a:lnTo>
                <a:lnTo>
                  <a:pt x="476" y="90"/>
                </a:lnTo>
                <a:lnTo>
                  <a:pt x="475" y="88"/>
                </a:lnTo>
                <a:lnTo>
                  <a:pt x="476" y="88"/>
                </a:lnTo>
                <a:lnTo>
                  <a:pt x="481" y="88"/>
                </a:lnTo>
                <a:lnTo>
                  <a:pt x="494" y="88"/>
                </a:lnTo>
                <a:lnTo>
                  <a:pt x="495" y="88"/>
                </a:lnTo>
                <a:lnTo>
                  <a:pt x="497" y="88"/>
                </a:lnTo>
                <a:lnTo>
                  <a:pt x="498" y="88"/>
                </a:lnTo>
                <a:lnTo>
                  <a:pt x="499" y="88"/>
                </a:lnTo>
                <a:lnTo>
                  <a:pt x="499" y="90"/>
                </a:lnTo>
                <a:lnTo>
                  <a:pt x="499" y="91"/>
                </a:lnTo>
                <a:lnTo>
                  <a:pt x="498" y="91"/>
                </a:lnTo>
                <a:lnTo>
                  <a:pt x="498" y="92"/>
                </a:lnTo>
                <a:lnTo>
                  <a:pt x="498" y="93"/>
                </a:lnTo>
                <a:lnTo>
                  <a:pt x="498" y="95"/>
                </a:lnTo>
                <a:lnTo>
                  <a:pt x="495" y="102"/>
                </a:lnTo>
                <a:lnTo>
                  <a:pt x="495" y="104"/>
                </a:lnTo>
                <a:lnTo>
                  <a:pt x="494" y="105"/>
                </a:lnTo>
                <a:lnTo>
                  <a:pt x="494" y="107"/>
                </a:lnTo>
                <a:lnTo>
                  <a:pt x="494" y="108"/>
                </a:lnTo>
                <a:lnTo>
                  <a:pt x="494" y="109"/>
                </a:lnTo>
                <a:lnTo>
                  <a:pt x="493" y="110"/>
                </a:lnTo>
                <a:lnTo>
                  <a:pt x="493" y="111"/>
                </a:lnTo>
                <a:lnTo>
                  <a:pt x="493" y="112"/>
                </a:lnTo>
                <a:lnTo>
                  <a:pt x="493" y="113"/>
                </a:lnTo>
                <a:lnTo>
                  <a:pt x="492" y="115"/>
                </a:lnTo>
                <a:lnTo>
                  <a:pt x="492" y="116"/>
                </a:lnTo>
                <a:lnTo>
                  <a:pt x="493" y="116"/>
                </a:lnTo>
                <a:lnTo>
                  <a:pt x="493" y="115"/>
                </a:lnTo>
                <a:lnTo>
                  <a:pt x="494" y="115"/>
                </a:lnTo>
                <a:lnTo>
                  <a:pt x="501" y="112"/>
                </a:lnTo>
                <a:lnTo>
                  <a:pt x="504" y="111"/>
                </a:lnTo>
                <a:lnTo>
                  <a:pt x="513" y="109"/>
                </a:lnTo>
                <a:lnTo>
                  <a:pt x="518" y="108"/>
                </a:lnTo>
                <a:lnTo>
                  <a:pt x="519" y="107"/>
                </a:lnTo>
                <a:lnTo>
                  <a:pt x="523" y="107"/>
                </a:lnTo>
                <a:lnTo>
                  <a:pt x="526" y="105"/>
                </a:lnTo>
                <a:lnTo>
                  <a:pt x="526" y="104"/>
                </a:lnTo>
                <a:lnTo>
                  <a:pt x="527" y="104"/>
                </a:lnTo>
                <a:lnTo>
                  <a:pt x="528" y="104"/>
                </a:lnTo>
                <a:lnTo>
                  <a:pt x="537" y="102"/>
                </a:lnTo>
                <a:lnTo>
                  <a:pt x="542" y="100"/>
                </a:lnTo>
                <a:lnTo>
                  <a:pt x="543" y="100"/>
                </a:lnTo>
                <a:lnTo>
                  <a:pt x="545" y="100"/>
                </a:lnTo>
                <a:lnTo>
                  <a:pt x="546" y="99"/>
                </a:lnTo>
                <a:lnTo>
                  <a:pt x="552" y="96"/>
                </a:lnTo>
                <a:lnTo>
                  <a:pt x="550" y="90"/>
                </a:lnTo>
                <a:lnTo>
                  <a:pt x="546" y="91"/>
                </a:lnTo>
                <a:lnTo>
                  <a:pt x="544" y="83"/>
                </a:lnTo>
                <a:lnTo>
                  <a:pt x="547" y="82"/>
                </a:lnTo>
                <a:lnTo>
                  <a:pt x="546" y="77"/>
                </a:lnTo>
                <a:lnTo>
                  <a:pt x="549" y="77"/>
                </a:lnTo>
                <a:lnTo>
                  <a:pt x="550" y="77"/>
                </a:lnTo>
                <a:lnTo>
                  <a:pt x="554" y="75"/>
                </a:lnTo>
                <a:lnTo>
                  <a:pt x="560" y="74"/>
                </a:lnTo>
                <a:lnTo>
                  <a:pt x="562" y="72"/>
                </a:lnTo>
                <a:lnTo>
                  <a:pt x="563" y="77"/>
                </a:lnTo>
                <a:lnTo>
                  <a:pt x="564" y="76"/>
                </a:lnTo>
                <a:lnTo>
                  <a:pt x="575" y="72"/>
                </a:lnTo>
                <a:lnTo>
                  <a:pt x="578" y="71"/>
                </a:lnTo>
                <a:lnTo>
                  <a:pt x="577" y="67"/>
                </a:lnTo>
                <a:lnTo>
                  <a:pt x="577" y="66"/>
                </a:lnTo>
                <a:lnTo>
                  <a:pt x="576" y="65"/>
                </a:lnTo>
                <a:lnTo>
                  <a:pt x="573" y="65"/>
                </a:lnTo>
                <a:lnTo>
                  <a:pt x="572" y="66"/>
                </a:lnTo>
                <a:lnTo>
                  <a:pt x="571" y="66"/>
                </a:lnTo>
                <a:lnTo>
                  <a:pt x="568" y="67"/>
                </a:lnTo>
                <a:lnTo>
                  <a:pt x="567" y="67"/>
                </a:lnTo>
                <a:lnTo>
                  <a:pt x="566" y="68"/>
                </a:lnTo>
                <a:lnTo>
                  <a:pt x="562" y="68"/>
                </a:lnTo>
                <a:lnTo>
                  <a:pt x="561" y="69"/>
                </a:lnTo>
                <a:lnTo>
                  <a:pt x="560" y="69"/>
                </a:lnTo>
                <a:lnTo>
                  <a:pt x="559" y="70"/>
                </a:lnTo>
                <a:lnTo>
                  <a:pt x="558" y="70"/>
                </a:lnTo>
                <a:lnTo>
                  <a:pt x="558" y="69"/>
                </a:lnTo>
                <a:lnTo>
                  <a:pt x="556" y="54"/>
                </a:lnTo>
                <a:lnTo>
                  <a:pt x="566" y="52"/>
                </a:lnTo>
                <a:lnTo>
                  <a:pt x="566" y="49"/>
                </a:lnTo>
                <a:lnTo>
                  <a:pt x="566" y="48"/>
                </a:lnTo>
                <a:lnTo>
                  <a:pt x="573" y="49"/>
                </a:lnTo>
                <a:lnTo>
                  <a:pt x="584" y="49"/>
                </a:lnTo>
                <a:lnTo>
                  <a:pt x="586" y="49"/>
                </a:lnTo>
                <a:lnTo>
                  <a:pt x="589" y="49"/>
                </a:lnTo>
                <a:lnTo>
                  <a:pt x="594" y="49"/>
                </a:lnTo>
                <a:lnTo>
                  <a:pt x="599" y="50"/>
                </a:lnTo>
                <a:lnTo>
                  <a:pt x="601" y="49"/>
                </a:lnTo>
                <a:lnTo>
                  <a:pt x="608" y="49"/>
                </a:lnTo>
                <a:lnTo>
                  <a:pt x="610" y="49"/>
                </a:lnTo>
                <a:lnTo>
                  <a:pt x="621" y="50"/>
                </a:lnTo>
                <a:lnTo>
                  <a:pt x="624" y="50"/>
                </a:lnTo>
                <a:lnTo>
                  <a:pt x="628" y="49"/>
                </a:lnTo>
                <a:lnTo>
                  <a:pt x="629" y="49"/>
                </a:lnTo>
                <a:lnTo>
                  <a:pt x="630" y="49"/>
                </a:lnTo>
                <a:lnTo>
                  <a:pt x="631" y="48"/>
                </a:lnTo>
                <a:lnTo>
                  <a:pt x="632" y="48"/>
                </a:lnTo>
                <a:lnTo>
                  <a:pt x="633" y="48"/>
                </a:lnTo>
                <a:lnTo>
                  <a:pt x="635" y="48"/>
                </a:lnTo>
                <a:lnTo>
                  <a:pt x="636" y="48"/>
                </a:lnTo>
                <a:lnTo>
                  <a:pt x="637" y="48"/>
                </a:lnTo>
                <a:lnTo>
                  <a:pt x="638" y="48"/>
                </a:lnTo>
                <a:lnTo>
                  <a:pt x="639" y="48"/>
                </a:lnTo>
                <a:lnTo>
                  <a:pt x="639" y="49"/>
                </a:lnTo>
                <a:lnTo>
                  <a:pt x="639" y="51"/>
                </a:lnTo>
                <a:lnTo>
                  <a:pt x="646" y="51"/>
                </a:lnTo>
                <a:lnTo>
                  <a:pt x="648" y="51"/>
                </a:lnTo>
                <a:lnTo>
                  <a:pt x="649" y="51"/>
                </a:lnTo>
                <a:lnTo>
                  <a:pt x="650" y="50"/>
                </a:lnTo>
                <a:lnTo>
                  <a:pt x="651" y="50"/>
                </a:lnTo>
                <a:lnTo>
                  <a:pt x="653" y="50"/>
                </a:lnTo>
                <a:lnTo>
                  <a:pt x="661" y="50"/>
                </a:lnTo>
                <a:lnTo>
                  <a:pt x="662" y="50"/>
                </a:lnTo>
                <a:lnTo>
                  <a:pt x="663" y="50"/>
                </a:lnTo>
                <a:lnTo>
                  <a:pt x="670" y="50"/>
                </a:lnTo>
                <a:lnTo>
                  <a:pt x="670" y="51"/>
                </a:lnTo>
                <a:lnTo>
                  <a:pt x="670" y="52"/>
                </a:lnTo>
                <a:lnTo>
                  <a:pt x="670" y="54"/>
                </a:lnTo>
                <a:lnTo>
                  <a:pt x="670" y="55"/>
                </a:lnTo>
                <a:lnTo>
                  <a:pt x="670" y="60"/>
                </a:lnTo>
                <a:lnTo>
                  <a:pt x="670" y="61"/>
                </a:lnTo>
                <a:lnTo>
                  <a:pt x="670" y="62"/>
                </a:lnTo>
                <a:lnTo>
                  <a:pt x="670" y="65"/>
                </a:lnTo>
                <a:lnTo>
                  <a:pt x="670" y="66"/>
                </a:lnTo>
                <a:lnTo>
                  <a:pt x="671" y="67"/>
                </a:lnTo>
                <a:lnTo>
                  <a:pt x="671" y="68"/>
                </a:lnTo>
                <a:lnTo>
                  <a:pt x="692" y="68"/>
                </a:lnTo>
                <a:lnTo>
                  <a:pt x="692" y="69"/>
                </a:lnTo>
                <a:lnTo>
                  <a:pt x="692" y="72"/>
                </a:lnTo>
                <a:lnTo>
                  <a:pt x="692" y="74"/>
                </a:lnTo>
                <a:lnTo>
                  <a:pt x="692" y="75"/>
                </a:lnTo>
                <a:lnTo>
                  <a:pt x="692" y="76"/>
                </a:lnTo>
                <a:lnTo>
                  <a:pt x="692" y="77"/>
                </a:lnTo>
                <a:lnTo>
                  <a:pt x="702" y="77"/>
                </a:lnTo>
                <a:lnTo>
                  <a:pt x="702" y="82"/>
                </a:lnTo>
                <a:lnTo>
                  <a:pt x="711" y="82"/>
                </a:lnTo>
                <a:lnTo>
                  <a:pt x="711" y="83"/>
                </a:lnTo>
                <a:lnTo>
                  <a:pt x="720" y="83"/>
                </a:lnTo>
                <a:lnTo>
                  <a:pt x="720" y="80"/>
                </a:lnTo>
                <a:lnTo>
                  <a:pt x="720" y="78"/>
                </a:lnTo>
                <a:lnTo>
                  <a:pt x="730" y="77"/>
                </a:lnTo>
                <a:lnTo>
                  <a:pt x="731" y="77"/>
                </a:lnTo>
                <a:lnTo>
                  <a:pt x="732" y="77"/>
                </a:lnTo>
                <a:lnTo>
                  <a:pt x="733" y="77"/>
                </a:lnTo>
                <a:lnTo>
                  <a:pt x="734" y="77"/>
                </a:lnTo>
                <a:lnTo>
                  <a:pt x="735" y="77"/>
                </a:lnTo>
                <a:lnTo>
                  <a:pt x="739" y="77"/>
                </a:lnTo>
                <a:lnTo>
                  <a:pt x="740" y="77"/>
                </a:lnTo>
                <a:lnTo>
                  <a:pt x="740" y="76"/>
                </a:lnTo>
                <a:lnTo>
                  <a:pt x="740" y="75"/>
                </a:lnTo>
                <a:lnTo>
                  <a:pt x="740" y="71"/>
                </a:lnTo>
                <a:lnTo>
                  <a:pt x="740" y="69"/>
                </a:lnTo>
                <a:lnTo>
                  <a:pt x="740" y="68"/>
                </a:lnTo>
                <a:lnTo>
                  <a:pt x="740" y="66"/>
                </a:lnTo>
                <a:lnTo>
                  <a:pt x="740" y="65"/>
                </a:lnTo>
                <a:lnTo>
                  <a:pt x="740" y="62"/>
                </a:lnTo>
                <a:lnTo>
                  <a:pt x="740" y="61"/>
                </a:lnTo>
                <a:lnTo>
                  <a:pt x="740" y="60"/>
                </a:lnTo>
                <a:lnTo>
                  <a:pt x="740" y="59"/>
                </a:lnTo>
                <a:lnTo>
                  <a:pt x="739" y="58"/>
                </a:lnTo>
                <a:lnTo>
                  <a:pt x="739" y="57"/>
                </a:lnTo>
                <a:lnTo>
                  <a:pt x="739" y="53"/>
                </a:lnTo>
                <a:lnTo>
                  <a:pt x="740" y="51"/>
                </a:lnTo>
                <a:lnTo>
                  <a:pt x="740" y="50"/>
                </a:lnTo>
                <a:lnTo>
                  <a:pt x="741" y="46"/>
                </a:lnTo>
                <a:lnTo>
                  <a:pt x="742" y="45"/>
                </a:lnTo>
                <a:lnTo>
                  <a:pt x="742" y="44"/>
                </a:lnTo>
                <a:lnTo>
                  <a:pt x="743" y="43"/>
                </a:lnTo>
                <a:lnTo>
                  <a:pt x="743" y="42"/>
                </a:lnTo>
                <a:lnTo>
                  <a:pt x="743" y="41"/>
                </a:lnTo>
                <a:lnTo>
                  <a:pt x="744" y="41"/>
                </a:lnTo>
                <a:lnTo>
                  <a:pt x="750" y="38"/>
                </a:lnTo>
                <a:lnTo>
                  <a:pt x="754" y="37"/>
                </a:lnTo>
                <a:lnTo>
                  <a:pt x="756" y="38"/>
                </a:lnTo>
                <a:lnTo>
                  <a:pt x="757" y="38"/>
                </a:lnTo>
                <a:lnTo>
                  <a:pt x="758" y="41"/>
                </a:lnTo>
                <a:lnTo>
                  <a:pt x="768" y="37"/>
                </a:lnTo>
                <a:lnTo>
                  <a:pt x="769" y="37"/>
                </a:lnTo>
                <a:lnTo>
                  <a:pt x="770" y="37"/>
                </a:lnTo>
                <a:lnTo>
                  <a:pt x="774" y="36"/>
                </a:lnTo>
                <a:lnTo>
                  <a:pt x="780" y="35"/>
                </a:lnTo>
                <a:lnTo>
                  <a:pt x="784" y="34"/>
                </a:lnTo>
                <a:lnTo>
                  <a:pt x="785" y="34"/>
                </a:lnTo>
                <a:lnTo>
                  <a:pt x="786" y="33"/>
                </a:lnTo>
                <a:lnTo>
                  <a:pt x="787" y="33"/>
                </a:lnTo>
                <a:lnTo>
                  <a:pt x="787" y="32"/>
                </a:lnTo>
                <a:lnTo>
                  <a:pt x="788" y="30"/>
                </a:lnTo>
                <a:lnTo>
                  <a:pt x="789" y="28"/>
                </a:lnTo>
                <a:lnTo>
                  <a:pt x="789" y="27"/>
                </a:lnTo>
                <a:lnTo>
                  <a:pt x="791" y="27"/>
                </a:lnTo>
                <a:lnTo>
                  <a:pt x="792" y="27"/>
                </a:lnTo>
                <a:lnTo>
                  <a:pt x="791" y="26"/>
                </a:lnTo>
                <a:lnTo>
                  <a:pt x="791" y="25"/>
                </a:lnTo>
                <a:lnTo>
                  <a:pt x="792" y="24"/>
                </a:lnTo>
                <a:lnTo>
                  <a:pt x="792" y="23"/>
                </a:lnTo>
                <a:lnTo>
                  <a:pt x="795" y="25"/>
                </a:lnTo>
                <a:lnTo>
                  <a:pt x="796" y="25"/>
                </a:lnTo>
                <a:lnTo>
                  <a:pt x="797" y="24"/>
                </a:lnTo>
                <a:lnTo>
                  <a:pt x="799" y="25"/>
                </a:lnTo>
                <a:lnTo>
                  <a:pt x="803" y="28"/>
                </a:lnTo>
                <a:lnTo>
                  <a:pt x="806" y="30"/>
                </a:lnTo>
                <a:lnTo>
                  <a:pt x="813" y="36"/>
                </a:lnTo>
                <a:lnTo>
                  <a:pt x="814" y="36"/>
                </a:lnTo>
                <a:lnTo>
                  <a:pt x="814" y="37"/>
                </a:lnTo>
                <a:lnTo>
                  <a:pt x="814" y="38"/>
                </a:lnTo>
                <a:lnTo>
                  <a:pt x="814" y="40"/>
                </a:lnTo>
                <a:lnTo>
                  <a:pt x="815" y="41"/>
                </a:lnTo>
                <a:lnTo>
                  <a:pt x="818" y="42"/>
                </a:lnTo>
                <a:lnTo>
                  <a:pt x="821" y="44"/>
                </a:lnTo>
                <a:lnTo>
                  <a:pt x="826" y="48"/>
                </a:lnTo>
                <a:lnTo>
                  <a:pt x="826" y="49"/>
                </a:lnTo>
                <a:lnTo>
                  <a:pt x="826" y="50"/>
                </a:lnTo>
                <a:lnTo>
                  <a:pt x="825" y="50"/>
                </a:lnTo>
                <a:lnTo>
                  <a:pt x="826" y="52"/>
                </a:lnTo>
                <a:lnTo>
                  <a:pt x="827" y="54"/>
                </a:lnTo>
                <a:lnTo>
                  <a:pt x="829" y="58"/>
                </a:lnTo>
                <a:lnTo>
                  <a:pt x="831" y="60"/>
                </a:lnTo>
                <a:lnTo>
                  <a:pt x="832" y="60"/>
                </a:lnTo>
                <a:lnTo>
                  <a:pt x="834" y="61"/>
                </a:lnTo>
                <a:lnTo>
                  <a:pt x="834" y="62"/>
                </a:lnTo>
                <a:lnTo>
                  <a:pt x="835" y="62"/>
                </a:lnTo>
                <a:lnTo>
                  <a:pt x="837" y="62"/>
                </a:lnTo>
                <a:lnTo>
                  <a:pt x="840" y="62"/>
                </a:lnTo>
                <a:lnTo>
                  <a:pt x="840" y="61"/>
                </a:lnTo>
                <a:lnTo>
                  <a:pt x="842" y="61"/>
                </a:lnTo>
                <a:lnTo>
                  <a:pt x="842" y="62"/>
                </a:lnTo>
                <a:lnTo>
                  <a:pt x="842" y="63"/>
                </a:lnTo>
                <a:lnTo>
                  <a:pt x="842" y="65"/>
                </a:lnTo>
                <a:lnTo>
                  <a:pt x="843" y="66"/>
                </a:lnTo>
                <a:lnTo>
                  <a:pt x="843" y="67"/>
                </a:lnTo>
                <a:lnTo>
                  <a:pt x="843" y="68"/>
                </a:lnTo>
                <a:lnTo>
                  <a:pt x="844" y="69"/>
                </a:lnTo>
                <a:lnTo>
                  <a:pt x="844" y="71"/>
                </a:lnTo>
                <a:lnTo>
                  <a:pt x="844" y="72"/>
                </a:lnTo>
                <a:lnTo>
                  <a:pt x="844" y="75"/>
                </a:lnTo>
                <a:lnTo>
                  <a:pt x="844" y="76"/>
                </a:lnTo>
                <a:lnTo>
                  <a:pt x="846" y="76"/>
                </a:lnTo>
                <a:lnTo>
                  <a:pt x="853" y="76"/>
                </a:lnTo>
                <a:lnTo>
                  <a:pt x="855" y="76"/>
                </a:lnTo>
                <a:lnTo>
                  <a:pt x="856" y="76"/>
                </a:lnTo>
                <a:lnTo>
                  <a:pt x="858" y="76"/>
                </a:lnTo>
                <a:lnTo>
                  <a:pt x="860" y="76"/>
                </a:lnTo>
                <a:lnTo>
                  <a:pt x="863" y="75"/>
                </a:lnTo>
                <a:lnTo>
                  <a:pt x="868" y="75"/>
                </a:lnTo>
                <a:lnTo>
                  <a:pt x="871" y="74"/>
                </a:lnTo>
                <a:lnTo>
                  <a:pt x="872" y="74"/>
                </a:lnTo>
                <a:lnTo>
                  <a:pt x="872" y="72"/>
                </a:lnTo>
                <a:lnTo>
                  <a:pt x="873" y="72"/>
                </a:lnTo>
                <a:lnTo>
                  <a:pt x="874" y="72"/>
                </a:lnTo>
                <a:lnTo>
                  <a:pt x="875" y="72"/>
                </a:lnTo>
                <a:lnTo>
                  <a:pt x="877" y="72"/>
                </a:lnTo>
                <a:lnTo>
                  <a:pt x="877" y="71"/>
                </a:lnTo>
                <a:lnTo>
                  <a:pt x="878" y="71"/>
                </a:lnTo>
                <a:lnTo>
                  <a:pt x="879" y="71"/>
                </a:lnTo>
                <a:lnTo>
                  <a:pt x="881" y="70"/>
                </a:lnTo>
                <a:lnTo>
                  <a:pt x="883" y="69"/>
                </a:lnTo>
                <a:lnTo>
                  <a:pt x="886" y="68"/>
                </a:lnTo>
                <a:lnTo>
                  <a:pt x="887" y="67"/>
                </a:lnTo>
                <a:lnTo>
                  <a:pt x="890" y="65"/>
                </a:lnTo>
                <a:lnTo>
                  <a:pt x="890" y="63"/>
                </a:lnTo>
                <a:lnTo>
                  <a:pt x="891" y="62"/>
                </a:lnTo>
                <a:lnTo>
                  <a:pt x="892" y="61"/>
                </a:lnTo>
                <a:lnTo>
                  <a:pt x="895" y="59"/>
                </a:lnTo>
                <a:lnTo>
                  <a:pt x="895" y="58"/>
                </a:lnTo>
                <a:lnTo>
                  <a:pt x="897" y="55"/>
                </a:lnTo>
                <a:lnTo>
                  <a:pt x="898" y="55"/>
                </a:lnTo>
                <a:lnTo>
                  <a:pt x="898" y="53"/>
                </a:lnTo>
                <a:lnTo>
                  <a:pt x="899" y="53"/>
                </a:lnTo>
                <a:lnTo>
                  <a:pt x="900" y="51"/>
                </a:lnTo>
                <a:lnTo>
                  <a:pt x="903" y="49"/>
                </a:lnTo>
                <a:lnTo>
                  <a:pt x="907" y="43"/>
                </a:lnTo>
                <a:lnTo>
                  <a:pt x="907" y="42"/>
                </a:lnTo>
                <a:lnTo>
                  <a:pt x="908" y="41"/>
                </a:lnTo>
                <a:lnTo>
                  <a:pt x="909" y="41"/>
                </a:lnTo>
                <a:lnTo>
                  <a:pt x="909" y="40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20" y="30"/>
                </a:lnTo>
                <a:lnTo>
                  <a:pt x="923" y="28"/>
                </a:lnTo>
                <a:lnTo>
                  <a:pt x="927" y="26"/>
                </a:lnTo>
                <a:lnTo>
                  <a:pt x="929" y="26"/>
                </a:lnTo>
                <a:lnTo>
                  <a:pt x="932" y="25"/>
                </a:lnTo>
                <a:lnTo>
                  <a:pt x="933" y="25"/>
                </a:lnTo>
                <a:lnTo>
                  <a:pt x="934" y="24"/>
                </a:lnTo>
                <a:lnTo>
                  <a:pt x="935" y="24"/>
                </a:lnTo>
                <a:lnTo>
                  <a:pt x="937" y="24"/>
                </a:lnTo>
                <a:lnTo>
                  <a:pt x="938" y="24"/>
                </a:lnTo>
                <a:lnTo>
                  <a:pt x="940" y="24"/>
                </a:lnTo>
                <a:lnTo>
                  <a:pt x="941" y="23"/>
                </a:lnTo>
                <a:lnTo>
                  <a:pt x="942" y="23"/>
                </a:lnTo>
                <a:lnTo>
                  <a:pt x="944" y="23"/>
                </a:lnTo>
                <a:lnTo>
                  <a:pt x="946" y="23"/>
                </a:lnTo>
                <a:lnTo>
                  <a:pt x="948" y="23"/>
                </a:lnTo>
                <a:lnTo>
                  <a:pt x="949" y="23"/>
                </a:lnTo>
                <a:lnTo>
                  <a:pt x="950" y="23"/>
                </a:lnTo>
                <a:lnTo>
                  <a:pt x="952" y="21"/>
                </a:lnTo>
                <a:lnTo>
                  <a:pt x="953" y="21"/>
                </a:lnTo>
                <a:lnTo>
                  <a:pt x="955" y="21"/>
                </a:lnTo>
                <a:lnTo>
                  <a:pt x="956" y="21"/>
                </a:lnTo>
                <a:lnTo>
                  <a:pt x="958" y="21"/>
                </a:lnTo>
                <a:lnTo>
                  <a:pt x="958" y="20"/>
                </a:lnTo>
                <a:lnTo>
                  <a:pt x="960" y="20"/>
                </a:lnTo>
                <a:lnTo>
                  <a:pt x="963" y="19"/>
                </a:lnTo>
                <a:lnTo>
                  <a:pt x="964" y="19"/>
                </a:lnTo>
                <a:lnTo>
                  <a:pt x="966" y="18"/>
                </a:lnTo>
                <a:lnTo>
                  <a:pt x="967" y="18"/>
                </a:lnTo>
                <a:lnTo>
                  <a:pt x="968" y="18"/>
                </a:lnTo>
                <a:lnTo>
                  <a:pt x="969" y="17"/>
                </a:lnTo>
                <a:lnTo>
                  <a:pt x="970" y="17"/>
                </a:lnTo>
                <a:lnTo>
                  <a:pt x="975" y="16"/>
                </a:lnTo>
                <a:lnTo>
                  <a:pt x="976" y="15"/>
                </a:lnTo>
                <a:lnTo>
                  <a:pt x="977" y="15"/>
                </a:lnTo>
                <a:lnTo>
                  <a:pt x="981" y="13"/>
                </a:lnTo>
                <a:lnTo>
                  <a:pt x="982" y="13"/>
                </a:lnTo>
                <a:lnTo>
                  <a:pt x="982" y="12"/>
                </a:lnTo>
                <a:lnTo>
                  <a:pt x="984" y="12"/>
                </a:lnTo>
                <a:lnTo>
                  <a:pt x="989" y="10"/>
                </a:lnTo>
                <a:lnTo>
                  <a:pt x="991" y="10"/>
                </a:lnTo>
                <a:lnTo>
                  <a:pt x="993" y="9"/>
                </a:lnTo>
                <a:lnTo>
                  <a:pt x="994" y="9"/>
                </a:lnTo>
                <a:lnTo>
                  <a:pt x="996" y="8"/>
                </a:lnTo>
                <a:lnTo>
                  <a:pt x="998" y="8"/>
                </a:lnTo>
                <a:lnTo>
                  <a:pt x="998" y="7"/>
                </a:lnTo>
                <a:lnTo>
                  <a:pt x="1002" y="5"/>
                </a:lnTo>
                <a:lnTo>
                  <a:pt x="1002" y="4"/>
                </a:lnTo>
                <a:lnTo>
                  <a:pt x="1006" y="3"/>
                </a:lnTo>
                <a:lnTo>
                  <a:pt x="1008" y="1"/>
                </a:lnTo>
                <a:lnTo>
                  <a:pt x="1009" y="0"/>
                </a:lnTo>
                <a:lnTo>
                  <a:pt x="1009" y="2"/>
                </a:lnTo>
                <a:lnTo>
                  <a:pt x="1009" y="3"/>
                </a:lnTo>
                <a:lnTo>
                  <a:pt x="1009" y="5"/>
                </a:lnTo>
                <a:lnTo>
                  <a:pt x="1009" y="8"/>
                </a:lnTo>
                <a:lnTo>
                  <a:pt x="1008" y="8"/>
                </a:lnTo>
                <a:lnTo>
                  <a:pt x="1001" y="12"/>
                </a:lnTo>
                <a:lnTo>
                  <a:pt x="1000" y="12"/>
                </a:lnTo>
                <a:lnTo>
                  <a:pt x="1000" y="13"/>
                </a:lnTo>
                <a:lnTo>
                  <a:pt x="998" y="19"/>
                </a:lnTo>
                <a:lnTo>
                  <a:pt x="998" y="20"/>
                </a:lnTo>
                <a:lnTo>
                  <a:pt x="998" y="21"/>
                </a:lnTo>
                <a:lnTo>
                  <a:pt x="999" y="21"/>
                </a:lnTo>
                <a:lnTo>
                  <a:pt x="1000" y="23"/>
                </a:lnTo>
                <a:lnTo>
                  <a:pt x="1001" y="23"/>
                </a:lnTo>
                <a:lnTo>
                  <a:pt x="1001" y="24"/>
                </a:lnTo>
                <a:lnTo>
                  <a:pt x="1002" y="24"/>
                </a:lnTo>
                <a:lnTo>
                  <a:pt x="1003" y="24"/>
                </a:lnTo>
                <a:lnTo>
                  <a:pt x="1003" y="25"/>
                </a:lnTo>
                <a:lnTo>
                  <a:pt x="1004" y="25"/>
                </a:lnTo>
                <a:lnTo>
                  <a:pt x="1006" y="26"/>
                </a:lnTo>
                <a:lnTo>
                  <a:pt x="1006" y="27"/>
                </a:lnTo>
                <a:lnTo>
                  <a:pt x="1008" y="28"/>
                </a:lnTo>
                <a:lnTo>
                  <a:pt x="1008" y="29"/>
                </a:lnTo>
                <a:lnTo>
                  <a:pt x="1009" y="30"/>
                </a:lnTo>
                <a:lnTo>
                  <a:pt x="1009" y="32"/>
                </a:lnTo>
                <a:lnTo>
                  <a:pt x="1010" y="33"/>
                </a:lnTo>
                <a:lnTo>
                  <a:pt x="1010" y="34"/>
                </a:lnTo>
                <a:lnTo>
                  <a:pt x="1011" y="35"/>
                </a:lnTo>
                <a:lnTo>
                  <a:pt x="1012" y="37"/>
                </a:lnTo>
                <a:lnTo>
                  <a:pt x="1013" y="37"/>
                </a:lnTo>
                <a:lnTo>
                  <a:pt x="1013" y="38"/>
                </a:lnTo>
                <a:lnTo>
                  <a:pt x="1013" y="40"/>
                </a:lnTo>
                <a:lnTo>
                  <a:pt x="1015" y="41"/>
                </a:lnTo>
                <a:lnTo>
                  <a:pt x="1017" y="40"/>
                </a:lnTo>
                <a:lnTo>
                  <a:pt x="1020" y="40"/>
                </a:lnTo>
                <a:lnTo>
                  <a:pt x="1026" y="38"/>
                </a:lnTo>
                <a:lnTo>
                  <a:pt x="1029" y="38"/>
                </a:lnTo>
                <a:lnTo>
                  <a:pt x="1033" y="37"/>
                </a:lnTo>
                <a:lnTo>
                  <a:pt x="1035" y="38"/>
                </a:lnTo>
                <a:lnTo>
                  <a:pt x="1038" y="38"/>
                </a:lnTo>
                <a:lnTo>
                  <a:pt x="1042" y="38"/>
                </a:lnTo>
                <a:lnTo>
                  <a:pt x="1044" y="38"/>
                </a:lnTo>
                <a:lnTo>
                  <a:pt x="1047" y="40"/>
                </a:lnTo>
                <a:lnTo>
                  <a:pt x="1053" y="41"/>
                </a:lnTo>
                <a:lnTo>
                  <a:pt x="1056" y="42"/>
                </a:lnTo>
                <a:lnTo>
                  <a:pt x="1060" y="43"/>
                </a:lnTo>
                <a:lnTo>
                  <a:pt x="1063" y="45"/>
                </a:lnTo>
                <a:lnTo>
                  <a:pt x="1067" y="46"/>
                </a:lnTo>
                <a:lnTo>
                  <a:pt x="1069" y="48"/>
                </a:lnTo>
                <a:lnTo>
                  <a:pt x="1077" y="51"/>
                </a:lnTo>
                <a:lnTo>
                  <a:pt x="1080" y="52"/>
                </a:lnTo>
                <a:lnTo>
                  <a:pt x="1085" y="54"/>
                </a:lnTo>
                <a:lnTo>
                  <a:pt x="1087" y="54"/>
                </a:lnTo>
                <a:lnTo>
                  <a:pt x="1089" y="55"/>
                </a:lnTo>
                <a:lnTo>
                  <a:pt x="1091" y="55"/>
                </a:lnTo>
                <a:lnTo>
                  <a:pt x="1101" y="57"/>
                </a:lnTo>
                <a:lnTo>
                  <a:pt x="1106" y="58"/>
                </a:lnTo>
                <a:lnTo>
                  <a:pt x="1108" y="58"/>
                </a:lnTo>
                <a:lnTo>
                  <a:pt x="1112" y="58"/>
                </a:lnTo>
                <a:lnTo>
                  <a:pt x="1117" y="59"/>
                </a:lnTo>
                <a:lnTo>
                  <a:pt x="1119" y="59"/>
                </a:lnTo>
                <a:lnTo>
                  <a:pt x="1121" y="59"/>
                </a:lnTo>
                <a:lnTo>
                  <a:pt x="1123" y="59"/>
                </a:lnTo>
                <a:lnTo>
                  <a:pt x="1125" y="59"/>
                </a:lnTo>
                <a:lnTo>
                  <a:pt x="1128" y="59"/>
                </a:lnTo>
                <a:lnTo>
                  <a:pt x="1129" y="59"/>
                </a:lnTo>
                <a:lnTo>
                  <a:pt x="1131" y="58"/>
                </a:lnTo>
                <a:lnTo>
                  <a:pt x="1132" y="58"/>
                </a:lnTo>
                <a:lnTo>
                  <a:pt x="1133" y="58"/>
                </a:lnTo>
                <a:lnTo>
                  <a:pt x="1134" y="57"/>
                </a:lnTo>
                <a:lnTo>
                  <a:pt x="1137" y="57"/>
                </a:lnTo>
                <a:lnTo>
                  <a:pt x="1138" y="55"/>
                </a:lnTo>
                <a:lnTo>
                  <a:pt x="1139" y="55"/>
                </a:lnTo>
                <a:lnTo>
                  <a:pt x="1144" y="53"/>
                </a:lnTo>
                <a:lnTo>
                  <a:pt x="1154" y="48"/>
                </a:lnTo>
                <a:lnTo>
                  <a:pt x="1157" y="45"/>
                </a:lnTo>
                <a:lnTo>
                  <a:pt x="1158" y="45"/>
                </a:lnTo>
                <a:lnTo>
                  <a:pt x="1159" y="45"/>
                </a:lnTo>
                <a:lnTo>
                  <a:pt x="1162" y="45"/>
                </a:lnTo>
                <a:lnTo>
                  <a:pt x="1163" y="44"/>
                </a:lnTo>
                <a:lnTo>
                  <a:pt x="1164" y="44"/>
                </a:lnTo>
                <a:lnTo>
                  <a:pt x="1172" y="40"/>
                </a:lnTo>
                <a:lnTo>
                  <a:pt x="1173" y="40"/>
                </a:lnTo>
                <a:lnTo>
                  <a:pt x="1175" y="38"/>
                </a:lnTo>
                <a:lnTo>
                  <a:pt x="1176" y="37"/>
                </a:lnTo>
                <a:lnTo>
                  <a:pt x="1179" y="34"/>
                </a:lnTo>
                <a:lnTo>
                  <a:pt x="1180" y="33"/>
                </a:lnTo>
                <a:lnTo>
                  <a:pt x="1185" y="30"/>
                </a:lnTo>
                <a:lnTo>
                  <a:pt x="1186" y="29"/>
                </a:lnTo>
                <a:lnTo>
                  <a:pt x="1190" y="28"/>
                </a:lnTo>
                <a:lnTo>
                  <a:pt x="1197" y="28"/>
                </a:lnTo>
                <a:lnTo>
                  <a:pt x="1205" y="28"/>
                </a:lnTo>
                <a:lnTo>
                  <a:pt x="1207" y="28"/>
                </a:lnTo>
                <a:lnTo>
                  <a:pt x="1209" y="28"/>
                </a:lnTo>
                <a:lnTo>
                  <a:pt x="1210" y="27"/>
                </a:lnTo>
                <a:lnTo>
                  <a:pt x="1214" y="27"/>
                </a:lnTo>
                <a:lnTo>
                  <a:pt x="1216" y="27"/>
                </a:lnTo>
                <a:lnTo>
                  <a:pt x="1219" y="27"/>
                </a:lnTo>
                <a:lnTo>
                  <a:pt x="1220" y="27"/>
                </a:lnTo>
                <a:lnTo>
                  <a:pt x="1222" y="27"/>
                </a:lnTo>
                <a:lnTo>
                  <a:pt x="1224" y="28"/>
                </a:lnTo>
                <a:lnTo>
                  <a:pt x="1226" y="29"/>
                </a:lnTo>
                <a:lnTo>
                  <a:pt x="1229" y="30"/>
                </a:lnTo>
                <a:lnTo>
                  <a:pt x="1235" y="34"/>
                </a:lnTo>
                <a:lnTo>
                  <a:pt x="1237" y="35"/>
                </a:lnTo>
                <a:lnTo>
                  <a:pt x="1240" y="36"/>
                </a:lnTo>
                <a:lnTo>
                  <a:pt x="1240" y="37"/>
                </a:lnTo>
                <a:lnTo>
                  <a:pt x="1240" y="38"/>
                </a:lnTo>
                <a:lnTo>
                  <a:pt x="1246" y="43"/>
                </a:lnTo>
                <a:lnTo>
                  <a:pt x="1251" y="43"/>
                </a:lnTo>
                <a:lnTo>
                  <a:pt x="1257" y="44"/>
                </a:lnTo>
                <a:lnTo>
                  <a:pt x="1270" y="45"/>
                </a:lnTo>
                <a:lnTo>
                  <a:pt x="1272" y="45"/>
                </a:lnTo>
                <a:lnTo>
                  <a:pt x="1272" y="46"/>
                </a:lnTo>
                <a:lnTo>
                  <a:pt x="1272" y="48"/>
                </a:lnTo>
                <a:lnTo>
                  <a:pt x="1272" y="50"/>
                </a:lnTo>
                <a:lnTo>
                  <a:pt x="1274" y="55"/>
                </a:lnTo>
                <a:lnTo>
                  <a:pt x="1274" y="68"/>
                </a:lnTo>
                <a:lnTo>
                  <a:pt x="1274" y="69"/>
                </a:lnTo>
                <a:lnTo>
                  <a:pt x="1275" y="74"/>
                </a:lnTo>
                <a:lnTo>
                  <a:pt x="1275" y="77"/>
                </a:lnTo>
                <a:lnTo>
                  <a:pt x="1268" y="77"/>
                </a:lnTo>
                <a:lnTo>
                  <a:pt x="1267" y="76"/>
                </a:lnTo>
                <a:lnTo>
                  <a:pt x="1265" y="76"/>
                </a:lnTo>
                <a:lnTo>
                  <a:pt x="1263" y="74"/>
                </a:lnTo>
                <a:lnTo>
                  <a:pt x="1261" y="72"/>
                </a:lnTo>
                <a:lnTo>
                  <a:pt x="1255" y="72"/>
                </a:lnTo>
                <a:lnTo>
                  <a:pt x="1254" y="75"/>
                </a:lnTo>
                <a:lnTo>
                  <a:pt x="1255" y="76"/>
                </a:lnTo>
                <a:lnTo>
                  <a:pt x="1259" y="79"/>
                </a:lnTo>
                <a:lnTo>
                  <a:pt x="1259" y="80"/>
                </a:lnTo>
                <a:lnTo>
                  <a:pt x="1259" y="83"/>
                </a:lnTo>
                <a:lnTo>
                  <a:pt x="1253" y="83"/>
                </a:lnTo>
                <a:lnTo>
                  <a:pt x="1251" y="83"/>
                </a:lnTo>
                <a:lnTo>
                  <a:pt x="1248" y="82"/>
                </a:lnTo>
                <a:lnTo>
                  <a:pt x="1245" y="79"/>
                </a:lnTo>
                <a:lnTo>
                  <a:pt x="1243" y="78"/>
                </a:lnTo>
                <a:lnTo>
                  <a:pt x="1243" y="82"/>
                </a:lnTo>
                <a:lnTo>
                  <a:pt x="1242" y="83"/>
                </a:lnTo>
                <a:lnTo>
                  <a:pt x="1241" y="87"/>
                </a:lnTo>
                <a:lnTo>
                  <a:pt x="1239" y="88"/>
                </a:lnTo>
                <a:lnTo>
                  <a:pt x="1239" y="90"/>
                </a:lnTo>
                <a:lnTo>
                  <a:pt x="1240" y="91"/>
                </a:lnTo>
                <a:lnTo>
                  <a:pt x="1245" y="91"/>
                </a:lnTo>
                <a:lnTo>
                  <a:pt x="1252" y="97"/>
                </a:lnTo>
                <a:lnTo>
                  <a:pt x="1251" y="99"/>
                </a:lnTo>
                <a:lnTo>
                  <a:pt x="1248" y="103"/>
                </a:lnTo>
                <a:lnTo>
                  <a:pt x="1241" y="99"/>
                </a:lnTo>
                <a:lnTo>
                  <a:pt x="1237" y="103"/>
                </a:lnTo>
                <a:lnTo>
                  <a:pt x="1235" y="102"/>
                </a:lnTo>
                <a:lnTo>
                  <a:pt x="1234" y="101"/>
                </a:lnTo>
                <a:lnTo>
                  <a:pt x="1237" y="96"/>
                </a:lnTo>
                <a:lnTo>
                  <a:pt x="1236" y="94"/>
                </a:lnTo>
                <a:lnTo>
                  <a:pt x="1235" y="93"/>
                </a:lnTo>
                <a:lnTo>
                  <a:pt x="1233" y="92"/>
                </a:lnTo>
                <a:lnTo>
                  <a:pt x="1233" y="91"/>
                </a:lnTo>
                <a:lnTo>
                  <a:pt x="1233" y="90"/>
                </a:lnTo>
                <a:lnTo>
                  <a:pt x="1233" y="87"/>
                </a:lnTo>
                <a:lnTo>
                  <a:pt x="1231" y="87"/>
                </a:lnTo>
                <a:lnTo>
                  <a:pt x="1229" y="86"/>
                </a:lnTo>
                <a:lnTo>
                  <a:pt x="1231" y="83"/>
                </a:lnTo>
                <a:lnTo>
                  <a:pt x="1232" y="80"/>
                </a:lnTo>
                <a:lnTo>
                  <a:pt x="1232" y="78"/>
                </a:lnTo>
                <a:lnTo>
                  <a:pt x="1228" y="78"/>
                </a:lnTo>
                <a:lnTo>
                  <a:pt x="1226" y="79"/>
                </a:lnTo>
                <a:lnTo>
                  <a:pt x="1227" y="77"/>
                </a:lnTo>
                <a:lnTo>
                  <a:pt x="1227" y="76"/>
                </a:lnTo>
                <a:lnTo>
                  <a:pt x="1224" y="75"/>
                </a:lnTo>
                <a:lnTo>
                  <a:pt x="1222" y="76"/>
                </a:lnTo>
                <a:lnTo>
                  <a:pt x="1222" y="83"/>
                </a:lnTo>
                <a:lnTo>
                  <a:pt x="1224" y="85"/>
                </a:lnTo>
                <a:lnTo>
                  <a:pt x="1224" y="86"/>
                </a:lnTo>
                <a:lnTo>
                  <a:pt x="1223" y="87"/>
                </a:lnTo>
                <a:lnTo>
                  <a:pt x="1223" y="90"/>
                </a:lnTo>
                <a:lnTo>
                  <a:pt x="1223" y="91"/>
                </a:lnTo>
                <a:lnTo>
                  <a:pt x="1224" y="92"/>
                </a:lnTo>
                <a:lnTo>
                  <a:pt x="1226" y="92"/>
                </a:lnTo>
                <a:lnTo>
                  <a:pt x="1231" y="97"/>
                </a:lnTo>
                <a:lnTo>
                  <a:pt x="1233" y="105"/>
                </a:lnTo>
                <a:lnTo>
                  <a:pt x="1233" y="107"/>
                </a:lnTo>
                <a:lnTo>
                  <a:pt x="1233" y="110"/>
                </a:lnTo>
                <a:lnTo>
                  <a:pt x="1231" y="113"/>
                </a:lnTo>
                <a:lnTo>
                  <a:pt x="1228" y="113"/>
                </a:lnTo>
                <a:lnTo>
                  <a:pt x="1227" y="113"/>
                </a:lnTo>
                <a:lnTo>
                  <a:pt x="1223" y="117"/>
                </a:lnTo>
                <a:lnTo>
                  <a:pt x="1214" y="116"/>
                </a:lnTo>
                <a:lnTo>
                  <a:pt x="1210" y="120"/>
                </a:lnTo>
                <a:lnTo>
                  <a:pt x="1203" y="115"/>
                </a:lnTo>
                <a:lnTo>
                  <a:pt x="1202" y="115"/>
                </a:lnTo>
                <a:lnTo>
                  <a:pt x="1206" y="110"/>
                </a:lnTo>
                <a:lnTo>
                  <a:pt x="1207" y="109"/>
                </a:lnTo>
                <a:lnTo>
                  <a:pt x="1202" y="107"/>
                </a:lnTo>
                <a:lnTo>
                  <a:pt x="1199" y="102"/>
                </a:lnTo>
                <a:lnTo>
                  <a:pt x="1196" y="109"/>
                </a:lnTo>
                <a:lnTo>
                  <a:pt x="1190" y="104"/>
                </a:lnTo>
                <a:lnTo>
                  <a:pt x="1186" y="119"/>
                </a:lnTo>
                <a:lnTo>
                  <a:pt x="1182" y="122"/>
                </a:lnTo>
                <a:lnTo>
                  <a:pt x="1182" y="124"/>
                </a:lnTo>
                <a:lnTo>
                  <a:pt x="1184" y="125"/>
                </a:lnTo>
                <a:lnTo>
                  <a:pt x="1183" y="126"/>
                </a:lnTo>
                <a:lnTo>
                  <a:pt x="1182" y="128"/>
                </a:lnTo>
                <a:lnTo>
                  <a:pt x="1185" y="130"/>
                </a:lnTo>
                <a:lnTo>
                  <a:pt x="1184" y="132"/>
                </a:lnTo>
                <a:lnTo>
                  <a:pt x="1182" y="134"/>
                </a:lnTo>
                <a:lnTo>
                  <a:pt x="1177" y="134"/>
                </a:lnTo>
                <a:lnTo>
                  <a:pt x="1177" y="135"/>
                </a:lnTo>
                <a:lnTo>
                  <a:pt x="1179" y="138"/>
                </a:lnTo>
                <a:lnTo>
                  <a:pt x="1179" y="140"/>
                </a:lnTo>
                <a:lnTo>
                  <a:pt x="1177" y="142"/>
                </a:lnTo>
                <a:lnTo>
                  <a:pt x="1190" y="153"/>
                </a:lnTo>
                <a:lnTo>
                  <a:pt x="1190" y="154"/>
                </a:lnTo>
                <a:lnTo>
                  <a:pt x="1189" y="160"/>
                </a:lnTo>
                <a:lnTo>
                  <a:pt x="1189" y="161"/>
                </a:lnTo>
                <a:lnTo>
                  <a:pt x="1185" y="164"/>
                </a:lnTo>
                <a:lnTo>
                  <a:pt x="1180" y="169"/>
                </a:lnTo>
                <a:lnTo>
                  <a:pt x="1180" y="170"/>
                </a:lnTo>
                <a:lnTo>
                  <a:pt x="1176" y="184"/>
                </a:lnTo>
                <a:lnTo>
                  <a:pt x="1175" y="185"/>
                </a:lnTo>
                <a:lnTo>
                  <a:pt x="1171" y="192"/>
                </a:lnTo>
                <a:lnTo>
                  <a:pt x="1181" y="202"/>
                </a:lnTo>
                <a:lnTo>
                  <a:pt x="1180" y="202"/>
                </a:lnTo>
                <a:lnTo>
                  <a:pt x="1176" y="205"/>
                </a:lnTo>
                <a:lnTo>
                  <a:pt x="1175" y="214"/>
                </a:lnTo>
                <a:lnTo>
                  <a:pt x="1170" y="226"/>
                </a:lnTo>
                <a:lnTo>
                  <a:pt x="1168" y="227"/>
                </a:lnTo>
                <a:lnTo>
                  <a:pt x="1164" y="228"/>
                </a:lnTo>
                <a:lnTo>
                  <a:pt x="1160" y="227"/>
                </a:lnTo>
                <a:lnTo>
                  <a:pt x="1158" y="237"/>
                </a:lnTo>
                <a:lnTo>
                  <a:pt x="1157" y="236"/>
                </a:lnTo>
                <a:lnTo>
                  <a:pt x="1155" y="235"/>
                </a:lnTo>
                <a:lnTo>
                  <a:pt x="1156" y="230"/>
                </a:lnTo>
                <a:lnTo>
                  <a:pt x="1151" y="229"/>
                </a:lnTo>
                <a:lnTo>
                  <a:pt x="1146" y="229"/>
                </a:lnTo>
                <a:lnTo>
                  <a:pt x="1139" y="221"/>
                </a:lnTo>
                <a:lnTo>
                  <a:pt x="1140" y="216"/>
                </a:lnTo>
                <a:lnTo>
                  <a:pt x="1132" y="210"/>
                </a:lnTo>
                <a:lnTo>
                  <a:pt x="1132" y="201"/>
                </a:lnTo>
                <a:lnTo>
                  <a:pt x="1131" y="202"/>
                </a:lnTo>
                <a:lnTo>
                  <a:pt x="1127" y="208"/>
                </a:lnTo>
                <a:lnTo>
                  <a:pt x="1130" y="216"/>
                </a:lnTo>
                <a:lnTo>
                  <a:pt x="1127" y="222"/>
                </a:lnTo>
                <a:lnTo>
                  <a:pt x="1128" y="227"/>
                </a:lnTo>
                <a:lnTo>
                  <a:pt x="1129" y="233"/>
                </a:lnTo>
                <a:lnTo>
                  <a:pt x="1128" y="234"/>
                </a:lnTo>
                <a:lnTo>
                  <a:pt x="1125" y="235"/>
                </a:lnTo>
                <a:lnTo>
                  <a:pt x="1124" y="235"/>
                </a:lnTo>
                <a:lnTo>
                  <a:pt x="1122" y="231"/>
                </a:lnTo>
                <a:lnTo>
                  <a:pt x="1120" y="228"/>
                </a:lnTo>
                <a:lnTo>
                  <a:pt x="1119" y="228"/>
                </a:lnTo>
                <a:lnTo>
                  <a:pt x="1117" y="226"/>
                </a:lnTo>
                <a:lnTo>
                  <a:pt x="1116" y="226"/>
                </a:lnTo>
                <a:lnTo>
                  <a:pt x="1114" y="224"/>
                </a:lnTo>
                <a:lnTo>
                  <a:pt x="1113" y="224"/>
                </a:lnTo>
                <a:lnTo>
                  <a:pt x="1111" y="221"/>
                </a:lnTo>
                <a:lnTo>
                  <a:pt x="1110" y="221"/>
                </a:lnTo>
                <a:lnTo>
                  <a:pt x="1103" y="221"/>
                </a:lnTo>
                <a:lnTo>
                  <a:pt x="1104" y="216"/>
                </a:lnTo>
                <a:lnTo>
                  <a:pt x="1105" y="211"/>
                </a:lnTo>
                <a:lnTo>
                  <a:pt x="1104" y="205"/>
                </a:lnTo>
                <a:lnTo>
                  <a:pt x="1101" y="200"/>
                </a:lnTo>
                <a:lnTo>
                  <a:pt x="1098" y="187"/>
                </a:lnTo>
                <a:lnTo>
                  <a:pt x="1098" y="177"/>
                </a:lnTo>
                <a:lnTo>
                  <a:pt x="1097" y="170"/>
                </a:lnTo>
                <a:lnTo>
                  <a:pt x="1096" y="170"/>
                </a:lnTo>
                <a:lnTo>
                  <a:pt x="1095" y="169"/>
                </a:lnTo>
                <a:lnTo>
                  <a:pt x="1094" y="169"/>
                </a:lnTo>
                <a:lnTo>
                  <a:pt x="1093" y="168"/>
                </a:lnTo>
                <a:lnTo>
                  <a:pt x="1089" y="163"/>
                </a:lnTo>
                <a:lnTo>
                  <a:pt x="1086" y="154"/>
                </a:lnTo>
                <a:lnTo>
                  <a:pt x="1084" y="154"/>
                </a:lnTo>
                <a:lnTo>
                  <a:pt x="1080" y="154"/>
                </a:lnTo>
                <a:lnTo>
                  <a:pt x="1078" y="152"/>
                </a:lnTo>
                <a:lnTo>
                  <a:pt x="1072" y="151"/>
                </a:lnTo>
                <a:lnTo>
                  <a:pt x="1061" y="167"/>
                </a:lnTo>
                <a:lnTo>
                  <a:pt x="1060" y="162"/>
                </a:lnTo>
                <a:lnTo>
                  <a:pt x="1052" y="174"/>
                </a:lnTo>
                <a:lnTo>
                  <a:pt x="1047" y="179"/>
                </a:lnTo>
                <a:lnTo>
                  <a:pt x="1041" y="188"/>
                </a:lnTo>
                <a:lnTo>
                  <a:pt x="1037" y="195"/>
                </a:lnTo>
                <a:lnTo>
                  <a:pt x="1029" y="204"/>
                </a:lnTo>
                <a:lnTo>
                  <a:pt x="1026" y="210"/>
                </a:lnTo>
                <a:lnTo>
                  <a:pt x="1021" y="217"/>
                </a:lnTo>
                <a:lnTo>
                  <a:pt x="1020" y="218"/>
                </a:lnTo>
                <a:lnTo>
                  <a:pt x="1020" y="219"/>
                </a:lnTo>
                <a:lnTo>
                  <a:pt x="1016" y="226"/>
                </a:lnTo>
                <a:lnTo>
                  <a:pt x="1015" y="227"/>
                </a:lnTo>
                <a:lnTo>
                  <a:pt x="1012" y="229"/>
                </a:lnTo>
                <a:lnTo>
                  <a:pt x="1011" y="231"/>
                </a:lnTo>
                <a:lnTo>
                  <a:pt x="1010" y="233"/>
                </a:lnTo>
                <a:lnTo>
                  <a:pt x="1009" y="235"/>
                </a:lnTo>
                <a:lnTo>
                  <a:pt x="1008" y="236"/>
                </a:lnTo>
                <a:lnTo>
                  <a:pt x="1006" y="238"/>
                </a:lnTo>
                <a:lnTo>
                  <a:pt x="1004" y="241"/>
                </a:lnTo>
                <a:lnTo>
                  <a:pt x="1003" y="241"/>
                </a:lnTo>
                <a:lnTo>
                  <a:pt x="995" y="239"/>
                </a:lnTo>
                <a:lnTo>
                  <a:pt x="986" y="237"/>
                </a:lnTo>
                <a:lnTo>
                  <a:pt x="982" y="237"/>
                </a:lnTo>
                <a:lnTo>
                  <a:pt x="974" y="236"/>
                </a:lnTo>
                <a:lnTo>
                  <a:pt x="964" y="234"/>
                </a:lnTo>
                <a:lnTo>
                  <a:pt x="955" y="233"/>
                </a:lnTo>
                <a:lnTo>
                  <a:pt x="953" y="234"/>
                </a:lnTo>
                <a:lnTo>
                  <a:pt x="952" y="231"/>
                </a:lnTo>
                <a:lnTo>
                  <a:pt x="951" y="230"/>
                </a:lnTo>
                <a:lnTo>
                  <a:pt x="951" y="228"/>
                </a:lnTo>
                <a:lnTo>
                  <a:pt x="950" y="228"/>
                </a:lnTo>
                <a:lnTo>
                  <a:pt x="950" y="227"/>
                </a:lnTo>
                <a:lnTo>
                  <a:pt x="949" y="227"/>
                </a:lnTo>
                <a:lnTo>
                  <a:pt x="948" y="227"/>
                </a:lnTo>
                <a:lnTo>
                  <a:pt x="947" y="227"/>
                </a:lnTo>
                <a:lnTo>
                  <a:pt x="947" y="226"/>
                </a:lnTo>
                <a:lnTo>
                  <a:pt x="946" y="226"/>
                </a:lnTo>
                <a:lnTo>
                  <a:pt x="947" y="225"/>
                </a:lnTo>
                <a:lnTo>
                  <a:pt x="949" y="222"/>
                </a:lnTo>
                <a:lnTo>
                  <a:pt x="949" y="221"/>
                </a:lnTo>
                <a:lnTo>
                  <a:pt x="948" y="220"/>
                </a:lnTo>
                <a:lnTo>
                  <a:pt x="949" y="219"/>
                </a:lnTo>
                <a:lnTo>
                  <a:pt x="949" y="218"/>
                </a:lnTo>
                <a:lnTo>
                  <a:pt x="949" y="217"/>
                </a:lnTo>
                <a:lnTo>
                  <a:pt x="949" y="216"/>
                </a:lnTo>
                <a:lnTo>
                  <a:pt x="950" y="214"/>
                </a:lnTo>
                <a:lnTo>
                  <a:pt x="951" y="213"/>
                </a:lnTo>
                <a:lnTo>
                  <a:pt x="951" y="212"/>
                </a:lnTo>
                <a:lnTo>
                  <a:pt x="950" y="211"/>
                </a:lnTo>
                <a:lnTo>
                  <a:pt x="948" y="207"/>
                </a:lnTo>
                <a:lnTo>
                  <a:pt x="948" y="205"/>
                </a:lnTo>
                <a:lnTo>
                  <a:pt x="947" y="205"/>
                </a:lnTo>
                <a:lnTo>
                  <a:pt x="947" y="204"/>
                </a:lnTo>
                <a:lnTo>
                  <a:pt x="947" y="203"/>
                </a:lnTo>
                <a:lnTo>
                  <a:pt x="938" y="201"/>
                </a:lnTo>
                <a:lnTo>
                  <a:pt x="937" y="202"/>
                </a:lnTo>
                <a:lnTo>
                  <a:pt x="935" y="202"/>
                </a:lnTo>
                <a:lnTo>
                  <a:pt x="935" y="203"/>
                </a:lnTo>
                <a:lnTo>
                  <a:pt x="935" y="204"/>
                </a:lnTo>
                <a:lnTo>
                  <a:pt x="929" y="209"/>
                </a:lnTo>
                <a:lnTo>
                  <a:pt x="925" y="210"/>
                </a:lnTo>
                <a:lnTo>
                  <a:pt x="925" y="209"/>
                </a:lnTo>
                <a:lnTo>
                  <a:pt x="923" y="209"/>
                </a:lnTo>
                <a:lnTo>
                  <a:pt x="922" y="209"/>
                </a:lnTo>
                <a:lnTo>
                  <a:pt x="916" y="211"/>
                </a:lnTo>
                <a:lnTo>
                  <a:pt x="910" y="210"/>
                </a:lnTo>
                <a:lnTo>
                  <a:pt x="907" y="211"/>
                </a:lnTo>
                <a:lnTo>
                  <a:pt x="904" y="214"/>
                </a:lnTo>
                <a:lnTo>
                  <a:pt x="900" y="217"/>
                </a:lnTo>
                <a:lnTo>
                  <a:pt x="896" y="219"/>
                </a:lnTo>
                <a:lnTo>
                  <a:pt x="890" y="216"/>
                </a:lnTo>
                <a:lnTo>
                  <a:pt x="889" y="218"/>
                </a:lnTo>
                <a:lnTo>
                  <a:pt x="888" y="218"/>
                </a:lnTo>
                <a:lnTo>
                  <a:pt x="887" y="217"/>
                </a:lnTo>
                <a:lnTo>
                  <a:pt x="887" y="216"/>
                </a:lnTo>
                <a:lnTo>
                  <a:pt x="888" y="214"/>
                </a:lnTo>
                <a:lnTo>
                  <a:pt x="887" y="213"/>
                </a:lnTo>
                <a:lnTo>
                  <a:pt x="886" y="212"/>
                </a:lnTo>
                <a:lnTo>
                  <a:pt x="879" y="210"/>
                </a:lnTo>
                <a:lnTo>
                  <a:pt x="871" y="210"/>
                </a:lnTo>
                <a:lnTo>
                  <a:pt x="868" y="210"/>
                </a:lnTo>
                <a:lnTo>
                  <a:pt x="868" y="209"/>
                </a:lnTo>
                <a:lnTo>
                  <a:pt x="868" y="203"/>
                </a:lnTo>
                <a:lnTo>
                  <a:pt x="864" y="203"/>
                </a:lnTo>
                <a:lnTo>
                  <a:pt x="857" y="203"/>
                </a:lnTo>
                <a:lnTo>
                  <a:pt x="851" y="199"/>
                </a:lnTo>
                <a:lnTo>
                  <a:pt x="836" y="199"/>
                </a:lnTo>
                <a:lnTo>
                  <a:pt x="835" y="196"/>
                </a:lnTo>
                <a:lnTo>
                  <a:pt x="834" y="194"/>
                </a:lnTo>
                <a:lnTo>
                  <a:pt x="830" y="195"/>
                </a:lnTo>
                <a:lnTo>
                  <a:pt x="827" y="196"/>
                </a:lnTo>
                <a:lnTo>
                  <a:pt x="826" y="196"/>
                </a:lnTo>
                <a:lnTo>
                  <a:pt x="825" y="196"/>
                </a:lnTo>
                <a:lnTo>
                  <a:pt x="823" y="195"/>
                </a:lnTo>
                <a:lnTo>
                  <a:pt x="822" y="195"/>
                </a:lnTo>
                <a:lnTo>
                  <a:pt x="822" y="194"/>
                </a:lnTo>
                <a:lnTo>
                  <a:pt x="821" y="194"/>
                </a:lnTo>
                <a:lnTo>
                  <a:pt x="820" y="194"/>
                </a:lnTo>
                <a:lnTo>
                  <a:pt x="820" y="193"/>
                </a:lnTo>
                <a:lnTo>
                  <a:pt x="810" y="194"/>
                </a:lnTo>
                <a:lnTo>
                  <a:pt x="809" y="192"/>
                </a:lnTo>
                <a:lnTo>
                  <a:pt x="805" y="188"/>
                </a:lnTo>
                <a:lnTo>
                  <a:pt x="805" y="187"/>
                </a:lnTo>
                <a:lnTo>
                  <a:pt x="805" y="185"/>
                </a:lnTo>
                <a:lnTo>
                  <a:pt x="804" y="185"/>
                </a:lnTo>
                <a:lnTo>
                  <a:pt x="802" y="183"/>
                </a:lnTo>
                <a:lnTo>
                  <a:pt x="797" y="183"/>
                </a:lnTo>
                <a:lnTo>
                  <a:pt x="796" y="183"/>
                </a:lnTo>
                <a:lnTo>
                  <a:pt x="795" y="183"/>
                </a:lnTo>
                <a:lnTo>
                  <a:pt x="794" y="184"/>
                </a:lnTo>
                <a:lnTo>
                  <a:pt x="789" y="186"/>
                </a:lnTo>
                <a:lnTo>
                  <a:pt x="789" y="187"/>
                </a:lnTo>
                <a:lnTo>
                  <a:pt x="786" y="185"/>
                </a:lnTo>
                <a:lnTo>
                  <a:pt x="785" y="185"/>
                </a:lnTo>
                <a:lnTo>
                  <a:pt x="785" y="184"/>
                </a:lnTo>
                <a:lnTo>
                  <a:pt x="784" y="184"/>
                </a:lnTo>
                <a:lnTo>
                  <a:pt x="784" y="183"/>
                </a:lnTo>
                <a:lnTo>
                  <a:pt x="783" y="183"/>
                </a:lnTo>
                <a:lnTo>
                  <a:pt x="779" y="186"/>
                </a:lnTo>
                <a:lnTo>
                  <a:pt x="776" y="187"/>
                </a:lnTo>
                <a:lnTo>
                  <a:pt x="776" y="188"/>
                </a:lnTo>
                <a:lnTo>
                  <a:pt x="775" y="188"/>
                </a:lnTo>
                <a:lnTo>
                  <a:pt x="774" y="188"/>
                </a:lnTo>
                <a:lnTo>
                  <a:pt x="771" y="189"/>
                </a:lnTo>
                <a:lnTo>
                  <a:pt x="770" y="189"/>
                </a:lnTo>
                <a:lnTo>
                  <a:pt x="769" y="189"/>
                </a:lnTo>
                <a:lnTo>
                  <a:pt x="769" y="188"/>
                </a:lnTo>
                <a:lnTo>
                  <a:pt x="768" y="188"/>
                </a:lnTo>
                <a:lnTo>
                  <a:pt x="768" y="189"/>
                </a:lnTo>
                <a:lnTo>
                  <a:pt x="767" y="189"/>
                </a:lnTo>
                <a:lnTo>
                  <a:pt x="766" y="188"/>
                </a:lnTo>
                <a:lnTo>
                  <a:pt x="763" y="189"/>
                </a:lnTo>
                <a:lnTo>
                  <a:pt x="761" y="191"/>
                </a:lnTo>
                <a:lnTo>
                  <a:pt x="759" y="192"/>
                </a:lnTo>
                <a:lnTo>
                  <a:pt x="758" y="193"/>
                </a:lnTo>
                <a:lnTo>
                  <a:pt x="757" y="193"/>
                </a:lnTo>
                <a:lnTo>
                  <a:pt x="756" y="194"/>
                </a:lnTo>
                <a:lnTo>
                  <a:pt x="754" y="194"/>
                </a:lnTo>
                <a:lnTo>
                  <a:pt x="754" y="192"/>
                </a:lnTo>
                <a:lnTo>
                  <a:pt x="754" y="189"/>
                </a:lnTo>
                <a:lnTo>
                  <a:pt x="754" y="184"/>
                </a:lnTo>
                <a:lnTo>
                  <a:pt x="750" y="187"/>
                </a:lnTo>
                <a:lnTo>
                  <a:pt x="749" y="188"/>
                </a:lnTo>
                <a:lnTo>
                  <a:pt x="748" y="188"/>
                </a:lnTo>
                <a:lnTo>
                  <a:pt x="748" y="189"/>
                </a:lnTo>
                <a:lnTo>
                  <a:pt x="746" y="189"/>
                </a:lnTo>
                <a:lnTo>
                  <a:pt x="745" y="189"/>
                </a:lnTo>
                <a:lnTo>
                  <a:pt x="744" y="189"/>
                </a:lnTo>
                <a:lnTo>
                  <a:pt x="743" y="189"/>
                </a:lnTo>
                <a:lnTo>
                  <a:pt x="742" y="189"/>
                </a:lnTo>
                <a:lnTo>
                  <a:pt x="740" y="189"/>
                </a:lnTo>
                <a:lnTo>
                  <a:pt x="737" y="188"/>
                </a:lnTo>
                <a:lnTo>
                  <a:pt x="736" y="188"/>
                </a:lnTo>
                <a:lnTo>
                  <a:pt x="731" y="187"/>
                </a:lnTo>
                <a:lnTo>
                  <a:pt x="728" y="187"/>
                </a:lnTo>
                <a:lnTo>
                  <a:pt x="727" y="187"/>
                </a:lnTo>
                <a:lnTo>
                  <a:pt x="726" y="186"/>
                </a:lnTo>
                <a:lnTo>
                  <a:pt x="726" y="187"/>
                </a:lnTo>
                <a:lnTo>
                  <a:pt x="726" y="188"/>
                </a:lnTo>
                <a:lnTo>
                  <a:pt x="726" y="189"/>
                </a:lnTo>
                <a:lnTo>
                  <a:pt x="726" y="191"/>
                </a:lnTo>
                <a:lnTo>
                  <a:pt x="726" y="192"/>
                </a:lnTo>
                <a:lnTo>
                  <a:pt x="727" y="192"/>
                </a:lnTo>
                <a:lnTo>
                  <a:pt x="727" y="193"/>
                </a:lnTo>
                <a:lnTo>
                  <a:pt x="728" y="193"/>
                </a:lnTo>
                <a:lnTo>
                  <a:pt x="728" y="194"/>
                </a:lnTo>
                <a:lnTo>
                  <a:pt x="726" y="195"/>
                </a:lnTo>
                <a:lnTo>
                  <a:pt x="724" y="195"/>
                </a:lnTo>
                <a:lnTo>
                  <a:pt x="725" y="196"/>
                </a:lnTo>
                <a:lnTo>
                  <a:pt x="726" y="197"/>
                </a:lnTo>
                <a:lnTo>
                  <a:pt x="727" y="201"/>
                </a:lnTo>
                <a:lnTo>
                  <a:pt x="727" y="202"/>
                </a:lnTo>
                <a:lnTo>
                  <a:pt x="727" y="204"/>
                </a:lnTo>
                <a:lnTo>
                  <a:pt x="725" y="205"/>
                </a:lnTo>
                <a:lnTo>
                  <a:pt x="724" y="205"/>
                </a:lnTo>
                <a:lnTo>
                  <a:pt x="723" y="205"/>
                </a:lnTo>
                <a:lnTo>
                  <a:pt x="719" y="204"/>
                </a:lnTo>
                <a:lnTo>
                  <a:pt x="716" y="203"/>
                </a:lnTo>
                <a:lnTo>
                  <a:pt x="711" y="197"/>
                </a:lnTo>
                <a:lnTo>
                  <a:pt x="710" y="197"/>
                </a:lnTo>
                <a:lnTo>
                  <a:pt x="709" y="197"/>
                </a:lnTo>
                <a:lnTo>
                  <a:pt x="709" y="196"/>
                </a:lnTo>
                <a:lnTo>
                  <a:pt x="709" y="194"/>
                </a:lnTo>
                <a:lnTo>
                  <a:pt x="708" y="194"/>
                </a:lnTo>
                <a:lnTo>
                  <a:pt x="707" y="194"/>
                </a:lnTo>
                <a:lnTo>
                  <a:pt x="707" y="193"/>
                </a:lnTo>
                <a:lnTo>
                  <a:pt x="706" y="193"/>
                </a:lnTo>
                <a:lnTo>
                  <a:pt x="705" y="193"/>
                </a:lnTo>
                <a:lnTo>
                  <a:pt x="705" y="192"/>
                </a:lnTo>
                <a:lnTo>
                  <a:pt x="704" y="192"/>
                </a:lnTo>
                <a:lnTo>
                  <a:pt x="704" y="191"/>
                </a:lnTo>
                <a:lnTo>
                  <a:pt x="704" y="189"/>
                </a:lnTo>
                <a:lnTo>
                  <a:pt x="704" y="187"/>
                </a:lnTo>
                <a:lnTo>
                  <a:pt x="704" y="186"/>
                </a:lnTo>
                <a:lnTo>
                  <a:pt x="702" y="186"/>
                </a:lnTo>
                <a:lnTo>
                  <a:pt x="701" y="186"/>
                </a:lnTo>
                <a:lnTo>
                  <a:pt x="700" y="186"/>
                </a:lnTo>
                <a:lnTo>
                  <a:pt x="699" y="186"/>
                </a:lnTo>
                <a:lnTo>
                  <a:pt x="699" y="187"/>
                </a:lnTo>
                <a:lnTo>
                  <a:pt x="698" y="187"/>
                </a:lnTo>
                <a:lnTo>
                  <a:pt x="697" y="187"/>
                </a:lnTo>
                <a:lnTo>
                  <a:pt x="696" y="188"/>
                </a:lnTo>
                <a:lnTo>
                  <a:pt x="694" y="189"/>
                </a:lnTo>
                <a:lnTo>
                  <a:pt x="693" y="188"/>
                </a:lnTo>
                <a:lnTo>
                  <a:pt x="692" y="187"/>
                </a:lnTo>
                <a:lnTo>
                  <a:pt x="691" y="185"/>
                </a:lnTo>
                <a:lnTo>
                  <a:pt x="688" y="183"/>
                </a:lnTo>
                <a:lnTo>
                  <a:pt x="688" y="184"/>
                </a:lnTo>
                <a:lnTo>
                  <a:pt x="685" y="183"/>
                </a:lnTo>
                <a:lnTo>
                  <a:pt x="685" y="184"/>
                </a:lnTo>
                <a:lnTo>
                  <a:pt x="683" y="183"/>
                </a:lnTo>
                <a:lnTo>
                  <a:pt x="682" y="182"/>
                </a:lnTo>
                <a:lnTo>
                  <a:pt x="681" y="182"/>
                </a:lnTo>
                <a:lnTo>
                  <a:pt x="680" y="180"/>
                </a:lnTo>
                <a:lnTo>
                  <a:pt x="682" y="178"/>
                </a:lnTo>
                <a:lnTo>
                  <a:pt x="683" y="177"/>
                </a:lnTo>
                <a:lnTo>
                  <a:pt x="685" y="174"/>
                </a:lnTo>
                <a:lnTo>
                  <a:pt x="687" y="172"/>
                </a:lnTo>
                <a:lnTo>
                  <a:pt x="690" y="169"/>
                </a:lnTo>
                <a:lnTo>
                  <a:pt x="692" y="168"/>
                </a:lnTo>
                <a:lnTo>
                  <a:pt x="692" y="167"/>
                </a:lnTo>
                <a:lnTo>
                  <a:pt x="691" y="167"/>
                </a:lnTo>
                <a:lnTo>
                  <a:pt x="690" y="167"/>
                </a:lnTo>
                <a:lnTo>
                  <a:pt x="689" y="166"/>
                </a:lnTo>
                <a:lnTo>
                  <a:pt x="687" y="166"/>
                </a:lnTo>
                <a:lnTo>
                  <a:pt x="685" y="164"/>
                </a:lnTo>
                <a:lnTo>
                  <a:pt x="684" y="164"/>
                </a:lnTo>
                <a:lnTo>
                  <a:pt x="683" y="164"/>
                </a:lnTo>
                <a:lnTo>
                  <a:pt x="682" y="164"/>
                </a:lnTo>
                <a:lnTo>
                  <a:pt x="681" y="164"/>
                </a:lnTo>
                <a:lnTo>
                  <a:pt x="680" y="164"/>
                </a:lnTo>
                <a:lnTo>
                  <a:pt x="679" y="164"/>
                </a:lnTo>
                <a:lnTo>
                  <a:pt x="677" y="161"/>
                </a:lnTo>
                <a:lnTo>
                  <a:pt x="677" y="160"/>
                </a:lnTo>
                <a:lnTo>
                  <a:pt x="673" y="145"/>
                </a:lnTo>
                <a:lnTo>
                  <a:pt x="673" y="144"/>
                </a:lnTo>
                <a:lnTo>
                  <a:pt x="664" y="145"/>
                </a:lnTo>
                <a:lnTo>
                  <a:pt x="663" y="145"/>
                </a:lnTo>
                <a:lnTo>
                  <a:pt x="648" y="145"/>
                </a:lnTo>
                <a:lnTo>
                  <a:pt x="642" y="146"/>
                </a:lnTo>
                <a:lnTo>
                  <a:pt x="640" y="146"/>
                </a:lnTo>
                <a:lnTo>
                  <a:pt x="637" y="147"/>
                </a:lnTo>
                <a:lnTo>
                  <a:pt x="629" y="150"/>
                </a:lnTo>
                <a:lnTo>
                  <a:pt x="622" y="152"/>
                </a:lnTo>
                <a:lnTo>
                  <a:pt x="622" y="151"/>
                </a:lnTo>
                <a:lnTo>
                  <a:pt x="620" y="144"/>
                </a:lnTo>
                <a:lnTo>
                  <a:pt x="612" y="149"/>
                </a:lnTo>
                <a:lnTo>
                  <a:pt x="607" y="151"/>
                </a:lnTo>
                <a:lnTo>
                  <a:pt x="606" y="151"/>
                </a:lnTo>
                <a:lnTo>
                  <a:pt x="602" y="153"/>
                </a:lnTo>
                <a:lnTo>
                  <a:pt x="598" y="155"/>
                </a:lnTo>
                <a:lnTo>
                  <a:pt x="595" y="158"/>
                </a:lnTo>
                <a:lnTo>
                  <a:pt x="592" y="160"/>
                </a:lnTo>
                <a:lnTo>
                  <a:pt x="590" y="160"/>
                </a:lnTo>
                <a:lnTo>
                  <a:pt x="590" y="161"/>
                </a:lnTo>
                <a:lnTo>
                  <a:pt x="588" y="163"/>
                </a:lnTo>
                <a:lnTo>
                  <a:pt x="587" y="163"/>
                </a:lnTo>
                <a:lnTo>
                  <a:pt x="586" y="164"/>
                </a:lnTo>
                <a:lnTo>
                  <a:pt x="585" y="164"/>
                </a:lnTo>
                <a:lnTo>
                  <a:pt x="592" y="169"/>
                </a:lnTo>
                <a:lnTo>
                  <a:pt x="593" y="169"/>
                </a:lnTo>
                <a:lnTo>
                  <a:pt x="590" y="171"/>
                </a:lnTo>
                <a:lnTo>
                  <a:pt x="587" y="177"/>
                </a:lnTo>
                <a:lnTo>
                  <a:pt x="576" y="193"/>
                </a:lnTo>
                <a:lnTo>
                  <a:pt x="573" y="195"/>
                </a:lnTo>
                <a:lnTo>
                  <a:pt x="572" y="197"/>
                </a:lnTo>
                <a:lnTo>
                  <a:pt x="569" y="201"/>
                </a:lnTo>
                <a:lnTo>
                  <a:pt x="568" y="204"/>
                </a:lnTo>
                <a:lnTo>
                  <a:pt x="550" y="270"/>
                </a:lnTo>
                <a:lnTo>
                  <a:pt x="547" y="275"/>
                </a:lnTo>
                <a:lnTo>
                  <a:pt x="546" y="280"/>
                </a:lnTo>
                <a:lnTo>
                  <a:pt x="546" y="281"/>
                </a:lnTo>
                <a:lnTo>
                  <a:pt x="545" y="281"/>
                </a:lnTo>
                <a:lnTo>
                  <a:pt x="544" y="286"/>
                </a:lnTo>
                <a:lnTo>
                  <a:pt x="541" y="297"/>
                </a:lnTo>
                <a:lnTo>
                  <a:pt x="541" y="299"/>
                </a:lnTo>
                <a:lnTo>
                  <a:pt x="539" y="300"/>
                </a:lnTo>
                <a:lnTo>
                  <a:pt x="539" y="302"/>
                </a:lnTo>
                <a:lnTo>
                  <a:pt x="529" y="328"/>
                </a:lnTo>
                <a:lnTo>
                  <a:pt x="529" y="329"/>
                </a:lnTo>
                <a:lnTo>
                  <a:pt x="528" y="330"/>
                </a:lnTo>
                <a:lnTo>
                  <a:pt x="527" y="335"/>
                </a:lnTo>
                <a:lnTo>
                  <a:pt x="523" y="342"/>
                </a:lnTo>
                <a:lnTo>
                  <a:pt x="521" y="345"/>
                </a:lnTo>
                <a:lnTo>
                  <a:pt x="520" y="346"/>
                </a:lnTo>
                <a:lnTo>
                  <a:pt x="518" y="352"/>
                </a:lnTo>
                <a:lnTo>
                  <a:pt x="517" y="354"/>
                </a:lnTo>
                <a:lnTo>
                  <a:pt x="517" y="355"/>
                </a:lnTo>
                <a:lnTo>
                  <a:pt x="515" y="359"/>
                </a:lnTo>
                <a:lnTo>
                  <a:pt x="511" y="369"/>
                </a:lnTo>
                <a:lnTo>
                  <a:pt x="511" y="371"/>
                </a:lnTo>
                <a:lnTo>
                  <a:pt x="510" y="372"/>
                </a:lnTo>
                <a:lnTo>
                  <a:pt x="510" y="375"/>
                </a:lnTo>
                <a:lnTo>
                  <a:pt x="510" y="376"/>
                </a:lnTo>
                <a:lnTo>
                  <a:pt x="509" y="376"/>
                </a:lnTo>
                <a:lnTo>
                  <a:pt x="508" y="379"/>
                </a:lnTo>
                <a:lnTo>
                  <a:pt x="507" y="385"/>
                </a:lnTo>
                <a:lnTo>
                  <a:pt x="507" y="386"/>
                </a:lnTo>
                <a:lnTo>
                  <a:pt x="506" y="387"/>
                </a:lnTo>
                <a:lnTo>
                  <a:pt x="502" y="387"/>
                </a:lnTo>
                <a:lnTo>
                  <a:pt x="501" y="387"/>
                </a:lnTo>
                <a:lnTo>
                  <a:pt x="492" y="387"/>
                </a:lnTo>
                <a:lnTo>
                  <a:pt x="487" y="387"/>
                </a:lnTo>
                <a:lnTo>
                  <a:pt x="486" y="387"/>
                </a:lnTo>
                <a:lnTo>
                  <a:pt x="486" y="386"/>
                </a:lnTo>
                <a:lnTo>
                  <a:pt x="486" y="385"/>
                </a:lnTo>
                <a:lnTo>
                  <a:pt x="476" y="385"/>
                </a:lnTo>
                <a:lnTo>
                  <a:pt x="476" y="384"/>
                </a:lnTo>
                <a:lnTo>
                  <a:pt x="476" y="383"/>
                </a:lnTo>
                <a:lnTo>
                  <a:pt x="476" y="381"/>
                </a:lnTo>
                <a:lnTo>
                  <a:pt x="476" y="380"/>
                </a:lnTo>
                <a:lnTo>
                  <a:pt x="476" y="379"/>
                </a:lnTo>
                <a:lnTo>
                  <a:pt x="476" y="377"/>
                </a:lnTo>
                <a:lnTo>
                  <a:pt x="476" y="376"/>
                </a:lnTo>
                <a:lnTo>
                  <a:pt x="476" y="375"/>
                </a:lnTo>
                <a:lnTo>
                  <a:pt x="476" y="373"/>
                </a:lnTo>
                <a:lnTo>
                  <a:pt x="474" y="373"/>
                </a:lnTo>
                <a:lnTo>
                  <a:pt x="472" y="373"/>
                </a:lnTo>
                <a:lnTo>
                  <a:pt x="468" y="373"/>
                </a:lnTo>
                <a:lnTo>
                  <a:pt x="466" y="373"/>
                </a:lnTo>
                <a:lnTo>
                  <a:pt x="465" y="373"/>
                </a:lnTo>
                <a:lnTo>
                  <a:pt x="461" y="373"/>
                </a:lnTo>
                <a:lnTo>
                  <a:pt x="460" y="373"/>
                </a:lnTo>
                <a:lnTo>
                  <a:pt x="459" y="373"/>
                </a:lnTo>
                <a:lnTo>
                  <a:pt x="458" y="373"/>
                </a:lnTo>
                <a:lnTo>
                  <a:pt x="457" y="373"/>
                </a:lnTo>
                <a:lnTo>
                  <a:pt x="456" y="373"/>
                </a:lnTo>
                <a:lnTo>
                  <a:pt x="455" y="373"/>
                </a:lnTo>
                <a:lnTo>
                  <a:pt x="454" y="373"/>
                </a:lnTo>
                <a:lnTo>
                  <a:pt x="452" y="373"/>
                </a:lnTo>
                <a:lnTo>
                  <a:pt x="458" y="380"/>
                </a:lnTo>
                <a:lnTo>
                  <a:pt x="460" y="383"/>
                </a:lnTo>
                <a:lnTo>
                  <a:pt x="463" y="386"/>
                </a:lnTo>
                <a:lnTo>
                  <a:pt x="464" y="387"/>
                </a:lnTo>
                <a:lnTo>
                  <a:pt x="467" y="392"/>
                </a:lnTo>
                <a:lnTo>
                  <a:pt x="468" y="393"/>
                </a:lnTo>
                <a:lnTo>
                  <a:pt x="467" y="393"/>
                </a:lnTo>
                <a:lnTo>
                  <a:pt x="466" y="394"/>
                </a:lnTo>
                <a:lnTo>
                  <a:pt x="464" y="394"/>
                </a:lnTo>
                <a:lnTo>
                  <a:pt x="461" y="395"/>
                </a:lnTo>
                <a:lnTo>
                  <a:pt x="455" y="397"/>
                </a:lnTo>
                <a:lnTo>
                  <a:pt x="447" y="401"/>
                </a:lnTo>
                <a:lnTo>
                  <a:pt x="446" y="401"/>
                </a:lnTo>
                <a:lnTo>
                  <a:pt x="446" y="400"/>
                </a:lnTo>
                <a:lnTo>
                  <a:pt x="446" y="397"/>
                </a:lnTo>
                <a:lnTo>
                  <a:pt x="446" y="396"/>
                </a:lnTo>
                <a:lnTo>
                  <a:pt x="446" y="395"/>
                </a:lnTo>
                <a:lnTo>
                  <a:pt x="446" y="394"/>
                </a:lnTo>
                <a:lnTo>
                  <a:pt x="446" y="393"/>
                </a:lnTo>
                <a:lnTo>
                  <a:pt x="446" y="390"/>
                </a:lnTo>
                <a:lnTo>
                  <a:pt x="444" y="390"/>
                </a:lnTo>
                <a:lnTo>
                  <a:pt x="443" y="390"/>
                </a:lnTo>
                <a:lnTo>
                  <a:pt x="442" y="390"/>
                </a:lnTo>
                <a:lnTo>
                  <a:pt x="440" y="390"/>
                </a:lnTo>
                <a:lnTo>
                  <a:pt x="439" y="390"/>
                </a:lnTo>
                <a:lnTo>
                  <a:pt x="438" y="390"/>
                </a:lnTo>
                <a:lnTo>
                  <a:pt x="437" y="390"/>
                </a:lnTo>
                <a:lnTo>
                  <a:pt x="435" y="390"/>
                </a:lnTo>
                <a:lnTo>
                  <a:pt x="433" y="390"/>
                </a:lnTo>
                <a:lnTo>
                  <a:pt x="429" y="390"/>
                </a:lnTo>
                <a:lnTo>
                  <a:pt x="426" y="390"/>
                </a:lnTo>
                <a:lnTo>
                  <a:pt x="425" y="390"/>
                </a:lnTo>
                <a:lnTo>
                  <a:pt x="424" y="390"/>
                </a:lnTo>
                <a:lnTo>
                  <a:pt x="423" y="390"/>
                </a:lnTo>
                <a:lnTo>
                  <a:pt x="422" y="390"/>
                </a:lnTo>
                <a:lnTo>
                  <a:pt x="421" y="390"/>
                </a:lnTo>
                <a:lnTo>
                  <a:pt x="420" y="390"/>
                </a:lnTo>
                <a:lnTo>
                  <a:pt x="414" y="390"/>
                </a:lnTo>
                <a:lnTo>
                  <a:pt x="413" y="390"/>
                </a:lnTo>
                <a:lnTo>
                  <a:pt x="413" y="392"/>
                </a:lnTo>
                <a:lnTo>
                  <a:pt x="413" y="393"/>
                </a:lnTo>
                <a:lnTo>
                  <a:pt x="413" y="394"/>
                </a:lnTo>
                <a:lnTo>
                  <a:pt x="413" y="395"/>
                </a:lnTo>
                <a:lnTo>
                  <a:pt x="413" y="396"/>
                </a:lnTo>
                <a:lnTo>
                  <a:pt x="413" y="397"/>
                </a:lnTo>
                <a:lnTo>
                  <a:pt x="413" y="398"/>
                </a:lnTo>
                <a:lnTo>
                  <a:pt x="411" y="398"/>
                </a:lnTo>
                <a:lnTo>
                  <a:pt x="408" y="398"/>
                </a:lnTo>
                <a:lnTo>
                  <a:pt x="407" y="398"/>
                </a:lnTo>
                <a:lnTo>
                  <a:pt x="406" y="398"/>
                </a:lnTo>
                <a:lnTo>
                  <a:pt x="405" y="398"/>
                </a:lnTo>
                <a:lnTo>
                  <a:pt x="403" y="398"/>
                </a:lnTo>
                <a:lnTo>
                  <a:pt x="399" y="398"/>
                </a:lnTo>
                <a:lnTo>
                  <a:pt x="398" y="398"/>
                </a:lnTo>
                <a:lnTo>
                  <a:pt x="397" y="398"/>
                </a:lnTo>
                <a:lnTo>
                  <a:pt x="397" y="400"/>
                </a:lnTo>
                <a:lnTo>
                  <a:pt x="397" y="401"/>
                </a:lnTo>
                <a:lnTo>
                  <a:pt x="397" y="402"/>
                </a:lnTo>
                <a:lnTo>
                  <a:pt x="397" y="404"/>
                </a:lnTo>
                <a:lnTo>
                  <a:pt x="397" y="405"/>
                </a:lnTo>
                <a:lnTo>
                  <a:pt x="397" y="406"/>
                </a:lnTo>
                <a:lnTo>
                  <a:pt x="396" y="406"/>
                </a:lnTo>
                <a:lnTo>
                  <a:pt x="395" y="406"/>
                </a:lnTo>
                <a:lnTo>
                  <a:pt x="392" y="406"/>
                </a:lnTo>
                <a:lnTo>
                  <a:pt x="391" y="406"/>
                </a:lnTo>
                <a:lnTo>
                  <a:pt x="389" y="406"/>
                </a:lnTo>
                <a:lnTo>
                  <a:pt x="381" y="406"/>
                </a:lnTo>
                <a:lnTo>
                  <a:pt x="381" y="404"/>
                </a:lnTo>
                <a:lnTo>
                  <a:pt x="381" y="403"/>
                </a:lnTo>
                <a:lnTo>
                  <a:pt x="380" y="398"/>
                </a:lnTo>
                <a:lnTo>
                  <a:pt x="380" y="396"/>
                </a:lnTo>
                <a:lnTo>
                  <a:pt x="380" y="395"/>
                </a:lnTo>
                <a:lnTo>
                  <a:pt x="380" y="394"/>
                </a:lnTo>
                <a:lnTo>
                  <a:pt x="380" y="393"/>
                </a:lnTo>
                <a:lnTo>
                  <a:pt x="380" y="390"/>
                </a:lnTo>
                <a:lnTo>
                  <a:pt x="375" y="390"/>
                </a:lnTo>
                <a:lnTo>
                  <a:pt x="374" y="390"/>
                </a:lnTo>
                <a:lnTo>
                  <a:pt x="373" y="390"/>
                </a:lnTo>
                <a:lnTo>
                  <a:pt x="372" y="390"/>
                </a:lnTo>
                <a:lnTo>
                  <a:pt x="372" y="380"/>
                </a:lnTo>
                <a:lnTo>
                  <a:pt x="372" y="377"/>
                </a:lnTo>
                <a:lnTo>
                  <a:pt x="372" y="376"/>
                </a:lnTo>
                <a:lnTo>
                  <a:pt x="372" y="373"/>
                </a:lnTo>
                <a:lnTo>
                  <a:pt x="371" y="373"/>
                </a:lnTo>
                <a:lnTo>
                  <a:pt x="366" y="373"/>
                </a:lnTo>
                <a:lnTo>
                  <a:pt x="365" y="373"/>
                </a:lnTo>
                <a:lnTo>
                  <a:pt x="364" y="373"/>
                </a:lnTo>
                <a:lnTo>
                  <a:pt x="361" y="373"/>
                </a:lnTo>
                <a:lnTo>
                  <a:pt x="360" y="373"/>
                </a:lnTo>
                <a:lnTo>
                  <a:pt x="359" y="373"/>
                </a:lnTo>
                <a:lnTo>
                  <a:pt x="356" y="375"/>
                </a:lnTo>
                <a:lnTo>
                  <a:pt x="349" y="375"/>
                </a:lnTo>
                <a:lnTo>
                  <a:pt x="347" y="375"/>
                </a:lnTo>
                <a:lnTo>
                  <a:pt x="347" y="373"/>
                </a:lnTo>
                <a:lnTo>
                  <a:pt x="347" y="370"/>
                </a:lnTo>
                <a:lnTo>
                  <a:pt x="347" y="369"/>
                </a:lnTo>
                <a:lnTo>
                  <a:pt x="347" y="367"/>
                </a:lnTo>
                <a:lnTo>
                  <a:pt x="347" y="366"/>
                </a:lnTo>
                <a:lnTo>
                  <a:pt x="347" y="364"/>
                </a:lnTo>
                <a:lnTo>
                  <a:pt x="347" y="363"/>
                </a:lnTo>
                <a:lnTo>
                  <a:pt x="347" y="362"/>
                </a:lnTo>
                <a:lnTo>
                  <a:pt x="345" y="362"/>
                </a:lnTo>
                <a:lnTo>
                  <a:pt x="343" y="362"/>
                </a:lnTo>
                <a:lnTo>
                  <a:pt x="335" y="362"/>
                </a:lnTo>
                <a:lnTo>
                  <a:pt x="333" y="362"/>
                </a:lnTo>
                <a:lnTo>
                  <a:pt x="331" y="362"/>
                </a:lnTo>
                <a:lnTo>
                  <a:pt x="331" y="371"/>
                </a:lnTo>
                <a:lnTo>
                  <a:pt x="331" y="375"/>
                </a:lnTo>
                <a:lnTo>
                  <a:pt x="330" y="375"/>
                </a:lnTo>
                <a:lnTo>
                  <a:pt x="329" y="375"/>
                </a:lnTo>
                <a:lnTo>
                  <a:pt x="327" y="375"/>
                </a:lnTo>
                <a:lnTo>
                  <a:pt x="326" y="375"/>
                </a:lnTo>
                <a:lnTo>
                  <a:pt x="325" y="375"/>
                </a:lnTo>
                <a:lnTo>
                  <a:pt x="323" y="375"/>
                </a:lnTo>
                <a:lnTo>
                  <a:pt x="322" y="375"/>
                </a:lnTo>
                <a:lnTo>
                  <a:pt x="321" y="375"/>
                </a:lnTo>
                <a:lnTo>
                  <a:pt x="320" y="375"/>
                </a:lnTo>
                <a:lnTo>
                  <a:pt x="319" y="375"/>
                </a:lnTo>
                <a:lnTo>
                  <a:pt x="318" y="375"/>
                </a:lnTo>
                <a:lnTo>
                  <a:pt x="317" y="375"/>
                </a:lnTo>
                <a:lnTo>
                  <a:pt x="316" y="375"/>
                </a:lnTo>
                <a:lnTo>
                  <a:pt x="314" y="375"/>
                </a:lnTo>
                <a:lnTo>
                  <a:pt x="314" y="376"/>
                </a:lnTo>
                <a:lnTo>
                  <a:pt x="316" y="379"/>
                </a:lnTo>
                <a:lnTo>
                  <a:pt x="316" y="380"/>
                </a:lnTo>
                <a:lnTo>
                  <a:pt x="316" y="381"/>
                </a:lnTo>
                <a:lnTo>
                  <a:pt x="316" y="383"/>
                </a:lnTo>
                <a:lnTo>
                  <a:pt x="309" y="383"/>
                </a:lnTo>
                <a:lnTo>
                  <a:pt x="306" y="383"/>
                </a:lnTo>
                <a:lnTo>
                  <a:pt x="306" y="384"/>
                </a:lnTo>
                <a:lnTo>
                  <a:pt x="306" y="385"/>
                </a:lnTo>
                <a:lnTo>
                  <a:pt x="306" y="388"/>
                </a:lnTo>
                <a:lnTo>
                  <a:pt x="306" y="390"/>
                </a:lnTo>
                <a:lnTo>
                  <a:pt x="304" y="390"/>
                </a:lnTo>
                <a:lnTo>
                  <a:pt x="301" y="390"/>
                </a:lnTo>
                <a:lnTo>
                  <a:pt x="299" y="390"/>
                </a:lnTo>
                <a:lnTo>
                  <a:pt x="297" y="390"/>
                </a:lnTo>
                <a:lnTo>
                  <a:pt x="296" y="390"/>
                </a:lnTo>
                <a:lnTo>
                  <a:pt x="293" y="390"/>
                </a:lnTo>
                <a:lnTo>
                  <a:pt x="291" y="390"/>
                </a:lnTo>
                <a:lnTo>
                  <a:pt x="283" y="390"/>
                </a:lnTo>
                <a:lnTo>
                  <a:pt x="283" y="389"/>
                </a:lnTo>
                <a:lnTo>
                  <a:pt x="283" y="388"/>
                </a:lnTo>
                <a:lnTo>
                  <a:pt x="283" y="387"/>
                </a:lnTo>
                <a:lnTo>
                  <a:pt x="283" y="386"/>
                </a:lnTo>
                <a:lnTo>
                  <a:pt x="283" y="385"/>
                </a:lnTo>
                <a:lnTo>
                  <a:pt x="283" y="384"/>
                </a:lnTo>
                <a:lnTo>
                  <a:pt x="283" y="381"/>
                </a:lnTo>
                <a:lnTo>
                  <a:pt x="283" y="380"/>
                </a:lnTo>
                <a:lnTo>
                  <a:pt x="283" y="379"/>
                </a:lnTo>
                <a:lnTo>
                  <a:pt x="283" y="376"/>
                </a:lnTo>
                <a:lnTo>
                  <a:pt x="283" y="375"/>
                </a:lnTo>
                <a:lnTo>
                  <a:pt x="283" y="373"/>
                </a:lnTo>
                <a:lnTo>
                  <a:pt x="283" y="370"/>
                </a:lnTo>
                <a:lnTo>
                  <a:pt x="283" y="369"/>
                </a:lnTo>
                <a:lnTo>
                  <a:pt x="283" y="368"/>
                </a:lnTo>
                <a:lnTo>
                  <a:pt x="283" y="367"/>
                </a:lnTo>
                <a:lnTo>
                  <a:pt x="283" y="366"/>
                </a:lnTo>
                <a:lnTo>
                  <a:pt x="283" y="364"/>
                </a:lnTo>
                <a:lnTo>
                  <a:pt x="283" y="363"/>
                </a:lnTo>
                <a:lnTo>
                  <a:pt x="283" y="362"/>
                </a:lnTo>
                <a:lnTo>
                  <a:pt x="285" y="362"/>
                </a:lnTo>
                <a:lnTo>
                  <a:pt x="293" y="362"/>
                </a:lnTo>
                <a:lnTo>
                  <a:pt x="299" y="362"/>
                </a:lnTo>
                <a:lnTo>
                  <a:pt x="299" y="361"/>
                </a:lnTo>
                <a:lnTo>
                  <a:pt x="299" y="359"/>
                </a:lnTo>
                <a:lnTo>
                  <a:pt x="299" y="354"/>
                </a:lnTo>
                <a:lnTo>
                  <a:pt x="296" y="354"/>
                </a:lnTo>
                <a:lnTo>
                  <a:pt x="293" y="354"/>
                </a:lnTo>
                <a:lnTo>
                  <a:pt x="290" y="354"/>
                </a:lnTo>
                <a:lnTo>
                  <a:pt x="286" y="354"/>
                </a:lnTo>
                <a:lnTo>
                  <a:pt x="284" y="354"/>
                </a:lnTo>
                <a:lnTo>
                  <a:pt x="283" y="354"/>
                </a:lnTo>
                <a:lnTo>
                  <a:pt x="283" y="353"/>
                </a:lnTo>
                <a:lnTo>
                  <a:pt x="283" y="352"/>
                </a:lnTo>
                <a:lnTo>
                  <a:pt x="282" y="343"/>
                </a:lnTo>
                <a:lnTo>
                  <a:pt x="276" y="343"/>
                </a:lnTo>
                <a:lnTo>
                  <a:pt x="274" y="343"/>
                </a:lnTo>
                <a:lnTo>
                  <a:pt x="271" y="343"/>
                </a:lnTo>
                <a:lnTo>
                  <a:pt x="266" y="343"/>
                </a:lnTo>
                <a:lnTo>
                  <a:pt x="262" y="343"/>
                </a:lnTo>
                <a:lnTo>
                  <a:pt x="258" y="343"/>
                </a:lnTo>
                <a:lnTo>
                  <a:pt x="253" y="343"/>
                </a:lnTo>
                <a:lnTo>
                  <a:pt x="251" y="343"/>
                </a:lnTo>
                <a:lnTo>
                  <a:pt x="250" y="343"/>
                </a:lnTo>
                <a:lnTo>
                  <a:pt x="248" y="343"/>
                </a:lnTo>
                <a:lnTo>
                  <a:pt x="244" y="343"/>
                </a:lnTo>
                <a:lnTo>
                  <a:pt x="241" y="343"/>
                </a:lnTo>
                <a:lnTo>
                  <a:pt x="237" y="343"/>
                </a:lnTo>
                <a:lnTo>
                  <a:pt x="234" y="343"/>
                </a:lnTo>
                <a:lnTo>
                  <a:pt x="231" y="343"/>
                </a:lnTo>
                <a:lnTo>
                  <a:pt x="227" y="343"/>
                </a:lnTo>
                <a:lnTo>
                  <a:pt x="224" y="343"/>
                </a:lnTo>
                <a:lnTo>
                  <a:pt x="217" y="343"/>
                </a:lnTo>
                <a:lnTo>
                  <a:pt x="210" y="343"/>
                </a:lnTo>
                <a:lnTo>
                  <a:pt x="207" y="343"/>
                </a:lnTo>
                <a:lnTo>
                  <a:pt x="201" y="343"/>
                </a:lnTo>
                <a:lnTo>
                  <a:pt x="201" y="328"/>
                </a:lnTo>
                <a:lnTo>
                  <a:pt x="201" y="326"/>
                </a:lnTo>
                <a:lnTo>
                  <a:pt x="217" y="326"/>
                </a:lnTo>
                <a:lnTo>
                  <a:pt x="217" y="325"/>
                </a:lnTo>
                <a:lnTo>
                  <a:pt x="217" y="322"/>
                </a:lnTo>
                <a:lnTo>
                  <a:pt x="217" y="321"/>
                </a:lnTo>
                <a:lnTo>
                  <a:pt x="217" y="320"/>
                </a:lnTo>
                <a:lnTo>
                  <a:pt x="217" y="316"/>
                </a:lnTo>
                <a:lnTo>
                  <a:pt x="217" y="314"/>
                </a:lnTo>
                <a:lnTo>
                  <a:pt x="217" y="313"/>
                </a:lnTo>
                <a:lnTo>
                  <a:pt x="217" y="310"/>
                </a:lnTo>
                <a:lnTo>
                  <a:pt x="217" y="309"/>
                </a:lnTo>
                <a:lnTo>
                  <a:pt x="217" y="306"/>
                </a:lnTo>
                <a:lnTo>
                  <a:pt x="217" y="305"/>
                </a:lnTo>
                <a:lnTo>
                  <a:pt x="217" y="303"/>
                </a:lnTo>
                <a:lnTo>
                  <a:pt x="217" y="302"/>
                </a:lnTo>
                <a:lnTo>
                  <a:pt x="217" y="300"/>
                </a:lnTo>
                <a:lnTo>
                  <a:pt x="217" y="299"/>
                </a:lnTo>
                <a:lnTo>
                  <a:pt x="217" y="296"/>
                </a:lnTo>
                <a:lnTo>
                  <a:pt x="217" y="295"/>
                </a:lnTo>
                <a:lnTo>
                  <a:pt x="217" y="294"/>
                </a:lnTo>
                <a:lnTo>
                  <a:pt x="217" y="293"/>
                </a:lnTo>
                <a:lnTo>
                  <a:pt x="217" y="292"/>
                </a:lnTo>
                <a:lnTo>
                  <a:pt x="217" y="291"/>
                </a:lnTo>
                <a:lnTo>
                  <a:pt x="216" y="291"/>
                </a:lnTo>
                <a:lnTo>
                  <a:pt x="215" y="291"/>
                </a:lnTo>
                <a:lnTo>
                  <a:pt x="215" y="288"/>
                </a:lnTo>
                <a:lnTo>
                  <a:pt x="215" y="280"/>
                </a:lnTo>
                <a:lnTo>
                  <a:pt x="215" y="279"/>
                </a:lnTo>
                <a:lnTo>
                  <a:pt x="213" y="279"/>
                </a:lnTo>
                <a:lnTo>
                  <a:pt x="211" y="279"/>
                </a:lnTo>
                <a:lnTo>
                  <a:pt x="211" y="277"/>
                </a:lnTo>
                <a:lnTo>
                  <a:pt x="210" y="277"/>
                </a:lnTo>
                <a:lnTo>
                  <a:pt x="209" y="277"/>
                </a:lnTo>
                <a:lnTo>
                  <a:pt x="207" y="277"/>
                </a:lnTo>
                <a:lnTo>
                  <a:pt x="206" y="277"/>
                </a:lnTo>
                <a:lnTo>
                  <a:pt x="204" y="277"/>
                </a:lnTo>
                <a:lnTo>
                  <a:pt x="202" y="277"/>
                </a:lnTo>
                <a:lnTo>
                  <a:pt x="201" y="277"/>
                </a:lnTo>
                <a:lnTo>
                  <a:pt x="200" y="277"/>
                </a:lnTo>
                <a:lnTo>
                  <a:pt x="200" y="276"/>
                </a:lnTo>
                <a:lnTo>
                  <a:pt x="201" y="274"/>
                </a:lnTo>
                <a:lnTo>
                  <a:pt x="201" y="272"/>
                </a:lnTo>
                <a:lnTo>
                  <a:pt x="201" y="271"/>
                </a:lnTo>
                <a:lnTo>
                  <a:pt x="201" y="270"/>
                </a:lnTo>
                <a:lnTo>
                  <a:pt x="201" y="269"/>
                </a:lnTo>
                <a:lnTo>
                  <a:pt x="201" y="266"/>
                </a:lnTo>
                <a:lnTo>
                  <a:pt x="201" y="262"/>
                </a:lnTo>
                <a:lnTo>
                  <a:pt x="201" y="260"/>
                </a:lnTo>
                <a:lnTo>
                  <a:pt x="217" y="260"/>
                </a:lnTo>
                <a:lnTo>
                  <a:pt x="217" y="259"/>
                </a:lnTo>
                <a:lnTo>
                  <a:pt x="217" y="258"/>
                </a:lnTo>
                <a:lnTo>
                  <a:pt x="217" y="256"/>
                </a:lnTo>
                <a:lnTo>
                  <a:pt x="211" y="258"/>
                </a:lnTo>
                <a:lnTo>
                  <a:pt x="211" y="256"/>
                </a:lnTo>
                <a:lnTo>
                  <a:pt x="211" y="254"/>
                </a:lnTo>
                <a:lnTo>
                  <a:pt x="211" y="252"/>
                </a:lnTo>
                <a:lnTo>
                  <a:pt x="209" y="252"/>
                </a:lnTo>
                <a:lnTo>
                  <a:pt x="209" y="250"/>
                </a:lnTo>
                <a:lnTo>
                  <a:pt x="209" y="249"/>
                </a:lnTo>
                <a:lnTo>
                  <a:pt x="207" y="249"/>
                </a:lnTo>
                <a:lnTo>
                  <a:pt x="207" y="247"/>
                </a:lnTo>
                <a:lnTo>
                  <a:pt x="207" y="244"/>
                </a:lnTo>
                <a:lnTo>
                  <a:pt x="208" y="244"/>
                </a:lnTo>
                <a:lnTo>
                  <a:pt x="209" y="244"/>
                </a:lnTo>
                <a:lnTo>
                  <a:pt x="209" y="241"/>
                </a:lnTo>
                <a:lnTo>
                  <a:pt x="210" y="241"/>
                </a:lnTo>
                <a:lnTo>
                  <a:pt x="213" y="241"/>
                </a:lnTo>
                <a:lnTo>
                  <a:pt x="213" y="235"/>
                </a:lnTo>
                <a:lnTo>
                  <a:pt x="213" y="234"/>
                </a:lnTo>
                <a:lnTo>
                  <a:pt x="211" y="234"/>
                </a:lnTo>
                <a:lnTo>
                  <a:pt x="211" y="233"/>
                </a:lnTo>
                <a:lnTo>
                  <a:pt x="214" y="233"/>
                </a:lnTo>
                <a:lnTo>
                  <a:pt x="217" y="233"/>
                </a:lnTo>
                <a:lnTo>
                  <a:pt x="217" y="231"/>
                </a:lnTo>
                <a:lnTo>
                  <a:pt x="217" y="230"/>
                </a:lnTo>
                <a:lnTo>
                  <a:pt x="217" y="227"/>
                </a:lnTo>
                <a:lnTo>
                  <a:pt x="215" y="227"/>
                </a:lnTo>
                <a:lnTo>
                  <a:pt x="210" y="227"/>
                </a:lnTo>
                <a:lnTo>
                  <a:pt x="208" y="227"/>
                </a:lnTo>
                <a:lnTo>
                  <a:pt x="207" y="227"/>
                </a:lnTo>
                <a:lnTo>
                  <a:pt x="204" y="227"/>
                </a:lnTo>
                <a:lnTo>
                  <a:pt x="202" y="227"/>
                </a:lnTo>
                <a:lnTo>
                  <a:pt x="201" y="227"/>
                </a:lnTo>
                <a:lnTo>
                  <a:pt x="200" y="227"/>
                </a:lnTo>
                <a:lnTo>
                  <a:pt x="201" y="236"/>
                </a:lnTo>
                <a:lnTo>
                  <a:pt x="205" y="236"/>
                </a:lnTo>
                <a:lnTo>
                  <a:pt x="205" y="237"/>
                </a:lnTo>
                <a:lnTo>
                  <a:pt x="205" y="239"/>
                </a:lnTo>
                <a:lnTo>
                  <a:pt x="205" y="242"/>
                </a:lnTo>
                <a:lnTo>
                  <a:pt x="204" y="242"/>
                </a:lnTo>
                <a:lnTo>
                  <a:pt x="204" y="244"/>
                </a:lnTo>
                <a:lnTo>
                  <a:pt x="204" y="249"/>
                </a:lnTo>
                <a:lnTo>
                  <a:pt x="201" y="249"/>
                </a:lnTo>
                <a:lnTo>
                  <a:pt x="201" y="247"/>
                </a:lnTo>
                <a:lnTo>
                  <a:pt x="201" y="244"/>
                </a:lnTo>
                <a:lnTo>
                  <a:pt x="200" y="244"/>
                </a:lnTo>
                <a:lnTo>
                  <a:pt x="199" y="244"/>
                </a:lnTo>
                <a:lnTo>
                  <a:pt x="198" y="244"/>
                </a:lnTo>
                <a:lnTo>
                  <a:pt x="193" y="244"/>
                </a:lnTo>
                <a:lnTo>
                  <a:pt x="192" y="231"/>
                </a:lnTo>
                <a:lnTo>
                  <a:pt x="190" y="231"/>
                </a:lnTo>
                <a:lnTo>
                  <a:pt x="188" y="231"/>
                </a:lnTo>
                <a:lnTo>
                  <a:pt x="184" y="231"/>
                </a:lnTo>
                <a:lnTo>
                  <a:pt x="184" y="235"/>
                </a:lnTo>
                <a:lnTo>
                  <a:pt x="184" y="242"/>
                </a:lnTo>
                <a:lnTo>
                  <a:pt x="184" y="244"/>
                </a:lnTo>
                <a:lnTo>
                  <a:pt x="184" y="245"/>
                </a:lnTo>
                <a:lnTo>
                  <a:pt x="184" y="247"/>
                </a:lnTo>
                <a:lnTo>
                  <a:pt x="184" y="250"/>
                </a:lnTo>
                <a:lnTo>
                  <a:pt x="184" y="256"/>
                </a:lnTo>
                <a:lnTo>
                  <a:pt x="184" y="259"/>
                </a:lnTo>
                <a:lnTo>
                  <a:pt x="184" y="261"/>
                </a:lnTo>
                <a:lnTo>
                  <a:pt x="184" y="262"/>
                </a:lnTo>
                <a:lnTo>
                  <a:pt x="184" y="263"/>
                </a:lnTo>
                <a:lnTo>
                  <a:pt x="184" y="267"/>
                </a:lnTo>
                <a:lnTo>
                  <a:pt x="184" y="268"/>
                </a:lnTo>
                <a:lnTo>
                  <a:pt x="185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9"/>
                </a:lnTo>
                <a:lnTo>
                  <a:pt x="191" y="269"/>
                </a:lnTo>
                <a:lnTo>
                  <a:pt x="191" y="271"/>
                </a:lnTo>
                <a:lnTo>
                  <a:pt x="190" y="271"/>
                </a:lnTo>
                <a:lnTo>
                  <a:pt x="190" y="274"/>
                </a:lnTo>
                <a:lnTo>
                  <a:pt x="190" y="275"/>
                </a:lnTo>
                <a:lnTo>
                  <a:pt x="184" y="275"/>
                </a:lnTo>
                <a:lnTo>
                  <a:pt x="184" y="277"/>
                </a:lnTo>
                <a:lnTo>
                  <a:pt x="184" y="280"/>
                </a:lnTo>
                <a:lnTo>
                  <a:pt x="184" y="288"/>
                </a:lnTo>
                <a:lnTo>
                  <a:pt x="184" y="292"/>
                </a:lnTo>
                <a:lnTo>
                  <a:pt x="184" y="293"/>
                </a:lnTo>
                <a:lnTo>
                  <a:pt x="184" y="299"/>
                </a:lnTo>
                <a:lnTo>
                  <a:pt x="184" y="300"/>
                </a:lnTo>
                <a:lnTo>
                  <a:pt x="184" y="301"/>
                </a:lnTo>
                <a:lnTo>
                  <a:pt x="184" y="302"/>
                </a:lnTo>
                <a:lnTo>
                  <a:pt x="184" y="303"/>
                </a:lnTo>
                <a:lnTo>
                  <a:pt x="184" y="304"/>
                </a:lnTo>
                <a:lnTo>
                  <a:pt x="184" y="309"/>
                </a:lnTo>
                <a:lnTo>
                  <a:pt x="184" y="310"/>
                </a:lnTo>
                <a:lnTo>
                  <a:pt x="183" y="310"/>
                </a:lnTo>
                <a:lnTo>
                  <a:pt x="182" y="310"/>
                </a:lnTo>
                <a:lnTo>
                  <a:pt x="181" y="310"/>
                </a:lnTo>
                <a:lnTo>
                  <a:pt x="180" y="310"/>
                </a:lnTo>
                <a:lnTo>
                  <a:pt x="176" y="310"/>
                </a:lnTo>
                <a:lnTo>
                  <a:pt x="175" y="310"/>
                </a:lnTo>
                <a:lnTo>
                  <a:pt x="174" y="310"/>
                </a:lnTo>
                <a:lnTo>
                  <a:pt x="171" y="310"/>
                </a:lnTo>
                <a:lnTo>
                  <a:pt x="170" y="310"/>
                </a:lnTo>
                <a:lnTo>
                  <a:pt x="168" y="310"/>
                </a:lnTo>
                <a:lnTo>
                  <a:pt x="168" y="308"/>
                </a:lnTo>
                <a:lnTo>
                  <a:pt x="168" y="305"/>
                </a:lnTo>
                <a:lnTo>
                  <a:pt x="166" y="305"/>
                </a:lnTo>
                <a:lnTo>
                  <a:pt x="165" y="305"/>
                </a:lnTo>
                <a:lnTo>
                  <a:pt x="163" y="305"/>
                </a:lnTo>
                <a:lnTo>
                  <a:pt x="161" y="305"/>
                </a:lnTo>
                <a:lnTo>
                  <a:pt x="159" y="305"/>
                </a:lnTo>
                <a:lnTo>
                  <a:pt x="159" y="308"/>
                </a:lnTo>
                <a:lnTo>
                  <a:pt x="155" y="308"/>
                </a:lnTo>
                <a:lnTo>
                  <a:pt x="155" y="306"/>
                </a:lnTo>
                <a:lnTo>
                  <a:pt x="155" y="305"/>
                </a:lnTo>
                <a:lnTo>
                  <a:pt x="155" y="303"/>
                </a:lnTo>
                <a:lnTo>
                  <a:pt x="155" y="302"/>
                </a:lnTo>
                <a:lnTo>
                  <a:pt x="155" y="301"/>
                </a:lnTo>
                <a:lnTo>
                  <a:pt x="155" y="300"/>
                </a:lnTo>
                <a:lnTo>
                  <a:pt x="154" y="300"/>
                </a:lnTo>
                <a:lnTo>
                  <a:pt x="153" y="301"/>
                </a:lnTo>
                <a:lnTo>
                  <a:pt x="153" y="302"/>
                </a:lnTo>
                <a:lnTo>
                  <a:pt x="153" y="305"/>
                </a:lnTo>
                <a:lnTo>
                  <a:pt x="152" y="305"/>
                </a:lnTo>
                <a:lnTo>
                  <a:pt x="152" y="310"/>
                </a:lnTo>
                <a:lnTo>
                  <a:pt x="150" y="310"/>
                </a:lnTo>
                <a:lnTo>
                  <a:pt x="149" y="310"/>
                </a:lnTo>
                <a:lnTo>
                  <a:pt x="148" y="310"/>
                </a:lnTo>
                <a:lnTo>
                  <a:pt x="147" y="310"/>
                </a:lnTo>
                <a:lnTo>
                  <a:pt x="146" y="310"/>
                </a:lnTo>
                <a:lnTo>
                  <a:pt x="146" y="309"/>
                </a:lnTo>
                <a:lnTo>
                  <a:pt x="146" y="306"/>
                </a:lnTo>
                <a:lnTo>
                  <a:pt x="145" y="306"/>
                </a:lnTo>
                <a:lnTo>
                  <a:pt x="145" y="309"/>
                </a:lnTo>
                <a:lnTo>
                  <a:pt x="145" y="310"/>
                </a:lnTo>
                <a:lnTo>
                  <a:pt x="144" y="310"/>
                </a:lnTo>
                <a:lnTo>
                  <a:pt x="141" y="310"/>
                </a:lnTo>
                <a:lnTo>
                  <a:pt x="140" y="310"/>
                </a:lnTo>
                <a:lnTo>
                  <a:pt x="139" y="310"/>
                </a:lnTo>
                <a:lnTo>
                  <a:pt x="138" y="310"/>
                </a:lnTo>
                <a:lnTo>
                  <a:pt x="138" y="294"/>
                </a:lnTo>
                <a:lnTo>
                  <a:pt x="139" y="294"/>
                </a:lnTo>
                <a:lnTo>
                  <a:pt x="140" y="294"/>
                </a:lnTo>
                <a:lnTo>
                  <a:pt x="146" y="294"/>
                </a:lnTo>
                <a:lnTo>
                  <a:pt x="147" y="294"/>
                </a:lnTo>
                <a:lnTo>
                  <a:pt x="150" y="294"/>
                </a:lnTo>
                <a:lnTo>
                  <a:pt x="154" y="294"/>
                </a:lnTo>
                <a:lnTo>
                  <a:pt x="154" y="293"/>
                </a:lnTo>
                <a:lnTo>
                  <a:pt x="154" y="292"/>
                </a:lnTo>
                <a:lnTo>
                  <a:pt x="154" y="291"/>
                </a:lnTo>
                <a:lnTo>
                  <a:pt x="154" y="289"/>
                </a:lnTo>
                <a:lnTo>
                  <a:pt x="154" y="288"/>
                </a:lnTo>
                <a:lnTo>
                  <a:pt x="154" y="287"/>
                </a:lnTo>
                <a:lnTo>
                  <a:pt x="154" y="286"/>
                </a:lnTo>
                <a:lnTo>
                  <a:pt x="153" y="286"/>
                </a:lnTo>
                <a:lnTo>
                  <a:pt x="148" y="286"/>
                </a:lnTo>
                <a:lnTo>
                  <a:pt x="146" y="286"/>
                </a:lnTo>
                <a:lnTo>
                  <a:pt x="141" y="286"/>
                </a:lnTo>
                <a:lnTo>
                  <a:pt x="140" y="286"/>
                </a:lnTo>
                <a:lnTo>
                  <a:pt x="139" y="286"/>
                </a:lnTo>
                <a:lnTo>
                  <a:pt x="137" y="286"/>
                </a:lnTo>
                <a:lnTo>
                  <a:pt x="136" y="286"/>
                </a:lnTo>
                <a:lnTo>
                  <a:pt x="133" y="286"/>
                </a:lnTo>
                <a:lnTo>
                  <a:pt x="131" y="286"/>
                </a:lnTo>
                <a:lnTo>
                  <a:pt x="124" y="286"/>
                </a:lnTo>
                <a:lnTo>
                  <a:pt x="122" y="286"/>
                </a:lnTo>
                <a:lnTo>
                  <a:pt x="121" y="286"/>
                </a:lnTo>
                <a:lnTo>
                  <a:pt x="120" y="286"/>
                </a:lnTo>
                <a:lnTo>
                  <a:pt x="116" y="286"/>
                </a:lnTo>
                <a:lnTo>
                  <a:pt x="109" y="286"/>
                </a:lnTo>
                <a:lnTo>
                  <a:pt x="105" y="286"/>
                </a:lnTo>
                <a:lnTo>
                  <a:pt x="102" y="286"/>
                </a:lnTo>
                <a:lnTo>
                  <a:pt x="93" y="286"/>
                </a:lnTo>
                <a:lnTo>
                  <a:pt x="92" y="286"/>
                </a:lnTo>
                <a:lnTo>
                  <a:pt x="89" y="286"/>
                </a:lnTo>
                <a:lnTo>
                  <a:pt x="87" y="286"/>
                </a:lnTo>
                <a:lnTo>
                  <a:pt x="83" y="286"/>
                </a:lnTo>
                <a:lnTo>
                  <a:pt x="81" y="286"/>
                </a:lnTo>
                <a:lnTo>
                  <a:pt x="81" y="291"/>
                </a:lnTo>
                <a:lnTo>
                  <a:pt x="80" y="291"/>
                </a:lnTo>
                <a:lnTo>
                  <a:pt x="73" y="291"/>
                </a:lnTo>
                <a:lnTo>
                  <a:pt x="73" y="295"/>
                </a:lnTo>
                <a:lnTo>
                  <a:pt x="67" y="295"/>
                </a:lnTo>
                <a:lnTo>
                  <a:pt x="63" y="295"/>
                </a:lnTo>
                <a:lnTo>
                  <a:pt x="60" y="295"/>
                </a:lnTo>
                <a:lnTo>
                  <a:pt x="58" y="295"/>
                </a:lnTo>
                <a:lnTo>
                  <a:pt x="57" y="295"/>
                </a:lnTo>
                <a:lnTo>
                  <a:pt x="43" y="295"/>
                </a:lnTo>
                <a:lnTo>
                  <a:pt x="44" y="295"/>
                </a:lnTo>
                <a:lnTo>
                  <a:pt x="53" y="303"/>
                </a:lnTo>
                <a:lnTo>
                  <a:pt x="38" y="303"/>
                </a:lnTo>
                <a:lnTo>
                  <a:pt x="33" y="303"/>
                </a:lnTo>
                <a:lnTo>
                  <a:pt x="33" y="304"/>
                </a:lnTo>
                <a:lnTo>
                  <a:pt x="33" y="305"/>
                </a:lnTo>
                <a:lnTo>
                  <a:pt x="28" y="305"/>
                </a:lnTo>
                <a:lnTo>
                  <a:pt x="28" y="306"/>
                </a:lnTo>
                <a:lnTo>
                  <a:pt x="28" y="308"/>
                </a:lnTo>
                <a:lnTo>
                  <a:pt x="25" y="308"/>
                </a:lnTo>
                <a:lnTo>
                  <a:pt x="25" y="306"/>
                </a:lnTo>
                <a:lnTo>
                  <a:pt x="20" y="306"/>
                </a:lnTo>
                <a:lnTo>
                  <a:pt x="20" y="309"/>
                </a:lnTo>
                <a:lnTo>
                  <a:pt x="20" y="311"/>
                </a:lnTo>
                <a:lnTo>
                  <a:pt x="19" y="311"/>
                </a:lnTo>
                <a:lnTo>
                  <a:pt x="18" y="311"/>
                </a:lnTo>
                <a:lnTo>
                  <a:pt x="17" y="311"/>
                </a:lnTo>
                <a:lnTo>
                  <a:pt x="14" y="312"/>
                </a:lnTo>
                <a:lnTo>
                  <a:pt x="11" y="312"/>
                </a:lnTo>
                <a:lnTo>
                  <a:pt x="10" y="312"/>
                </a:lnTo>
                <a:lnTo>
                  <a:pt x="8" y="312"/>
                </a:lnTo>
                <a:lnTo>
                  <a:pt x="6" y="312"/>
                </a:lnTo>
                <a:lnTo>
                  <a:pt x="2" y="312"/>
                </a:lnTo>
                <a:lnTo>
                  <a:pt x="1" y="312"/>
                </a:lnTo>
                <a:lnTo>
                  <a:pt x="0" y="312"/>
                </a:lnTo>
                <a:lnTo>
                  <a:pt x="0" y="292"/>
                </a:lnTo>
                <a:lnTo>
                  <a:pt x="0" y="283"/>
                </a:lnTo>
                <a:lnTo>
                  <a:pt x="0" y="279"/>
                </a:lnTo>
                <a:lnTo>
                  <a:pt x="1" y="279"/>
                </a:lnTo>
                <a:lnTo>
                  <a:pt x="2" y="279"/>
                </a:lnTo>
                <a:lnTo>
                  <a:pt x="4" y="279"/>
                </a:lnTo>
                <a:lnTo>
                  <a:pt x="6" y="279"/>
                </a:lnTo>
                <a:lnTo>
                  <a:pt x="7" y="279"/>
                </a:lnTo>
                <a:lnTo>
                  <a:pt x="8" y="279"/>
                </a:lnTo>
                <a:lnTo>
                  <a:pt x="9" y="279"/>
                </a:lnTo>
                <a:lnTo>
                  <a:pt x="9" y="275"/>
                </a:lnTo>
                <a:lnTo>
                  <a:pt x="9" y="271"/>
                </a:lnTo>
                <a:lnTo>
                  <a:pt x="9" y="270"/>
                </a:lnTo>
                <a:lnTo>
                  <a:pt x="6" y="267"/>
                </a:lnTo>
                <a:lnTo>
                  <a:pt x="4" y="267"/>
                </a:lnTo>
                <a:lnTo>
                  <a:pt x="8" y="266"/>
                </a:lnTo>
                <a:lnTo>
                  <a:pt x="8" y="264"/>
                </a:lnTo>
                <a:lnTo>
                  <a:pt x="11" y="263"/>
                </a:lnTo>
                <a:lnTo>
                  <a:pt x="11" y="262"/>
                </a:lnTo>
                <a:lnTo>
                  <a:pt x="12" y="262"/>
                </a:lnTo>
                <a:lnTo>
                  <a:pt x="14" y="262"/>
                </a:lnTo>
                <a:lnTo>
                  <a:pt x="15" y="261"/>
                </a:lnTo>
                <a:lnTo>
                  <a:pt x="17" y="261"/>
                </a:lnTo>
                <a:lnTo>
                  <a:pt x="19" y="260"/>
                </a:lnTo>
                <a:lnTo>
                  <a:pt x="21" y="260"/>
                </a:lnTo>
                <a:lnTo>
                  <a:pt x="24" y="259"/>
                </a:lnTo>
                <a:lnTo>
                  <a:pt x="24" y="253"/>
                </a:lnTo>
                <a:lnTo>
                  <a:pt x="17" y="253"/>
                </a:lnTo>
                <a:lnTo>
                  <a:pt x="16" y="254"/>
                </a:lnTo>
                <a:lnTo>
                  <a:pt x="14" y="254"/>
                </a:lnTo>
                <a:lnTo>
                  <a:pt x="14" y="252"/>
                </a:lnTo>
                <a:lnTo>
                  <a:pt x="12" y="246"/>
                </a:lnTo>
                <a:lnTo>
                  <a:pt x="10" y="246"/>
                </a:lnTo>
                <a:lnTo>
                  <a:pt x="9" y="246"/>
                </a:lnTo>
                <a:lnTo>
                  <a:pt x="9" y="249"/>
                </a:lnTo>
                <a:lnTo>
                  <a:pt x="8" y="249"/>
                </a:lnTo>
                <a:lnTo>
                  <a:pt x="8" y="250"/>
                </a:lnTo>
                <a:lnTo>
                  <a:pt x="8" y="251"/>
                </a:lnTo>
                <a:lnTo>
                  <a:pt x="9" y="251"/>
                </a:lnTo>
                <a:lnTo>
                  <a:pt x="9" y="252"/>
                </a:lnTo>
                <a:lnTo>
                  <a:pt x="8" y="252"/>
                </a:lnTo>
                <a:lnTo>
                  <a:pt x="8" y="253"/>
                </a:lnTo>
                <a:lnTo>
                  <a:pt x="9" y="253"/>
                </a:lnTo>
                <a:lnTo>
                  <a:pt x="9" y="254"/>
                </a:lnTo>
                <a:lnTo>
                  <a:pt x="8" y="254"/>
                </a:lnTo>
                <a:lnTo>
                  <a:pt x="3" y="254"/>
                </a:lnTo>
                <a:lnTo>
                  <a:pt x="0" y="254"/>
                </a:lnTo>
                <a:lnTo>
                  <a:pt x="0" y="253"/>
                </a:lnTo>
                <a:lnTo>
                  <a:pt x="0" y="252"/>
                </a:lnTo>
                <a:lnTo>
                  <a:pt x="0" y="250"/>
                </a:lnTo>
                <a:lnTo>
                  <a:pt x="0" y="246"/>
                </a:lnTo>
                <a:lnTo>
                  <a:pt x="1" y="246"/>
                </a:lnTo>
                <a:lnTo>
                  <a:pt x="2" y="246"/>
                </a:lnTo>
                <a:lnTo>
                  <a:pt x="3" y="246"/>
                </a:lnTo>
                <a:lnTo>
                  <a:pt x="3" y="245"/>
                </a:lnTo>
                <a:lnTo>
                  <a:pt x="3" y="242"/>
                </a:lnTo>
                <a:lnTo>
                  <a:pt x="3" y="238"/>
                </a:lnTo>
                <a:lnTo>
                  <a:pt x="7" y="238"/>
                </a:lnTo>
                <a:lnTo>
                  <a:pt x="8" y="238"/>
                </a:lnTo>
                <a:lnTo>
                  <a:pt x="8" y="237"/>
                </a:lnTo>
                <a:lnTo>
                  <a:pt x="10" y="237"/>
                </a:lnTo>
                <a:lnTo>
                  <a:pt x="11" y="237"/>
                </a:lnTo>
                <a:lnTo>
                  <a:pt x="11" y="231"/>
                </a:lnTo>
                <a:lnTo>
                  <a:pt x="11" y="229"/>
                </a:lnTo>
                <a:lnTo>
                  <a:pt x="12" y="229"/>
                </a:lnTo>
                <a:lnTo>
                  <a:pt x="16" y="229"/>
                </a:lnTo>
                <a:lnTo>
                  <a:pt x="16" y="228"/>
                </a:lnTo>
                <a:lnTo>
                  <a:pt x="16" y="225"/>
                </a:lnTo>
                <a:lnTo>
                  <a:pt x="16" y="224"/>
                </a:lnTo>
                <a:lnTo>
                  <a:pt x="16" y="221"/>
                </a:lnTo>
                <a:lnTo>
                  <a:pt x="16" y="220"/>
                </a:lnTo>
                <a:lnTo>
                  <a:pt x="16" y="219"/>
                </a:lnTo>
                <a:lnTo>
                  <a:pt x="23" y="219"/>
                </a:lnTo>
                <a:lnTo>
                  <a:pt x="24" y="219"/>
                </a:lnTo>
                <a:lnTo>
                  <a:pt x="24" y="218"/>
                </a:lnTo>
                <a:lnTo>
                  <a:pt x="24" y="214"/>
                </a:lnTo>
                <a:lnTo>
                  <a:pt x="24" y="213"/>
                </a:lnTo>
                <a:lnTo>
                  <a:pt x="24" y="212"/>
                </a:lnTo>
                <a:lnTo>
                  <a:pt x="26" y="212"/>
                </a:lnTo>
                <a:lnTo>
                  <a:pt x="33" y="213"/>
                </a:lnTo>
                <a:lnTo>
                  <a:pt x="35" y="213"/>
                </a:lnTo>
                <a:lnTo>
                  <a:pt x="35" y="208"/>
                </a:lnTo>
                <a:lnTo>
                  <a:pt x="35" y="207"/>
                </a:lnTo>
                <a:lnTo>
                  <a:pt x="40" y="207"/>
                </a:lnTo>
                <a:lnTo>
                  <a:pt x="40" y="205"/>
                </a:lnTo>
                <a:lnTo>
                  <a:pt x="40" y="204"/>
                </a:lnTo>
                <a:lnTo>
                  <a:pt x="41" y="204"/>
                </a:lnTo>
                <a:lnTo>
                  <a:pt x="44" y="204"/>
                </a:lnTo>
                <a:lnTo>
                  <a:pt x="47" y="204"/>
                </a:lnTo>
                <a:lnTo>
                  <a:pt x="51" y="204"/>
                </a:lnTo>
                <a:lnTo>
                  <a:pt x="54" y="204"/>
                </a:lnTo>
                <a:lnTo>
                  <a:pt x="55" y="204"/>
                </a:lnTo>
                <a:lnTo>
                  <a:pt x="55" y="202"/>
                </a:lnTo>
                <a:lnTo>
                  <a:pt x="55" y="201"/>
                </a:lnTo>
                <a:lnTo>
                  <a:pt x="55" y="200"/>
                </a:lnTo>
                <a:lnTo>
                  <a:pt x="55" y="199"/>
                </a:lnTo>
                <a:lnTo>
                  <a:pt x="55" y="197"/>
                </a:lnTo>
                <a:lnTo>
                  <a:pt x="55" y="196"/>
                </a:lnTo>
                <a:lnTo>
                  <a:pt x="72" y="196"/>
                </a:lnTo>
                <a:lnTo>
                  <a:pt x="73" y="196"/>
                </a:lnTo>
                <a:lnTo>
                  <a:pt x="75" y="196"/>
                </a:lnTo>
                <a:lnTo>
                  <a:pt x="80" y="196"/>
                </a:lnTo>
                <a:lnTo>
                  <a:pt x="84" y="196"/>
                </a:lnTo>
                <a:lnTo>
                  <a:pt x="86" y="195"/>
                </a:lnTo>
                <a:lnTo>
                  <a:pt x="87" y="195"/>
                </a:lnTo>
                <a:lnTo>
                  <a:pt x="88" y="195"/>
                </a:lnTo>
                <a:lnTo>
                  <a:pt x="95" y="195"/>
                </a:lnTo>
                <a:lnTo>
                  <a:pt x="101" y="195"/>
                </a:lnTo>
                <a:lnTo>
                  <a:pt x="102" y="195"/>
                </a:lnTo>
                <a:lnTo>
                  <a:pt x="105" y="195"/>
                </a:lnTo>
                <a:lnTo>
                  <a:pt x="106" y="195"/>
                </a:lnTo>
                <a:lnTo>
                  <a:pt x="109" y="195"/>
                </a:lnTo>
                <a:lnTo>
                  <a:pt x="114" y="195"/>
                </a:lnTo>
                <a:lnTo>
                  <a:pt x="115" y="195"/>
                </a:lnTo>
                <a:lnTo>
                  <a:pt x="116" y="195"/>
                </a:lnTo>
                <a:lnTo>
                  <a:pt x="116" y="192"/>
                </a:lnTo>
                <a:lnTo>
                  <a:pt x="118" y="192"/>
                </a:lnTo>
                <a:lnTo>
                  <a:pt x="118" y="179"/>
                </a:lnTo>
                <a:lnTo>
                  <a:pt x="119" y="179"/>
                </a:lnTo>
                <a:lnTo>
                  <a:pt x="120" y="179"/>
                </a:lnTo>
                <a:lnTo>
                  <a:pt x="121" y="179"/>
                </a:lnTo>
                <a:lnTo>
                  <a:pt x="122" y="179"/>
                </a:lnTo>
                <a:lnTo>
                  <a:pt x="123" y="179"/>
                </a:lnTo>
                <a:lnTo>
                  <a:pt x="124" y="179"/>
                </a:lnTo>
                <a:lnTo>
                  <a:pt x="126" y="179"/>
                </a:lnTo>
                <a:lnTo>
                  <a:pt x="127" y="179"/>
                </a:lnTo>
                <a:lnTo>
                  <a:pt x="128" y="179"/>
                </a:lnTo>
                <a:lnTo>
                  <a:pt x="131" y="179"/>
                </a:lnTo>
                <a:lnTo>
                  <a:pt x="132" y="179"/>
                </a:lnTo>
                <a:lnTo>
                  <a:pt x="133" y="179"/>
                </a:lnTo>
                <a:lnTo>
                  <a:pt x="136" y="179"/>
                </a:lnTo>
                <a:lnTo>
                  <a:pt x="137" y="179"/>
                </a:lnTo>
                <a:lnTo>
                  <a:pt x="137" y="176"/>
                </a:lnTo>
                <a:lnTo>
                  <a:pt x="137" y="169"/>
                </a:lnTo>
                <a:lnTo>
                  <a:pt x="137" y="166"/>
                </a:lnTo>
                <a:lnTo>
                  <a:pt x="137" y="164"/>
                </a:lnTo>
                <a:lnTo>
                  <a:pt x="137" y="162"/>
                </a:lnTo>
                <a:lnTo>
                  <a:pt x="137" y="158"/>
                </a:lnTo>
                <a:lnTo>
                  <a:pt x="137" y="155"/>
                </a:lnTo>
                <a:lnTo>
                  <a:pt x="137" y="154"/>
                </a:lnTo>
                <a:lnTo>
                  <a:pt x="138" y="154"/>
                </a:lnTo>
                <a:lnTo>
                  <a:pt x="145" y="154"/>
                </a:lnTo>
                <a:lnTo>
                  <a:pt x="145" y="153"/>
                </a:lnTo>
                <a:lnTo>
                  <a:pt x="145" y="152"/>
                </a:lnTo>
                <a:lnTo>
                  <a:pt x="145" y="146"/>
                </a:lnTo>
                <a:lnTo>
                  <a:pt x="142" y="146"/>
                </a:lnTo>
                <a:lnTo>
                  <a:pt x="141" y="146"/>
                </a:lnTo>
                <a:lnTo>
                  <a:pt x="140" y="146"/>
                </a:lnTo>
                <a:lnTo>
                  <a:pt x="138" y="146"/>
                </a:lnTo>
                <a:lnTo>
                  <a:pt x="137" y="146"/>
                </a:lnTo>
                <a:lnTo>
                  <a:pt x="137" y="129"/>
                </a:lnTo>
                <a:lnTo>
                  <a:pt x="137" y="127"/>
                </a:lnTo>
                <a:lnTo>
                  <a:pt x="137" y="126"/>
                </a:lnTo>
                <a:lnTo>
                  <a:pt x="137" y="122"/>
                </a:lnTo>
                <a:lnTo>
                  <a:pt x="137" y="115"/>
                </a:lnTo>
                <a:lnTo>
                  <a:pt x="137" y="113"/>
                </a:lnTo>
                <a:lnTo>
                  <a:pt x="136" y="113"/>
                </a:lnTo>
                <a:lnTo>
                  <a:pt x="133" y="113"/>
                </a:lnTo>
                <a:lnTo>
                  <a:pt x="132" y="113"/>
                </a:lnTo>
                <a:lnTo>
                  <a:pt x="131" y="113"/>
                </a:lnTo>
                <a:lnTo>
                  <a:pt x="130" y="113"/>
                </a:lnTo>
                <a:lnTo>
                  <a:pt x="127" y="113"/>
                </a:lnTo>
                <a:lnTo>
                  <a:pt x="126" y="113"/>
                </a:lnTo>
                <a:lnTo>
                  <a:pt x="124" y="113"/>
                </a:lnTo>
                <a:lnTo>
                  <a:pt x="123" y="113"/>
                </a:lnTo>
                <a:lnTo>
                  <a:pt x="122" y="113"/>
                </a:lnTo>
                <a:lnTo>
                  <a:pt x="121" y="115"/>
                </a:lnTo>
                <a:lnTo>
                  <a:pt x="121" y="113"/>
                </a:lnTo>
                <a:lnTo>
                  <a:pt x="121" y="111"/>
                </a:lnTo>
                <a:lnTo>
                  <a:pt x="121" y="110"/>
                </a:lnTo>
                <a:lnTo>
                  <a:pt x="121" y="109"/>
                </a:lnTo>
                <a:lnTo>
                  <a:pt x="121" y="108"/>
                </a:lnTo>
                <a:lnTo>
                  <a:pt x="120" y="107"/>
                </a:lnTo>
                <a:lnTo>
                  <a:pt x="120" y="105"/>
                </a:lnTo>
                <a:lnTo>
                  <a:pt x="121" y="105"/>
                </a:lnTo>
                <a:lnTo>
                  <a:pt x="121" y="104"/>
                </a:lnTo>
                <a:lnTo>
                  <a:pt x="121" y="103"/>
                </a:lnTo>
                <a:lnTo>
                  <a:pt x="121" y="102"/>
                </a:lnTo>
                <a:lnTo>
                  <a:pt x="121" y="101"/>
                </a:lnTo>
                <a:lnTo>
                  <a:pt x="121" y="97"/>
                </a:lnTo>
                <a:lnTo>
                  <a:pt x="123" y="99"/>
                </a:lnTo>
                <a:lnTo>
                  <a:pt x="124" y="99"/>
                </a:lnTo>
                <a:lnTo>
                  <a:pt x="126" y="97"/>
                </a:lnTo>
                <a:lnTo>
                  <a:pt x="127" y="97"/>
                </a:lnTo>
                <a:lnTo>
                  <a:pt x="128" y="97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33" name="Freeform 89">
            <a:extLst>
              <a:ext uri="{FF2B5EF4-FFF2-40B4-BE49-F238E27FC236}">
                <a16:creationId xmlns:a16="http://schemas.microsoft.com/office/drawing/2014/main" id="{DFA244C8-DE63-31DE-6115-041535E61248}"/>
              </a:ext>
            </a:extLst>
          </p:cNvPr>
          <p:cNvSpPr>
            <a:spLocks/>
          </p:cNvSpPr>
          <p:nvPr/>
        </p:nvSpPr>
        <p:spPr bwMode="auto">
          <a:xfrm>
            <a:off x="1907456" y="1972195"/>
            <a:ext cx="876300" cy="523875"/>
          </a:xfrm>
          <a:custGeom>
            <a:avLst/>
            <a:gdLst>
              <a:gd name="T0" fmla="*/ 218 w 552"/>
              <a:gd name="T1" fmla="*/ 46 h 330"/>
              <a:gd name="T2" fmla="*/ 216 w 552"/>
              <a:gd name="T3" fmla="*/ 23 h 330"/>
              <a:gd name="T4" fmla="*/ 236 w 552"/>
              <a:gd name="T5" fmla="*/ 13 h 330"/>
              <a:gd name="T6" fmla="*/ 262 w 552"/>
              <a:gd name="T7" fmla="*/ 7 h 330"/>
              <a:gd name="T8" fmla="*/ 280 w 552"/>
              <a:gd name="T9" fmla="*/ 13 h 330"/>
              <a:gd name="T10" fmla="*/ 322 w 552"/>
              <a:gd name="T11" fmla="*/ 13 h 330"/>
              <a:gd name="T12" fmla="*/ 377 w 552"/>
              <a:gd name="T13" fmla="*/ 13 h 330"/>
              <a:gd name="T14" fmla="*/ 378 w 552"/>
              <a:gd name="T15" fmla="*/ 33 h 330"/>
              <a:gd name="T16" fmla="*/ 378 w 552"/>
              <a:gd name="T17" fmla="*/ 57 h 330"/>
              <a:gd name="T18" fmla="*/ 404 w 552"/>
              <a:gd name="T19" fmla="*/ 53 h 330"/>
              <a:gd name="T20" fmla="*/ 421 w 552"/>
              <a:gd name="T21" fmla="*/ 45 h 330"/>
              <a:gd name="T22" fmla="*/ 442 w 552"/>
              <a:gd name="T23" fmla="*/ 39 h 330"/>
              <a:gd name="T24" fmla="*/ 467 w 552"/>
              <a:gd name="T25" fmla="*/ 50 h 330"/>
              <a:gd name="T26" fmla="*/ 487 w 552"/>
              <a:gd name="T27" fmla="*/ 76 h 330"/>
              <a:gd name="T28" fmla="*/ 503 w 552"/>
              <a:gd name="T29" fmla="*/ 68 h 330"/>
              <a:gd name="T30" fmla="*/ 513 w 552"/>
              <a:gd name="T31" fmla="*/ 72 h 330"/>
              <a:gd name="T32" fmla="*/ 541 w 552"/>
              <a:gd name="T33" fmla="*/ 93 h 330"/>
              <a:gd name="T34" fmla="*/ 541 w 552"/>
              <a:gd name="T35" fmla="*/ 126 h 330"/>
              <a:gd name="T36" fmla="*/ 552 w 552"/>
              <a:gd name="T37" fmla="*/ 156 h 330"/>
              <a:gd name="T38" fmla="*/ 520 w 552"/>
              <a:gd name="T39" fmla="*/ 149 h 330"/>
              <a:gd name="T40" fmla="*/ 520 w 552"/>
              <a:gd name="T41" fmla="*/ 172 h 330"/>
              <a:gd name="T42" fmla="*/ 504 w 552"/>
              <a:gd name="T43" fmla="*/ 206 h 330"/>
              <a:gd name="T44" fmla="*/ 489 w 552"/>
              <a:gd name="T45" fmla="*/ 217 h 330"/>
              <a:gd name="T46" fmla="*/ 473 w 552"/>
              <a:gd name="T47" fmla="*/ 207 h 330"/>
              <a:gd name="T48" fmla="*/ 443 w 552"/>
              <a:gd name="T49" fmla="*/ 207 h 330"/>
              <a:gd name="T50" fmla="*/ 417 w 552"/>
              <a:gd name="T51" fmla="*/ 216 h 330"/>
              <a:gd name="T52" fmla="*/ 399 w 552"/>
              <a:gd name="T53" fmla="*/ 207 h 330"/>
              <a:gd name="T54" fmla="*/ 391 w 552"/>
              <a:gd name="T55" fmla="*/ 240 h 330"/>
              <a:gd name="T56" fmla="*/ 373 w 552"/>
              <a:gd name="T57" fmla="*/ 257 h 330"/>
              <a:gd name="T58" fmla="*/ 375 w 552"/>
              <a:gd name="T59" fmla="*/ 309 h 330"/>
              <a:gd name="T60" fmla="*/ 360 w 552"/>
              <a:gd name="T61" fmla="*/ 306 h 330"/>
              <a:gd name="T62" fmla="*/ 361 w 552"/>
              <a:gd name="T63" fmla="*/ 283 h 330"/>
              <a:gd name="T64" fmla="*/ 360 w 552"/>
              <a:gd name="T65" fmla="*/ 264 h 330"/>
              <a:gd name="T66" fmla="*/ 343 w 552"/>
              <a:gd name="T67" fmla="*/ 241 h 330"/>
              <a:gd name="T68" fmla="*/ 311 w 552"/>
              <a:gd name="T69" fmla="*/ 254 h 330"/>
              <a:gd name="T70" fmla="*/ 295 w 552"/>
              <a:gd name="T71" fmla="*/ 267 h 330"/>
              <a:gd name="T72" fmla="*/ 304 w 552"/>
              <a:gd name="T73" fmla="*/ 241 h 330"/>
              <a:gd name="T74" fmla="*/ 294 w 552"/>
              <a:gd name="T75" fmla="*/ 215 h 330"/>
              <a:gd name="T76" fmla="*/ 262 w 552"/>
              <a:gd name="T77" fmla="*/ 208 h 330"/>
              <a:gd name="T78" fmla="*/ 234 w 552"/>
              <a:gd name="T79" fmla="*/ 209 h 330"/>
              <a:gd name="T80" fmla="*/ 230 w 552"/>
              <a:gd name="T81" fmla="*/ 184 h 330"/>
              <a:gd name="T82" fmla="*/ 209 w 552"/>
              <a:gd name="T83" fmla="*/ 176 h 330"/>
              <a:gd name="T84" fmla="*/ 191 w 552"/>
              <a:gd name="T85" fmla="*/ 160 h 330"/>
              <a:gd name="T86" fmla="*/ 175 w 552"/>
              <a:gd name="T87" fmla="*/ 143 h 330"/>
              <a:gd name="T88" fmla="*/ 132 w 552"/>
              <a:gd name="T89" fmla="*/ 145 h 330"/>
              <a:gd name="T90" fmla="*/ 62 w 552"/>
              <a:gd name="T91" fmla="*/ 143 h 330"/>
              <a:gd name="T92" fmla="*/ 0 w 552"/>
              <a:gd name="T93" fmla="*/ 143 h 330"/>
              <a:gd name="T94" fmla="*/ 2 w 552"/>
              <a:gd name="T95" fmla="*/ 122 h 330"/>
              <a:gd name="T96" fmla="*/ 4 w 552"/>
              <a:gd name="T97" fmla="*/ 101 h 330"/>
              <a:gd name="T98" fmla="*/ 4 w 552"/>
              <a:gd name="T99" fmla="*/ 82 h 330"/>
              <a:gd name="T100" fmla="*/ 9 w 552"/>
              <a:gd name="T101" fmla="*/ 62 h 330"/>
              <a:gd name="T102" fmla="*/ 58 w 552"/>
              <a:gd name="T103" fmla="*/ 62 h 330"/>
              <a:gd name="T104" fmla="*/ 114 w 552"/>
              <a:gd name="T105" fmla="*/ 63 h 330"/>
              <a:gd name="T106" fmla="*/ 119 w 552"/>
              <a:gd name="T107" fmla="*/ 30 h 330"/>
              <a:gd name="T108" fmla="*/ 153 w 552"/>
              <a:gd name="T109" fmla="*/ 31 h 330"/>
              <a:gd name="T110" fmla="*/ 162 w 552"/>
              <a:gd name="T111" fmla="*/ 63 h 330"/>
              <a:gd name="T112" fmla="*/ 176 w 552"/>
              <a:gd name="T113" fmla="*/ 95 h 330"/>
              <a:gd name="T114" fmla="*/ 164 w 552"/>
              <a:gd name="T115" fmla="*/ 110 h 330"/>
              <a:gd name="T116" fmla="*/ 195 w 552"/>
              <a:gd name="T117" fmla="*/ 145 h 330"/>
              <a:gd name="T118" fmla="*/ 198 w 552"/>
              <a:gd name="T119" fmla="*/ 112 h 330"/>
              <a:gd name="T120" fmla="*/ 199 w 552"/>
              <a:gd name="T121" fmla="*/ 98 h 330"/>
              <a:gd name="T122" fmla="*/ 218 w 552"/>
              <a:gd name="T123" fmla="*/ 84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52" h="330">
                <a:moveTo>
                  <a:pt x="209" y="79"/>
                </a:moveTo>
                <a:lnTo>
                  <a:pt x="209" y="78"/>
                </a:lnTo>
                <a:lnTo>
                  <a:pt x="210" y="76"/>
                </a:lnTo>
                <a:lnTo>
                  <a:pt x="216" y="73"/>
                </a:lnTo>
                <a:lnTo>
                  <a:pt x="217" y="72"/>
                </a:lnTo>
                <a:lnTo>
                  <a:pt x="218" y="71"/>
                </a:lnTo>
                <a:lnTo>
                  <a:pt x="218" y="68"/>
                </a:lnTo>
                <a:lnTo>
                  <a:pt x="218" y="67"/>
                </a:lnTo>
                <a:lnTo>
                  <a:pt x="218" y="66"/>
                </a:lnTo>
                <a:lnTo>
                  <a:pt x="218" y="65"/>
                </a:lnTo>
                <a:lnTo>
                  <a:pt x="218" y="63"/>
                </a:lnTo>
                <a:lnTo>
                  <a:pt x="218" y="56"/>
                </a:lnTo>
                <a:lnTo>
                  <a:pt x="218" y="55"/>
                </a:lnTo>
                <a:lnTo>
                  <a:pt x="218" y="53"/>
                </a:lnTo>
                <a:lnTo>
                  <a:pt x="218" y="47"/>
                </a:lnTo>
                <a:lnTo>
                  <a:pt x="218" y="46"/>
                </a:lnTo>
                <a:lnTo>
                  <a:pt x="217" y="46"/>
                </a:lnTo>
                <a:lnTo>
                  <a:pt x="216" y="46"/>
                </a:lnTo>
                <a:lnTo>
                  <a:pt x="215" y="46"/>
                </a:lnTo>
                <a:lnTo>
                  <a:pt x="214" y="46"/>
                </a:lnTo>
                <a:lnTo>
                  <a:pt x="211" y="46"/>
                </a:lnTo>
                <a:lnTo>
                  <a:pt x="210" y="46"/>
                </a:lnTo>
                <a:lnTo>
                  <a:pt x="208" y="46"/>
                </a:lnTo>
                <a:lnTo>
                  <a:pt x="207" y="46"/>
                </a:lnTo>
                <a:lnTo>
                  <a:pt x="205" y="46"/>
                </a:lnTo>
                <a:lnTo>
                  <a:pt x="204" y="46"/>
                </a:lnTo>
                <a:lnTo>
                  <a:pt x="202" y="46"/>
                </a:lnTo>
                <a:lnTo>
                  <a:pt x="201" y="46"/>
                </a:lnTo>
                <a:lnTo>
                  <a:pt x="201" y="38"/>
                </a:lnTo>
                <a:lnTo>
                  <a:pt x="201" y="37"/>
                </a:lnTo>
                <a:lnTo>
                  <a:pt x="201" y="23"/>
                </a:lnTo>
                <a:lnTo>
                  <a:pt x="216" y="23"/>
                </a:lnTo>
                <a:lnTo>
                  <a:pt x="217" y="23"/>
                </a:lnTo>
                <a:lnTo>
                  <a:pt x="217" y="24"/>
                </a:lnTo>
                <a:lnTo>
                  <a:pt x="217" y="23"/>
                </a:lnTo>
                <a:lnTo>
                  <a:pt x="217" y="22"/>
                </a:lnTo>
                <a:lnTo>
                  <a:pt x="217" y="15"/>
                </a:lnTo>
                <a:lnTo>
                  <a:pt x="217" y="14"/>
                </a:lnTo>
                <a:lnTo>
                  <a:pt x="217" y="13"/>
                </a:lnTo>
                <a:lnTo>
                  <a:pt x="218" y="13"/>
                </a:lnTo>
                <a:lnTo>
                  <a:pt x="222" y="13"/>
                </a:lnTo>
                <a:lnTo>
                  <a:pt x="223" y="13"/>
                </a:lnTo>
                <a:lnTo>
                  <a:pt x="224" y="13"/>
                </a:lnTo>
                <a:lnTo>
                  <a:pt x="228" y="13"/>
                </a:lnTo>
                <a:lnTo>
                  <a:pt x="230" y="13"/>
                </a:lnTo>
                <a:lnTo>
                  <a:pt x="231" y="13"/>
                </a:lnTo>
                <a:lnTo>
                  <a:pt x="235" y="13"/>
                </a:lnTo>
                <a:lnTo>
                  <a:pt x="236" y="13"/>
                </a:lnTo>
                <a:lnTo>
                  <a:pt x="240" y="13"/>
                </a:lnTo>
                <a:lnTo>
                  <a:pt x="241" y="13"/>
                </a:lnTo>
                <a:lnTo>
                  <a:pt x="242" y="13"/>
                </a:lnTo>
                <a:lnTo>
                  <a:pt x="243" y="13"/>
                </a:lnTo>
                <a:lnTo>
                  <a:pt x="244" y="13"/>
                </a:lnTo>
                <a:lnTo>
                  <a:pt x="247" y="13"/>
                </a:lnTo>
                <a:lnTo>
                  <a:pt x="248" y="13"/>
                </a:lnTo>
                <a:lnTo>
                  <a:pt x="250" y="13"/>
                </a:lnTo>
                <a:lnTo>
                  <a:pt x="251" y="13"/>
                </a:lnTo>
                <a:lnTo>
                  <a:pt x="256" y="13"/>
                </a:lnTo>
                <a:lnTo>
                  <a:pt x="258" y="13"/>
                </a:lnTo>
                <a:lnTo>
                  <a:pt x="260" y="13"/>
                </a:lnTo>
                <a:lnTo>
                  <a:pt x="260" y="9"/>
                </a:lnTo>
                <a:lnTo>
                  <a:pt x="262" y="9"/>
                </a:lnTo>
                <a:lnTo>
                  <a:pt x="262" y="8"/>
                </a:lnTo>
                <a:lnTo>
                  <a:pt x="262" y="7"/>
                </a:lnTo>
                <a:lnTo>
                  <a:pt x="261" y="7"/>
                </a:lnTo>
                <a:lnTo>
                  <a:pt x="260" y="7"/>
                </a:lnTo>
                <a:lnTo>
                  <a:pt x="260" y="4"/>
                </a:lnTo>
                <a:lnTo>
                  <a:pt x="260" y="3"/>
                </a:lnTo>
                <a:lnTo>
                  <a:pt x="258" y="3"/>
                </a:lnTo>
                <a:lnTo>
                  <a:pt x="258" y="1"/>
                </a:lnTo>
                <a:lnTo>
                  <a:pt x="259" y="1"/>
                </a:lnTo>
                <a:lnTo>
                  <a:pt x="261" y="0"/>
                </a:lnTo>
                <a:lnTo>
                  <a:pt x="262" y="0"/>
                </a:lnTo>
                <a:lnTo>
                  <a:pt x="263" y="0"/>
                </a:lnTo>
                <a:lnTo>
                  <a:pt x="263" y="13"/>
                </a:lnTo>
                <a:lnTo>
                  <a:pt x="265" y="13"/>
                </a:lnTo>
                <a:lnTo>
                  <a:pt x="266" y="13"/>
                </a:lnTo>
                <a:lnTo>
                  <a:pt x="270" y="13"/>
                </a:lnTo>
                <a:lnTo>
                  <a:pt x="275" y="13"/>
                </a:lnTo>
                <a:lnTo>
                  <a:pt x="280" y="13"/>
                </a:lnTo>
                <a:lnTo>
                  <a:pt x="282" y="13"/>
                </a:lnTo>
                <a:lnTo>
                  <a:pt x="283" y="13"/>
                </a:lnTo>
                <a:lnTo>
                  <a:pt x="285" y="13"/>
                </a:lnTo>
                <a:lnTo>
                  <a:pt x="286" y="13"/>
                </a:lnTo>
                <a:lnTo>
                  <a:pt x="287" y="13"/>
                </a:lnTo>
                <a:lnTo>
                  <a:pt x="290" y="13"/>
                </a:lnTo>
                <a:lnTo>
                  <a:pt x="291" y="13"/>
                </a:lnTo>
                <a:lnTo>
                  <a:pt x="293" y="13"/>
                </a:lnTo>
                <a:lnTo>
                  <a:pt x="294" y="13"/>
                </a:lnTo>
                <a:lnTo>
                  <a:pt x="295" y="13"/>
                </a:lnTo>
                <a:lnTo>
                  <a:pt x="296" y="13"/>
                </a:lnTo>
                <a:lnTo>
                  <a:pt x="302" y="13"/>
                </a:lnTo>
                <a:lnTo>
                  <a:pt x="305" y="13"/>
                </a:lnTo>
                <a:lnTo>
                  <a:pt x="312" y="13"/>
                </a:lnTo>
                <a:lnTo>
                  <a:pt x="319" y="13"/>
                </a:lnTo>
                <a:lnTo>
                  <a:pt x="322" y="13"/>
                </a:lnTo>
                <a:lnTo>
                  <a:pt x="326" y="13"/>
                </a:lnTo>
                <a:lnTo>
                  <a:pt x="329" y="13"/>
                </a:lnTo>
                <a:lnTo>
                  <a:pt x="332" y="13"/>
                </a:lnTo>
                <a:lnTo>
                  <a:pt x="336" y="13"/>
                </a:lnTo>
                <a:lnTo>
                  <a:pt x="339" y="13"/>
                </a:lnTo>
                <a:lnTo>
                  <a:pt x="343" y="13"/>
                </a:lnTo>
                <a:lnTo>
                  <a:pt x="345" y="13"/>
                </a:lnTo>
                <a:lnTo>
                  <a:pt x="346" y="13"/>
                </a:lnTo>
                <a:lnTo>
                  <a:pt x="348" y="13"/>
                </a:lnTo>
                <a:lnTo>
                  <a:pt x="353" y="13"/>
                </a:lnTo>
                <a:lnTo>
                  <a:pt x="357" y="13"/>
                </a:lnTo>
                <a:lnTo>
                  <a:pt x="361" y="13"/>
                </a:lnTo>
                <a:lnTo>
                  <a:pt x="366" y="13"/>
                </a:lnTo>
                <a:lnTo>
                  <a:pt x="369" y="13"/>
                </a:lnTo>
                <a:lnTo>
                  <a:pt x="371" y="13"/>
                </a:lnTo>
                <a:lnTo>
                  <a:pt x="377" y="13"/>
                </a:lnTo>
                <a:lnTo>
                  <a:pt x="378" y="22"/>
                </a:lnTo>
                <a:lnTo>
                  <a:pt x="378" y="23"/>
                </a:lnTo>
                <a:lnTo>
                  <a:pt x="378" y="24"/>
                </a:lnTo>
                <a:lnTo>
                  <a:pt x="379" y="24"/>
                </a:lnTo>
                <a:lnTo>
                  <a:pt x="381" y="24"/>
                </a:lnTo>
                <a:lnTo>
                  <a:pt x="385" y="24"/>
                </a:lnTo>
                <a:lnTo>
                  <a:pt x="388" y="24"/>
                </a:lnTo>
                <a:lnTo>
                  <a:pt x="391" y="24"/>
                </a:lnTo>
                <a:lnTo>
                  <a:pt x="394" y="24"/>
                </a:lnTo>
                <a:lnTo>
                  <a:pt x="394" y="29"/>
                </a:lnTo>
                <a:lnTo>
                  <a:pt x="394" y="31"/>
                </a:lnTo>
                <a:lnTo>
                  <a:pt x="394" y="32"/>
                </a:lnTo>
                <a:lnTo>
                  <a:pt x="388" y="32"/>
                </a:lnTo>
                <a:lnTo>
                  <a:pt x="380" y="32"/>
                </a:lnTo>
                <a:lnTo>
                  <a:pt x="378" y="32"/>
                </a:lnTo>
                <a:lnTo>
                  <a:pt x="378" y="33"/>
                </a:lnTo>
                <a:lnTo>
                  <a:pt x="378" y="34"/>
                </a:lnTo>
                <a:lnTo>
                  <a:pt x="378" y="36"/>
                </a:lnTo>
                <a:lnTo>
                  <a:pt x="378" y="37"/>
                </a:lnTo>
                <a:lnTo>
                  <a:pt x="378" y="38"/>
                </a:lnTo>
                <a:lnTo>
                  <a:pt x="378" y="39"/>
                </a:lnTo>
                <a:lnTo>
                  <a:pt x="378" y="40"/>
                </a:lnTo>
                <a:lnTo>
                  <a:pt x="378" y="43"/>
                </a:lnTo>
                <a:lnTo>
                  <a:pt x="378" y="45"/>
                </a:lnTo>
                <a:lnTo>
                  <a:pt x="378" y="46"/>
                </a:lnTo>
                <a:lnTo>
                  <a:pt x="378" y="49"/>
                </a:lnTo>
                <a:lnTo>
                  <a:pt x="378" y="50"/>
                </a:lnTo>
                <a:lnTo>
                  <a:pt x="378" y="51"/>
                </a:lnTo>
                <a:lnTo>
                  <a:pt x="378" y="54"/>
                </a:lnTo>
                <a:lnTo>
                  <a:pt x="378" y="55"/>
                </a:lnTo>
                <a:lnTo>
                  <a:pt x="378" y="56"/>
                </a:lnTo>
                <a:lnTo>
                  <a:pt x="378" y="57"/>
                </a:lnTo>
                <a:lnTo>
                  <a:pt x="378" y="58"/>
                </a:lnTo>
                <a:lnTo>
                  <a:pt x="378" y="59"/>
                </a:lnTo>
                <a:lnTo>
                  <a:pt x="378" y="60"/>
                </a:lnTo>
                <a:lnTo>
                  <a:pt x="386" y="60"/>
                </a:lnTo>
                <a:lnTo>
                  <a:pt x="388" y="60"/>
                </a:lnTo>
                <a:lnTo>
                  <a:pt x="391" y="60"/>
                </a:lnTo>
                <a:lnTo>
                  <a:pt x="392" y="60"/>
                </a:lnTo>
                <a:lnTo>
                  <a:pt x="394" y="60"/>
                </a:lnTo>
                <a:lnTo>
                  <a:pt x="396" y="60"/>
                </a:lnTo>
                <a:lnTo>
                  <a:pt x="399" y="60"/>
                </a:lnTo>
                <a:lnTo>
                  <a:pt x="401" y="60"/>
                </a:lnTo>
                <a:lnTo>
                  <a:pt x="401" y="58"/>
                </a:lnTo>
                <a:lnTo>
                  <a:pt x="401" y="55"/>
                </a:lnTo>
                <a:lnTo>
                  <a:pt x="401" y="54"/>
                </a:lnTo>
                <a:lnTo>
                  <a:pt x="401" y="53"/>
                </a:lnTo>
                <a:lnTo>
                  <a:pt x="404" y="53"/>
                </a:lnTo>
                <a:lnTo>
                  <a:pt x="411" y="53"/>
                </a:lnTo>
                <a:lnTo>
                  <a:pt x="411" y="51"/>
                </a:lnTo>
                <a:lnTo>
                  <a:pt x="411" y="50"/>
                </a:lnTo>
                <a:lnTo>
                  <a:pt x="411" y="49"/>
                </a:lnTo>
                <a:lnTo>
                  <a:pt x="409" y="46"/>
                </a:lnTo>
                <a:lnTo>
                  <a:pt x="409" y="45"/>
                </a:lnTo>
                <a:lnTo>
                  <a:pt x="411" y="45"/>
                </a:lnTo>
                <a:lnTo>
                  <a:pt x="412" y="45"/>
                </a:lnTo>
                <a:lnTo>
                  <a:pt x="413" y="45"/>
                </a:lnTo>
                <a:lnTo>
                  <a:pt x="414" y="45"/>
                </a:lnTo>
                <a:lnTo>
                  <a:pt x="415" y="45"/>
                </a:lnTo>
                <a:lnTo>
                  <a:pt x="416" y="45"/>
                </a:lnTo>
                <a:lnTo>
                  <a:pt x="417" y="45"/>
                </a:lnTo>
                <a:lnTo>
                  <a:pt x="418" y="45"/>
                </a:lnTo>
                <a:lnTo>
                  <a:pt x="420" y="45"/>
                </a:lnTo>
                <a:lnTo>
                  <a:pt x="421" y="45"/>
                </a:lnTo>
                <a:lnTo>
                  <a:pt x="422" y="45"/>
                </a:lnTo>
                <a:lnTo>
                  <a:pt x="424" y="45"/>
                </a:lnTo>
                <a:lnTo>
                  <a:pt x="425" y="45"/>
                </a:lnTo>
                <a:lnTo>
                  <a:pt x="426" y="45"/>
                </a:lnTo>
                <a:lnTo>
                  <a:pt x="426" y="41"/>
                </a:lnTo>
                <a:lnTo>
                  <a:pt x="426" y="32"/>
                </a:lnTo>
                <a:lnTo>
                  <a:pt x="428" y="32"/>
                </a:lnTo>
                <a:lnTo>
                  <a:pt x="430" y="32"/>
                </a:lnTo>
                <a:lnTo>
                  <a:pt x="438" y="32"/>
                </a:lnTo>
                <a:lnTo>
                  <a:pt x="440" y="32"/>
                </a:lnTo>
                <a:lnTo>
                  <a:pt x="442" y="32"/>
                </a:lnTo>
                <a:lnTo>
                  <a:pt x="442" y="33"/>
                </a:lnTo>
                <a:lnTo>
                  <a:pt x="442" y="34"/>
                </a:lnTo>
                <a:lnTo>
                  <a:pt x="442" y="36"/>
                </a:lnTo>
                <a:lnTo>
                  <a:pt x="442" y="37"/>
                </a:lnTo>
                <a:lnTo>
                  <a:pt x="442" y="39"/>
                </a:lnTo>
                <a:lnTo>
                  <a:pt x="442" y="40"/>
                </a:lnTo>
                <a:lnTo>
                  <a:pt x="442" y="43"/>
                </a:lnTo>
                <a:lnTo>
                  <a:pt x="442" y="45"/>
                </a:lnTo>
                <a:lnTo>
                  <a:pt x="444" y="45"/>
                </a:lnTo>
                <a:lnTo>
                  <a:pt x="451" y="45"/>
                </a:lnTo>
                <a:lnTo>
                  <a:pt x="454" y="43"/>
                </a:lnTo>
                <a:lnTo>
                  <a:pt x="455" y="43"/>
                </a:lnTo>
                <a:lnTo>
                  <a:pt x="456" y="43"/>
                </a:lnTo>
                <a:lnTo>
                  <a:pt x="459" y="43"/>
                </a:lnTo>
                <a:lnTo>
                  <a:pt x="460" y="43"/>
                </a:lnTo>
                <a:lnTo>
                  <a:pt x="461" y="43"/>
                </a:lnTo>
                <a:lnTo>
                  <a:pt x="466" y="43"/>
                </a:lnTo>
                <a:lnTo>
                  <a:pt x="467" y="43"/>
                </a:lnTo>
                <a:lnTo>
                  <a:pt x="467" y="46"/>
                </a:lnTo>
                <a:lnTo>
                  <a:pt x="467" y="47"/>
                </a:lnTo>
                <a:lnTo>
                  <a:pt x="467" y="50"/>
                </a:lnTo>
                <a:lnTo>
                  <a:pt x="467" y="60"/>
                </a:lnTo>
                <a:lnTo>
                  <a:pt x="468" y="60"/>
                </a:lnTo>
                <a:lnTo>
                  <a:pt x="469" y="60"/>
                </a:lnTo>
                <a:lnTo>
                  <a:pt x="470" y="60"/>
                </a:lnTo>
                <a:lnTo>
                  <a:pt x="475" y="60"/>
                </a:lnTo>
                <a:lnTo>
                  <a:pt x="475" y="63"/>
                </a:lnTo>
                <a:lnTo>
                  <a:pt x="475" y="64"/>
                </a:lnTo>
                <a:lnTo>
                  <a:pt x="475" y="65"/>
                </a:lnTo>
                <a:lnTo>
                  <a:pt x="475" y="66"/>
                </a:lnTo>
                <a:lnTo>
                  <a:pt x="475" y="68"/>
                </a:lnTo>
                <a:lnTo>
                  <a:pt x="476" y="73"/>
                </a:lnTo>
                <a:lnTo>
                  <a:pt x="476" y="74"/>
                </a:lnTo>
                <a:lnTo>
                  <a:pt x="476" y="76"/>
                </a:lnTo>
                <a:lnTo>
                  <a:pt x="484" y="76"/>
                </a:lnTo>
                <a:lnTo>
                  <a:pt x="486" y="76"/>
                </a:lnTo>
                <a:lnTo>
                  <a:pt x="487" y="76"/>
                </a:lnTo>
                <a:lnTo>
                  <a:pt x="490" y="76"/>
                </a:lnTo>
                <a:lnTo>
                  <a:pt x="491" y="76"/>
                </a:lnTo>
                <a:lnTo>
                  <a:pt x="492" y="76"/>
                </a:lnTo>
                <a:lnTo>
                  <a:pt x="492" y="75"/>
                </a:lnTo>
                <a:lnTo>
                  <a:pt x="492" y="74"/>
                </a:lnTo>
                <a:lnTo>
                  <a:pt x="492" y="72"/>
                </a:lnTo>
                <a:lnTo>
                  <a:pt x="492" y="71"/>
                </a:lnTo>
                <a:lnTo>
                  <a:pt x="492" y="70"/>
                </a:lnTo>
                <a:lnTo>
                  <a:pt x="492" y="68"/>
                </a:lnTo>
                <a:lnTo>
                  <a:pt x="493" y="68"/>
                </a:lnTo>
                <a:lnTo>
                  <a:pt x="494" y="68"/>
                </a:lnTo>
                <a:lnTo>
                  <a:pt x="498" y="68"/>
                </a:lnTo>
                <a:lnTo>
                  <a:pt x="500" y="68"/>
                </a:lnTo>
                <a:lnTo>
                  <a:pt x="501" y="68"/>
                </a:lnTo>
                <a:lnTo>
                  <a:pt x="502" y="68"/>
                </a:lnTo>
                <a:lnTo>
                  <a:pt x="503" y="68"/>
                </a:lnTo>
                <a:lnTo>
                  <a:pt x="506" y="68"/>
                </a:lnTo>
                <a:lnTo>
                  <a:pt x="508" y="68"/>
                </a:lnTo>
                <a:lnTo>
                  <a:pt x="508" y="67"/>
                </a:lnTo>
                <a:lnTo>
                  <a:pt x="508" y="66"/>
                </a:lnTo>
                <a:lnTo>
                  <a:pt x="508" y="65"/>
                </a:lnTo>
                <a:lnTo>
                  <a:pt x="508" y="64"/>
                </a:lnTo>
                <a:lnTo>
                  <a:pt x="508" y="63"/>
                </a:lnTo>
                <a:lnTo>
                  <a:pt x="508" y="62"/>
                </a:lnTo>
                <a:lnTo>
                  <a:pt x="508" y="60"/>
                </a:lnTo>
                <a:lnTo>
                  <a:pt x="509" y="60"/>
                </a:lnTo>
                <a:lnTo>
                  <a:pt x="515" y="60"/>
                </a:lnTo>
                <a:lnTo>
                  <a:pt x="516" y="60"/>
                </a:lnTo>
                <a:lnTo>
                  <a:pt x="516" y="66"/>
                </a:lnTo>
                <a:lnTo>
                  <a:pt x="516" y="68"/>
                </a:lnTo>
                <a:lnTo>
                  <a:pt x="513" y="68"/>
                </a:lnTo>
                <a:lnTo>
                  <a:pt x="513" y="72"/>
                </a:lnTo>
                <a:lnTo>
                  <a:pt x="513" y="73"/>
                </a:lnTo>
                <a:lnTo>
                  <a:pt x="513" y="75"/>
                </a:lnTo>
                <a:lnTo>
                  <a:pt x="513" y="76"/>
                </a:lnTo>
                <a:lnTo>
                  <a:pt x="515" y="76"/>
                </a:lnTo>
                <a:lnTo>
                  <a:pt x="518" y="76"/>
                </a:lnTo>
                <a:lnTo>
                  <a:pt x="519" y="76"/>
                </a:lnTo>
                <a:lnTo>
                  <a:pt x="521" y="76"/>
                </a:lnTo>
                <a:lnTo>
                  <a:pt x="523" y="76"/>
                </a:lnTo>
                <a:lnTo>
                  <a:pt x="526" y="76"/>
                </a:lnTo>
                <a:lnTo>
                  <a:pt x="529" y="76"/>
                </a:lnTo>
                <a:lnTo>
                  <a:pt x="537" y="76"/>
                </a:lnTo>
                <a:lnTo>
                  <a:pt x="541" y="76"/>
                </a:lnTo>
                <a:lnTo>
                  <a:pt x="541" y="80"/>
                </a:lnTo>
                <a:lnTo>
                  <a:pt x="541" y="89"/>
                </a:lnTo>
                <a:lnTo>
                  <a:pt x="541" y="92"/>
                </a:lnTo>
                <a:lnTo>
                  <a:pt x="541" y="93"/>
                </a:lnTo>
                <a:lnTo>
                  <a:pt x="541" y="96"/>
                </a:lnTo>
                <a:lnTo>
                  <a:pt x="541" y="97"/>
                </a:lnTo>
                <a:lnTo>
                  <a:pt x="541" y="98"/>
                </a:lnTo>
                <a:lnTo>
                  <a:pt x="541" y="101"/>
                </a:lnTo>
                <a:lnTo>
                  <a:pt x="541" y="103"/>
                </a:lnTo>
                <a:lnTo>
                  <a:pt x="541" y="108"/>
                </a:lnTo>
                <a:lnTo>
                  <a:pt x="541" y="109"/>
                </a:lnTo>
                <a:lnTo>
                  <a:pt x="541" y="110"/>
                </a:lnTo>
                <a:lnTo>
                  <a:pt x="541" y="112"/>
                </a:lnTo>
                <a:lnTo>
                  <a:pt x="541" y="113"/>
                </a:lnTo>
                <a:lnTo>
                  <a:pt x="541" y="114"/>
                </a:lnTo>
                <a:lnTo>
                  <a:pt x="541" y="115"/>
                </a:lnTo>
                <a:lnTo>
                  <a:pt x="541" y="116"/>
                </a:lnTo>
                <a:lnTo>
                  <a:pt x="541" y="124"/>
                </a:lnTo>
                <a:lnTo>
                  <a:pt x="541" y="125"/>
                </a:lnTo>
                <a:lnTo>
                  <a:pt x="541" y="126"/>
                </a:lnTo>
                <a:lnTo>
                  <a:pt x="541" y="131"/>
                </a:lnTo>
                <a:lnTo>
                  <a:pt x="542" y="132"/>
                </a:lnTo>
                <a:lnTo>
                  <a:pt x="541" y="134"/>
                </a:lnTo>
                <a:lnTo>
                  <a:pt x="541" y="135"/>
                </a:lnTo>
                <a:lnTo>
                  <a:pt x="541" y="137"/>
                </a:lnTo>
                <a:lnTo>
                  <a:pt x="541" y="138"/>
                </a:lnTo>
                <a:lnTo>
                  <a:pt x="541" y="140"/>
                </a:lnTo>
                <a:lnTo>
                  <a:pt x="541" y="141"/>
                </a:lnTo>
                <a:lnTo>
                  <a:pt x="542" y="141"/>
                </a:lnTo>
                <a:lnTo>
                  <a:pt x="543" y="141"/>
                </a:lnTo>
                <a:lnTo>
                  <a:pt x="549" y="141"/>
                </a:lnTo>
                <a:lnTo>
                  <a:pt x="550" y="141"/>
                </a:lnTo>
                <a:lnTo>
                  <a:pt x="551" y="141"/>
                </a:lnTo>
                <a:lnTo>
                  <a:pt x="552" y="141"/>
                </a:lnTo>
                <a:lnTo>
                  <a:pt x="552" y="152"/>
                </a:lnTo>
                <a:lnTo>
                  <a:pt x="552" y="156"/>
                </a:lnTo>
                <a:lnTo>
                  <a:pt x="552" y="164"/>
                </a:lnTo>
                <a:lnTo>
                  <a:pt x="552" y="166"/>
                </a:lnTo>
                <a:lnTo>
                  <a:pt x="551" y="166"/>
                </a:lnTo>
                <a:lnTo>
                  <a:pt x="536" y="166"/>
                </a:lnTo>
                <a:lnTo>
                  <a:pt x="536" y="164"/>
                </a:lnTo>
                <a:lnTo>
                  <a:pt x="536" y="156"/>
                </a:lnTo>
                <a:lnTo>
                  <a:pt x="536" y="145"/>
                </a:lnTo>
                <a:lnTo>
                  <a:pt x="535" y="145"/>
                </a:lnTo>
                <a:lnTo>
                  <a:pt x="534" y="145"/>
                </a:lnTo>
                <a:lnTo>
                  <a:pt x="534" y="146"/>
                </a:lnTo>
                <a:lnTo>
                  <a:pt x="533" y="146"/>
                </a:lnTo>
                <a:lnTo>
                  <a:pt x="532" y="146"/>
                </a:lnTo>
                <a:lnTo>
                  <a:pt x="528" y="146"/>
                </a:lnTo>
                <a:lnTo>
                  <a:pt x="528" y="148"/>
                </a:lnTo>
                <a:lnTo>
                  <a:pt x="528" y="149"/>
                </a:lnTo>
                <a:lnTo>
                  <a:pt x="520" y="149"/>
                </a:lnTo>
                <a:lnTo>
                  <a:pt x="520" y="150"/>
                </a:lnTo>
                <a:lnTo>
                  <a:pt x="520" y="151"/>
                </a:lnTo>
                <a:lnTo>
                  <a:pt x="520" y="152"/>
                </a:lnTo>
                <a:lnTo>
                  <a:pt x="520" y="154"/>
                </a:lnTo>
                <a:lnTo>
                  <a:pt x="520" y="155"/>
                </a:lnTo>
                <a:lnTo>
                  <a:pt x="520" y="157"/>
                </a:lnTo>
                <a:lnTo>
                  <a:pt x="520" y="158"/>
                </a:lnTo>
                <a:lnTo>
                  <a:pt x="520" y="160"/>
                </a:lnTo>
                <a:lnTo>
                  <a:pt x="520" y="162"/>
                </a:lnTo>
                <a:lnTo>
                  <a:pt x="520" y="164"/>
                </a:lnTo>
                <a:lnTo>
                  <a:pt x="520" y="165"/>
                </a:lnTo>
                <a:lnTo>
                  <a:pt x="520" y="166"/>
                </a:lnTo>
                <a:lnTo>
                  <a:pt x="520" y="167"/>
                </a:lnTo>
                <a:lnTo>
                  <a:pt x="520" y="170"/>
                </a:lnTo>
                <a:lnTo>
                  <a:pt x="520" y="171"/>
                </a:lnTo>
                <a:lnTo>
                  <a:pt x="520" y="172"/>
                </a:lnTo>
                <a:lnTo>
                  <a:pt x="520" y="173"/>
                </a:lnTo>
                <a:lnTo>
                  <a:pt x="520" y="174"/>
                </a:lnTo>
                <a:lnTo>
                  <a:pt x="520" y="175"/>
                </a:lnTo>
                <a:lnTo>
                  <a:pt x="520" y="177"/>
                </a:lnTo>
                <a:lnTo>
                  <a:pt x="520" y="180"/>
                </a:lnTo>
                <a:lnTo>
                  <a:pt x="520" y="181"/>
                </a:lnTo>
                <a:lnTo>
                  <a:pt x="520" y="182"/>
                </a:lnTo>
                <a:lnTo>
                  <a:pt x="520" y="184"/>
                </a:lnTo>
                <a:lnTo>
                  <a:pt x="520" y="185"/>
                </a:lnTo>
                <a:lnTo>
                  <a:pt x="512" y="185"/>
                </a:lnTo>
                <a:lnTo>
                  <a:pt x="512" y="190"/>
                </a:lnTo>
                <a:lnTo>
                  <a:pt x="510" y="190"/>
                </a:lnTo>
                <a:lnTo>
                  <a:pt x="504" y="190"/>
                </a:lnTo>
                <a:lnTo>
                  <a:pt x="504" y="191"/>
                </a:lnTo>
                <a:lnTo>
                  <a:pt x="504" y="199"/>
                </a:lnTo>
                <a:lnTo>
                  <a:pt x="504" y="206"/>
                </a:lnTo>
                <a:lnTo>
                  <a:pt x="504" y="207"/>
                </a:lnTo>
                <a:lnTo>
                  <a:pt x="504" y="216"/>
                </a:lnTo>
                <a:lnTo>
                  <a:pt x="504" y="221"/>
                </a:lnTo>
                <a:lnTo>
                  <a:pt x="504" y="224"/>
                </a:lnTo>
                <a:lnTo>
                  <a:pt x="504" y="231"/>
                </a:lnTo>
                <a:lnTo>
                  <a:pt x="504" y="235"/>
                </a:lnTo>
                <a:lnTo>
                  <a:pt x="504" y="237"/>
                </a:lnTo>
                <a:lnTo>
                  <a:pt x="489" y="225"/>
                </a:lnTo>
                <a:lnTo>
                  <a:pt x="487" y="224"/>
                </a:lnTo>
                <a:lnTo>
                  <a:pt x="486" y="223"/>
                </a:lnTo>
                <a:lnTo>
                  <a:pt x="487" y="223"/>
                </a:lnTo>
                <a:lnTo>
                  <a:pt x="489" y="223"/>
                </a:lnTo>
                <a:lnTo>
                  <a:pt x="489" y="222"/>
                </a:lnTo>
                <a:lnTo>
                  <a:pt x="489" y="221"/>
                </a:lnTo>
                <a:lnTo>
                  <a:pt x="489" y="218"/>
                </a:lnTo>
                <a:lnTo>
                  <a:pt x="489" y="217"/>
                </a:lnTo>
                <a:lnTo>
                  <a:pt x="489" y="216"/>
                </a:lnTo>
                <a:lnTo>
                  <a:pt x="489" y="214"/>
                </a:lnTo>
                <a:lnTo>
                  <a:pt x="489" y="213"/>
                </a:lnTo>
                <a:lnTo>
                  <a:pt x="489" y="212"/>
                </a:lnTo>
                <a:lnTo>
                  <a:pt x="489" y="208"/>
                </a:lnTo>
                <a:lnTo>
                  <a:pt x="489" y="207"/>
                </a:lnTo>
                <a:lnTo>
                  <a:pt x="487" y="207"/>
                </a:lnTo>
                <a:lnTo>
                  <a:pt x="484" y="207"/>
                </a:lnTo>
                <a:lnTo>
                  <a:pt x="483" y="207"/>
                </a:lnTo>
                <a:lnTo>
                  <a:pt x="482" y="207"/>
                </a:lnTo>
                <a:lnTo>
                  <a:pt x="480" y="207"/>
                </a:lnTo>
                <a:lnTo>
                  <a:pt x="478" y="207"/>
                </a:lnTo>
                <a:lnTo>
                  <a:pt x="477" y="207"/>
                </a:lnTo>
                <a:lnTo>
                  <a:pt x="475" y="207"/>
                </a:lnTo>
                <a:lnTo>
                  <a:pt x="474" y="207"/>
                </a:lnTo>
                <a:lnTo>
                  <a:pt x="473" y="207"/>
                </a:lnTo>
                <a:lnTo>
                  <a:pt x="470" y="207"/>
                </a:lnTo>
                <a:lnTo>
                  <a:pt x="469" y="207"/>
                </a:lnTo>
                <a:lnTo>
                  <a:pt x="466" y="207"/>
                </a:lnTo>
                <a:lnTo>
                  <a:pt x="465" y="207"/>
                </a:lnTo>
                <a:lnTo>
                  <a:pt x="464" y="207"/>
                </a:lnTo>
                <a:lnTo>
                  <a:pt x="463" y="207"/>
                </a:lnTo>
                <a:lnTo>
                  <a:pt x="461" y="207"/>
                </a:lnTo>
                <a:lnTo>
                  <a:pt x="460" y="207"/>
                </a:lnTo>
                <a:lnTo>
                  <a:pt x="457" y="207"/>
                </a:lnTo>
                <a:lnTo>
                  <a:pt x="456" y="207"/>
                </a:lnTo>
                <a:lnTo>
                  <a:pt x="455" y="207"/>
                </a:lnTo>
                <a:lnTo>
                  <a:pt x="450" y="207"/>
                </a:lnTo>
                <a:lnTo>
                  <a:pt x="449" y="207"/>
                </a:lnTo>
                <a:lnTo>
                  <a:pt x="448" y="207"/>
                </a:lnTo>
                <a:lnTo>
                  <a:pt x="447" y="207"/>
                </a:lnTo>
                <a:lnTo>
                  <a:pt x="443" y="207"/>
                </a:lnTo>
                <a:lnTo>
                  <a:pt x="442" y="207"/>
                </a:lnTo>
                <a:lnTo>
                  <a:pt x="440" y="207"/>
                </a:lnTo>
                <a:lnTo>
                  <a:pt x="439" y="207"/>
                </a:lnTo>
                <a:lnTo>
                  <a:pt x="435" y="207"/>
                </a:lnTo>
                <a:lnTo>
                  <a:pt x="434" y="207"/>
                </a:lnTo>
                <a:lnTo>
                  <a:pt x="432" y="207"/>
                </a:lnTo>
                <a:lnTo>
                  <a:pt x="431" y="207"/>
                </a:lnTo>
                <a:lnTo>
                  <a:pt x="430" y="207"/>
                </a:lnTo>
                <a:lnTo>
                  <a:pt x="425" y="207"/>
                </a:lnTo>
                <a:lnTo>
                  <a:pt x="423" y="207"/>
                </a:lnTo>
                <a:lnTo>
                  <a:pt x="422" y="207"/>
                </a:lnTo>
                <a:lnTo>
                  <a:pt x="420" y="207"/>
                </a:lnTo>
                <a:lnTo>
                  <a:pt x="420" y="215"/>
                </a:lnTo>
                <a:lnTo>
                  <a:pt x="420" y="216"/>
                </a:lnTo>
                <a:lnTo>
                  <a:pt x="418" y="215"/>
                </a:lnTo>
                <a:lnTo>
                  <a:pt x="417" y="216"/>
                </a:lnTo>
                <a:lnTo>
                  <a:pt x="415" y="216"/>
                </a:lnTo>
                <a:lnTo>
                  <a:pt x="415" y="210"/>
                </a:lnTo>
                <a:lnTo>
                  <a:pt x="414" y="210"/>
                </a:lnTo>
                <a:lnTo>
                  <a:pt x="414" y="212"/>
                </a:lnTo>
                <a:lnTo>
                  <a:pt x="414" y="213"/>
                </a:lnTo>
                <a:lnTo>
                  <a:pt x="412" y="213"/>
                </a:lnTo>
                <a:lnTo>
                  <a:pt x="412" y="216"/>
                </a:lnTo>
                <a:lnTo>
                  <a:pt x="409" y="216"/>
                </a:lnTo>
                <a:lnTo>
                  <a:pt x="409" y="209"/>
                </a:lnTo>
                <a:lnTo>
                  <a:pt x="409" y="207"/>
                </a:lnTo>
                <a:lnTo>
                  <a:pt x="407" y="207"/>
                </a:lnTo>
                <a:lnTo>
                  <a:pt x="406" y="207"/>
                </a:lnTo>
                <a:lnTo>
                  <a:pt x="404" y="207"/>
                </a:lnTo>
                <a:lnTo>
                  <a:pt x="403" y="207"/>
                </a:lnTo>
                <a:lnTo>
                  <a:pt x="400" y="207"/>
                </a:lnTo>
                <a:lnTo>
                  <a:pt x="399" y="207"/>
                </a:lnTo>
                <a:lnTo>
                  <a:pt x="398" y="208"/>
                </a:lnTo>
                <a:lnTo>
                  <a:pt x="392" y="208"/>
                </a:lnTo>
                <a:lnTo>
                  <a:pt x="391" y="208"/>
                </a:lnTo>
                <a:lnTo>
                  <a:pt x="391" y="209"/>
                </a:lnTo>
                <a:lnTo>
                  <a:pt x="391" y="212"/>
                </a:lnTo>
                <a:lnTo>
                  <a:pt x="391" y="213"/>
                </a:lnTo>
                <a:lnTo>
                  <a:pt x="391" y="218"/>
                </a:lnTo>
                <a:lnTo>
                  <a:pt x="391" y="221"/>
                </a:lnTo>
                <a:lnTo>
                  <a:pt x="391" y="223"/>
                </a:lnTo>
                <a:lnTo>
                  <a:pt x="391" y="229"/>
                </a:lnTo>
                <a:lnTo>
                  <a:pt x="391" y="231"/>
                </a:lnTo>
                <a:lnTo>
                  <a:pt x="391" y="232"/>
                </a:lnTo>
                <a:lnTo>
                  <a:pt x="391" y="234"/>
                </a:lnTo>
                <a:lnTo>
                  <a:pt x="391" y="238"/>
                </a:lnTo>
                <a:lnTo>
                  <a:pt x="391" y="239"/>
                </a:lnTo>
                <a:lnTo>
                  <a:pt x="391" y="240"/>
                </a:lnTo>
                <a:lnTo>
                  <a:pt x="386" y="240"/>
                </a:lnTo>
                <a:lnTo>
                  <a:pt x="385" y="240"/>
                </a:lnTo>
                <a:lnTo>
                  <a:pt x="382" y="240"/>
                </a:lnTo>
                <a:lnTo>
                  <a:pt x="381" y="240"/>
                </a:lnTo>
                <a:lnTo>
                  <a:pt x="380" y="240"/>
                </a:lnTo>
                <a:lnTo>
                  <a:pt x="379" y="240"/>
                </a:lnTo>
                <a:lnTo>
                  <a:pt x="377" y="240"/>
                </a:lnTo>
                <a:lnTo>
                  <a:pt x="375" y="240"/>
                </a:lnTo>
                <a:lnTo>
                  <a:pt x="375" y="241"/>
                </a:lnTo>
                <a:lnTo>
                  <a:pt x="375" y="242"/>
                </a:lnTo>
                <a:lnTo>
                  <a:pt x="375" y="243"/>
                </a:lnTo>
                <a:lnTo>
                  <a:pt x="375" y="246"/>
                </a:lnTo>
                <a:lnTo>
                  <a:pt x="375" y="250"/>
                </a:lnTo>
                <a:lnTo>
                  <a:pt x="375" y="254"/>
                </a:lnTo>
                <a:lnTo>
                  <a:pt x="373" y="254"/>
                </a:lnTo>
                <a:lnTo>
                  <a:pt x="373" y="257"/>
                </a:lnTo>
                <a:lnTo>
                  <a:pt x="375" y="257"/>
                </a:lnTo>
                <a:lnTo>
                  <a:pt x="375" y="273"/>
                </a:lnTo>
                <a:lnTo>
                  <a:pt x="375" y="274"/>
                </a:lnTo>
                <a:lnTo>
                  <a:pt x="375" y="290"/>
                </a:lnTo>
                <a:lnTo>
                  <a:pt x="374" y="290"/>
                </a:lnTo>
                <a:lnTo>
                  <a:pt x="368" y="290"/>
                </a:lnTo>
                <a:lnTo>
                  <a:pt x="368" y="291"/>
                </a:lnTo>
                <a:lnTo>
                  <a:pt x="368" y="294"/>
                </a:lnTo>
                <a:lnTo>
                  <a:pt x="368" y="298"/>
                </a:lnTo>
                <a:lnTo>
                  <a:pt x="368" y="299"/>
                </a:lnTo>
                <a:lnTo>
                  <a:pt x="368" y="301"/>
                </a:lnTo>
                <a:lnTo>
                  <a:pt x="368" y="305"/>
                </a:lnTo>
                <a:lnTo>
                  <a:pt x="368" y="309"/>
                </a:lnTo>
                <a:lnTo>
                  <a:pt x="370" y="309"/>
                </a:lnTo>
                <a:lnTo>
                  <a:pt x="374" y="309"/>
                </a:lnTo>
                <a:lnTo>
                  <a:pt x="375" y="309"/>
                </a:lnTo>
                <a:lnTo>
                  <a:pt x="377" y="321"/>
                </a:lnTo>
                <a:lnTo>
                  <a:pt x="377" y="325"/>
                </a:lnTo>
                <a:lnTo>
                  <a:pt x="375" y="325"/>
                </a:lnTo>
                <a:lnTo>
                  <a:pt x="374" y="325"/>
                </a:lnTo>
                <a:lnTo>
                  <a:pt x="369" y="325"/>
                </a:lnTo>
                <a:lnTo>
                  <a:pt x="369" y="330"/>
                </a:lnTo>
                <a:lnTo>
                  <a:pt x="368" y="330"/>
                </a:lnTo>
                <a:lnTo>
                  <a:pt x="366" y="330"/>
                </a:lnTo>
                <a:lnTo>
                  <a:pt x="360" y="330"/>
                </a:lnTo>
                <a:lnTo>
                  <a:pt x="360" y="323"/>
                </a:lnTo>
                <a:lnTo>
                  <a:pt x="360" y="319"/>
                </a:lnTo>
                <a:lnTo>
                  <a:pt x="360" y="318"/>
                </a:lnTo>
                <a:lnTo>
                  <a:pt x="360" y="311"/>
                </a:lnTo>
                <a:lnTo>
                  <a:pt x="360" y="310"/>
                </a:lnTo>
                <a:lnTo>
                  <a:pt x="360" y="309"/>
                </a:lnTo>
                <a:lnTo>
                  <a:pt x="360" y="306"/>
                </a:lnTo>
                <a:lnTo>
                  <a:pt x="360" y="305"/>
                </a:lnTo>
                <a:lnTo>
                  <a:pt x="360" y="302"/>
                </a:lnTo>
                <a:lnTo>
                  <a:pt x="360" y="300"/>
                </a:lnTo>
                <a:lnTo>
                  <a:pt x="360" y="298"/>
                </a:lnTo>
                <a:lnTo>
                  <a:pt x="360" y="297"/>
                </a:lnTo>
                <a:lnTo>
                  <a:pt x="360" y="296"/>
                </a:lnTo>
                <a:lnTo>
                  <a:pt x="360" y="294"/>
                </a:lnTo>
                <a:lnTo>
                  <a:pt x="360" y="293"/>
                </a:lnTo>
                <a:lnTo>
                  <a:pt x="360" y="292"/>
                </a:lnTo>
                <a:lnTo>
                  <a:pt x="360" y="291"/>
                </a:lnTo>
                <a:lnTo>
                  <a:pt x="360" y="289"/>
                </a:lnTo>
                <a:lnTo>
                  <a:pt x="360" y="288"/>
                </a:lnTo>
                <a:lnTo>
                  <a:pt x="360" y="287"/>
                </a:lnTo>
                <a:lnTo>
                  <a:pt x="360" y="284"/>
                </a:lnTo>
                <a:lnTo>
                  <a:pt x="360" y="283"/>
                </a:lnTo>
                <a:lnTo>
                  <a:pt x="361" y="283"/>
                </a:lnTo>
                <a:lnTo>
                  <a:pt x="363" y="283"/>
                </a:lnTo>
                <a:lnTo>
                  <a:pt x="365" y="283"/>
                </a:lnTo>
                <a:lnTo>
                  <a:pt x="365" y="281"/>
                </a:lnTo>
                <a:lnTo>
                  <a:pt x="365" y="280"/>
                </a:lnTo>
                <a:lnTo>
                  <a:pt x="365" y="279"/>
                </a:lnTo>
                <a:lnTo>
                  <a:pt x="364" y="279"/>
                </a:lnTo>
                <a:lnTo>
                  <a:pt x="363" y="279"/>
                </a:lnTo>
                <a:lnTo>
                  <a:pt x="363" y="273"/>
                </a:lnTo>
                <a:lnTo>
                  <a:pt x="362" y="273"/>
                </a:lnTo>
                <a:lnTo>
                  <a:pt x="360" y="273"/>
                </a:lnTo>
                <a:lnTo>
                  <a:pt x="360" y="269"/>
                </a:lnTo>
                <a:lnTo>
                  <a:pt x="360" y="268"/>
                </a:lnTo>
                <a:lnTo>
                  <a:pt x="360" y="267"/>
                </a:lnTo>
                <a:lnTo>
                  <a:pt x="360" y="266"/>
                </a:lnTo>
                <a:lnTo>
                  <a:pt x="360" y="265"/>
                </a:lnTo>
                <a:lnTo>
                  <a:pt x="360" y="264"/>
                </a:lnTo>
                <a:lnTo>
                  <a:pt x="360" y="260"/>
                </a:lnTo>
                <a:lnTo>
                  <a:pt x="360" y="258"/>
                </a:lnTo>
                <a:lnTo>
                  <a:pt x="360" y="257"/>
                </a:lnTo>
                <a:lnTo>
                  <a:pt x="360" y="250"/>
                </a:lnTo>
                <a:lnTo>
                  <a:pt x="360" y="249"/>
                </a:lnTo>
                <a:lnTo>
                  <a:pt x="360" y="247"/>
                </a:lnTo>
                <a:lnTo>
                  <a:pt x="360" y="242"/>
                </a:lnTo>
                <a:lnTo>
                  <a:pt x="360" y="241"/>
                </a:lnTo>
                <a:lnTo>
                  <a:pt x="357" y="241"/>
                </a:lnTo>
                <a:lnTo>
                  <a:pt x="353" y="241"/>
                </a:lnTo>
                <a:lnTo>
                  <a:pt x="351" y="241"/>
                </a:lnTo>
                <a:lnTo>
                  <a:pt x="349" y="241"/>
                </a:lnTo>
                <a:lnTo>
                  <a:pt x="346" y="241"/>
                </a:lnTo>
                <a:lnTo>
                  <a:pt x="345" y="241"/>
                </a:lnTo>
                <a:lnTo>
                  <a:pt x="344" y="241"/>
                </a:lnTo>
                <a:lnTo>
                  <a:pt x="343" y="241"/>
                </a:lnTo>
                <a:lnTo>
                  <a:pt x="340" y="241"/>
                </a:lnTo>
                <a:lnTo>
                  <a:pt x="338" y="241"/>
                </a:lnTo>
                <a:lnTo>
                  <a:pt x="335" y="241"/>
                </a:lnTo>
                <a:lnTo>
                  <a:pt x="334" y="241"/>
                </a:lnTo>
                <a:lnTo>
                  <a:pt x="332" y="241"/>
                </a:lnTo>
                <a:lnTo>
                  <a:pt x="331" y="241"/>
                </a:lnTo>
                <a:lnTo>
                  <a:pt x="328" y="241"/>
                </a:lnTo>
                <a:lnTo>
                  <a:pt x="327" y="241"/>
                </a:lnTo>
                <a:lnTo>
                  <a:pt x="326" y="241"/>
                </a:lnTo>
                <a:lnTo>
                  <a:pt x="322" y="241"/>
                </a:lnTo>
                <a:lnTo>
                  <a:pt x="321" y="241"/>
                </a:lnTo>
                <a:lnTo>
                  <a:pt x="319" y="241"/>
                </a:lnTo>
                <a:lnTo>
                  <a:pt x="313" y="241"/>
                </a:lnTo>
                <a:lnTo>
                  <a:pt x="311" y="241"/>
                </a:lnTo>
                <a:lnTo>
                  <a:pt x="311" y="251"/>
                </a:lnTo>
                <a:lnTo>
                  <a:pt x="311" y="254"/>
                </a:lnTo>
                <a:lnTo>
                  <a:pt x="311" y="255"/>
                </a:lnTo>
                <a:lnTo>
                  <a:pt x="311" y="257"/>
                </a:lnTo>
                <a:lnTo>
                  <a:pt x="311" y="259"/>
                </a:lnTo>
                <a:lnTo>
                  <a:pt x="311" y="264"/>
                </a:lnTo>
                <a:lnTo>
                  <a:pt x="311" y="266"/>
                </a:lnTo>
                <a:lnTo>
                  <a:pt x="310" y="266"/>
                </a:lnTo>
                <a:lnTo>
                  <a:pt x="303" y="266"/>
                </a:lnTo>
                <a:lnTo>
                  <a:pt x="303" y="267"/>
                </a:lnTo>
                <a:lnTo>
                  <a:pt x="303" y="268"/>
                </a:lnTo>
                <a:lnTo>
                  <a:pt x="303" y="269"/>
                </a:lnTo>
                <a:lnTo>
                  <a:pt x="303" y="273"/>
                </a:lnTo>
                <a:lnTo>
                  <a:pt x="303" y="274"/>
                </a:lnTo>
                <a:lnTo>
                  <a:pt x="295" y="274"/>
                </a:lnTo>
                <a:lnTo>
                  <a:pt x="295" y="273"/>
                </a:lnTo>
                <a:lnTo>
                  <a:pt x="295" y="269"/>
                </a:lnTo>
                <a:lnTo>
                  <a:pt x="295" y="267"/>
                </a:lnTo>
                <a:lnTo>
                  <a:pt x="295" y="264"/>
                </a:lnTo>
                <a:lnTo>
                  <a:pt x="295" y="263"/>
                </a:lnTo>
                <a:lnTo>
                  <a:pt x="295" y="262"/>
                </a:lnTo>
                <a:lnTo>
                  <a:pt x="295" y="260"/>
                </a:lnTo>
                <a:lnTo>
                  <a:pt x="295" y="259"/>
                </a:lnTo>
                <a:lnTo>
                  <a:pt x="303" y="259"/>
                </a:lnTo>
                <a:lnTo>
                  <a:pt x="303" y="257"/>
                </a:lnTo>
                <a:lnTo>
                  <a:pt x="303" y="255"/>
                </a:lnTo>
                <a:lnTo>
                  <a:pt x="303" y="249"/>
                </a:lnTo>
                <a:lnTo>
                  <a:pt x="304" y="249"/>
                </a:lnTo>
                <a:lnTo>
                  <a:pt x="306" y="249"/>
                </a:lnTo>
                <a:lnTo>
                  <a:pt x="306" y="246"/>
                </a:lnTo>
                <a:lnTo>
                  <a:pt x="306" y="243"/>
                </a:lnTo>
                <a:lnTo>
                  <a:pt x="306" y="241"/>
                </a:lnTo>
                <a:lnTo>
                  <a:pt x="305" y="241"/>
                </a:lnTo>
                <a:lnTo>
                  <a:pt x="304" y="241"/>
                </a:lnTo>
                <a:lnTo>
                  <a:pt x="303" y="241"/>
                </a:lnTo>
                <a:lnTo>
                  <a:pt x="303" y="235"/>
                </a:lnTo>
                <a:lnTo>
                  <a:pt x="303" y="234"/>
                </a:lnTo>
                <a:lnTo>
                  <a:pt x="303" y="233"/>
                </a:lnTo>
                <a:lnTo>
                  <a:pt x="303" y="230"/>
                </a:lnTo>
                <a:lnTo>
                  <a:pt x="303" y="229"/>
                </a:lnTo>
                <a:lnTo>
                  <a:pt x="303" y="224"/>
                </a:lnTo>
                <a:lnTo>
                  <a:pt x="302" y="224"/>
                </a:lnTo>
                <a:lnTo>
                  <a:pt x="296" y="224"/>
                </a:lnTo>
                <a:lnTo>
                  <a:pt x="294" y="224"/>
                </a:lnTo>
                <a:lnTo>
                  <a:pt x="294" y="223"/>
                </a:lnTo>
                <a:lnTo>
                  <a:pt x="294" y="222"/>
                </a:lnTo>
                <a:lnTo>
                  <a:pt x="294" y="220"/>
                </a:lnTo>
                <a:lnTo>
                  <a:pt x="294" y="218"/>
                </a:lnTo>
                <a:lnTo>
                  <a:pt x="294" y="216"/>
                </a:lnTo>
                <a:lnTo>
                  <a:pt x="294" y="215"/>
                </a:lnTo>
                <a:lnTo>
                  <a:pt x="294" y="213"/>
                </a:lnTo>
                <a:lnTo>
                  <a:pt x="294" y="212"/>
                </a:lnTo>
                <a:lnTo>
                  <a:pt x="294" y="210"/>
                </a:lnTo>
                <a:lnTo>
                  <a:pt x="294" y="209"/>
                </a:lnTo>
                <a:lnTo>
                  <a:pt x="294" y="208"/>
                </a:lnTo>
                <a:lnTo>
                  <a:pt x="287" y="208"/>
                </a:lnTo>
                <a:lnTo>
                  <a:pt x="286" y="208"/>
                </a:lnTo>
                <a:lnTo>
                  <a:pt x="277" y="208"/>
                </a:lnTo>
                <a:lnTo>
                  <a:pt x="276" y="208"/>
                </a:lnTo>
                <a:lnTo>
                  <a:pt x="274" y="208"/>
                </a:lnTo>
                <a:lnTo>
                  <a:pt x="271" y="208"/>
                </a:lnTo>
                <a:lnTo>
                  <a:pt x="269" y="208"/>
                </a:lnTo>
                <a:lnTo>
                  <a:pt x="267" y="208"/>
                </a:lnTo>
                <a:lnTo>
                  <a:pt x="266" y="208"/>
                </a:lnTo>
                <a:lnTo>
                  <a:pt x="265" y="208"/>
                </a:lnTo>
                <a:lnTo>
                  <a:pt x="262" y="208"/>
                </a:lnTo>
                <a:lnTo>
                  <a:pt x="260" y="209"/>
                </a:lnTo>
                <a:lnTo>
                  <a:pt x="253" y="209"/>
                </a:lnTo>
                <a:lnTo>
                  <a:pt x="251" y="209"/>
                </a:lnTo>
                <a:lnTo>
                  <a:pt x="250" y="209"/>
                </a:lnTo>
                <a:lnTo>
                  <a:pt x="249" y="209"/>
                </a:lnTo>
                <a:lnTo>
                  <a:pt x="248" y="209"/>
                </a:lnTo>
                <a:lnTo>
                  <a:pt x="247" y="209"/>
                </a:lnTo>
                <a:lnTo>
                  <a:pt x="245" y="209"/>
                </a:lnTo>
                <a:lnTo>
                  <a:pt x="243" y="209"/>
                </a:lnTo>
                <a:lnTo>
                  <a:pt x="242" y="209"/>
                </a:lnTo>
                <a:lnTo>
                  <a:pt x="240" y="209"/>
                </a:lnTo>
                <a:lnTo>
                  <a:pt x="239" y="209"/>
                </a:lnTo>
                <a:lnTo>
                  <a:pt x="237" y="209"/>
                </a:lnTo>
                <a:lnTo>
                  <a:pt x="236" y="209"/>
                </a:lnTo>
                <a:lnTo>
                  <a:pt x="235" y="209"/>
                </a:lnTo>
                <a:lnTo>
                  <a:pt x="234" y="209"/>
                </a:lnTo>
                <a:lnTo>
                  <a:pt x="231" y="209"/>
                </a:lnTo>
                <a:lnTo>
                  <a:pt x="230" y="209"/>
                </a:lnTo>
                <a:lnTo>
                  <a:pt x="230" y="208"/>
                </a:lnTo>
                <a:lnTo>
                  <a:pt x="230" y="207"/>
                </a:lnTo>
                <a:lnTo>
                  <a:pt x="230" y="206"/>
                </a:lnTo>
                <a:lnTo>
                  <a:pt x="230" y="205"/>
                </a:lnTo>
                <a:lnTo>
                  <a:pt x="230" y="204"/>
                </a:lnTo>
                <a:lnTo>
                  <a:pt x="230" y="201"/>
                </a:lnTo>
                <a:lnTo>
                  <a:pt x="230" y="200"/>
                </a:lnTo>
                <a:lnTo>
                  <a:pt x="230" y="196"/>
                </a:lnTo>
                <a:lnTo>
                  <a:pt x="230" y="195"/>
                </a:lnTo>
                <a:lnTo>
                  <a:pt x="230" y="193"/>
                </a:lnTo>
                <a:lnTo>
                  <a:pt x="230" y="191"/>
                </a:lnTo>
                <a:lnTo>
                  <a:pt x="230" y="190"/>
                </a:lnTo>
                <a:lnTo>
                  <a:pt x="230" y="185"/>
                </a:lnTo>
                <a:lnTo>
                  <a:pt x="230" y="184"/>
                </a:lnTo>
                <a:lnTo>
                  <a:pt x="230" y="183"/>
                </a:lnTo>
                <a:lnTo>
                  <a:pt x="230" y="182"/>
                </a:lnTo>
                <a:lnTo>
                  <a:pt x="230" y="181"/>
                </a:lnTo>
                <a:lnTo>
                  <a:pt x="230" y="180"/>
                </a:lnTo>
                <a:lnTo>
                  <a:pt x="230" y="179"/>
                </a:lnTo>
                <a:lnTo>
                  <a:pt x="230" y="176"/>
                </a:lnTo>
                <a:lnTo>
                  <a:pt x="227" y="176"/>
                </a:lnTo>
                <a:lnTo>
                  <a:pt x="222" y="176"/>
                </a:lnTo>
                <a:lnTo>
                  <a:pt x="219" y="176"/>
                </a:lnTo>
                <a:lnTo>
                  <a:pt x="218" y="176"/>
                </a:lnTo>
                <a:lnTo>
                  <a:pt x="216" y="176"/>
                </a:lnTo>
                <a:lnTo>
                  <a:pt x="215" y="176"/>
                </a:lnTo>
                <a:lnTo>
                  <a:pt x="213" y="176"/>
                </a:lnTo>
                <a:lnTo>
                  <a:pt x="211" y="176"/>
                </a:lnTo>
                <a:lnTo>
                  <a:pt x="210" y="176"/>
                </a:lnTo>
                <a:lnTo>
                  <a:pt x="209" y="176"/>
                </a:lnTo>
                <a:lnTo>
                  <a:pt x="208" y="176"/>
                </a:lnTo>
                <a:lnTo>
                  <a:pt x="206" y="176"/>
                </a:lnTo>
                <a:lnTo>
                  <a:pt x="205" y="176"/>
                </a:lnTo>
                <a:lnTo>
                  <a:pt x="202" y="176"/>
                </a:lnTo>
                <a:lnTo>
                  <a:pt x="201" y="176"/>
                </a:lnTo>
                <a:lnTo>
                  <a:pt x="199" y="176"/>
                </a:lnTo>
                <a:lnTo>
                  <a:pt x="197" y="176"/>
                </a:lnTo>
                <a:lnTo>
                  <a:pt x="196" y="173"/>
                </a:lnTo>
                <a:lnTo>
                  <a:pt x="196" y="172"/>
                </a:lnTo>
                <a:lnTo>
                  <a:pt x="196" y="171"/>
                </a:lnTo>
                <a:lnTo>
                  <a:pt x="192" y="165"/>
                </a:lnTo>
                <a:lnTo>
                  <a:pt x="192" y="164"/>
                </a:lnTo>
                <a:lnTo>
                  <a:pt x="192" y="163"/>
                </a:lnTo>
                <a:lnTo>
                  <a:pt x="191" y="163"/>
                </a:lnTo>
                <a:lnTo>
                  <a:pt x="191" y="162"/>
                </a:lnTo>
                <a:lnTo>
                  <a:pt x="191" y="160"/>
                </a:lnTo>
                <a:lnTo>
                  <a:pt x="190" y="159"/>
                </a:lnTo>
                <a:lnTo>
                  <a:pt x="189" y="157"/>
                </a:lnTo>
                <a:lnTo>
                  <a:pt x="189" y="156"/>
                </a:lnTo>
                <a:lnTo>
                  <a:pt x="188" y="154"/>
                </a:lnTo>
                <a:lnTo>
                  <a:pt x="188" y="152"/>
                </a:lnTo>
                <a:lnTo>
                  <a:pt x="187" y="152"/>
                </a:lnTo>
                <a:lnTo>
                  <a:pt x="185" y="152"/>
                </a:lnTo>
                <a:lnTo>
                  <a:pt x="184" y="152"/>
                </a:lnTo>
                <a:lnTo>
                  <a:pt x="182" y="152"/>
                </a:lnTo>
                <a:lnTo>
                  <a:pt x="181" y="152"/>
                </a:lnTo>
                <a:lnTo>
                  <a:pt x="181" y="146"/>
                </a:lnTo>
                <a:lnTo>
                  <a:pt x="181" y="145"/>
                </a:lnTo>
                <a:lnTo>
                  <a:pt x="181" y="143"/>
                </a:lnTo>
                <a:lnTo>
                  <a:pt x="179" y="143"/>
                </a:lnTo>
                <a:lnTo>
                  <a:pt x="178" y="143"/>
                </a:lnTo>
                <a:lnTo>
                  <a:pt x="175" y="143"/>
                </a:lnTo>
                <a:lnTo>
                  <a:pt x="167" y="143"/>
                </a:lnTo>
                <a:lnTo>
                  <a:pt x="164" y="143"/>
                </a:lnTo>
                <a:lnTo>
                  <a:pt x="164" y="145"/>
                </a:lnTo>
                <a:lnTo>
                  <a:pt x="164" y="143"/>
                </a:lnTo>
                <a:lnTo>
                  <a:pt x="162" y="143"/>
                </a:lnTo>
                <a:lnTo>
                  <a:pt x="156" y="143"/>
                </a:lnTo>
                <a:lnTo>
                  <a:pt x="154" y="143"/>
                </a:lnTo>
                <a:lnTo>
                  <a:pt x="152" y="143"/>
                </a:lnTo>
                <a:lnTo>
                  <a:pt x="145" y="143"/>
                </a:lnTo>
                <a:lnTo>
                  <a:pt x="142" y="143"/>
                </a:lnTo>
                <a:lnTo>
                  <a:pt x="141" y="143"/>
                </a:lnTo>
                <a:lnTo>
                  <a:pt x="138" y="143"/>
                </a:lnTo>
                <a:lnTo>
                  <a:pt x="137" y="143"/>
                </a:lnTo>
                <a:lnTo>
                  <a:pt x="136" y="143"/>
                </a:lnTo>
                <a:lnTo>
                  <a:pt x="132" y="143"/>
                </a:lnTo>
                <a:lnTo>
                  <a:pt x="132" y="145"/>
                </a:lnTo>
                <a:lnTo>
                  <a:pt x="131" y="145"/>
                </a:lnTo>
                <a:lnTo>
                  <a:pt x="128" y="145"/>
                </a:lnTo>
                <a:lnTo>
                  <a:pt x="127" y="145"/>
                </a:lnTo>
                <a:lnTo>
                  <a:pt x="126" y="145"/>
                </a:lnTo>
                <a:lnTo>
                  <a:pt x="126" y="143"/>
                </a:lnTo>
                <a:lnTo>
                  <a:pt x="124" y="143"/>
                </a:lnTo>
                <a:lnTo>
                  <a:pt x="122" y="143"/>
                </a:lnTo>
                <a:lnTo>
                  <a:pt x="120" y="143"/>
                </a:lnTo>
                <a:lnTo>
                  <a:pt x="118" y="143"/>
                </a:lnTo>
                <a:lnTo>
                  <a:pt x="114" y="143"/>
                </a:lnTo>
                <a:lnTo>
                  <a:pt x="111" y="143"/>
                </a:lnTo>
                <a:lnTo>
                  <a:pt x="106" y="143"/>
                </a:lnTo>
                <a:lnTo>
                  <a:pt x="103" y="143"/>
                </a:lnTo>
                <a:lnTo>
                  <a:pt x="98" y="143"/>
                </a:lnTo>
                <a:lnTo>
                  <a:pt x="83" y="143"/>
                </a:lnTo>
                <a:lnTo>
                  <a:pt x="62" y="143"/>
                </a:lnTo>
                <a:lnTo>
                  <a:pt x="60" y="143"/>
                </a:lnTo>
                <a:lnTo>
                  <a:pt x="42" y="143"/>
                </a:lnTo>
                <a:lnTo>
                  <a:pt x="41" y="143"/>
                </a:lnTo>
                <a:lnTo>
                  <a:pt x="30" y="143"/>
                </a:lnTo>
                <a:lnTo>
                  <a:pt x="28" y="143"/>
                </a:lnTo>
                <a:lnTo>
                  <a:pt x="25" y="142"/>
                </a:lnTo>
                <a:lnTo>
                  <a:pt x="21" y="142"/>
                </a:lnTo>
                <a:lnTo>
                  <a:pt x="17" y="142"/>
                </a:lnTo>
                <a:lnTo>
                  <a:pt x="11" y="142"/>
                </a:lnTo>
                <a:lnTo>
                  <a:pt x="8" y="142"/>
                </a:lnTo>
                <a:lnTo>
                  <a:pt x="7" y="142"/>
                </a:lnTo>
                <a:lnTo>
                  <a:pt x="3" y="142"/>
                </a:lnTo>
                <a:lnTo>
                  <a:pt x="1" y="142"/>
                </a:lnTo>
                <a:lnTo>
                  <a:pt x="1" y="143"/>
                </a:lnTo>
                <a:lnTo>
                  <a:pt x="0" y="142"/>
                </a:lnTo>
                <a:lnTo>
                  <a:pt x="0" y="143"/>
                </a:lnTo>
                <a:lnTo>
                  <a:pt x="0" y="142"/>
                </a:lnTo>
                <a:lnTo>
                  <a:pt x="0" y="141"/>
                </a:lnTo>
                <a:lnTo>
                  <a:pt x="0" y="140"/>
                </a:lnTo>
                <a:lnTo>
                  <a:pt x="0" y="139"/>
                </a:lnTo>
                <a:lnTo>
                  <a:pt x="0" y="137"/>
                </a:lnTo>
                <a:lnTo>
                  <a:pt x="0" y="135"/>
                </a:lnTo>
                <a:lnTo>
                  <a:pt x="0" y="134"/>
                </a:lnTo>
                <a:lnTo>
                  <a:pt x="0" y="133"/>
                </a:lnTo>
                <a:lnTo>
                  <a:pt x="0" y="132"/>
                </a:lnTo>
                <a:lnTo>
                  <a:pt x="0" y="131"/>
                </a:lnTo>
                <a:lnTo>
                  <a:pt x="0" y="130"/>
                </a:lnTo>
                <a:lnTo>
                  <a:pt x="1" y="128"/>
                </a:lnTo>
                <a:lnTo>
                  <a:pt x="1" y="126"/>
                </a:lnTo>
                <a:lnTo>
                  <a:pt x="1" y="125"/>
                </a:lnTo>
                <a:lnTo>
                  <a:pt x="2" y="123"/>
                </a:lnTo>
                <a:lnTo>
                  <a:pt x="2" y="122"/>
                </a:lnTo>
                <a:lnTo>
                  <a:pt x="2" y="121"/>
                </a:lnTo>
                <a:lnTo>
                  <a:pt x="3" y="120"/>
                </a:lnTo>
                <a:lnTo>
                  <a:pt x="3" y="116"/>
                </a:lnTo>
                <a:lnTo>
                  <a:pt x="3" y="115"/>
                </a:lnTo>
                <a:lnTo>
                  <a:pt x="4" y="114"/>
                </a:lnTo>
                <a:lnTo>
                  <a:pt x="4" y="113"/>
                </a:lnTo>
                <a:lnTo>
                  <a:pt x="4" y="112"/>
                </a:lnTo>
                <a:lnTo>
                  <a:pt x="4" y="110"/>
                </a:lnTo>
                <a:lnTo>
                  <a:pt x="4" y="109"/>
                </a:lnTo>
                <a:lnTo>
                  <a:pt x="4" y="108"/>
                </a:lnTo>
                <a:lnTo>
                  <a:pt x="4" y="107"/>
                </a:lnTo>
                <a:lnTo>
                  <a:pt x="4" y="106"/>
                </a:lnTo>
                <a:lnTo>
                  <a:pt x="4" y="105"/>
                </a:lnTo>
                <a:lnTo>
                  <a:pt x="4" y="104"/>
                </a:lnTo>
                <a:lnTo>
                  <a:pt x="4" y="103"/>
                </a:lnTo>
                <a:lnTo>
                  <a:pt x="4" y="101"/>
                </a:lnTo>
                <a:lnTo>
                  <a:pt x="4" y="100"/>
                </a:lnTo>
                <a:lnTo>
                  <a:pt x="4" y="99"/>
                </a:lnTo>
                <a:lnTo>
                  <a:pt x="4" y="98"/>
                </a:lnTo>
                <a:lnTo>
                  <a:pt x="4" y="97"/>
                </a:lnTo>
                <a:lnTo>
                  <a:pt x="4" y="96"/>
                </a:lnTo>
                <a:lnTo>
                  <a:pt x="4" y="95"/>
                </a:lnTo>
                <a:lnTo>
                  <a:pt x="4" y="93"/>
                </a:lnTo>
                <a:lnTo>
                  <a:pt x="4" y="92"/>
                </a:lnTo>
                <a:lnTo>
                  <a:pt x="4" y="91"/>
                </a:lnTo>
                <a:lnTo>
                  <a:pt x="4" y="90"/>
                </a:lnTo>
                <a:lnTo>
                  <a:pt x="4" y="89"/>
                </a:lnTo>
                <a:lnTo>
                  <a:pt x="4" y="87"/>
                </a:lnTo>
                <a:lnTo>
                  <a:pt x="4" y="85"/>
                </a:lnTo>
                <a:lnTo>
                  <a:pt x="4" y="84"/>
                </a:lnTo>
                <a:lnTo>
                  <a:pt x="4" y="83"/>
                </a:lnTo>
                <a:lnTo>
                  <a:pt x="4" y="82"/>
                </a:lnTo>
                <a:lnTo>
                  <a:pt x="4" y="81"/>
                </a:lnTo>
                <a:lnTo>
                  <a:pt x="4" y="80"/>
                </a:lnTo>
                <a:lnTo>
                  <a:pt x="4" y="79"/>
                </a:lnTo>
                <a:lnTo>
                  <a:pt x="4" y="76"/>
                </a:lnTo>
                <a:lnTo>
                  <a:pt x="4" y="75"/>
                </a:lnTo>
                <a:lnTo>
                  <a:pt x="4" y="73"/>
                </a:lnTo>
                <a:lnTo>
                  <a:pt x="4" y="72"/>
                </a:lnTo>
                <a:lnTo>
                  <a:pt x="4" y="71"/>
                </a:lnTo>
                <a:lnTo>
                  <a:pt x="4" y="68"/>
                </a:lnTo>
                <a:lnTo>
                  <a:pt x="4" y="67"/>
                </a:lnTo>
                <a:lnTo>
                  <a:pt x="4" y="66"/>
                </a:lnTo>
                <a:lnTo>
                  <a:pt x="4" y="65"/>
                </a:lnTo>
                <a:lnTo>
                  <a:pt x="4" y="64"/>
                </a:lnTo>
                <a:lnTo>
                  <a:pt x="4" y="62"/>
                </a:lnTo>
                <a:lnTo>
                  <a:pt x="6" y="62"/>
                </a:lnTo>
                <a:lnTo>
                  <a:pt x="9" y="62"/>
                </a:lnTo>
                <a:lnTo>
                  <a:pt x="11" y="62"/>
                </a:lnTo>
                <a:lnTo>
                  <a:pt x="19" y="62"/>
                </a:lnTo>
                <a:lnTo>
                  <a:pt x="21" y="62"/>
                </a:lnTo>
                <a:lnTo>
                  <a:pt x="23" y="62"/>
                </a:lnTo>
                <a:lnTo>
                  <a:pt x="24" y="62"/>
                </a:lnTo>
                <a:lnTo>
                  <a:pt x="27" y="62"/>
                </a:lnTo>
                <a:lnTo>
                  <a:pt x="32" y="62"/>
                </a:lnTo>
                <a:lnTo>
                  <a:pt x="44" y="62"/>
                </a:lnTo>
                <a:lnTo>
                  <a:pt x="49" y="62"/>
                </a:lnTo>
                <a:lnTo>
                  <a:pt x="50" y="62"/>
                </a:lnTo>
                <a:lnTo>
                  <a:pt x="52" y="62"/>
                </a:lnTo>
                <a:lnTo>
                  <a:pt x="53" y="62"/>
                </a:lnTo>
                <a:lnTo>
                  <a:pt x="54" y="62"/>
                </a:lnTo>
                <a:lnTo>
                  <a:pt x="55" y="62"/>
                </a:lnTo>
                <a:lnTo>
                  <a:pt x="57" y="62"/>
                </a:lnTo>
                <a:lnTo>
                  <a:pt x="58" y="62"/>
                </a:lnTo>
                <a:lnTo>
                  <a:pt x="62" y="62"/>
                </a:lnTo>
                <a:lnTo>
                  <a:pt x="73" y="62"/>
                </a:lnTo>
                <a:lnTo>
                  <a:pt x="77" y="62"/>
                </a:lnTo>
                <a:lnTo>
                  <a:pt x="79" y="62"/>
                </a:lnTo>
                <a:lnTo>
                  <a:pt x="84" y="62"/>
                </a:lnTo>
                <a:lnTo>
                  <a:pt x="86" y="62"/>
                </a:lnTo>
                <a:lnTo>
                  <a:pt x="88" y="62"/>
                </a:lnTo>
                <a:lnTo>
                  <a:pt x="96" y="62"/>
                </a:lnTo>
                <a:lnTo>
                  <a:pt x="98" y="63"/>
                </a:lnTo>
                <a:lnTo>
                  <a:pt x="99" y="63"/>
                </a:lnTo>
                <a:lnTo>
                  <a:pt x="104" y="63"/>
                </a:lnTo>
                <a:lnTo>
                  <a:pt x="105" y="63"/>
                </a:lnTo>
                <a:lnTo>
                  <a:pt x="106" y="63"/>
                </a:lnTo>
                <a:lnTo>
                  <a:pt x="111" y="63"/>
                </a:lnTo>
                <a:lnTo>
                  <a:pt x="113" y="63"/>
                </a:lnTo>
                <a:lnTo>
                  <a:pt x="114" y="63"/>
                </a:lnTo>
                <a:lnTo>
                  <a:pt x="116" y="63"/>
                </a:lnTo>
                <a:lnTo>
                  <a:pt x="118" y="63"/>
                </a:lnTo>
                <a:lnTo>
                  <a:pt x="118" y="62"/>
                </a:lnTo>
                <a:lnTo>
                  <a:pt x="118" y="58"/>
                </a:lnTo>
                <a:lnTo>
                  <a:pt x="118" y="57"/>
                </a:lnTo>
                <a:lnTo>
                  <a:pt x="118" y="55"/>
                </a:lnTo>
                <a:lnTo>
                  <a:pt x="118" y="53"/>
                </a:lnTo>
                <a:lnTo>
                  <a:pt x="119" y="48"/>
                </a:lnTo>
                <a:lnTo>
                  <a:pt x="119" y="46"/>
                </a:lnTo>
                <a:lnTo>
                  <a:pt x="119" y="45"/>
                </a:lnTo>
                <a:lnTo>
                  <a:pt x="119" y="43"/>
                </a:lnTo>
                <a:lnTo>
                  <a:pt x="119" y="41"/>
                </a:lnTo>
                <a:lnTo>
                  <a:pt x="119" y="39"/>
                </a:lnTo>
                <a:lnTo>
                  <a:pt x="119" y="33"/>
                </a:lnTo>
                <a:lnTo>
                  <a:pt x="119" y="31"/>
                </a:lnTo>
                <a:lnTo>
                  <a:pt x="119" y="30"/>
                </a:lnTo>
                <a:lnTo>
                  <a:pt x="120" y="30"/>
                </a:lnTo>
                <a:lnTo>
                  <a:pt x="122" y="30"/>
                </a:lnTo>
                <a:lnTo>
                  <a:pt x="124" y="30"/>
                </a:lnTo>
                <a:lnTo>
                  <a:pt x="126" y="30"/>
                </a:lnTo>
                <a:lnTo>
                  <a:pt x="128" y="30"/>
                </a:lnTo>
                <a:lnTo>
                  <a:pt x="132" y="30"/>
                </a:lnTo>
                <a:lnTo>
                  <a:pt x="135" y="30"/>
                </a:lnTo>
                <a:lnTo>
                  <a:pt x="137" y="30"/>
                </a:lnTo>
                <a:lnTo>
                  <a:pt x="142" y="30"/>
                </a:lnTo>
                <a:lnTo>
                  <a:pt x="145" y="30"/>
                </a:lnTo>
                <a:lnTo>
                  <a:pt x="146" y="30"/>
                </a:lnTo>
                <a:lnTo>
                  <a:pt x="148" y="30"/>
                </a:lnTo>
                <a:lnTo>
                  <a:pt x="149" y="30"/>
                </a:lnTo>
                <a:lnTo>
                  <a:pt x="150" y="30"/>
                </a:lnTo>
                <a:lnTo>
                  <a:pt x="153" y="30"/>
                </a:lnTo>
                <a:lnTo>
                  <a:pt x="153" y="31"/>
                </a:lnTo>
                <a:lnTo>
                  <a:pt x="153" y="32"/>
                </a:lnTo>
                <a:lnTo>
                  <a:pt x="153" y="33"/>
                </a:lnTo>
                <a:lnTo>
                  <a:pt x="153" y="34"/>
                </a:lnTo>
                <a:lnTo>
                  <a:pt x="153" y="37"/>
                </a:lnTo>
                <a:lnTo>
                  <a:pt x="154" y="38"/>
                </a:lnTo>
                <a:lnTo>
                  <a:pt x="154" y="43"/>
                </a:lnTo>
                <a:lnTo>
                  <a:pt x="154" y="46"/>
                </a:lnTo>
                <a:lnTo>
                  <a:pt x="154" y="51"/>
                </a:lnTo>
                <a:lnTo>
                  <a:pt x="154" y="54"/>
                </a:lnTo>
                <a:lnTo>
                  <a:pt x="154" y="55"/>
                </a:lnTo>
                <a:lnTo>
                  <a:pt x="154" y="59"/>
                </a:lnTo>
                <a:lnTo>
                  <a:pt x="154" y="60"/>
                </a:lnTo>
                <a:lnTo>
                  <a:pt x="154" y="62"/>
                </a:lnTo>
                <a:lnTo>
                  <a:pt x="154" y="63"/>
                </a:lnTo>
                <a:lnTo>
                  <a:pt x="159" y="63"/>
                </a:lnTo>
                <a:lnTo>
                  <a:pt x="162" y="63"/>
                </a:lnTo>
                <a:lnTo>
                  <a:pt x="162" y="65"/>
                </a:lnTo>
                <a:lnTo>
                  <a:pt x="162" y="73"/>
                </a:lnTo>
                <a:lnTo>
                  <a:pt x="162" y="79"/>
                </a:lnTo>
                <a:lnTo>
                  <a:pt x="163" y="79"/>
                </a:lnTo>
                <a:lnTo>
                  <a:pt x="164" y="79"/>
                </a:lnTo>
                <a:lnTo>
                  <a:pt x="165" y="79"/>
                </a:lnTo>
                <a:lnTo>
                  <a:pt x="166" y="79"/>
                </a:lnTo>
                <a:lnTo>
                  <a:pt x="168" y="79"/>
                </a:lnTo>
                <a:lnTo>
                  <a:pt x="178" y="79"/>
                </a:lnTo>
                <a:lnTo>
                  <a:pt x="178" y="87"/>
                </a:lnTo>
                <a:lnTo>
                  <a:pt x="178" y="89"/>
                </a:lnTo>
                <a:lnTo>
                  <a:pt x="184" y="89"/>
                </a:lnTo>
                <a:lnTo>
                  <a:pt x="185" y="89"/>
                </a:lnTo>
                <a:lnTo>
                  <a:pt x="185" y="95"/>
                </a:lnTo>
                <a:lnTo>
                  <a:pt x="184" y="95"/>
                </a:lnTo>
                <a:lnTo>
                  <a:pt x="176" y="95"/>
                </a:lnTo>
                <a:lnTo>
                  <a:pt x="176" y="96"/>
                </a:lnTo>
                <a:lnTo>
                  <a:pt x="175" y="96"/>
                </a:lnTo>
                <a:lnTo>
                  <a:pt x="173" y="96"/>
                </a:lnTo>
                <a:lnTo>
                  <a:pt x="172" y="96"/>
                </a:lnTo>
                <a:lnTo>
                  <a:pt x="171" y="96"/>
                </a:lnTo>
                <a:lnTo>
                  <a:pt x="170" y="96"/>
                </a:lnTo>
                <a:lnTo>
                  <a:pt x="170" y="92"/>
                </a:lnTo>
                <a:lnTo>
                  <a:pt x="170" y="90"/>
                </a:lnTo>
                <a:lnTo>
                  <a:pt x="170" y="89"/>
                </a:lnTo>
                <a:lnTo>
                  <a:pt x="170" y="83"/>
                </a:lnTo>
                <a:lnTo>
                  <a:pt x="168" y="83"/>
                </a:lnTo>
                <a:lnTo>
                  <a:pt x="168" y="82"/>
                </a:lnTo>
                <a:lnTo>
                  <a:pt x="166" y="82"/>
                </a:lnTo>
                <a:lnTo>
                  <a:pt x="166" y="83"/>
                </a:lnTo>
                <a:lnTo>
                  <a:pt x="164" y="83"/>
                </a:lnTo>
                <a:lnTo>
                  <a:pt x="164" y="110"/>
                </a:lnTo>
                <a:lnTo>
                  <a:pt x="164" y="112"/>
                </a:lnTo>
                <a:lnTo>
                  <a:pt x="164" y="115"/>
                </a:lnTo>
                <a:lnTo>
                  <a:pt x="164" y="128"/>
                </a:lnTo>
                <a:lnTo>
                  <a:pt x="164" y="134"/>
                </a:lnTo>
                <a:lnTo>
                  <a:pt x="164" y="140"/>
                </a:lnTo>
                <a:lnTo>
                  <a:pt x="173" y="140"/>
                </a:lnTo>
                <a:lnTo>
                  <a:pt x="174" y="140"/>
                </a:lnTo>
                <a:lnTo>
                  <a:pt x="178" y="140"/>
                </a:lnTo>
                <a:lnTo>
                  <a:pt x="185" y="140"/>
                </a:lnTo>
                <a:lnTo>
                  <a:pt x="185" y="142"/>
                </a:lnTo>
                <a:lnTo>
                  <a:pt x="185" y="143"/>
                </a:lnTo>
                <a:lnTo>
                  <a:pt x="185" y="145"/>
                </a:lnTo>
                <a:lnTo>
                  <a:pt x="187" y="145"/>
                </a:lnTo>
                <a:lnTo>
                  <a:pt x="188" y="145"/>
                </a:lnTo>
                <a:lnTo>
                  <a:pt x="193" y="145"/>
                </a:lnTo>
                <a:lnTo>
                  <a:pt x="195" y="145"/>
                </a:lnTo>
                <a:lnTo>
                  <a:pt x="197" y="145"/>
                </a:lnTo>
                <a:lnTo>
                  <a:pt x="198" y="145"/>
                </a:lnTo>
                <a:lnTo>
                  <a:pt x="199" y="145"/>
                </a:lnTo>
                <a:lnTo>
                  <a:pt x="202" y="145"/>
                </a:lnTo>
                <a:lnTo>
                  <a:pt x="202" y="143"/>
                </a:lnTo>
                <a:lnTo>
                  <a:pt x="202" y="142"/>
                </a:lnTo>
                <a:lnTo>
                  <a:pt x="202" y="138"/>
                </a:lnTo>
                <a:lnTo>
                  <a:pt x="202" y="135"/>
                </a:lnTo>
                <a:lnTo>
                  <a:pt x="202" y="134"/>
                </a:lnTo>
                <a:lnTo>
                  <a:pt x="202" y="129"/>
                </a:lnTo>
                <a:lnTo>
                  <a:pt x="202" y="128"/>
                </a:lnTo>
                <a:lnTo>
                  <a:pt x="202" y="125"/>
                </a:lnTo>
                <a:lnTo>
                  <a:pt x="202" y="121"/>
                </a:lnTo>
                <a:lnTo>
                  <a:pt x="202" y="112"/>
                </a:lnTo>
                <a:lnTo>
                  <a:pt x="201" y="112"/>
                </a:lnTo>
                <a:lnTo>
                  <a:pt x="198" y="112"/>
                </a:lnTo>
                <a:lnTo>
                  <a:pt x="197" y="112"/>
                </a:lnTo>
                <a:lnTo>
                  <a:pt x="196" y="112"/>
                </a:lnTo>
                <a:lnTo>
                  <a:pt x="196" y="109"/>
                </a:lnTo>
                <a:lnTo>
                  <a:pt x="197" y="109"/>
                </a:lnTo>
                <a:lnTo>
                  <a:pt x="197" y="108"/>
                </a:lnTo>
                <a:lnTo>
                  <a:pt x="198" y="108"/>
                </a:lnTo>
                <a:lnTo>
                  <a:pt x="198" y="107"/>
                </a:lnTo>
                <a:lnTo>
                  <a:pt x="198" y="106"/>
                </a:lnTo>
                <a:lnTo>
                  <a:pt x="198" y="105"/>
                </a:lnTo>
                <a:lnTo>
                  <a:pt x="198" y="104"/>
                </a:lnTo>
                <a:lnTo>
                  <a:pt x="198" y="103"/>
                </a:lnTo>
                <a:lnTo>
                  <a:pt x="198" y="101"/>
                </a:lnTo>
                <a:lnTo>
                  <a:pt x="198" y="100"/>
                </a:lnTo>
                <a:lnTo>
                  <a:pt x="198" y="99"/>
                </a:lnTo>
                <a:lnTo>
                  <a:pt x="198" y="98"/>
                </a:lnTo>
                <a:lnTo>
                  <a:pt x="199" y="98"/>
                </a:lnTo>
                <a:lnTo>
                  <a:pt x="201" y="98"/>
                </a:lnTo>
                <a:lnTo>
                  <a:pt x="202" y="98"/>
                </a:lnTo>
                <a:lnTo>
                  <a:pt x="202" y="107"/>
                </a:lnTo>
                <a:lnTo>
                  <a:pt x="206" y="107"/>
                </a:lnTo>
                <a:lnTo>
                  <a:pt x="207" y="107"/>
                </a:lnTo>
                <a:lnTo>
                  <a:pt x="208" y="107"/>
                </a:lnTo>
                <a:lnTo>
                  <a:pt x="208" y="95"/>
                </a:lnTo>
                <a:lnTo>
                  <a:pt x="211" y="95"/>
                </a:lnTo>
                <a:lnTo>
                  <a:pt x="214" y="95"/>
                </a:lnTo>
                <a:lnTo>
                  <a:pt x="218" y="95"/>
                </a:lnTo>
                <a:lnTo>
                  <a:pt x="218" y="92"/>
                </a:lnTo>
                <a:lnTo>
                  <a:pt x="218" y="91"/>
                </a:lnTo>
                <a:lnTo>
                  <a:pt x="218" y="89"/>
                </a:lnTo>
                <a:lnTo>
                  <a:pt x="218" y="88"/>
                </a:lnTo>
                <a:lnTo>
                  <a:pt x="218" y="85"/>
                </a:lnTo>
                <a:lnTo>
                  <a:pt x="218" y="84"/>
                </a:lnTo>
                <a:lnTo>
                  <a:pt x="218" y="82"/>
                </a:lnTo>
                <a:lnTo>
                  <a:pt x="225" y="82"/>
                </a:lnTo>
                <a:lnTo>
                  <a:pt x="225" y="79"/>
                </a:lnTo>
                <a:lnTo>
                  <a:pt x="224" y="79"/>
                </a:lnTo>
                <a:lnTo>
                  <a:pt x="219" y="79"/>
                </a:lnTo>
                <a:lnTo>
                  <a:pt x="218" y="79"/>
                </a:lnTo>
                <a:lnTo>
                  <a:pt x="217" y="79"/>
                </a:lnTo>
                <a:lnTo>
                  <a:pt x="213" y="79"/>
                </a:lnTo>
                <a:lnTo>
                  <a:pt x="211" y="79"/>
                </a:lnTo>
                <a:lnTo>
                  <a:pt x="210" y="79"/>
                </a:lnTo>
                <a:lnTo>
                  <a:pt x="209" y="79"/>
                </a:lnTo>
                <a:close/>
              </a:path>
            </a:pathLst>
          </a:custGeom>
          <a:solidFill>
            <a:schemeClr val="accent4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52" name="Freeform 108">
            <a:extLst>
              <a:ext uri="{FF2B5EF4-FFF2-40B4-BE49-F238E27FC236}">
                <a16:creationId xmlns:a16="http://schemas.microsoft.com/office/drawing/2014/main" id="{D2DDF96B-73FF-A5DA-B90B-7356CC758DDB}"/>
              </a:ext>
            </a:extLst>
          </p:cNvPr>
          <p:cNvSpPr>
            <a:spLocks noEditPoints="1"/>
          </p:cNvSpPr>
          <p:nvPr/>
        </p:nvSpPr>
        <p:spPr bwMode="auto">
          <a:xfrm>
            <a:off x="2934568" y="2202382"/>
            <a:ext cx="1125538" cy="1239838"/>
          </a:xfrm>
          <a:custGeom>
            <a:avLst/>
            <a:gdLst>
              <a:gd name="T0" fmla="*/ 645 w 709"/>
              <a:gd name="T1" fmla="*/ 491 h 781"/>
              <a:gd name="T2" fmla="*/ 628 w 709"/>
              <a:gd name="T3" fmla="*/ 515 h 781"/>
              <a:gd name="T4" fmla="*/ 588 w 709"/>
              <a:gd name="T5" fmla="*/ 572 h 781"/>
              <a:gd name="T6" fmla="*/ 567 w 709"/>
              <a:gd name="T7" fmla="*/ 607 h 781"/>
              <a:gd name="T8" fmla="*/ 563 w 709"/>
              <a:gd name="T9" fmla="*/ 626 h 781"/>
              <a:gd name="T10" fmla="*/ 528 w 709"/>
              <a:gd name="T11" fmla="*/ 624 h 781"/>
              <a:gd name="T12" fmla="*/ 519 w 709"/>
              <a:gd name="T13" fmla="*/ 647 h 781"/>
              <a:gd name="T14" fmla="*/ 460 w 709"/>
              <a:gd name="T15" fmla="*/ 676 h 781"/>
              <a:gd name="T16" fmla="*/ 415 w 709"/>
              <a:gd name="T17" fmla="*/ 666 h 781"/>
              <a:gd name="T18" fmla="*/ 330 w 709"/>
              <a:gd name="T19" fmla="*/ 773 h 781"/>
              <a:gd name="T20" fmla="*/ 299 w 709"/>
              <a:gd name="T21" fmla="*/ 765 h 781"/>
              <a:gd name="T22" fmla="*/ 259 w 709"/>
              <a:gd name="T23" fmla="*/ 747 h 781"/>
              <a:gd name="T24" fmla="*/ 222 w 709"/>
              <a:gd name="T25" fmla="*/ 734 h 781"/>
              <a:gd name="T26" fmla="*/ 185 w 709"/>
              <a:gd name="T27" fmla="*/ 705 h 781"/>
              <a:gd name="T28" fmla="*/ 164 w 709"/>
              <a:gd name="T29" fmla="*/ 680 h 781"/>
              <a:gd name="T30" fmla="*/ 132 w 709"/>
              <a:gd name="T31" fmla="*/ 656 h 781"/>
              <a:gd name="T32" fmla="*/ 92 w 709"/>
              <a:gd name="T33" fmla="*/ 637 h 781"/>
              <a:gd name="T34" fmla="*/ 60 w 709"/>
              <a:gd name="T35" fmla="*/ 620 h 781"/>
              <a:gd name="T36" fmla="*/ 35 w 709"/>
              <a:gd name="T37" fmla="*/ 591 h 781"/>
              <a:gd name="T38" fmla="*/ 33 w 709"/>
              <a:gd name="T39" fmla="*/ 567 h 781"/>
              <a:gd name="T40" fmla="*/ 32 w 709"/>
              <a:gd name="T41" fmla="*/ 544 h 781"/>
              <a:gd name="T42" fmla="*/ 23 w 709"/>
              <a:gd name="T43" fmla="*/ 521 h 781"/>
              <a:gd name="T44" fmla="*/ 46 w 709"/>
              <a:gd name="T45" fmla="*/ 477 h 781"/>
              <a:gd name="T46" fmla="*/ 21 w 709"/>
              <a:gd name="T47" fmla="*/ 457 h 781"/>
              <a:gd name="T48" fmla="*/ 32 w 709"/>
              <a:gd name="T49" fmla="*/ 430 h 781"/>
              <a:gd name="T50" fmla="*/ 34 w 709"/>
              <a:gd name="T51" fmla="*/ 388 h 781"/>
              <a:gd name="T52" fmla="*/ 14 w 709"/>
              <a:gd name="T53" fmla="*/ 390 h 781"/>
              <a:gd name="T54" fmla="*/ 0 w 709"/>
              <a:gd name="T55" fmla="*/ 378 h 781"/>
              <a:gd name="T56" fmla="*/ 18 w 709"/>
              <a:gd name="T57" fmla="*/ 349 h 781"/>
              <a:gd name="T58" fmla="*/ 59 w 709"/>
              <a:gd name="T59" fmla="*/ 316 h 781"/>
              <a:gd name="T60" fmla="*/ 84 w 709"/>
              <a:gd name="T61" fmla="*/ 320 h 781"/>
              <a:gd name="T62" fmla="*/ 119 w 709"/>
              <a:gd name="T63" fmla="*/ 324 h 781"/>
              <a:gd name="T64" fmla="*/ 161 w 709"/>
              <a:gd name="T65" fmla="*/ 353 h 781"/>
              <a:gd name="T66" fmla="*/ 197 w 709"/>
              <a:gd name="T67" fmla="*/ 339 h 781"/>
              <a:gd name="T68" fmla="*/ 209 w 709"/>
              <a:gd name="T69" fmla="*/ 358 h 781"/>
              <a:gd name="T70" fmla="*/ 248 w 709"/>
              <a:gd name="T71" fmla="*/ 325 h 781"/>
              <a:gd name="T72" fmla="*/ 242 w 709"/>
              <a:gd name="T73" fmla="*/ 302 h 781"/>
              <a:gd name="T74" fmla="*/ 244 w 709"/>
              <a:gd name="T75" fmla="*/ 260 h 781"/>
              <a:gd name="T76" fmla="*/ 274 w 709"/>
              <a:gd name="T77" fmla="*/ 241 h 781"/>
              <a:gd name="T78" fmla="*/ 297 w 709"/>
              <a:gd name="T79" fmla="*/ 207 h 781"/>
              <a:gd name="T80" fmla="*/ 322 w 709"/>
              <a:gd name="T81" fmla="*/ 179 h 781"/>
              <a:gd name="T82" fmla="*/ 347 w 709"/>
              <a:gd name="T83" fmla="*/ 154 h 781"/>
              <a:gd name="T84" fmla="*/ 378 w 709"/>
              <a:gd name="T85" fmla="*/ 113 h 781"/>
              <a:gd name="T86" fmla="*/ 391 w 709"/>
              <a:gd name="T87" fmla="*/ 64 h 781"/>
              <a:gd name="T88" fmla="*/ 405 w 709"/>
              <a:gd name="T89" fmla="*/ 45 h 781"/>
              <a:gd name="T90" fmla="*/ 409 w 709"/>
              <a:gd name="T91" fmla="*/ 2 h 781"/>
              <a:gd name="T92" fmla="*/ 437 w 709"/>
              <a:gd name="T93" fmla="*/ 1 h 781"/>
              <a:gd name="T94" fmla="*/ 484 w 709"/>
              <a:gd name="T95" fmla="*/ 88 h 781"/>
              <a:gd name="T96" fmla="*/ 597 w 709"/>
              <a:gd name="T97" fmla="*/ 143 h 781"/>
              <a:gd name="T98" fmla="*/ 564 w 709"/>
              <a:gd name="T99" fmla="*/ 187 h 781"/>
              <a:gd name="T100" fmla="*/ 559 w 709"/>
              <a:gd name="T101" fmla="*/ 220 h 781"/>
              <a:gd name="T102" fmla="*/ 552 w 709"/>
              <a:gd name="T103" fmla="*/ 243 h 781"/>
              <a:gd name="T104" fmla="*/ 517 w 709"/>
              <a:gd name="T105" fmla="*/ 249 h 781"/>
              <a:gd name="T106" fmla="*/ 499 w 709"/>
              <a:gd name="T107" fmla="*/ 257 h 781"/>
              <a:gd name="T108" fmla="*/ 487 w 709"/>
              <a:gd name="T109" fmla="*/ 279 h 781"/>
              <a:gd name="T110" fmla="*/ 523 w 709"/>
              <a:gd name="T111" fmla="*/ 312 h 781"/>
              <a:gd name="T112" fmla="*/ 555 w 709"/>
              <a:gd name="T113" fmla="*/ 289 h 781"/>
              <a:gd name="T114" fmla="*/ 584 w 709"/>
              <a:gd name="T115" fmla="*/ 312 h 781"/>
              <a:gd name="T116" fmla="*/ 612 w 709"/>
              <a:gd name="T117" fmla="*/ 328 h 781"/>
              <a:gd name="T118" fmla="*/ 645 w 709"/>
              <a:gd name="T119" fmla="*/ 346 h 781"/>
              <a:gd name="T120" fmla="*/ 699 w 709"/>
              <a:gd name="T121" fmla="*/ 389 h 781"/>
              <a:gd name="T122" fmla="*/ 26 w 709"/>
              <a:gd name="T123" fmla="*/ 34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09" h="781">
                <a:moveTo>
                  <a:pt x="709" y="397"/>
                </a:moveTo>
                <a:lnTo>
                  <a:pt x="699" y="413"/>
                </a:lnTo>
                <a:lnTo>
                  <a:pt x="675" y="447"/>
                </a:lnTo>
                <a:lnTo>
                  <a:pt x="670" y="454"/>
                </a:lnTo>
                <a:lnTo>
                  <a:pt x="670" y="455"/>
                </a:lnTo>
                <a:lnTo>
                  <a:pt x="668" y="457"/>
                </a:lnTo>
                <a:lnTo>
                  <a:pt x="665" y="462"/>
                </a:lnTo>
                <a:lnTo>
                  <a:pt x="663" y="464"/>
                </a:lnTo>
                <a:lnTo>
                  <a:pt x="662" y="466"/>
                </a:lnTo>
                <a:lnTo>
                  <a:pt x="661" y="467"/>
                </a:lnTo>
                <a:lnTo>
                  <a:pt x="658" y="471"/>
                </a:lnTo>
                <a:lnTo>
                  <a:pt x="658" y="472"/>
                </a:lnTo>
                <a:lnTo>
                  <a:pt x="656" y="475"/>
                </a:lnTo>
                <a:lnTo>
                  <a:pt x="646" y="488"/>
                </a:lnTo>
                <a:lnTo>
                  <a:pt x="645" y="490"/>
                </a:lnTo>
                <a:lnTo>
                  <a:pt x="645" y="491"/>
                </a:lnTo>
                <a:lnTo>
                  <a:pt x="641" y="489"/>
                </a:lnTo>
                <a:lnTo>
                  <a:pt x="641" y="488"/>
                </a:lnTo>
                <a:lnTo>
                  <a:pt x="636" y="485"/>
                </a:lnTo>
                <a:lnTo>
                  <a:pt x="634" y="483"/>
                </a:lnTo>
                <a:lnTo>
                  <a:pt x="629" y="479"/>
                </a:lnTo>
                <a:lnTo>
                  <a:pt x="629" y="478"/>
                </a:lnTo>
                <a:lnTo>
                  <a:pt x="627" y="479"/>
                </a:lnTo>
                <a:lnTo>
                  <a:pt x="624" y="480"/>
                </a:lnTo>
                <a:lnTo>
                  <a:pt x="613" y="488"/>
                </a:lnTo>
                <a:lnTo>
                  <a:pt x="606" y="492"/>
                </a:lnTo>
                <a:lnTo>
                  <a:pt x="611" y="496"/>
                </a:lnTo>
                <a:lnTo>
                  <a:pt x="614" y="499"/>
                </a:lnTo>
                <a:lnTo>
                  <a:pt x="622" y="506"/>
                </a:lnTo>
                <a:lnTo>
                  <a:pt x="630" y="512"/>
                </a:lnTo>
                <a:lnTo>
                  <a:pt x="630" y="513"/>
                </a:lnTo>
                <a:lnTo>
                  <a:pt x="628" y="515"/>
                </a:lnTo>
                <a:lnTo>
                  <a:pt x="625" y="519"/>
                </a:lnTo>
                <a:lnTo>
                  <a:pt x="623" y="523"/>
                </a:lnTo>
                <a:lnTo>
                  <a:pt x="622" y="523"/>
                </a:lnTo>
                <a:lnTo>
                  <a:pt x="618" y="530"/>
                </a:lnTo>
                <a:lnTo>
                  <a:pt x="618" y="531"/>
                </a:lnTo>
                <a:lnTo>
                  <a:pt x="616" y="532"/>
                </a:lnTo>
                <a:lnTo>
                  <a:pt x="613" y="537"/>
                </a:lnTo>
                <a:lnTo>
                  <a:pt x="610" y="541"/>
                </a:lnTo>
                <a:lnTo>
                  <a:pt x="601" y="554"/>
                </a:lnTo>
                <a:lnTo>
                  <a:pt x="597" y="558"/>
                </a:lnTo>
                <a:lnTo>
                  <a:pt x="594" y="563"/>
                </a:lnTo>
                <a:lnTo>
                  <a:pt x="592" y="566"/>
                </a:lnTo>
                <a:lnTo>
                  <a:pt x="590" y="569"/>
                </a:lnTo>
                <a:lnTo>
                  <a:pt x="589" y="570"/>
                </a:lnTo>
                <a:lnTo>
                  <a:pt x="589" y="571"/>
                </a:lnTo>
                <a:lnTo>
                  <a:pt x="588" y="572"/>
                </a:lnTo>
                <a:lnTo>
                  <a:pt x="587" y="575"/>
                </a:lnTo>
                <a:lnTo>
                  <a:pt x="586" y="576"/>
                </a:lnTo>
                <a:lnTo>
                  <a:pt x="585" y="579"/>
                </a:lnTo>
                <a:lnTo>
                  <a:pt x="585" y="580"/>
                </a:lnTo>
                <a:lnTo>
                  <a:pt x="584" y="582"/>
                </a:lnTo>
                <a:lnTo>
                  <a:pt x="581" y="587"/>
                </a:lnTo>
                <a:lnTo>
                  <a:pt x="580" y="588"/>
                </a:lnTo>
                <a:lnTo>
                  <a:pt x="580" y="589"/>
                </a:lnTo>
                <a:lnTo>
                  <a:pt x="579" y="592"/>
                </a:lnTo>
                <a:lnTo>
                  <a:pt x="577" y="596"/>
                </a:lnTo>
                <a:lnTo>
                  <a:pt x="573" y="606"/>
                </a:lnTo>
                <a:lnTo>
                  <a:pt x="573" y="605"/>
                </a:lnTo>
                <a:lnTo>
                  <a:pt x="572" y="605"/>
                </a:lnTo>
                <a:lnTo>
                  <a:pt x="571" y="604"/>
                </a:lnTo>
                <a:lnTo>
                  <a:pt x="570" y="603"/>
                </a:lnTo>
                <a:lnTo>
                  <a:pt x="567" y="607"/>
                </a:lnTo>
                <a:lnTo>
                  <a:pt x="565" y="609"/>
                </a:lnTo>
                <a:lnTo>
                  <a:pt x="563" y="609"/>
                </a:lnTo>
                <a:lnTo>
                  <a:pt x="562" y="609"/>
                </a:lnTo>
                <a:lnTo>
                  <a:pt x="561" y="611"/>
                </a:lnTo>
                <a:lnTo>
                  <a:pt x="560" y="612"/>
                </a:lnTo>
                <a:lnTo>
                  <a:pt x="560" y="613"/>
                </a:lnTo>
                <a:lnTo>
                  <a:pt x="559" y="613"/>
                </a:lnTo>
                <a:lnTo>
                  <a:pt x="559" y="615"/>
                </a:lnTo>
                <a:lnTo>
                  <a:pt x="560" y="615"/>
                </a:lnTo>
                <a:lnTo>
                  <a:pt x="561" y="615"/>
                </a:lnTo>
                <a:lnTo>
                  <a:pt x="561" y="616"/>
                </a:lnTo>
                <a:lnTo>
                  <a:pt x="562" y="616"/>
                </a:lnTo>
                <a:lnTo>
                  <a:pt x="563" y="616"/>
                </a:lnTo>
                <a:lnTo>
                  <a:pt x="563" y="617"/>
                </a:lnTo>
                <a:lnTo>
                  <a:pt x="567" y="620"/>
                </a:lnTo>
                <a:lnTo>
                  <a:pt x="563" y="626"/>
                </a:lnTo>
                <a:lnTo>
                  <a:pt x="562" y="630"/>
                </a:lnTo>
                <a:lnTo>
                  <a:pt x="559" y="637"/>
                </a:lnTo>
                <a:lnTo>
                  <a:pt x="559" y="638"/>
                </a:lnTo>
                <a:lnTo>
                  <a:pt x="558" y="639"/>
                </a:lnTo>
                <a:lnTo>
                  <a:pt x="554" y="647"/>
                </a:lnTo>
                <a:lnTo>
                  <a:pt x="553" y="649"/>
                </a:lnTo>
                <a:lnTo>
                  <a:pt x="552" y="648"/>
                </a:lnTo>
                <a:lnTo>
                  <a:pt x="551" y="647"/>
                </a:lnTo>
                <a:lnTo>
                  <a:pt x="549" y="645"/>
                </a:lnTo>
                <a:lnTo>
                  <a:pt x="547" y="644"/>
                </a:lnTo>
                <a:lnTo>
                  <a:pt x="544" y="640"/>
                </a:lnTo>
                <a:lnTo>
                  <a:pt x="535" y="631"/>
                </a:lnTo>
                <a:lnTo>
                  <a:pt x="532" y="628"/>
                </a:lnTo>
                <a:lnTo>
                  <a:pt x="529" y="623"/>
                </a:lnTo>
                <a:lnTo>
                  <a:pt x="528" y="623"/>
                </a:lnTo>
                <a:lnTo>
                  <a:pt x="528" y="624"/>
                </a:lnTo>
                <a:lnTo>
                  <a:pt x="527" y="624"/>
                </a:lnTo>
                <a:lnTo>
                  <a:pt x="530" y="630"/>
                </a:lnTo>
                <a:lnTo>
                  <a:pt x="537" y="637"/>
                </a:lnTo>
                <a:lnTo>
                  <a:pt x="542" y="641"/>
                </a:lnTo>
                <a:lnTo>
                  <a:pt x="546" y="646"/>
                </a:lnTo>
                <a:lnTo>
                  <a:pt x="550" y="651"/>
                </a:lnTo>
                <a:lnTo>
                  <a:pt x="546" y="651"/>
                </a:lnTo>
                <a:lnTo>
                  <a:pt x="545" y="651"/>
                </a:lnTo>
                <a:lnTo>
                  <a:pt x="544" y="650"/>
                </a:lnTo>
                <a:lnTo>
                  <a:pt x="543" y="650"/>
                </a:lnTo>
                <a:lnTo>
                  <a:pt x="541" y="650"/>
                </a:lnTo>
                <a:lnTo>
                  <a:pt x="539" y="650"/>
                </a:lnTo>
                <a:lnTo>
                  <a:pt x="530" y="649"/>
                </a:lnTo>
                <a:lnTo>
                  <a:pt x="528" y="648"/>
                </a:lnTo>
                <a:lnTo>
                  <a:pt x="525" y="648"/>
                </a:lnTo>
                <a:lnTo>
                  <a:pt x="519" y="647"/>
                </a:lnTo>
                <a:lnTo>
                  <a:pt x="517" y="647"/>
                </a:lnTo>
                <a:lnTo>
                  <a:pt x="516" y="647"/>
                </a:lnTo>
                <a:lnTo>
                  <a:pt x="513" y="647"/>
                </a:lnTo>
                <a:lnTo>
                  <a:pt x="507" y="646"/>
                </a:lnTo>
                <a:lnTo>
                  <a:pt x="506" y="646"/>
                </a:lnTo>
                <a:lnTo>
                  <a:pt x="499" y="645"/>
                </a:lnTo>
                <a:lnTo>
                  <a:pt x="496" y="644"/>
                </a:lnTo>
                <a:lnTo>
                  <a:pt x="495" y="644"/>
                </a:lnTo>
                <a:lnTo>
                  <a:pt x="483" y="641"/>
                </a:lnTo>
                <a:lnTo>
                  <a:pt x="482" y="641"/>
                </a:lnTo>
                <a:lnTo>
                  <a:pt x="480" y="641"/>
                </a:lnTo>
                <a:lnTo>
                  <a:pt x="477" y="640"/>
                </a:lnTo>
                <a:lnTo>
                  <a:pt x="475" y="640"/>
                </a:lnTo>
                <a:lnTo>
                  <a:pt x="473" y="647"/>
                </a:lnTo>
                <a:lnTo>
                  <a:pt x="467" y="664"/>
                </a:lnTo>
                <a:lnTo>
                  <a:pt x="460" y="676"/>
                </a:lnTo>
                <a:lnTo>
                  <a:pt x="456" y="684"/>
                </a:lnTo>
                <a:lnTo>
                  <a:pt x="452" y="690"/>
                </a:lnTo>
                <a:lnTo>
                  <a:pt x="451" y="691"/>
                </a:lnTo>
                <a:lnTo>
                  <a:pt x="450" y="693"/>
                </a:lnTo>
                <a:lnTo>
                  <a:pt x="448" y="692"/>
                </a:lnTo>
                <a:lnTo>
                  <a:pt x="439" y="687"/>
                </a:lnTo>
                <a:lnTo>
                  <a:pt x="437" y="683"/>
                </a:lnTo>
                <a:lnTo>
                  <a:pt x="435" y="679"/>
                </a:lnTo>
                <a:lnTo>
                  <a:pt x="429" y="674"/>
                </a:lnTo>
                <a:lnTo>
                  <a:pt x="430" y="671"/>
                </a:lnTo>
                <a:lnTo>
                  <a:pt x="432" y="664"/>
                </a:lnTo>
                <a:lnTo>
                  <a:pt x="430" y="661"/>
                </a:lnTo>
                <a:lnTo>
                  <a:pt x="429" y="659"/>
                </a:lnTo>
                <a:lnTo>
                  <a:pt x="418" y="664"/>
                </a:lnTo>
                <a:lnTo>
                  <a:pt x="416" y="665"/>
                </a:lnTo>
                <a:lnTo>
                  <a:pt x="415" y="666"/>
                </a:lnTo>
                <a:lnTo>
                  <a:pt x="414" y="666"/>
                </a:lnTo>
                <a:lnTo>
                  <a:pt x="374" y="686"/>
                </a:lnTo>
                <a:lnTo>
                  <a:pt x="357" y="693"/>
                </a:lnTo>
                <a:lnTo>
                  <a:pt x="352" y="697"/>
                </a:lnTo>
                <a:lnTo>
                  <a:pt x="347" y="750"/>
                </a:lnTo>
                <a:lnTo>
                  <a:pt x="346" y="766"/>
                </a:lnTo>
                <a:lnTo>
                  <a:pt x="345" y="771"/>
                </a:lnTo>
                <a:lnTo>
                  <a:pt x="344" y="781"/>
                </a:lnTo>
                <a:lnTo>
                  <a:pt x="343" y="780"/>
                </a:lnTo>
                <a:lnTo>
                  <a:pt x="342" y="780"/>
                </a:lnTo>
                <a:lnTo>
                  <a:pt x="339" y="779"/>
                </a:lnTo>
                <a:lnTo>
                  <a:pt x="338" y="779"/>
                </a:lnTo>
                <a:lnTo>
                  <a:pt x="337" y="778"/>
                </a:lnTo>
                <a:lnTo>
                  <a:pt x="335" y="776"/>
                </a:lnTo>
                <a:lnTo>
                  <a:pt x="334" y="775"/>
                </a:lnTo>
                <a:lnTo>
                  <a:pt x="330" y="773"/>
                </a:lnTo>
                <a:lnTo>
                  <a:pt x="329" y="773"/>
                </a:lnTo>
                <a:lnTo>
                  <a:pt x="328" y="772"/>
                </a:lnTo>
                <a:lnTo>
                  <a:pt x="327" y="772"/>
                </a:lnTo>
                <a:lnTo>
                  <a:pt x="326" y="771"/>
                </a:lnTo>
                <a:lnTo>
                  <a:pt x="323" y="771"/>
                </a:lnTo>
                <a:lnTo>
                  <a:pt x="322" y="770"/>
                </a:lnTo>
                <a:lnTo>
                  <a:pt x="321" y="770"/>
                </a:lnTo>
                <a:lnTo>
                  <a:pt x="319" y="768"/>
                </a:lnTo>
                <a:lnTo>
                  <a:pt x="318" y="768"/>
                </a:lnTo>
                <a:lnTo>
                  <a:pt x="314" y="767"/>
                </a:lnTo>
                <a:lnTo>
                  <a:pt x="313" y="767"/>
                </a:lnTo>
                <a:lnTo>
                  <a:pt x="310" y="767"/>
                </a:lnTo>
                <a:lnTo>
                  <a:pt x="309" y="766"/>
                </a:lnTo>
                <a:lnTo>
                  <a:pt x="306" y="766"/>
                </a:lnTo>
                <a:lnTo>
                  <a:pt x="300" y="765"/>
                </a:lnTo>
                <a:lnTo>
                  <a:pt x="299" y="765"/>
                </a:lnTo>
                <a:lnTo>
                  <a:pt x="297" y="765"/>
                </a:lnTo>
                <a:lnTo>
                  <a:pt x="293" y="764"/>
                </a:lnTo>
                <a:lnTo>
                  <a:pt x="293" y="763"/>
                </a:lnTo>
                <a:lnTo>
                  <a:pt x="288" y="762"/>
                </a:lnTo>
                <a:lnTo>
                  <a:pt x="287" y="760"/>
                </a:lnTo>
                <a:lnTo>
                  <a:pt x="277" y="756"/>
                </a:lnTo>
                <a:lnTo>
                  <a:pt x="274" y="755"/>
                </a:lnTo>
                <a:lnTo>
                  <a:pt x="273" y="754"/>
                </a:lnTo>
                <a:lnTo>
                  <a:pt x="271" y="754"/>
                </a:lnTo>
                <a:lnTo>
                  <a:pt x="269" y="751"/>
                </a:lnTo>
                <a:lnTo>
                  <a:pt x="268" y="751"/>
                </a:lnTo>
                <a:lnTo>
                  <a:pt x="267" y="751"/>
                </a:lnTo>
                <a:lnTo>
                  <a:pt x="265" y="750"/>
                </a:lnTo>
                <a:lnTo>
                  <a:pt x="261" y="748"/>
                </a:lnTo>
                <a:lnTo>
                  <a:pt x="260" y="748"/>
                </a:lnTo>
                <a:lnTo>
                  <a:pt x="259" y="747"/>
                </a:lnTo>
                <a:lnTo>
                  <a:pt x="258" y="747"/>
                </a:lnTo>
                <a:lnTo>
                  <a:pt x="257" y="746"/>
                </a:lnTo>
                <a:lnTo>
                  <a:pt x="254" y="745"/>
                </a:lnTo>
                <a:lnTo>
                  <a:pt x="251" y="743"/>
                </a:lnTo>
                <a:lnTo>
                  <a:pt x="250" y="743"/>
                </a:lnTo>
                <a:lnTo>
                  <a:pt x="248" y="742"/>
                </a:lnTo>
                <a:lnTo>
                  <a:pt x="245" y="741"/>
                </a:lnTo>
                <a:lnTo>
                  <a:pt x="242" y="740"/>
                </a:lnTo>
                <a:lnTo>
                  <a:pt x="239" y="739"/>
                </a:lnTo>
                <a:lnTo>
                  <a:pt x="237" y="738"/>
                </a:lnTo>
                <a:lnTo>
                  <a:pt x="234" y="737"/>
                </a:lnTo>
                <a:lnTo>
                  <a:pt x="233" y="737"/>
                </a:lnTo>
                <a:lnTo>
                  <a:pt x="230" y="737"/>
                </a:lnTo>
                <a:lnTo>
                  <a:pt x="227" y="735"/>
                </a:lnTo>
                <a:lnTo>
                  <a:pt x="226" y="735"/>
                </a:lnTo>
                <a:lnTo>
                  <a:pt x="222" y="734"/>
                </a:lnTo>
                <a:lnTo>
                  <a:pt x="217" y="734"/>
                </a:lnTo>
                <a:lnTo>
                  <a:pt x="215" y="733"/>
                </a:lnTo>
                <a:lnTo>
                  <a:pt x="214" y="733"/>
                </a:lnTo>
                <a:lnTo>
                  <a:pt x="209" y="732"/>
                </a:lnTo>
                <a:lnTo>
                  <a:pt x="206" y="731"/>
                </a:lnTo>
                <a:lnTo>
                  <a:pt x="204" y="730"/>
                </a:lnTo>
                <a:lnTo>
                  <a:pt x="201" y="728"/>
                </a:lnTo>
                <a:lnTo>
                  <a:pt x="198" y="725"/>
                </a:lnTo>
                <a:lnTo>
                  <a:pt x="196" y="724"/>
                </a:lnTo>
                <a:lnTo>
                  <a:pt x="193" y="721"/>
                </a:lnTo>
                <a:lnTo>
                  <a:pt x="192" y="718"/>
                </a:lnTo>
                <a:lnTo>
                  <a:pt x="191" y="717"/>
                </a:lnTo>
                <a:lnTo>
                  <a:pt x="189" y="713"/>
                </a:lnTo>
                <a:lnTo>
                  <a:pt x="187" y="709"/>
                </a:lnTo>
                <a:lnTo>
                  <a:pt x="187" y="708"/>
                </a:lnTo>
                <a:lnTo>
                  <a:pt x="185" y="705"/>
                </a:lnTo>
                <a:lnTo>
                  <a:pt x="185" y="704"/>
                </a:lnTo>
                <a:lnTo>
                  <a:pt x="183" y="700"/>
                </a:lnTo>
                <a:lnTo>
                  <a:pt x="183" y="698"/>
                </a:lnTo>
                <a:lnTo>
                  <a:pt x="181" y="696"/>
                </a:lnTo>
                <a:lnTo>
                  <a:pt x="180" y="695"/>
                </a:lnTo>
                <a:lnTo>
                  <a:pt x="180" y="692"/>
                </a:lnTo>
                <a:lnTo>
                  <a:pt x="178" y="691"/>
                </a:lnTo>
                <a:lnTo>
                  <a:pt x="178" y="690"/>
                </a:lnTo>
                <a:lnTo>
                  <a:pt x="176" y="689"/>
                </a:lnTo>
                <a:lnTo>
                  <a:pt x="176" y="688"/>
                </a:lnTo>
                <a:lnTo>
                  <a:pt x="175" y="688"/>
                </a:lnTo>
                <a:lnTo>
                  <a:pt x="174" y="686"/>
                </a:lnTo>
                <a:lnTo>
                  <a:pt x="172" y="684"/>
                </a:lnTo>
                <a:lnTo>
                  <a:pt x="171" y="684"/>
                </a:lnTo>
                <a:lnTo>
                  <a:pt x="167" y="682"/>
                </a:lnTo>
                <a:lnTo>
                  <a:pt x="164" y="680"/>
                </a:lnTo>
                <a:lnTo>
                  <a:pt x="161" y="679"/>
                </a:lnTo>
                <a:lnTo>
                  <a:pt x="157" y="678"/>
                </a:lnTo>
                <a:lnTo>
                  <a:pt x="157" y="676"/>
                </a:lnTo>
                <a:lnTo>
                  <a:pt x="155" y="676"/>
                </a:lnTo>
                <a:lnTo>
                  <a:pt x="153" y="674"/>
                </a:lnTo>
                <a:lnTo>
                  <a:pt x="152" y="674"/>
                </a:lnTo>
                <a:lnTo>
                  <a:pt x="150" y="673"/>
                </a:lnTo>
                <a:lnTo>
                  <a:pt x="148" y="672"/>
                </a:lnTo>
                <a:lnTo>
                  <a:pt x="146" y="670"/>
                </a:lnTo>
                <a:lnTo>
                  <a:pt x="145" y="668"/>
                </a:lnTo>
                <a:lnTo>
                  <a:pt x="142" y="666"/>
                </a:lnTo>
                <a:lnTo>
                  <a:pt x="140" y="664"/>
                </a:lnTo>
                <a:lnTo>
                  <a:pt x="137" y="661"/>
                </a:lnTo>
                <a:lnTo>
                  <a:pt x="135" y="658"/>
                </a:lnTo>
                <a:lnTo>
                  <a:pt x="135" y="657"/>
                </a:lnTo>
                <a:lnTo>
                  <a:pt x="132" y="656"/>
                </a:lnTo>
                <a:lnTo>
                  <a:pt x="129" y="653"/>
                </a:lnTo>
                <a:lnTo>
                  <a:pt x="128" y="650"/>
                </a:lnTo>
                <a:lnTo>
                  <a:pt x="127" y="650"/>
                </a:lnTo>
                <a:lnTo>
                  <a:pt x="125" y="649"/>
                </a:lnTo>
                <a:lnTo>
                  <a:pt x="122" y="648"/>
                </a:lnTo>
                <a:lnTo>
                  <a:pt x="121" y="647"/>
                </a:lnTo>
                <a:lnTo>
                  <a:pt x="120" y="646"/>
                </a:lnTo>
                <a:lnTo>
                  <a:pt x="119" y="646"/>
                </a:lnTo>
                <a:lnTo>
                  <a:pt x="115" y="645"/>
                </a:lnTo>
                <a:lnTo>
                  <a:pt x="104" y="641"/>
                </a:lnTo>
                <a:lnTo>
                  <a:pt x="102" y="640"/>
                </a:lnTo>
                <a:lnTo>
                  <a:pt x="101" y="639"/>
                </a:lnTo>
                <a:lnTo>
                  <a:pt x="99" y="639"/>
                </a:lnTo>
                <a:lnTo>
                  <a:pt x="97" y="638"/>
                </a:lnTo>
                <a:lnTo>
                  <a:pt x="96" y="638"/>
                </a:lnTo>
                <a:lnTo>
                  <a:pt x="92" y="637"/>
                </a:lnTo>
                <a:lnTo>
                  <a:pt x="86" y="634"/>
                </a:lnTo>
                <a:lnTo>
                  <a:pt x="84" y="633"/>
                </a:lnTo>
                <a:lnTo>
                  <a:pt x="83" y="632"/>
                </a:lnTo>
                <a:lnTo>
                  <a:pt x="81" y="632"/>
                </a:lnTo>
                <a:lnTo>
                  <a:pt x="77" y="631"/>
                </a:lnTo>
                <a:lnTo>
                  <a:pt x="76" y="630"/>
                </a:lnTo>
                <a:lnTo>
                  <a:pt x="75" y="630"/>
                </a:lnTo>
                <a:lnTo>
                  <a:pt x="73" y="630"/>
                </a:lnTo>
                <a:lnTo>
                  <a:pt x="72" y="629"/>
                </a:lnTo>
                <a:lnTo>
                  <a:pt x="70" y="628"/>
                </a:lnTo>
                <a:lnTo>
                  <a:pt x="68" y="626"/>
                </a:lnTo>
                <a:lnTo>
                  <a:pt x="67" y="625"/>
                </a:lnTo>
                <a:lnTo>
                  <a:pt x="66" y="624"/>
                </a:lnTo>
                <a:lnTo>
                  <a:pt x="64" y="623"/>
                </a:lnTo>
                <a:lnTo>
                  <a:pt x="61" y="621"/>
                </a:lnTo>
                <a:lnTo>
                  <a:pt x="60" y="620"/>
                </a:lnTo>
                <a:lnTo>
                  <a:pt x="59" y="619"/>
                </a:lnTo>
                <a:lnTo>
                  <a:pt x="55" y="615"/>
                </a:lnTo>
                <a:lnTo>
                  <a:pt x="52" y="613"/>
                </a:lnTo>
                <a:lnTo>
                  <a:pt x="51" y="613"/>
                </a:lnTo>
                <a:lnTo>
                  <a:pt x="51" y="612"/>
                </a:lnTo>
                <a:lnTo>
                  <a:pt x="50" y="612"/>
                </a:lnTo>
                <a:lnTo>
                  <a:pt x="47" y="609"/>
                </a:lnTo>
                <a:lnTo>
                  <a:pt x="46" y="608"/>
                </a:lnTo>
                <a:lnTo>
                  <a:pt x="45" y="607"/>
                </a:lnTo>
                <a:lnTo>
                  <a:pt x="42" y="604"/>
                </a:lnTo>
                <a:lnTo>
                  <a:pt x="40" y="600"/>
                </a:lnTo>
                <a:lnTo>
                  <a:pt x="38" y="598"/>
                </a:lnTo>
                <a:lnTo>
                  <a:pt x="38" y="597"/>
                </a:lnTo>
                <a:lnTo>
                  <a:pt x="37" y="596"/>
                </a:lnTo>
                <a:lnTo>
                  <a:pt x="37" y="595"/>
                </a:lnTo>
                <a:lnTo>
                  <a:pt x="35" y="591"/>
                </a:lnTo>
                <a:lnTo>
                  <a:pt x="35" y="590"/>
                </a:lnTo>
                <a:lnTo>
                  <a:pt x="35" y="589"/>
                </a:lnTo>
                <a:lnTo>
                  <a:pt x="35" y="588"/>
                </a:lnTo>
                <a:lnTo>
                  <a:pt x="35" y="587"/>
                </a:lnTo>
                <a:lnTo>
                  <a:pt x="35" y="584"/>
                </a:lnTo>
                <a:lnTo>
                  <a:pt x="35" y="583"/>
                </a:lnTo>
                <a:lnTo>
                  <a:pt x="35" y="582"/>
                </a:lnTo>
                <a:lnTo>
                  <a:pt x="35" y="581"/>
                </a:lnTo>
                <a:lnTo>
                  <a:pt x="35" y="580"/>
                </a:lnTo>
                <a:lnTo>
                  <a:pt x="34" y="576"/>
                </a:lnTo>
                <a:lnTo>
                  <a:pt x="34" y="575"/>
                </a:lnTo>
                <a:lnTo>
                  <a:pt x="34" y="572"/>
                </a:lnTo>
                <a:lnTo>
                  <a:pt x="33" y="571"/>
                </a:lnTo>
                <a:lnTo>
                  <a:pt x="33" y="570"/>
                </a:lnTo>
                <a:lnTo>
                  <a:pt x="33" y="569"/>
                </a:lnTo>
                <a:lnTo>
                  <a:pt x="33" y="567"/>
                </a:lnTo>
                <a:lnTo>
                  <a:pt x="33" y="565"/>
                </a:lnTo>
                <a:lnTo>
                  <a:pt x="33" y="564"/>
                </a:lnTo>
                <a:lnTo>
                  <a:pt x="33" y="563"/>
                </a:lnTo>
                <a:lnTo>
                  <a:pt x="33" y="562"/>
                </a:lnTo>
                <a:lnTo>
                  <a:pt x="33" y="559"/>
                </a:lnTo>
                <a:lnTo>
                  <a:pt x="34" y="558"/>
                </a:lnTo>
                <a:lnTo>
                  <a:pt x="34" y="556"/>
                </a:lnTo>
                <a:lnTo>
                  <a:pt x="33" y="554"/>
                </a:lnTo>
                <a:lnTo>
                  <a:pt x="33" y="553"/>
                </a:lnTo>
                <a:lnTo>
                  <a:pt x="33" y="552"/>
                </a:lnTo>
                <a:lnTo>
                  <a:pt x="33" y="550"/>
                </a:lnTo>
                <a:lnTo>
                  <a:pt x="33" y="549"/>
                </a:lnTo>
                <a:lnTo>
                  <a:pt x="33" y="548"/>
                </a:lnTo>
                <a:lnTo>
                  <a:pt x="32" y="546"/>
                </a:lnTo>
                <a:lnTo>
                  <a:pt x="32" y="545"/>
                </a:lnTo>
                <a:lnTo>
                  <a:pt x="32" y="544"/>
                </a:lnTo>
                <a:lnTo>
                  <a:pt x="30" y="542"/>
                </a:lnTo>
                <a:lnTo>
                  <a:pt x="29" y="540"/>
                </a:lnTo>
                <a:lnTo>
                  <a:pt x="28" y="539"/>
                </a:lnTo>
                <a:lnTo>
                  <a:pt x="28" y="538"/>
                </a:lnTo>
                <a:lnTo>
                  <a:pt x="27" y="537"/>
                </a:lnTo>
                <a:lnTo>
                  <a:pt x="27" y="536"/>
                </a:lnTo>
                <a:lnTo>
                  <a:pt x="26" y="533"/>
                </a:lnTo>
                <a:lnTo>
                  <a:pt x="25" y="532"/>
                </a:lnTo>
                <a:lnTo>
                  <a:pt x="25" y="531"/>
                </a:lnTo>
                <a:lnTo>
                  <a:pt x="25" y="530"/>
                </a:lnTo>
                <a:lnTo>
                  <a:pt x="24" y="529"/>
                </a:lnTo>
                <a:lnTo>
                  <a:pt x="24" y="528"/>
                </a:lnTo>
                <a:lnTo>
                  <a:pt x="24" y="527"/>
                </a:lnTo>
                <a:lnTo>
                  <a:pt x="23" y="524"/>
                </a:lnTo>
                <a:lnTo>
                  <a:pt x="23" y="522"/>
                </a:lnTo>
                <a:lnTo>
                  <a:pt x="23" y="521"/>
                </a:lnTo>
                <a:lnTo>
                  <a:pt x="23" y="520"/>
                </a:lnTo>
                <a:lnTo>
                  <a:pt x="25" y="517"/>
                </a:lnTo>
                <a:lnTo>
                  <a:pt x="28" y="514"/>
                </a:lnTo>
                <a:lnTo>
                  <a:pt x="30" y="511"/>
                </a:lnTo>
                <a:lnTo>
                  <a:pt x="33" y="507"/>
                </a:lnTo>
                <a:lnTo>
                  <a:pt x="36" y="504"/>
                </a:lnTo>
                <a:lnTo>
                  <a:pt x="41" y="498"/>
                </a:lnTo>
                <a:lnTo>
                  <a:pt x="44" y="494"/>
                </a:lnTo>
                <a:lnTo>
                  <a:pt x="47" y="490"/>
                </a:lnTo>
                <a:lnTo>
                  <a:pt x="49" y="489"/>
                </a:lnTo>
                <a:lnTo>
                  <a:pt x="53" y="485"/>
                </a:lnTo>
                <a:lnTo>
                  <a:pt x="54" y="482"/>
                </a:lnTo>
                <a:lnTo>
                  <a:pt x="53" y="481"/>
                </a:lnTo>
                <a:lnTo>
                  <a:pt x="49" y="478"/>
                </a:lnTo>
                <a:lnTo>
                  <a:pt x="47" y="477"/>
                </a:lnTo>
                <a:lnTo>
                  <a:pt x="46" y="477"/>
                </a:lnTo>
                <a:lnTo>
                  <a:pt x="43" y="473"/>
                </a:lnTo>
                <a:lnTo>
                  <a:pt x="42" y="472"/>
                </a:lnTo>
                <a:lnTo>
                  <a:pt x="41" y="471"/>
                </a:lnTo>
                <a:lnTo>
                  <a:pt x="37" y="467"/>
                </a:lnTo>
                <a:lnTo>
                  <a:pt x="35" y="466"/>
                </a:lnTo>
                <a:lnTo>
                  <a:pt x="32" y="463"/>
                </a:lnTo>
                <a:lnTo>
                  <a:pt x="30" y="462"/>
                </a:lnTo>
                <a:lnTo>
                  <a:pt x="29" y="462"/>
                </a:lnTo>
                <a:lnTo>
                  <a:pt x="28" y="461"/>
                </a:lnTo>
                <a:lnTo>
                  <a:pt x="27" y="460"/>
                </a:lnTo>
                <a:lnTo>
                  <a:pt x="26" y="460"/>
                </a:lnTo>
                <a:lnTo>
                  <a:pt x="26" y="458"/>
                </a:lnTo>
                <a:lnTo>
                  <a:pt x="25" y="458"/>
                </a:lnTo>
                <a:lnTo>
                  <a:pt x="24" y="458"/>
                </a:lnTo>
                <a:lnTo>
                  <a:pt x="23" y="457"/>
                </a:lnTo>
                <a:lnTo>
                  <a:pt x="21" y="457"/>
                </a:lnTo>
                <a:lnTo>
                  <a:pt x="20" y="457"/>
                </a:lnTo>
                <a:lnTo>
                  <a:pt x="19" y="457"/>
                </a:lnTo>
                <a:lnTo>
                  <a:pt x="18" y="457"/>
                </a:lnTo>
                <a:lnTo>
                  <a:pt x="18" y="456"/>
                </a:lnTo>
                <a:lnTo>
                  <a:pt x="18" y="455"/>
                </a:lnTo>
                <a:lnTo>
                  <a:pt x="19" y="454"/>
                </a:lnTo>
                <a:lnTo>
                  <a:pt x="19" y="453"/>
                </a:lnTo>
                <a:lnTo>
                  <a:pt x="24" y="446"/>
                </a:lnTo>
                <a:lnTo>
                  <a:pt x="25" y="442"/>
                </a:lnTo>
                <a:lnTo>
                  <a:pt x="26" y="441"/>
                </a:lnTo>
                <a:lnTo>
                  <a:pt x="28" y="436"/>
                </a:lnTo>
                <a:lnTo>
                  <a:pt x="29" y="435"/>
                </a:lnTo>
                <a:lnTo>
                  <a:pt x="29" y="433"/>
                </a:lnTo>
                <a:lnTo>
                  <a:pt x="30" y="431"/>
                </a:lnTo>
                <a:lnTo>
                  <a:pt x="32" y="431"/>
                </a:lnTo>
                <a:lnTo>
                  <a:pt x="32" y="430"/>
                </a:lnTo>
                <a:lnTo>
                  <a:pt x="34" y="427"/>
                </a:lnTo>
                <a:lnTo>
                  <a:pt x="34" y="425"/>
                </a:lnTo>
                <a:lnTo>
                  <a:pt x="37" y="420"/>
                </a:lnTo>
                <a:lnTo>
                  <a:pt x="37" y="419"/>
                </a:lnTo>
                <a:lnTo>
                  <a:pt x="38" y="417"/>
                </a:lnTo>
                <a:lnTo>
                  <a:pt x="38" y="416"/>
                </a:lnTo>
                <a:lnTo>
                  <a:pt x="40" y="415"/>
                </a:lnTo>
                <a:lnTo>
                  <a:pt x="41" y="412"/>
                </a:lnTo>
                <a:lnTo>
                  <a:pt x="43" y="408"/>
                </a:lnTo>
                <a:lnTo>
                  <a:pt x="43" y="407"/>
                </a:lnTo>
                <a:lnTo>
                  <a:pt x="44" y="407"/>
                </a:lnTo>
                <a:lnTo>
                  <a:pt x="44" y="406"/>
                </a:lnTo>
                <a:lnTo>
                  <a:pt x="40" y="404"/>
                </a:lnTo>
                <a:lnTo>
                  <a:pt x="32" y="399"/>
                </a:lnTo>
                <a:lnTo>
                  <a:pt x="29" y="397"/>
                </a:lnTo>
                <a:lnTo>
                  <a:pt x="34" y="388"/>
                </a:lnTo>
                <a:lnTo>
                  <a:pt x="35" y="386"/>
                </a:lnTo>
                <a:lnTo>
                  <a:pt x="32" y="385"/>
                </a:lnTo>
                <a:lnTo>
                  <a:pt x="35" y="379"/>
                </a:lnTo>
                <a:lnTo>
                  <a:pt x="30" y="377"/>
                </a:lnTo>
                <a:lnTo>
                  <a:pt x="29" y="378"/>
                </a:lnTo>
                <a:lnTo>
                  <a:pt x="27" y="382"/>
                </a:lnTo>
                <a:lnTo>
                  <a:pt x="26" y="381"/>
                </a:lnTo>
                <a:lnTo>
                  <a:pt x="24" y="380"/>
                </a:lnTo>
                <a:lnTo>
                  <a:pt x="24" y="382"/>
                </a:lnTo>
                <a:lnTo>
                  <a:pt x="23" y="382"/>
                </a:lnTo>
                <a:lnTo>
                  <a:pt x="20" y="387"/>
                </a:lnTo>
                <a:lnTo>
                  <a:pt x="20" y="388"/>
                </a:lnTo>
                <a:lnTo>
                  <a:pt x="19" y="389"/>
                </a:lnTo>
                <a:lnTo>
                  <a:pt x="18" y="393"/>
                </a:lnTo>
                <a:lnTo>
                  <a:pt x="17" y="391"/>
                </a:lnTo>
                <a:lnTo>
                  <a:pt x="14" y="390"/>
                </a:lnTo>
                <a:lnTo>
                  <a:pt x="10" y="388"/>
                </a:lnTo>
                <a:lnTo>
                  <a:pt x="9" y="388"/>
                </a:lnTo>
                <a:lnTo>
                  <a:pt x="8" y="388"/>
                </a:lnTo>
                <a:lnTo>
                  <a:pt x="8" y="387"/>
                </a:lnTo>
                <a:lnTo>
                  <a:pt x="7" y="387"/>
                </a:lnTo>
                <a:lnTo>
                  <a:pt x="6" y="387"/>
                </a:lnTo>
                <a:lnTo>
                  <a:pt x="4" y="386"/>
                </a:lnTo>
                <a:lnTo>
                  <a:pt x="3" y="386"/>
                </a:lnTo>
                <a:lnTo>
                  <a:pt x="3" y="385"/>
                </a:lnTo>
                <a:lnTo>
                  <a:pt x="2" y="385"/>
                </a:lnTo>
                <a:lnTo>
                  <a:pt x="2" y="383"/>
                </a:lnTo>
                <a:lnTo>
                  <a:pt x="1" y="382"/>
                </a:lnTo>
                <a:lnTo>
                  <a:pt x="1" y="381"/>
                </a:lnTo>
                <a:lnTo>
                  <a:pt x="1" y="380"/>
                </a:lnTo>
                <a:lnTo>
                  <a:pt x="0" y="379"/>
                </a:lnTo>
                <a:lnTo>
                  <a:pt x="0" y="378"/>
                </a:lnTo>
                <a:lnTo>
                  <a:pt x="0" y="377"/>
                </a:lnTo>
                <a:lnTo>
                  <a:pt x="1" y="375"/>
                </a:lnTo>
                <a:lnTo>
                  <a:pt x="2" y="372"/>
                </a:lnTo>
                <a:lnTo>
                  <a:pt x="3" y="371"/>
                </a:lnTo>
                <a:lnTo>
                  <a:pt x="6" y="369"/>
                </a:lnTo>
                <a:lnTo>
                  <a:pt x="4" y="369"/>
                </a:lnTo>
                <a:lnTo>
                  <a:pt x="4" y="368"/>
                </a:lnTo>
                <a:lnTo>
                  <a:pt x="4" y="366"/>
                </a:lnTo>
                <a:lnTo>
                  <a:pt x="7" y="363"/>
                </a:lnTo>
                <a:lnTo>
                  <a:pt x="9" y="361"/>
                </a:lnTo>
                <a:lnTo>
                  <a:pt x="10" y="358"/>
                </a:lnTo>
                <a:lnTo>
                  <a:pt x="11" y="357"/>
                </a:lnTo>
                <a:lnTo>
                  <a:pt x="14" y="356"/>
                </a:lnTo>
                <a:lnTo>
                  <a:pt x="17" y="352"/>
                </a:lnTo>
                <a:lnTo>
                  <a:pt x="18" y="350"/>
                </a:lnTo>
                <a:lnTo>
                  <a:pt x="18" y="349"/>
                </a:lnTo>
                <a:lnTo>
                  <a:pt x="28" y="337"/>
                </a:lnTo>
                <a:lnTo>
                  <a:pt x="32" y="332"/>
                </a:lnTo>
                <a:lnTo>
                  <a:pt x="32" y="331"/>
                </a:lnTo>
                <a:lnTo>
                  <a:pt x="33" y="331"/>
                </a:lnTo>
                <a:lnTo>
                  <a:pt x="36" y="327"/>
                </a:lnTo>
                <a:lnTo>
                  <a:pt x="37" y="325"/>
                </a:lnTo>
                <a:lnTo>
                  <a:pt x="40" y="322"/>
                </a:lnTo>
                <a:lnTo>
                  <a:pt x="41" y="321"/>
                </a:lnTo>
                <a:lnTo>
                  <a:pt x="42" y="319"/>
                </a:lnTo>
                <a:lnTo>
                  <a:pt x="44" y="316"/>
                </a:lnTo>
                <a:lnTo>
                  <a:pt x="45" y="314"/>
                </a:lnTo>
                <a:lnTo>
                  <a:pt x="50" y="310"/>
                </a:lnTo>
                <a:lnTo>
                  <a:pt x="51" y="310"/>
                </a:lnTo>
                <a:lnTo>
                  <a:pt x="52" y="311"/>
                </a:lnTo>
                <a:lnTo>
                  <a:pt x="56" y="315"/>
                </a:lnTo>
                <a:lnTo>
                  <a:pt x="59" y="316"/>
                </a:lnTo>
                <a:lnTo>
                  <a:pt x="60" y="318"/>
                </a:lnTo>
                <a:lnTo>
                  <a:pt x="62" y="320"/>
                </a:lnTo>
                <a:lnTo>
                  <a:pt x="63" y="320"/>
                </a:lnTo>
                <a:lnTo>
                  <a:pt x="64" y="321"/>
                </a:lnTo>
                <a:lnTo>
                  <a:pt x="67" y="323"/>
                </a:lnTo>
                <a:lnTo>
                  <a:pt x="68" y="324"/>
                </a:lnTo>
                <a:lnTo>
                  <a:pt x="69" y="325"/>
                </a:lnTo>
                <a:lnTo>
                  <a:pt x="71" y="328"/>
                </a:lnTo>
                <a:lnTo>
                  <a:pt x="72" y="329"/>
                </a:lnTo>
                <a:lnTo>
                  <a:pt x="73" y="329"/>
                </a:lnTo>
                <a:lnTo>
                  <a:pt x="75" y="330"/>
                </a:lnTo>
                <a:lnTo>
                  <a:pt x="76" y="329"/>
                </a:lnTo>
                <a:lnTo>
                  <a:pt x="78" y="325"/>
                </a:lnTo>
                <a:lnTo>
                  <a:pt x="79" y="324"/>
                </a:lnTo>
                <a:lnTo>
                  <a:pt x="80" y="323"/>
                </a:lnTo>
                <a:lnTo>
                  <a:pt x="84" y="320"/>
                </a:lnTo>
                <a:lnTo>
                  <a:pt x="85" y="318"/>
                </a:lnTo>
                <a:lnTo>
                  <a:pt x="86" y="316"/>
                </a:lnTo>
                <a:lnTo>
                  <a:pt x="88" y="313"/>
                </a:lnTo>
                <a:lnTo>
                  <a:pt x="89" y="312"/>
                </a:lnTo>
                <a:lnTo>
                  <a:pt x="90" y="311"/>
                </a:lnTo>
                <a:lnTo>
                  <a:pt x="94" y="306"/>
                </a:lnTo>
                <a:lnTo>
                  <a:pt x="95" y="306"/>
                </a:lnTo>
                <a:lnTo>
                  <a:pt x="95" y="305"/>
                </a:lnTo>
                <a:lnTo>
                  <a:pt x="97" y="307"/>
                </a:lnTo>
                <a:lnTo>
                  <a:pt x="104" y="313"/>
                </a:lnTo>
                <a:lnTo>
                  <a:pt x="106" y="314"/>
                </a:lnTo>
                <a:lnTo>
                  <a:pt x="107" y="315"/>
                </a:lnTo>
                <a:lnTo>
                  <a:pt x="111" y="319"/>
                </a:lnTo>
                <a:lnTo>
                  <a:pt x="112" y="319"/>
                </a:lnTo>
                <a:lnTo>
                  <a:pt x="113" y="321"/>
                </a:lnTo>
                <a:lnTo>
                  <a:pt x="119" y="324"/>
                </a:lnTo>
                <a:lnTo>
                  <a:pt x="120" y="325"/>
                </a:lnTo>
                <a:lnTo>
                  <a:pt x="121" y="327"/>
                </a:lnTo>
                <a:lnTo>
                  <a:pt x="132" y="336"/>
                </a:lnTo>
                <a:lnTo>
                  <a:pt x="133" y="337"/>
                </a:lnTo>
                <a:lnTo>
                  <a:pt x="135" y="338"/>
                </a:lnTo>
                <a:lnTo>
                  <a:pt x="136" y="339"/>
                </a:lnTo>
                <a:lnTo>
                  <a:pt x="137" y="339"/>
                </a:lnTo>
                <a:lnTo>
                  <a:pt x="139" y="341"/>
                </a:lnTo>
                <a:lnTo>
                  <a:pt x="146" y="347"/>
                </a:lnTo>
                <a:lnTo>
                  <a:pt x="148" y="349"/>
                </a:lnTo>
                <a:lnTo>
                  <a:pt x="150" y="350"/>
                </a:lnTo>
                <a:lnTo>
                  <a:pt x="155" y="355"/>
                </a:lnTo>
                <a:lnTo>
                  <a:pt x="156" y="356"/>
                </a:lnTo>
                <a:lnTo>
                  <a:pt x="157" y="356"/>
                </a:lnTo>
                <a:lnTo>
                  <a:pt x="157" y="357"/>
                </a:lnTo>
                <a:lnTo>
                  <a:pt x="161" y="353"/>
                </a:lnTo>
                <a:lnTo>
                  <a:pt x="164" y="349"/>
                </a:lnTo>
                <a:lnTo>
                  <a:pt x="165" y="347"/>
                </a:lnTo>
                <a:lnTo>
                  <a:pt x="167" y="345"/>
                </a:lnTo>
                <a:lnTo>
                  <a:pt x="172" y="340"/>
                </a:lnTo>
                <a:lnTo>
                  <a:pt x="173" y="338"/>
                </a:lnTo>
                <a:lnTo>
                  <a:pt x="178" y="333"/>
                </a:lnTo>
                <a:lnTo>
                  <a:pt x="179" y="332"/>
                </a:lnTo>
                <a:lnTo>
                  <a:pt x="183" y="328"/>
                </a:lnTo>
                <a:lnTo>
                  <a:pt x="188" y="331"/>
                </a:lnTo>
                <a:lnTo>
                  <a:pt x="190" y="333"/>
                </a:lnTo>
                <a:lnTo>
                  <a:pt x="192" y="336"/>
                </a:lnTo>
                <a:lnTo>
                  <a:pt x="193" y="336"/>
                </a:lnTo>
                <a:lnTo>
                  <a:pt x="193" y="337"/>
                </a:lnTo>
                <a:lnTo>
                  <a:pt x="194" y="337"/>
                </a:lnTo>
                <a:lnTo>
                  <a:pt x="196" y="338"/>
                </a:lnTo>
                <a:lnTo>
                  <a:pt x="197" y="339"/>
                </a:lnTo>
                <a:lnTo>
                  <a:pt x="198" y="339"/>
                </a:lnTo>
                <a:lnTo>
                  <a:pt x="200" y="341"/>
                </a:lnTo>
                <a:lnTo>
                  <a:pt x="202" y="343"/>
                </a:lnTo>
                <a:lnTo>
                  <a:pt x="204" y="344"/>
                </a:lnTo>
                <a:lnTo>
                  <a:pt x="199" y="347"/>
                </a:lnTo>
                <a:lnTo>
                  <a:pt x="199" y="348"/>
                </a:lnTo>
                <a:lnTo>
                  <a:pt x="202" y="350"/>
                </a:lnTo>
                <a:lnTo>
                  <a:pt x="204" y="352"/>
                </a:lnTo>
                <a:lnTo>
                  <a:pt x="205" y="353"/>
                </a:lnTo>
                <a:lnTo>
                  <a:pt x="206" y="354"/>
                </a:lnTo>
                <a:lnTo>
                  <a:pt x="206" y="355"/>
                </a:lnTo>
                <a:lnTo>
                  <a:pt x="207" y="355"/>
                </a:lnTo>
                <a:lnTo>
                  <a:pt x="207" y="356"/>
                </a:lnTo>
                <a:lnTo>
                  <a:pt x="208" y="356"/>
                </a:lnTo>
                <a:lnTo>
                  <a:pt x="208" y="357"/>
                </a:lnTo>
                <a:lnTo>
                  <a:pt x="209" y="358"/>
                </a:lnTo>
                <a:lnTo>
                  <a:pt x="209" y="360"/>
                </a:lnTo>
                <a:lnTo>
                  <a:pt x="214" y="358"/>
                </a:lnTo>
                <a:lnTo>
                  <a:pt x="215" y="357"/>
                </a:lnTo>
                <a:lnTo>
                  <a:pt x="221" y="355"/>
                </a:lnTo>
                <a:lnTo>
                  <a:pt x="222" y="354"/>
                </a:lnTo>
                <a:lnTo>
                  <a:pt x="225" y="353"/>
                </a:lnTo>
                <a:lnTo>
                  <a:pt x="225" y="352"/>
                </a:lnTo>
                <a:lnTo>
                  <a:pt x="227" y="349"/>
                </a:lnTo>
                <a:lnTo>
                  <a:pt x="228" y="348"/>
                </a:lnTo>
                <a:lnTo>
                  <a:pt x="230" y="346"/>
                </a:lnTo>
                <a:lnTo>
                  <a:pt x="235" y="340"/>
                </a:lnTo>
                <a:lnTo>
                  <a:pt x="236" y="339"/>
                </a:lnTo>
                <a:lnTo>
                  <a:pt x="239" y="336"/>
                </a:lnTo>
                <a:lnTo>
                  <a:pt x="244" y="329"/>
                </a:lnTo>
                <a:lnTo>
                  <a:pt x="247" y="327"/>
                </a:lnTo>
                <a:lnTo>
                  <a:pt x="248" y="325"/>
                </a:lnTo>
                <a:lnTo>
                  <a:pt x="250" y="322"/>
                </a:lnTo>
                <a:lnTo>
                  <a:pt x="250" y="321"/>
                </a:lnTo>
                <a:lnTo>
                  <a:pt x="251" y="321"/>
                </a:lnTo>
                <a:lnTo>
                  <a:pt x="252" y="320"/>
                </a:lnTo>
                <a:lnTo>
                  <a:pt x="254" y="315"/>
                </a:lnTo>
                <a:lnTo>
                  <a:pt x="256" y="314"/>
                </a:lnTo>
                <a:lnTo>
                  <a:pt x="257" y="313"/>
                </a:lnTo>
                <a:lnTo>
                  <a:pt x="254" y="312"/>
                </a:lnTo>
                <a:lnTo>
                  <a:pt x="251" y="308"/>
                </a:lnTo>
                <a:lnTo>
                  <a:pt x="249" y="307"/>
                </a:lnTo>
                <a:lnTo>
                  <a:pt x="248" y="305"/>
                </a:lnTo>
                <a:lnTo>
                  <a:pt x="245" y="304"/>
                </a:lnTo>
                <a:lnTo>
                  <a:pt x="244" y="303"/>
                </a:lnTo>
                <a:lnTo>
                  <a:pt x="243" y="303"/>
                </a:lnTo>
                <a:lnTo>
                  <a:pt x="243" y="302"/>
                </a:lnTo>
                <a:lnTo>
                  <a:pt x="242" y="302"/>
                </a:lnTo>
                <a:lnTo>
                  <a:pt x="242" y="301"/>
                </a:lnTo>
                <a:lnTo>
                  <a:pt x="243" y="298"/>
                </a:lnTo>
                <a:lnTo>
                  <a:pt x="243" y="296"/>
                </a:lnTo>
                <a:lnTo>
                  <a:pt x="242" y="287"/>
                </a:lnTo>
                <a:lnTo>
                  <a:pt x="242" y="285"/>
                </a:lnTo>
                <a:lnTo>
                  <a:pt x="242" y="283"/>
                </a:lnTo>
                <a:lnTo>
                  <a:pt x="242" y="282"/>
                </a:lnTo>
                <a:lnTo>
                  <a:pt x="242" y="279"/>
                </a:lnTo>
                <a:lnTo>
                  <a:pt x="242" y="276"/>
                </a:lnTo>
                <a:lnTo>
                  <a:pt x="243" y="272"/>
                </a:lnTo>
                <a:lnTo>
                  <a:pt x="243" y="271"/>
                </a:lnTo>
                <a:lnTo>
                  <a:pt x="243" y="266"/>
                </a:lnTo>
                <a:lnTo>
                  <a:pt x="244" y="265"/>
                </a:lnTo>
                <a:lnTo>
                  <a:pt x="244" y="264"/>
                </a:lnTo>
                <a:lnTo>
                  <a:pt x="244" y="263"/>
                </a:lnTo>
                <a:lnTo>
                  <a:pt x="244" y="260"/>
                </a:lnTo>
                <a:lnTo>
                  <a:pt x="245" y="257"/>
                </a:lnTo>
                <a:lnTo>
                  <a:pt x="247" y="255"/>
                </a:lnTo>
                <a:lnTo>
                  <a:pt x="248" y="254"/>
                </a:lnTo>
                <a:lnTo>
                  <a:pt x="248" y="253"/>
                </a:lnTo>
                <a:lnTo>
                  <a:pt x="250" y="249"/>
                </a:lnTo>
                <a:lnTo>
                  <a:pt x="252" y="247"/>
                </a:lnTo>
                <a:lnTo>
                  <a:pt x="252" y="246"/>
                </a:lnTo>
                <a:lnTo>
                  <a:pt x="254" y="245"/>
                </a:lnTo>
                <a:lnTo>
                  <a:pt x="256" y="243"/>
                </a:lnTo>
                <a:lnTo>
                  <a:pt x="257" y="241"/>
                </a:lnTo>
                <a:lnTo>
                  <a:pt x="262" y="235"/>
                </a:lnTo>
                <a:lnTo>
                  <a:pt x="262" y="234"/>
                </a:lnTo>
                <a:lnTo>
                  <a:pt x="263" y="232"/>
                </a:lnTo>
                <a:lnTo>
                  <a:pt x="270" y="238"/>
                </a:lnTo>
                <a:lnTo>
                  <a:pt x="271" y="239"/>
                </a:lnTo>
                <a:lnTo>
                  <a:pt x="274" y="241"/>
                </a:lnTo>
                <a:lnTo>
                  <a:pt x="275" y="241"/>
                </a:lnTo>
                <a:lnTo>
                  <a:pt x="276" y="241"/>
                </a:lnTo>
                <a:lnTo>
                  <a:pt x="276" y="240"/>
                </a:lnTo>
                <a:lnTo>
                  <a:pt x="278" y="237"/>
                </a:lnTo>
                <a:lnTo>
                  <a:pt x="279" y="236"/>
                </a:lnTo>
                <a:lnTo>
                  <a:pt x="280" y="236"/>
                </a:lnTo>
                <a:lnTo>
                  <a:pt x="282" y="234"/>
                </a:lnTo>
                <a:lnTo>
                  <a:pt x="285" y="230"/>
                </a:lnTo>
                <a:lnTo>
                  <a:pt x="291" y="224"/>
                </a:lnTo>
                <a:lnTo>
                  <a:pt x="291" y="223"/>
                </a:lnTo>
                <a:lnTo>
                  <a:pt x="292" y="222"/>
                </a:lnTo>
                <a:lnTo>
                  <a:pt x="293" y="221"/>
                </a:lnTo>
                <a:lnTo>
                  <a:pt x="294" y="219"/>
                </a:lnTo>
                <a:lnTo>
                  <a:pt x="294" y="218"/>
                </a:lnTo>
                <a:lnTo>
                  <a:pt x="296" y="213"/>
                </a:lnTo>
                <a:lnTo>
                  <a:pt x="297" y="207"/>
                </a:lnTo>
                <a:lnTo>
                  <a:pt x="299" y="203"/>
                </a:lnTo>
                <a:lnTo>
                  <a:pt x="301" y="199"/>
                </a:lnTo>
                <a:lnTo>
                  <a:pt x="304" y="194"/>
                </a:lnTo>
                <a:lnTo>
                  <a:pt x="305" y="193"/>
                </a:lnTo>
                <a:lnTo>
                  <a:pt x="308" y="190"/>
                </a:lnTo>
                <a:lnTo>
                  <a:pt x="309" y="188"/>
                </a:lnTo>
                <a:lnTo>
                  <a:pt x="310" y="188"/>
                </a:lnTo>
                <a:lnTo>
                  <a:pt x="311" y="187"/>
                </a:lnTo>
                <a:lnTo>
                  <a:pt x="312" y="186"/>
                </a:lnTo>
                <a:lnTo>
                  <a:pt x="313" y="185"/>
                </a:lnTo>
                <a:lnTo>
                  <a:pt x="314" y="184"/>
                </a:lnTo>
                <a:lnTo>
                  <a:pt x="316" y="182"/>
                </a:lnTo>
                <a:lnTo>
                  <a:pt x="317" y="182"/>
                </a:lnTo>
                <a:lnTo>
                  <a:pt x="318" y="181"/>
                </a:lnTo>
                <a:lnTo>
                  <a:pt x="319" y="181"/>
                </a:lnTo>
                <a:lnTo>
                  <a:pt x="322" y="179"/>
                </a:lnTo>
                <a:lnTo>
                  <a:pt x="323" y="179"/>
                </a:lnTo>
                <a:lnTo>
                  <a:pt x="325" y="178"/>
                </a:lnTo>
                <a:lnTo>
                  <a:pt x="326" y="177"/>
                </a:lnTo>
                <a:lnTo>
                  <a:pt x="327" y="177"/>
                </a:lnTo>
                <a:lnTo>
                  <a:pt x="328" y="176"/>
                </a:lnTo>
                <a:lnTo>
                  <a:pt x="329" y="174"/>
                </a:lnTo>
                <a:lnTo>
                  <a:pt x="330" y="174"/>
                </a:lnTo>
                <a:lnTo>
                  <a:pt x="330" y="173"/>
                </a:lnTo>
                <a:lnTo>
                  <a:pt x="331" y="173"/>
                </a:lnTo>
                <a:lnTo>
                  <a:pt x="332" y="171"/>
                </a:lnTo>
                <a:lnTo>
                  <a:pt x="334" y="170"/>
                </a:lnTo>
                <a:lnTo>
                  <a:pt x="336" y="166"/>
                </a:lnTo>
                <a:lnTo>
                  <a:pt x="339" y="162"/>
                </a:lnTo>
                <a:lnTo>
                  <a:pt x="342" y="161"/>
                </a:lnTo>
                <a:lnTo>
                  <a:pt x="343" y="159"/>
                </a:lnTo>
                <a:lnTo>
                  <a:pt x="347" y="154"/>
                </a:lnTo>
                <a:lnTo>
                  <a:pt x="351" y="148"/>
                </a:lnTo>
                <a:lnTo>
                  <a:pt x="353" y="146"/>
                </a:lnTo>
                <a:lnTo>
                  <a:pt x="354" y="145"/>
                </a:lnTo>
                <a:lnTo>
                  <a:pt x="360" y="138"/>
                </a:lnTo>
                <a:lnTo>
                  <a:pt x="362" y="135"/>
                </a:lnTo>
                <a:lnTo>
                  <a:pt x="363" y="134"/>
                </a:lnTo>
                <a:lnTo>
                  <a:pt x="365" y="131"/>
                </a:lnTo>
                <a:lnTo>
                  <a:pt x="366" y="130"/>
                </a:lnTo>
                <a:lnTo>
                  <a:pt x="370" y="126"/>
                </a:lnTo>
                <a:lnTo>
                  <a:pt x="371" y="124"/>
                </a:lnTo>
                <a:lnTo>
                  <a:pt x="372" y="122"/>
                </a:lnTo>
                <a:lnTo>
                  <a:pt x="373" y="121"/>
                </a:lnTo>
                <a:lnTo>
                  <a:pt x="375" y="119"/>
                </a:lnTo>
                <a:lnTo>
                  <a:pt x="377" y="117"/>
                </a:lnTo>
                <a:lnTo>
                  <a:pt x="378" y="115"/>
                </a:lnTo>
                <a:lnTo>
                  <a:pt x="378" y="113"/>
                </a:lnTo>
                <a:lnTo>
                  <a:pt x="379" y="113"/>
                </a:lnTo>
                <a:lnTo>
                  <a:pt x="379" y="112"/>
                </a:lnTo>
                <a:lnTo>
                  <a:pt x="379" y="111"/>
                </a:lnTo>
                <a:lnTo>
                  <a:pt x="380" y="109"/>
                </a:lnTo>
                <a:lnTo>
                  <a:pt x="380" y="106"/>
                </a:lnTo>
                <a:lnTo>
                  <a:pt x="381" y="105"/>
                </a:lnTo>
                <a:lnTo>
                  <a:pt x="381" y="101"/>
                </a:lnTo>
                <a:lnTo>
                  <a:pt x="382" y="98"/>
                </a:lnTo>
                <a:lnTo>
                  <a:pt x="383" y="92"/>
                </a:lnTo>
                <a:lnTo>
                  <a:pt x="388" y="75"/>
                </a:lnTo>
                <a:lnTo>
                  <a:pt x="389" y="73"/>
                </a:lnTo>
                <a:lnTo>
                  <a:pt x="389" y="71"/>
                </a:lnTo>
                <a:lnTo>
                  <a:pt x="389" y="69"/>
                </a:lnTo>
                <a:lnTo>
                  <a:pt x="390" y="68"/>
                </a:lnTo>
                <a:lnTo>
                  <a:pt x="391" y="65"/>
                </a:lnTo>
                <a:lnTo>
                  <a:pt x="391" y="64"/>
                </a:lnTo>
                <a:lnTo>
                  <a:pt x="392" y="63"/>
                </a:lnTo>
                <a:lnTo>
                  <a:pt x="394" y="62"/>
                </a:lnTo>
                <a:lnTo>
                  <a:pt x="394" y="61"/>
                </a:lnTo>
                <a:lnTo>
                  <a:pt x="395" y="60"/>
                </a:lnTo>
                <a:lnTo>
                  <a:pt x="395" y="59"/>
                </a:lnTo>
                <a:lnTo>
                  <a:pt x="396" y="59"/>
                </a:lnTo>
                <a:lnTo>
                  <a:pt x="397" y="57"/>
                </a:lnTo>
                <a:lnTo>
                  <a:pt x="398" y="55"/>
                </a:lnTo>
                <a:lnTo>
                  <a:pt x="399" y="54"/>
                </a:lnTo>
                <a:lnTo>
                  <a:pt x="400" y="53"/>
                </a:lnTo>
                <a:lnTo>
                  <a:pt x="400" y="52"/>
                </a:lnTo>
                <a:lnTo>
                  <a:pt x="403" y="50"/>
                </a:lnTo>
                <a:lnTo>
                  <a:pt x="403" y="48"/>
                </a:lnTo>
                <a:lnTo>
                  <a:pt x="404" y="47"/>
                </a:lnTo>
                <a:lnTo>
                  <a:pt x="404" y="46"/>
                </a:lnTo>
                <a:lnTo>
                  <a:pt x="405" y="45"/>
                </a:lnTo>
                <a:lnTo>
                  <a:pt x="405" y="44"/>
                </a:lnTo>
                <a:lnTo>
                  <a:pt x="405" y="43"/>
                </a:lnTo>
                <a:lnTo>
                  <a:pt x="405" y="40"/>
                </a:lnTo>
                <a:lnTo>
                  <a:pt x="405" y="39"/>
                </a:lnTo>
                <a:lnTo>
                  <a:pt x="405" y="37"/>
                </a:lnTo>
                <a:lnTo>
                  <a:pt x="405" y="28"/>
                </a:lnTo>
                <a:lnTo>
                  <a:pt x="405" y="23"/>
                </a:lnTo>
                <a:lnTo>
                  <a:pt x="405" y="21"/>
                </a:lnTo>
                <a:lnTo>
                  <a:pt x="405" y="19"/>
                </a:lnTo>
                <a:lnTo>
                  <a:pt x="405" y="17"/>
                </a:lnTo>
                <a:lnTo>
                  <a:pt x="405" y="15"/>
                </a:lnTo>
                <a:lnTo>
                  <a:pt x="406" y="14"/>
                </a:lnTo>
                <a:lnTo>
                  <a:pt x="406" y="13"/>
                </a:lnTo>
                <a:lnTo>
                  <a:pt x="406" y="12"/>
                </a:lnTo>
                <a:lnTo>
                  <a:pt x="406" y="11"/>
                </a:lnTo>
                <a:lnTo>
                  <a:pt x="409" y="2"/>
                </a:lnTo>
                <a:lnTo>
                  <a:pt x="411" y="1"/>
                </a:lnTo>
                <a:lnTo>
                  <a:pt x="411" y="0"/>
                </a:lnTo>
                <a:lnTo>
                  <a:pt x="412" y="0"/>
                </a:lnTo>
                <a:lnTo>
                  <a:pt x="413" y="0"/>
                </a:lnTo>
                <a:lnTo>
                  <a:pt x="414" y="3"/>
                </a:lnTo>
                <a:lnTo>
                  <a:pt x="415" y="5"/>
                </a:lnTo>
                <a:lnTo>
                  <a:pt x="413" y="7"/>
                </a:lnTo>
                <a:lnTo>
                  <a:pt x="412" y="10"/>
                </a:lnTo>
                <a:lnTo>
                  <a:pt x="413" y="12"/>
                </a:lnTo>
                <a:lnTo>
                  <a:pt x="413" y="13"/>
                </a:lnTo>
                <a:lnTo>
                  <a:pt x="425" y="13"/>
                </a:lnTo>
                <a:lnTo>
                  <a:pt x="426" y="13"/>
                </a:lnTo>
                <a:lnTo>
                  <a:pt x="426" y="9"/>
                </a:lnTo>
                <a:lnTo>
                  <a:pt x="426" y="0"/>
                </a:lnTo>
                <a:lnTo>
                  <a:pt x="435" y="0"/>
                </a:lnTo>
                <a:lnTo>
                  <a:pt x="437" y="1"/>
                </a:lnTo>
                <a:lnTo>
                  <a:pt x="442" y="10"/>
                </a:lnTo>
                <a:lnTo>
                  <a:pt x="435" y="23"/>
                </a:lnTo>
                <a:lnTo>
                  <a:pt x="433" y="28"/>
                </a:lnTo>
                <a:lnTo>
                  <a:pt x="447" y="34"/>
                </a:lnTo>
                <a:lnTo>
                  <a:pt x="447" y="35"/>
                </a:lnTo>
                <a:lnTo>
                  <a:pt x="455" y="39"/>
                </a:lnTo>
                <a:lnTo>
                  <a:pt x="455" y="43"/>
                </a:lnTo>
                <a:lnTo>
                  <a:pt x="456" y="47"/>
                </a:lnTo>
                <a:lnTo>
                  <a:pt x="468" y="54"/>
                </a:lnTo>
                <a:lnTo>
                  <a:pt x="473" y="57"/>
                </a:lnTo>
                <a:lnTo>
                  <a:pt x="473" y="60"/>
                </a:lnTo>
                <a:lnTo>
                  <a:pt x="473" y="67"/>
                </a:lnTo>
                <a:lnTo>
                  <a:pt x="473" y="72"/>
                </a:lnTo>
                <a:lnTo>
                  <a:pt x="473" y="81"/>
                </a:lnTo>
                <a:lnTo>
                  <a:pt x="474" y="88"/>
                </a:lnTo>
                <a:lnTo>
                  <a:pt x="484" y="88"/>
                </a:lnTo>
                <a:lnTo>
                  <a:pt x="485" y="88"/>
                </a:lnTo>
                <a:lnTo>
                  <a:pt x="495" y="103"/>
                </a:lnTo>
                <a:lnTo>
                  <a:pt x="502" y="97"/>
                </a:lnTo>
                <a:lnTo>
                  <a:pt x="502" y="96"/>
                </a:lnTo>
                <a:lnTo>
                  <a:pt x="507" y="93"/>
                </a:lnTo>
                <a:lnTo>
                  <a:pt x="509" y="89"/>
                </a:lnTo>
                <a:lnTo>
                  <a:pt x="510" y="89"/>
                </a:lnTo>
                <a:lnTo>
                  <a:pt x="511" y="88"/>
                </a:lnTo>
                <a:lnTo>
                  <a:pt x="513" y="86"/>
                </a:lnTo>
                <a:lnTo>
                  <a:pt x="535" y="101"/>
                </a:lnTo>
                <a:lnTo>
                  <a:pt x="554" y="109"/>
                </a:lnTo>
                <a:lnTo>
                  <a:pt x="559" y="111"/>
                </a:lnTo>
                <a:lnTo>
                  <a:pt x="564" y="112"/>
                </a:lnTo>
                <a:lnTo>
                  <a:pt x="568" y="115"/>
                </a:lnTo>
                <a:lnTo>
                  <a:pt x="584" y="130"/>
                </a:lnTo>
                <a:lnTo>
                  <a:pt x="597" y="143"/>
                </a:lnTo>
                <a:lnTo>
                  <a:pt x="603" y="148"/>
                </a:lnTo>
                <a:lnTo>
                  <a:pt x="603" y="156"/>
                </a:lnTo>
                <a:lnTo>
                  <a:pt x="610" y="154"/>
                </a:lnTo>
                <a:lnTo>
                  <a:pt x="624" y="151"/>
                </a:lnTo>
                <a:lnTo>
                  <a:pt x="625" y="156"/>
                </a:lnTo>
                <a:lnTo>
                  <a:pt x="612" y="161"/>
                </a:lnTo>
                <a:lnTo>
                  <a:pt x="604" y="163"/>
                </a:lnTo>
                <a:lnTo>
                  <a:pt x="597" y="165"/>
                </a:lnTo>
                <a:lnTo>
                  <a:pt x="596" y="168"/>
                </a:lnTo>
                <a:lnTo>
                  <a:pt x="593" y="172"/>
                </a:lnTo>
                <a:lnTo>
                  <a:pt x="590" y="174"/>
                </a:lnTo>
                <a:lnTo>
                  <a:pt x="584" y="177"/>
                </a:lnTo>
                <a:lnTo>
                  <a:pt x="573" y="180"/>
                </a:lnTo>
                <a:lnTo>
                  <a:pt x="567" y="182"/>
                </a:lnTo>
                <a:lnTo>
                  <a:pt x="564" y="182"/>
                </a:lnTo>
                <a:lnTo>
                  <a:pt x="564" y="187"/>
                </a:lnTo>
                <a:lnTo>
                  <a:pt x="562" y="187"/>
                </a:lnTo>
                <a:lnTo>
                  <a:pt x="562" y="189"/>
                </a:lnTo>
                <a:lnTo>
                  <a:pt x="562" y="193"/>
                </a:lnTo>
                <a:lnTo>
                  <a:pt x="563" y="193"/>
                </a:lnTo>
                <a:lnTo>
                  <a:pt x="562" y="194"/>
                </a:lnTo>
                <a:lnTo>
                  <a:pt x="561" y="196"/>
                </a:lnTo>
                <a:lnTo>
                  <a:pt x="560" y="196"/>
                </a:lnTo>
                <a:lnTo>
                  <a:pt x="561" y="196"/>
                </a:lnTo>
                <a:lnTo>
                  <a:pt x="562" y="198"/>
                </a:lnTo>
                <a:lnTo>
                  <a:pt x="560" y="202"/>
                </a:lnTo>
                <a:lnTo>
                  <a:pt x="562" y="202"/>
                </a:lnTo>
                <a:lnTo>
                  <a:pt x="562" y="203"/>
                </a:lnTo>
                <a:lnTo>
                  <a:pt x="561" y="209"/>
                </a:lnTo>
                <a:lnTo>
                  <a:pt x="560" y="214"/>
                </a:lnTo>
                <a:lnTo>
                  <a:pt x="559" y="216"/>
                </a:lnTo>
                <a:lnTo>
                  <a:pt x="559" y="220"/>
                </a:lnTo>
                <a:lnTo>
                  <a:pt x="559" y="222"/>
                </a:lnTo>
                <a:lnTo>
                  <a:pt x="559" y="224"/>
                </a:lnTo>
                <a:lnTo>
                  <a:pt x="558" y="230"/>
                </a:lnTo>
                <a:lnTo>
                  <a:pt x="558" y="231"/>
                </a:lnTo>
                <a:lnTo>
                  <a:pt x="558" y="234"/>
                </a:lnTo>
                <a:lnTo>
                  <a:pt x="558" y="235"/>
                </a:lnTo>
                <a:lnTo>
                  <a:pt x="556" y="236"/>
                </a:lnTo>
                <a:lnTo>
                  <a:pt x="556" y="238"/>
                </a:lnTo>
                <a:lnTo>
                  <a:pt x="558" y="239"/>
                </a:lnTo>
                <a:lnTo>
                  <a:pt x="556" y="240"/>
                </a:lnTo>
                <a:lnTo>
                  <a:pt x="555" y="240"/>
                </a:lnTo>
                <a:lnTo>
                  <a:pt x="554" y="240"/>
                </a:lnTo>
                <a:lnTo>
                  <a:pt x="554" y="241"/>
                </a:lnTo>
                <a:lnTo>
                  <a:pt x="553" y="241"/>
                </a:lnTo>
                <a:lnTo>
                  <a:pt x="552" y="241"/>
                </a:lnTo>
                <a:lnTo>
                  <a:pt x="552" y="243"/>
                </a:lnTo>
                <a:lnTo>
                  <a:pt x="552" y="244"/>
                </a:lnTo>
                <a:lnTo>
                  <a:pt x="545" y="246"/>
                </a:lnTo>
                <a:lnTo>
                  <a:pt x="544" y="247"/>
                </a:lnTo>
                <a:lnTo>
                  <a:pt x="539" y="248"/>
                </a:lnTo>
                <a:lnTo>
                  <a:pt x="539" y="249"/>
                </a:lnTo>
                <a:lnTo>
                  <a:pt x="538" y="249"/>
                </a:lnTo>
                <a:lnTo>
                  <a:pt x="537" y="249"/>
                </a:lnTo>
                <a:lnTo>
                  <a:pt x="536" y="249"/>
                </a:lnTo>
                <a:lnTo>
                  <a:pt x="535" y="249"/>
                </a:lnTo>
                <a:lnTo>
                  <a:pt x="534" y="249"/>
                </a:lnTo>
                <a:lnTo>
                  <a:pt x="528" y="249"/>
                </a:lnTo>
                <a:lnTo>
                  <a:pt x="527" y="249"/>
                </a:lnTo>
                <a:lnTo>
                  <a:pt x="526" y="249"/>
                </a:lnTo>
                <a:lnTo>
                  <a:pt x="521" y="249"/>
                </a:lnTo>
                <a:lnTo>
                  <a:pt x="518" y="249"/>
                </a:lnTo>
                <a:lnTo>
                  <a:pt x="517" y="249"/>
                </a:lnTo>
                <a:lnTo>
                  <a:pt x="517" y="248"/>
                </a:lnTo>
                <a:lnTo>
                  <a:pt x="517" y="249"/>
                </a:lnTo>
                <a:lnTo>
                  <a:pt x="516" y="249"/>
                </a:lnTo>
                <a:lnTo>
                  <a:pt x="515" y="249"/>
                </a:lnTo>
                <a:lnTo>
                  <a:pt x="513" y="249"/>
                </a:lnTo>
                <a:lnTo>
                  <a:pt x="512" y="249"/>
                </a:lnTo>
                <a:lnTo>
                  <a:pt x="511" y="249"/>
                </a:lnTo>
                <a:lnTo>
                  <a:pt x="511" y="252"/>
                </a:lnTo>
                <a:lnTo>
                  <a:pt x="510" y="252"/>
                </a:lnTo>
                <a:lnTo>
                  <a:pt x="509" y="252"/>
                </a:lnTo>
                <a:lnTo>
                  <a:pt x="508" y="253"/>
                </a:lnTo>
                <a:lnTo>
                  <a:pt x="507" y="253"/>
                </a:lnTo>
                <a:lnTo>
                  <a:pt x="504" y="254"/>
                </a:lnTo>
                <a:lnTo>
                  <a:pt x="502" y="255"/>
                </a:lnTo>
                <a:lnTo>
                  <a:pt x="501" y="256"/>
                </a:lnTo>
                <a:lnTo>
                  <a:pt x="499" y="257"/>
                </a:lnTo>
                <a:lnTo>
                  <a:pt x="496" y="260"/>
                </a:lnTo>
                <a:lnTo>
                  <a:pt x="496" y="261"/>
                </a:lnTo>
                <a:lnTo>
                  <a:pt x="498" y="262"/>
                </a:lnTo>
                <a:lnTo>
                  <a:pt x="496" y="262"/>
                </a:lnTo>
                <a:lnTo>
                  <a:pt x="495" y="263"/>
                </a:lnTo>
                <a:lnTo>
                  <a:pt x="494" y="264"/>
                </a:lnTo>
                <a:lnTo>
                  <a:pt x="493" y="268"/>
                </a:lnTo>
                <a:lnTo>
                  <a:pt x="492" y="270"/>
                </a:lnTo>
                <a:lnTo>
                  <a:pt x="491" y="270"/>
                </a:lnTo>
                <a:lnTo>
                  <a:pt x="491" y="271"/>
                </a:lnTo>
                <a:lnTo>
                  <a:pt x="491" y="272"/>
                </a:lnTo>
                <a:lnTo>
                  <a:pt x="491" y="273"/>
                </a:lnTo>
                <a:lnTo>
                  <a:pt x="490" y="274"/>
                </a:lnTo>
                <a:lnTo>
                  <a:pt x="490" y="276"/>
                </a:lnTo>
                <a:lnTo>
                  <a:pt x="489" y="277"/>
                </a:lnTo>
                <a:lnTo>
                  <a:pt x="487" y="279"/>
                </a:lnTo>
                <a:lnTo>
                  <a:pt x="490" y="281"/>
                </a:lnTo>
                <a:lnTo>
                  <a:pt x="492" y="283"/>
                </a:lnTo>
                <a:lnTo>
                  <a:pt x="496" y="288"/>
                </a:lnTo>
                <a:lnTo>
                  <a:pt x="498" y="290"/>
                </a:lnTo>
                <a:lnTo>
                  <a:pt x="500" y="293"/>
                </a:lnTo>
                <a:lnTo>
                  <a:pt x="502" y="295"/>
                </a:lnTo>
                <a:lnTo>
                  <a:pt x="504" y="297"/>
                </a:lnTo>
                <a:lnTo>
                  <a:pt x="506" y="297"/>
                </a:lnTo>
                <a:lnTo>
                  <a:pt x="509" y="301"/>
                </a:lnTo>
                <a:lnTo>
                  <a:pt x="515" y="306"/>
                </a:lnTo>
                <a:lnTo>
                  <a:pt x="516" y="306"/>
                </a:lnTo>
                <a:lnTo>
                  <a:pt x="517" y="307"/>
                </a:lnTo>
                <a:lnTo>
                  <a:pt x="518" y="308"/>
                </a:lnTo>
                <a:lnTo>
                  <a:pt x="519" y="310"/>
                </a:lnTo>
                <a:lnTo>
                  <a:pt x="521" y="311"/>
                </a:lnTo>
                <a:lnTo>
                  <a:pt x="523" y="312"/>
                </a:lnTo>
                <a:lnTo>
                  <a:pt x="525" y="312"/>
                </a:lnTo>
                <a:lnTo>
                  <a:pt x="526" y="313"/>
                </a:lnTo>
                <a:lnTo>
                  <a:pt x="529" y="308"/>
                </a:lnTo>
                <a:lnTo>
                  <a:pt x="533" y="305"/>
                </a:lnTo>
                <a:lnTo>
                  <a:pt x="539" y="295"/>
                </a:lnTo>
                <a:lnTo>
                  <a:pt x="539" y="293"/>
                </a:lnTo>
                <a:lnTo>
                  <a:pt x="541" y="289"/>
                </a:lnTo>
                <a:lnTo>
                  <a:pt x="542" y="288"/>
                </a:lnTo>
                <a:lnTo>
                  <a:pt x="543" y="288"/>
                </a:lnTo>
                <a:lnTo>
                  <a:pt x="546" y="287"/>
                </a:lnTo>
                <a:lnTo>
                  <a:pt x="550" y="286"/>
                </a:lnTo>
                <a:lnTo>
                  <a:pt x="551" y="287"/>
                </a:lnTo>
                <a:lnTo>
                  <a:pt x="552" y="287"/>
                </a:lnTo>
                <a:lnTo>
                  <a:pt x="553" y="287"/>
                </a:lnTo>
                <a:lnTo>
                  <a:pt x="554" y="288"/>
                </a:lnTo>
                <a:lnTo>
                  <a:pt x="555" y="289"/>
                </a:lnTo>
                <a:lnTo>
                  <a:pt x="556" y="291"/>
                </a:lnTo>
                <a:lnTo>
                  <a:pt x="558" y="293"/>
                </a:lnTo>
                <a:lnTo>
                  <a:pt x="559" y="296"/>
                </a:lnTo>
                <a:lnTo>
                  <a:pt x="563" y="299"/>
                </a:lnTo>
                <a:lnTo>
                  <a:pt x="568" y="303"/>
                </a:lnTo>
                <a:lnTo>
                  <a:pt x="570" y="304"/>
                </a:lnTo>
                <a:lnTo>
                  <a:pt x="575" y="306"/>
                </a:lnTo>
                <a:lnTo>
                  <a:pt x="576" y="306"/>
                </a:lnTo>
                <a:lnTo>
                  <a:pt x="578" y="308"/>
                </a:lnTo>
                <a:lnTo>
                  <a:pt x="578" y="310"/>
                </a:lnTo>
                <a:lnTo>
                  <a:pt x="579" y="310"/>
                </a:lnTo>
                <a:lnTo>
                  <a:pt x="579" y="311"/>
                </a:lnTo>
                <a:lnTo>
                  <a:pt x="580" y="311"/>
                </a:lnTo>
                <a:lnTo>
                  <a:pt x="581" y="311"/>
                </a:lnTo>
                <a:lnTo>
                  <a:pt x="581" y="312"/>
                </a:lnTo>
                <a:lnTo>
                  <a:pt x="584" y="312"/>
                </a:lnTo>
                <a:lnTo>
                  <a:pt x="585" y="312"/>
                </a:lnTo>
                <a:lnTo>
                  <a:pt x="585" y="313"/>
                </a:lnTo>
                <a:lnTo>
                  <a:pt x="586" y="314"/>
                </a:lnTo>
                <a:lnTo>
                  <a:pt x="588" y="314"/>
                </a:lnTo>
                <a:lnTo>
                  <a:pt x="592" y="318"/>
                </a:lnTo>
                <a:lnTo>
                  <a:pt x="593" y="319"/>
                </a:lnTo>
                <a:lnTo>
                  <a:pt x="595" y="320"/>
                </a:lnTo>
                <a:lnTo>
                  <a:pt x="595" y="322"/>
                </a:lnTo>
                <a:lnTo>
                  <a:pt x="596" y="323"/>
                </a:lnTo>
                <a:lnTo>
                  <a:pt x="597" y="324"/>
                </a:lnTo>
                <a:lnTo>
                  <a:pt x="598" y="324"/>
                </a:lnTo>
                <a:lnTo>
                  <a:pt x="603" y="324"/>
                </a:lnTo>
                <a:lnTo>
                  <a:pt x="606" y="327"/>
                </a:lnTo>
                <a:lnTo>
                  <a:pt x="607" y="327"/>
                </a:lnTo>
                <a:lnTo>
                  <a:pt x="611" y="327"/>
                </a:lnTo>
                <a:lnTo>
                  <a:pt x="612" y="328"/>
                </a:lnTo>
                <a:lnTo>
                  <a:pt x="613" y="328"/>
                </a:lnTo>
                <a:lnTo>
                  <a:pt x="615" y="329"/>
                </a:lnTo>
                <a:lnTo>
                  <a:pt x="618" y="330"/>
                </a:lnTo>
                <a:lnTo>
                  <a:pt x="619" y="331"/>
                </a:lnTo>
                <a:lnTo>
                  <a:pt x="621" y="332"/>
                </a:lnTo>
                <a:lnTo>
                  <a:pt x="622" y="333"/>
                </a:lnTo>
                <a:lnTo>
                  <a:pt x="627" y="337"/>
                </a:lnTo>
                <a:lnTo>
                  <a:pt x="629" y="338"/>
                </a:lnTo>
                <a:lnTo>
                  <a:pt x="629" y="339"/>
                </a:lnTo>
                <a:lnTo>
                  <a:pt x="633" y="339"/>
                </a:lnTo>
                <a:lnTo>
                  <a:pt x="634" y="341"/>
                </a:lnTo>
                <a:lnTo>
                  <a:pt x="636" y="341"/>
                </a:lnTo>
                <a:lnTo>
                  <a:pt x="640" y="344"/>
                </a:lnTo>
                <a:lnTo>
                  <a:pt x="641" y="345"/>
                </a:lnTo>
                <a:lnTo>
                  <a:pt x="642" y="345"/>
                </a:lnTo>
                <a:lnTo>
                  <a:pt x="645" y="346"/>
                </a:lnTo>
                <a:lnTo>
                  <a:pt x="648" y="349"/>
                </a:lnTo>
                <a:lnTo>
                  <a:pt x="649" y="350"/>
                </a:lnTo>
                <a:lnTo>
                  <a:pt x="649" y="352"/>
                </a:lnTo>
                <a:lnTo>
                  <a:pt x="650" y="352"/>
                </a:lnTo>
                <a:lnTo>
                  <a:pt x="650" y="353"/>
                </a:lnTo>
                <a:lnTo>
                  <a:pt x="651" y="353"/>
                </a:lnTo>
                <a:lnTo>
                  <a:pt x="653" y="353"/>
                </a:lnTo>
                <a:lnTo>
                  <a:pt x="654" y="355"/>
                </a:lnTo>
                <a:lnTo>
                  <a:pt x="655" y="355"/>
                </a:lnTo>
                <a:lnTo>
                  <a:pt x="656" y="356"/>
                </a:lnTo>
                <a:lnTo>
                  <a:pt x="667" y="363"/>
                </a:lnTo>
                <a:lnTo>
                  <a:pt x="670" y="364"/>
                </a:lnTo>
                <a:lnTo>
                  <a:pt x="672" y="365"/>
                </a:lnTo>
                <a:lnTo>
                  <a:pt x="673" y="366"/>
                </a:lnTo>
                <a:lnTo>
                  <a:pt x="674" y="368"/>
                </a:lnTo>
                <a:lnTo>
                  <a:pt x="699" y="389"/>
                </a:lnTo>
                <a:lnTo>
                  <a:pt x="708" y="397"/>
                </a:lnTo>
                <a:lnTo>
                  <a:pt x="709" y="397"/>
                </a:lnTo>
                <a:close/>
                <a:moveTo>
                  <a:pt x="29" y="344"/>
                </a:moveTo>
                <a:lnTo>
                  <a:pt x="30" y="344"/>
                </a:lnTo>
                <a:lnTo>
                  <a:pt x="32" y="343"/>
                </a:lnTo>
                <a:lnTo>
                  <a:pt x="33" y="343"/>
                </a:lnTo>
                <a:lnTo>
                  <a:pt x="32" y="341"/>
                </a:lnTo>
                <a:lnTo>
                  <a:pt x="32" y="340"/>
                </a:lnTo>
                <a:lnTo>
                  <a:pt x="30" y="340"/>
                </a:lnTo>
                <a:lnTo>
                  <a:pt x="30" y="339"/>
                </a:lnTo>
                <a:lnTo>
                  <a:pt x="30" y="338"/>
                </a:lnTo>
                <a:lnTo>
                  <a:pt x="30" y="337"/>
                </a:lnTo>
                <a:lnTo>
                  <a:pt x="30" y="336"/>
                </a:lnTo>
                <a:lnTo>
                  <a:pt x="28" y="337"/>
                </a:lnTo>
                <a:lnTo>
                  <a:pt x="28" y="338"/>
                </a:lnTo>
                <a:lnTo>
                  <a:pt x="26" y="340"/>
                </a:lnTo>
                <a:lnTo>
                  <a:pt x="25" y="343"/>
                </a:lnTo>
                <a:lnTo>
                  <a:pt x="24" y="345"/>
                </a:lnTo>
                <a:lnTo>
                  <a:pt x="23" y="345"/>
                </a:lnTo>
                <a:lnTo>
                  <a:pt x="26" y="344"/>
                </a:lnTo>
                <a:lnTo>
                  <a:pt x="27" y="344"/>
                </a:lnTo>
                <a:lnTo>
                  <a:pt x="28" y="344"/>
                </a:lnTo>
                <a:lnTo>
                  <a:pt x="29" y="34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867" name="Freeform 228">
            <a:extLst>
              <a:ext uri="{FF2B5EF4-FFF2-40B4-BE49-F238E27FC236}">
                <a16:creationId xmlns:a16="http://schemas.microsoft.com/office/drawing/2014/main" id="{A47470C1-83D7-4EE0-F9AE-0C8AA5BB8624}"/>
              </a:ext>
            </a:extLst>
          </p:cNvPr>
          <p:cNvSpPr>
            <a:spLocks/>
          </p:cNvSpPr>
          <p:nvPr/>
        </p:nvSpPr>
        <p:spPr bwMode="auto">
          <a:xfrm>
            <a:off x="2491656" y="2127770"/>
            <a:ext cx="671513" cy="655638"/>
          </a:xfrm>
          <a:custGeom>
            <a:avLst/>
            <a:gdLst>
              <a:gd name="T0" fmla="*/ 420 w 423"/>
              <a:gd name="T1" fmla="*/ 109 h 413"/>
              <a:gd name="T2" fmla="*/ 418 w 423"/>
              <a:gd name="T3" fmla="*/ 151 h 413"/>
              <a:gd name="T4" fmla="*/ 414 w 423"/>
              <a:gd name="T5" fmla="*/ 166 h 413"/>
              <a:gd name="T6" fmla="*/ 407 w 423"/>
              <a:gd name="T7" fmla="*/ 177 h 413"/>
              <a:gd name="T8" fmla="*/ 385 w 423"/>
              <a:gd name="T9" fmla="*/ 182 h 413"/>
              <a:gd name="T10" fmla="*/ 373 w 423"/>
              <a:gd name="T11" fmla="*/ 200 h 413"/>
              <a:gd name="T12" fmla="*/ 385 w 423"/>
              <a:gd name="T13" fmla="*/ 226 h 413"/>
              <a:gd name="T14" fmla="*/ 410 w 423"/>
              <a:gd name="T15" fmla="*/ 229 h 413"/>
              <a:gd name="T16" fmla="*/ 408 w 423"/>
              <a:gd name="T17" fmla="*/ 257 h 413"/>
              <a:gd name="T18" fmla="*/ 395 w 423"/>
              <a:gd name="T19" fmla="*/ 276 h 413"/>
              <a:gd name="T20" fmla="*/ 372 w 423"/>
              <a:gd name="T21" fmla="*/ 304 h 413"/>
              <a:gd name="T22" fmla="*/ 382 w 423"/>
              <a:gd name="T23" fmla="*/ 316 h 413"/>
              <a:gd name="T24" fmla="*/ 383 w 423"/>
              <a:gd name="T25" fmla="*/ 342 h 413"/>
              <a:gd name="T26" fmla="*/ 363 w 423"/>
              <a:gd name="T27" fmla="*/ 367 h 413"/>
              <a:gd name="T28" fmla="*/ 343 w 423"/>
              <a:gd name="T29" fmla="*/ 368 h 413"/>
              <a:gd name="T30" fmla="*/ 320 w 423"/>
              <a:gd name="T31" fmla="*/ 368 h 413"/>
              <a:gd name="T32" fmla="*/ 290 w 423"/>
              <a:gd name="T33" fmla="*/ 404 h 413"/>
              <a:gd name="T34" fmla="*/ 280 w 423"/>
              <a:gd name="T35" fmla="*/ 404 h 413"/>
              <a:gd name="T36" fmla="*/ 235 w 423"/>
              <a:gd name="T37" fmla="*/ 404 h 413"/>
              <a:gd name="T38" fmla="*/ 192 w 423"/>
              <a:gd name="T39" fmla="*/ 404 h 413"/>
              <a:gd name="T40" fmla="*/ 179 w 423"/>
              <a:gd name="T41" fmla="*/ 394 h 413"/>
              <a:gd name="T42" fmla="*/ 144 w 423"/>
              <a:gd name="T43" fmla="*/ 394 h 413"/>
              <a:gd name="T44" fmla="*/ 108 w 423"/>
              <a:gd name="T45" fmla="*/ 397 h 413"/>
              <a:gd name="T46" fmla="*/ 91 w 423"/>
              <a:gd name="T47" fmla="*/ 394 h 413"/>
              <a:gd name="T48" fmla="*/ 81 w 423"/>
              <a:gd name="T49" fmla="*/ 368 h 413"/>
              <a:gd name="T50" fmla="*/ 71 w 423"/>
              <a:gd name="T51" fmla="*/ 338 h 413"/>
              <a:gd name="T52" fmla="*/ 95 w 423"/>
              <a:gd name="T53" fmla="*/ 292 h 413"/>
              <a:gd name="T54" fmla="*/ 104 w 423"/>
              <a:gd name="T55" fmla="*/ 269 h 413"/>
              <a:gd name="T56" fmla="*/ 107 w 423"/>
              <a:gd name="T57" fmla="*/ 245 h 413"/>
              <a:gd name="T58" fmla="*/ 92 w 423"/>
              <a:gd name="T59" fmla="*/ 231 h 413"/>
              <a:gd name="T60" fmla="*/ 73 w 423"/>
              <a:gd name="T61" fmla="*/ 238 h 413"/>
              <a:gd name="T62" fmla="*/ 52 w 423"/>
              <a:gd name="T63" fmla="*/ 238 h 413"/>
              <a:gd name="T64" fmla="*/ 35 w 423"/>
              <a:gd name="T65" fmla="*/ 238 h 413"/>
              <a:gd name="T66" fmla="*/ 21 w 423"/>
              <a:gd name="T67" fmla="*/ 231 h 413"/>
              <a:gd name="T68" fmla="*/ 0 w 423"/>
              <a:gd name="T69" fmla="*/ 203 h 413"/>
              <a:gd name="T70" fmla="*/ 5 w 423"/>
              <a:gd name="T71" fmla="*/ 156 h 413"/>
              <a:gd name="T72" fmla="*/ 14 w 423"/>
              <a:gd name="T73" fmla="*/ 142 h 413"/>
              <a:gd name="T74" fmla="*/ 23 w 423"/>
              <a:gd name="T75" fmla="*/ 120 h 413"/>
              <a:gd name="T76" fmla="*/ 39 w 423"/>
              <a:gd name="T77" fmla="*/ 109 h 413"/>
              <a:gd name="T78" fmla="*/ 50 w 423"/>
              <a:gd name="T79" fmla="*/ 117 h 413"/>
              <a:gd name="T80" fmla="*/ 71 w 423"/>
              <a:gd name="T81" fmla="*/ 109 h 413"/>
              <a:gd name="T82" fmla="*/ 93 w 423"/>
              <a:gd name="T83" fmla="*/ 109 h 413"/>
              <a:gd name="T84" fmla="*/ 112 w 423"/>
              <a:gd name="T85" fmla="*/ 109 h 413"/>
              <a:gd name="T86" fmla="*/ 121 w 423"/>
              <a:gd name="T87" fmla="*/ 120 h 413"/>
              <a:gd name="T88" fmla="*/ 136 w 423"/>
              <a:gd name="T89" fmla="*/ 123 h 413"/>
              <a:gd name="T90" fmla="*/ 152 w 423"/>
              <a:gd name="T91" fmla="*/ 84 h 413"/>
              <a:gd name="T92" fmla="*/ 152 w 423"/>
              <a:gd name="T93" fmla="*/ 67 h 413"/>
              <a:gd name="T94" fmla="*/ 160 w 423"/>
              <a:gd name="T95" fmla="*/ 51 h 413"/>
              <a:gd name="T96" fmla="*/ 183 w 423"/>
              <a:gd name="T97" fmla="*/ 68 h 413"/>
              <a:gd name="T98" fmla="*/ 198 w 423"/>
              <a:gd name="T99" fmla="*/ 43 h 413"/>
              <a:gd name="T100" fmla="*/ 211 w 423"/>
              <a:gd name="T101" fmla="*/ 39 h 413"/>
              <a:gd name="T102" fmla="*/ 222 w 423"/>
              <a:gd name="T103" fmla="*/ 10 h 413"/>
              <a:gd name="T104" fmla="*/ 236 w 423"/>
              <a:gd name="T105" fmla="*/ 7 h 413"/>
              <a:gd name="T106" fmla="*/ 253 w 423"/>
              <a:gd name="T107" fmla="*/ 25 h 413"/>
              <a:gd name="T108" fmla="*/ 272 w 423"/>
              <a:gd name="T109" fmla="*/ 25 h 413"/>
              <a:gd name="T110" fmla="*/ 285 w 423"/>
              <a:gd name="T111" fmla="*/ 32 h 413"/>
              <a:gd name="T112" fmla="*/ 306 w 423"/>
              <a:gd name="T113" fmla="*/ 41 h 413"/>
              <a:gd name="T114" fmla="*/ 324 w 423"/>
              <a:gd name="T115" fmla="*/ 34 h 413"/>
              <a:gd name="T116" fmla="*/ 354 w 423"/>
              <a:gd name="T117" fmla="*/ 41 h 413"/>
              <a:gd name="T118" fmla="*/ 386 w 423"/>
              <a:gd name="T119" fmla="*/ 32 h 413"/>
              <a:gd name="T120" fmla="*/ 392 w 423"/>
              <a:gd name="T121" fmla="*/ 40 h 413"/>
              <a:gd name="T122" fmla="*/ 403 w 423"/>
              <a:gd name="T123" fmla="*/ 49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3" h="413">
                <a:moveTo>
                  <a:pt x="418" y="50"/>
                </a:moveTo>
                <a:lnTo>
                  <a:pt x="418" y="60"/>
                </a:lnTo>
                <a:lnTo>
                  <a:pt x="418" y="76"/>
                </a:lnTo>
                <a:lnTo>
                  <a:pt x="418" y="77"/>
                </a:lnTo>
                <a:lnTo>
                  <a:pt x="418" y="92"/>
                </a:lnTo>
                <a:lnTo>
                  <a:pt x="418" y="102"/>
                </a:lnTo>
                <a:lnTo>
                  <a:pt x="418" y="104"/>
                </a:lnTo>
                <a:lnTo>
                  <a:pt x="418" y="107"/>
                </a:lnTo>
                <a:lnTo>
                  <a:pt x="418" y="108"/>
                </a:lnTo>
                <a:lnTo>
                  <a:pt x="418" y="109"/>
                </a:lnTo>
                <a:lnTo>
                  <a:pt x="419" y="109"/>
                </a:lnTo>
                <a:lnTo>
                  <a:pt x="420" y="109"/>
                </a:lnTo>
                <a:lnTo>
                  <a:pt x="421" y="111"/>
                </a:lnTo>
                <a:lnTo>
                  <a:pt x="423" y="112"/>
                </a:lnTo>
                <a:lnTo>
                  <a:pt x="423" y="115"/>
                </a:lnTo>
                <a:lnTo>
                  <a:pt x="423" y="117"/>
                </a:lnTo>
                <a:lnTo>
                  <a:pt x="421" y="118"/>
                </a:lnTo>
                <a:lnTo>
                  <a:pt x="420" y="119"/>
                </a:lnTo>
                <a:lnTo>
                  <a:pt x="420" y="122"/>
                </a:lnTo>
                <a:lnTo>
                  <a:pt x="419" y="125"/>
                </a:lnTo>
                <a:lnTo>
                  <a:pt x="419" y="126"/>
                </a:lnTo>
                <a:lnTo>
                  <a:pt x="418" y="145"/>
                </a:lnTo>
                <a:lnTo>
                  <a:pt x="418" y="146"/>
                </a:lnTo>
                <a:lnTo>
                  <a:pt x="418" y="151"/>
                </a:lnTo>
                <a:lnTo>
                  <a:pt x="418" y="153"/>
                </a:lnTo>
                <a:lnTo>
                  <a:pt x="418" y="154"/>
                </a:lnTo>
                <a:lnTo>
                  <a:pt x="417" y="154"/>
                </a:lnTo>
                <a:lnTo>
                  <a:pt x="416" y="154"/>
                </a:lnTo>
                <a:lnTo>
                  <a:pt x="415" y="154"/>
                </a:lnTo>
                <a:lnTo>
                  <a:pt x="415" y="160"/>
                </a:lnTo>
                <a:lnTo>
                  <a:pt x="415" y="161"/>
                </a:lnTo>
                <a:lnTo>
                  <a:pt x="415" y="162"/>
                </a:lnTo>
                <a:lnTo>
                  <a:pt x="415" y="164"/>
                </a:lnTo>
                <a:lnTo>
                  <a:pt x="415" y="165"/>
                </a:lnTo>
                <a:lnTo>
                  <a:pt x="415" y="166"/>
                </a:lnTo>
                <a:lnTo>
                  <a:pt x="414" y="166"/>
                </a:lnTo>
                <a:lnTo>
                  <a:pt x="412" y="166"/>
                </a:lnTo>
                <a:lnTo>
                  <a:pt x="411" y="166"/>
                </a:lnTo>
                <a:lnTo>
                  <a:pt x="409" y="166"/>
                </a:lnTo>
                <a:lnTo>
                  <a:pt x="408" y="166"/>
                </a:lnTo>
                <a:lnTo>
                  <a:pt x="408" y="167"/>
                </a:lnTo>
                <a:lnTo>
                  <a:pt x="408" y="168"/>
                </a:lnTo>
                <a:lnTo>
                  <a:pt x="408" y="169"/>
                </a:lnTo>
                <a:lnTo>
                  <a:pt x="404" y="169"/>
                </a:lnTo>
                <a:lnTo>
                  <a:pt x="404" y="171"/>
                </a:lnTo>
                <a:lnTo>
                  <a:pt x="404" y="173"/>
                </a:lnTo>
                <a:lnTo>
                  <a:pt x="407" y="173"/>
                </a:lnTo>
                <a:lnTo>
                  <a:pt x="407" y="177"/>
                </a:lnTo>
                <a:lnTo>
                  <a:pt x="408" y="177"/>
                </a:lnTo>
                <a:lnTo>
                  <a:pt x="409" y="177"/>
                </a:lnTo>
                <a:lnTo>
                  <a:pt x="409" y="178"/>
                </a:lnTo>
                <a:lnTo>
                  <a:pt x="409" y="181"/>
                </a:lnTo>
                <a:lnTo>
                  <a:pt x="401" y="181"/>
                </a:lnTo>
                <a:lnTo>
                  <a:pt x="401" y="182"/>
                </a:lnTo>
                <a:lnTo>
                  <a:pt x="397" y="182"/>
                </a:lnTo>
                <a:lnTo>
                  <a:pt x="393" y="182"/>
                </a:lnTo>
                <a:lnTo>
                  <a:pt x="393" y="186"/>
                </a:lnTo>
                <a:lnTo>
                  <a:pt x="389" y="185"/>
                </a:lnTo>
                <a:lnTo>
                  <a:pt x="386" y="183"/>
                </a:lnTo>
                <a:lnTo>
                  <a:pt x="385" y="182"/>
                </a:lnTo>
                <a:lnTo>
                  <a:pt x="385" y="183"/>
                </a:lnTo>
                <a:lnTo>
                  <a:pt x="385" y="184"/>
                </a:lnTo>
                <a:lnTo>
                  <a:pt x="385" y="189"/>
                </a:lnTo>
                <a:lnTo>
                  <a:pt x="384" y="189"/>
                </a:lnTo>
                <a:lnTo>
                  <a:pt x="381" y="189"/>
                </a:lnTo>
                <a:lnTo>
                  <a:pt x="378" y="189"/>
                </a:lnTo>
                <a:lnTo>
                  <a:pt x="377" y="189"/>
                </a:lnTo>
                <a:lnTo>
                  <a:pt x="376" y="189"/>
                </a:lnTo>
                <a:lnTo>
                  <a:pt x="375" y="189"/>
                </a:lnTo>
                <a:lnTo>
                  <a:pt x="374" y="189"/>
                </a:lnTo>
                <a:lnTo>
                  <a:pt x="373" y="189"/>
                </a:lnTo>
                <a:lnTo>
                  <a:pt x="373" y="200"/>
                </a:lnTo>
                <a:lnTo>
                  <a:pt x="373" y="203"/>
                </a:lnTo>
                <a:lnTo>
                  <a:pt x="378" y="203"/>
                </a:lnTo>
                <a:lnTo>
                  <a:pt x="378" y="204"/>
                </a:lnTo>
                <a:lnTo>
                  <a:pt x="378" y="207"/>
                </a:lnTo>
                <a:lnTo>
                  <a:pt x="378" y="208"/>
                </a:lnTo>
                <a:lnTo>
                  <a:pt x="378" y="213"/>
                </a:lnTo>
                <a:lnTo>
                  <a:pt x="377" y="213"/>
                </a:lnTo>
                <a:lnTo>
                  <a:pt x="377" y="225"/>
                </a:lnTo>
                <a:lnTo>
                  <a:pt x="377" y="226"/>
                </a:lnTo>
                <a:lnTo>
                  <a:pt x="381" y="226"/>
                </a:lnTo>
                <a:lnTo>
                  <a:pt x="382" y="226"/>
                </a:lnTo>
                <a:lnTo>
                  <a:pt x="385" y="226"/>
                </a:lnTo>
                <a:lnTo>
                  <a:pt x="389" y="226"/>
                </a:lnTo>
                <a:lnTo>
                  <a:pt x="391" y="226"/>
                </a:lnTo>
                <a:lnTo>
                  <a:pt x="394" y="226"/>
                </a:lnTo>
                <a:lnTo>
                  <a:pt x="398" y="226"/>
                </a:lnTo>
                <a:lnTo>
                  <a:pt x="399" y="226"/>
                </a:lnTo>
                <a:lnTo>
                  <a:pt x="401" y="226"/>
                </a:lnTo>
                <a:lnTo>
                  <a:pt x="403" y="226"/>
                </a:lnTo>
                <a:lnTo>
                  <a:pt x="408" y="226"/>
                </a:lnTo>
                <a:lnTo>
                  <a:pt x="409" y="226"/>
                </a:lnTo>
                <a:lnTo>
                  <a:pt x="410" y="226"/>
                </a:lnTo>
                <a:lnTo>
                  <a:pt x="410" y="228"/>
                </a:lnTo>
                <a:lnTo>
                  <a:pt x="410" y="229"/>
                </a:lnTo>
                <a:lnTo>
                  <a:pt x="410" y="232"/>
                </a:lnTo>
                <a:lnTo>
                  <a:pt x="410" y="233"/>
                </a:lnTo>
                <a:lnTo>
                  <a:pt x="410" y="234"/>
                </a:lnTo>
                <a:lnTo>
                  <a:pt x="410" y="240"/>
                </a:lnTo>
                <a:lnTo>
                  <a:pt x="409" y="244"/>
                </a:lnTo>
                <a:lnTo>
                  <a:pt x="409" y="246"/>
                </a:lnTo>
                <a:lnTo>
                  <a:pt x="409" y="249"/>
                </a:lnTo>
                <a:lnTo>
                  <a:pt x="409" y="254"/>
                </a:lnTo>
                <a:lnTo>
                  <a:pt x="409" y="253"/>
                </a:lnTo>
                <a:lnTo>
                  <a:pt x="409" y="254"/>
                </a:lnTo>
                <a:lnTo>
                  <a:pt x="408" y="256"/>
                </a:lnTo>
                <a:lnTo>
                  <a:pt x="408" y="257"/>
                </a:lnTo>
                <a:lnTo>
                  <a:pt x="407" y="258"/>
                </a:lnTo>
                <a:lnTo>
                  <a:pt x="407" y="259"/>
                </a:lnTo>
                <a:lnTo>
                  <a:pt x="408" y="259"/>
                </a:lnTo>
                <a:lnTo>
                  <a:pt x="408" y="260"/>
                </a:lnTo>
                <a:lnTo>
                  <a:pt x="406" y="263"/>
                </a:lnTo>
                <a:lnTo>
                  <a:pt x="402" y="268"/>
                </a:lnTo>
                <a:lnTo>
                  <a:pt x="401" y="269"/>
                </a:lnTo>
                <a:lnTo>
                  <a:pt x="400" y="271"/>
                </a:lnTo>
                <a:lnTo>
                  <a:pt x="399" y="271"/>
                </a:lnTo>
                <a:lnTo>
                  <a:pt x="398" y="274"/>
                </a:lnTo>
                <a:lnTo>
                  <a:pt x="397" y="275"/>
                </a:lnTo>
                <a:lnTo>
                  <a:pt x="395" y="276"/>
                </a:lnTo>
                <a:lnTo>
                  <a:pt x="394" y="277"/>
                </a:lnTo>
                <a:lnTo>
                  <a:pt x="393" y="278"/>
                </a:lnTo>
                <a:lnTo>
                  <a:pt x="392" y="281"/>
                </a:lnTo>
                <a:lnTo>
                  <a:pt x="391" y="282"/>
                </a:lnTo>
                <a:lnTo>
                  <a:pt x="389" y="284"/>
                </a:lnTo>
                <a:lnTo>
                  <a:pt x="386" y="286"/>
                </a:lnTo>
                <a:lnTo>
                  <a:pt x="384" y="290"/>
                </a:lnTo>
                <a:lnTo>
                  <a:pt x="381" y="294"/>
                </a:lnTo>
                <a:lnTo>
                  <a:pt x="378" y="296"/>
                </a:lnTo>
                <a:lnTo>
                  <a:pt x="374" y="301"/>
                </a:lnTo>
                <a:lnTo>
                  <a:pt x="374" y="302"/>
                </a:lnTo>
                <a:lnTo>
                  <a:pt x="372" y="304"/>
                </a:lnTo>
                <a:lnTo>
                  <a:pt x="369" y="307"/>
                </a:lnTo>
                <a:lnTo>
                  <a:pt x="369" y="308"/>
                </a:lnTo>
                <a:lnTo>
                  <a:pt x="371" y="308"/>
                </a:lnTo>
                <a:lnTo>
                  <a:pt x="371" y="309"/>
                </a:lnTo>
                <a:lnTo>
                  <a:pt x="372" y="309"/>
                </a:lnTo>
                <a:lnTo>
                  <a:pt x="373" y="309"/>
                </a:lnTo>
                <a:lnTo>
                  <a:pt x="374" y="310"/>
                </a:lnTo>
                <a:lnTo>
                  <a:pt x="376" y="311"/>
                </a:lnTo>
                <a:lnTo>
                  <a:pt x="377" y="312"/>
                </a:lnTo>
                <a:lnTo>
                  <a:pt x="378" y="313"/>
                </a:lnTo>
                <a:lnTo>
                  <a:pt x="380" y="315"/>
                </a:lnTo>
                <a:lnTo>
                  <a:pt x="382" y="316"/>
                </a:lnTo>
                <a:lnTo>
                  <a:pt x="383" y="317"/>
                </a:lnTo>
                <a:lnTo>
                  <a:pt x="385" y="319"/>
                </a:lnTo>
                <a:lnTo>
                  <a:pt x="388" y="320"/>
                </a:lnTo>
                <a:lnTo>
                  <a:pt x="391" y="324"/>
                </a:lnTo>
                <a:lnTo>
                  <a:pt x="392" y="325"/>
                </a:lnTo>
                <a:lnTo>
                  <a:pt x="394" y="326"/>
                </a:lnTo>
                <a:lnTo>
                  <a:pt x="395" y="327"/>
                </a:lnTo>
                <a:lnTo>
                  <a:pt x="394" y="328"/>
                </a:lnTo>
                <a:lnTo>
                  <a:pt x="393" y="329"/>
                </a:lnTo>
                <a:lnTo>
                  <a:pt x="386" y="337"/>
                </a:lnTo>
                <a:lnTo>
                  <a:pt x="384" y="340"/>
                </a:lnTo>
                <a:lnTo>
                  <a:pt x="383" y="342"/>
                </a:lnTo>
                <a:lnTo>
                  <a:pt x="380" y="346"/>
                </a:lnTo>
                <a:lnTo>
                  <a:pt x="377" y="349"/>
                </a:lnTo>
                <a:lnTo>
                  <a:pt x="376" y="350"/>
                </a:lnTo>
                <a:lnTo>
                  <a:pt x="374" y="352"/>
                </a:lnTo>
                <a:lnTo>
                  <a:pt x="374" y="353"/>
                </a:lnTo>
                <a:lnTo>
                  <a:pt x="373" y="353"/>
                </a:lnTo>
                <a:lnTo>
                  <a:pt x="369" y="358"/>
                </a:lnTo>
                <a:lnTo>
                  <a:pt x="368" y="359"/>
                </a:lnTo>
                <a:lnTo>
                  <a:pt x="367" y="360"/>
                </a:lnTo>
                <a:lnTo>
                  <a:pt x="365" y="363"/>
                </a:lnTo>
                <a:lnTo>
                  <a:pt x="364" y="365"/>
                </a:lnTo>
                <a:lnTo>
                  <a:pt x="363" y="367"/>
                </a:lnTo>
                <a:lnTo>
                  <a:pt x="359" y="370"/>
                </a:lnTo>
                <a:lnTo>
                  <a:pt x="358" y="371"/>
                </a:lnTo>
                <a:lnTo>
                  <a:pt x="357" y="372"/>
                </a:lnTo>
                <a:lnTo>
                  <a:pt x="355" y="376"/>
                </a:lnTo>
                <a:lnTo>
                  <a:pt x="354" y="377"/>
                </a:lnTo>
                <a:lnTo>
                  <a:pt x="352" y="376"/>
                </a:lnTo>
                <a:lnTo>
                  <a:pt x="351" y="376"/>
                </a:lnTo>
                <a:lnTo>
                  <a:pt x="350" y="375"/>
                </a:lnTo>
                <a:lnTo>
                  <a:pt x="348" y="372"/>
                </a:lnTo>
                <a:lnTo>
                  <a:pt x="347" y="371"/>
                </a:lnTo>
                <a:lnTo>
                  <a:pt x="346" y="370"/>
                </a:lnTo>
                <a:lnTo>
                  <a:pt x="343" y="368"/>
                </a:lnTo>
                <a:lnTo>
                  <a:pt x="342" y="367"/>
                </a:lnTo>
                <a:lnTo>
                  <a:pt x="341" y="367"/>
                </a:lnTo>
                <a:lnTo>
                  <a:pt x="339" y="365"/>
                </a:lnTo>
                <a:lnTo>
                  <a:pt x="338" y="363"/>
                </a:lnTo>
                <a:lnTo>
                  <a:pt x="335" y="362"/>
                </a:lnTo>
                <a:lnTo>
                  <a:pt x="331" y="358"/>
                </a:lnTo>
                <a:lnTo>
                  <a:pt x="330" y="357"/>
                </a:lnTo>
                <a:lnTo>
                  <a:pt x="329" y="357"/>
                </a:lnTo>
                <a:lnTo>
                  <a:pt x="324" y="361"/>
                </a:lnTo>
                <a:lnTo>
                  <a:pt x="323" y="363"/>
                </a:lnTo>
                <a:lnTo>
                  <a:pt x="321" y="366"/>
                </a:lnTo>
                <a:lnTo>
                  <a:pt x="320" y="368"/>
                </a:lnTo>
                <a:lnTo>
                  <a:pt x="319" y="369"/>
                </a:lnTo>
                <a:lnTo>
                  <a:pt x="316" y="372"/>
                </a:lnTo>
                <a:lnTo>
                  <a:pt x="315" y="374"/>
                </a:lnTo>
                <a:lnTo>
                  <a:pt x="312" y="378"/>
                </a:lnTo>
                <a:lnTo>
                  <a:pt x="311" y="378"/>
                </a:lnTo>
                <a:lnTo>
                  <a:pt x="311" y="379"/>
                </a:lnTo>
                <a:lnTo>
                  <a:pt x="307" y="384"/>
                </a:lnTo>
                <a:lnTo>
                  <a:pt x="297" y="396"/>
                </a:lnTo>
                <a:lnTo>
                  <a:pt x="297" y="397"/>
                </a:lnTo>
                <a:lnTo>
                  <a:pt x="296" y="399"/>
                </a:lnTo>
                <a:lnTo>
                  <a:pt x="293" y="403"/>
                </a:lnTo>
                <a:lnTo>
                  <a:pt x="290" y="404"/>
                </a:lnTo>
                <a:lnTo>
                  <a:pt x="289" y="405"/>
                </a:lnTo>
                <a:lnTo>
                  <a:pt x="288" y="408"/>
                </a:lnTo>
                <a:lnTo>
                  <a:pt x="286" y="410"/>
                </a:lnTo>
                <a:lnTo>
                  <a:pt x="283" y="413"/>
                </a:lnTo>
                <a:lnTo>
                  <a:pt x="282" y="413"/>
                </a:lnTo>
                <a:lnTo>
                  <a:pt x="282" y="412"/>
                </a:lnTo>
                <a:lnTo>
                  <a:pt x="282" y="411"/>
                </a:lnTo>
                <a:lnTo>
                  <a:pt x="282" y="410"/>
                </a:lnTo>
                <a:lnTo>
                  <a:pt x="281" y="408"/>
                </a:lnTo>
                <a:lnTo>
                  <a:pt x="281" y="407"/>
                </a:lnTo>
                <a:lnTo>
                  <a:pt x="281" y="404"/>
                </a:lnTo>
                <a:lnTo>
                  <a:pt x="280" y="404"/>
                </a:lnTo>
                <a:lnTo>
                  <a:pt x="277" y="404"/>
                </a:lnTo>
                <a:lnTo>
                  <a:pt x="274" y="404"/>
                </a:lnTo>
                <a:lnTo>
                  <a:pt x="273" y="404"/>
                </a:lnTo>
                <a:lnTo>
                  <a:pt x="271" y="404"/>
                </a:lnTo>
                <a:lnTo>
                  <a:pt x="270" y="404"/>
                </a:lnTo>
                <a:lnTo>
                  <a:pt x="268" y="404"/>
                </a:lnTo>
                <a:lnTo>
                  <a:pt x="266" y="404"/>
                </a:lnTo>
                <a:lnTo>
                  <a:pt x="265" y="404"/>
                </a:lnTo>
                <a:lnTo>
                  <a:pt x="263" y="404"/>
                </a:lnTo>
                <a:lnTo>
                  <a:pt x="248" y="404"/>
                </a:lnTo>
                <a:lnTo>
                  <a:pt x="236" y="404"/>
                </a:lnTo>
                <a:lnTo>
                  <a:pt x="235" y="404"/>
                </a:lnTo>
                <a:lnTo>
                  <a:pt x="234" y="404"/>
                </a:lnTo>
                <a:lnTo>
                  <a:pt x="233" y="404"/>
                </a:lnTo>
                <a:lnTo>
                  <a:pt x="226" y="404"/>
                </a:lnTo>
                <a:lnTo>
                  <a:pt x="225" y="404"/>
                </a:lnTo>
                <a:lnTo>
                  <a:pt x="222" y="404"/>
                </a:lnTo>
                <a:lnTo>
                  <a:pt x="220" y="403"/>
                </a:lnTo>
                <a:lnTo>
                  <a:pt x="218" y="403"/>
                </a:lnTo>
                <a:lnTo>
                  <a:pt x="217" y="403"/>
                </a:lnTo>
                <a:lnTo>
                  <a:pt x="211" y="403"/>
                </a:lnTo>
                <a:lnTo>
                  <a:pt x="201" y="403"/>
                </a:lnTo>
                <a:lnTo>
                  <a:pt x="198" y="404"/>
                </a:lnTo>
                <a:lnTo>
                  <a:pt x="192" y="404"/>
                </a:lnTo>
                <a:lnTo>
                  <a:pt x="192" y="403"/>
                </a:lnTo>
                <a:lnTo>
                  <a:pt x="192" y="399"/>
                </a:lnTo>
                <a:lnTo>
                  <a:pt x="192" y="394"/>
                </a:lnTo>
                <a:lnTo>
                  <a:pt x="188" y="394"/>
                </a:lnTo>
                <a:lnTo>
                  <a:pt x="187" y="394"/>
                </a:lnTo>
                <a:lnTo>
                  <a:pt x="186" y="394"/>
                </a:lnTo>
                <a:lnTo>
                  <a:pt x="185" y="394"/>
                </a:lnTo>
                <a:lnTo>
                  <a:pt x="184" y="394"/>
                </a:lnTo>
                <a:lnTo>
                  <a:pt x="183" y="394"/>
                </a:lnTo>
                <a:lnTo>
                  <a:pt x="182" y="394"/>
                </a:lnTo>
                <a:lnTo>
                  <a:pt x="181" y="394"/>
                </a:lnTo>
                <a:lnTo>
                  <a:pt x="179" y="394"/>
                </a:lnTo>
                <a:lnTo>
                  <a:pt x="178" y="394"/>
                </a:lnTo>
                <a:lnTo>
                  <a:pt x="177" y="394"/>
                </a:lnTo>
                <a:lnTo>
                  <a:pt x="175" y="394"/>
                </a:lnTo>
                <a:lnTo>
                  <a:pt x="169" y="394"/>
                </a:lnTo>
                <a:lnTo>
                  <a:pt x="165" y="394"/>
                </a:lnTo>
                <a:lnTo>
                  <a:pt x="160" y="394"/>
                </a:lnTo>
                <a:lnTo>
                  <a:pt x="159" y="394"/>
                </a:lnTo>
                <a:lnTo>
                  <a:pt x="152" y="394"/>
                </a:lnTo>
                <a:lnTo>
                  <a:pt x="148" y="394"/>
                </a:lnTo>
                <a:lnTo>
                  <a:pt x="147" y="394"/>
                </a:lnTo>
                <a:lnTo>
                  <a:pt x="145" y="394"/>
                </a:lnTo>
                <a:lnTo>
                  <a:pt x="144" y="394"/>
                </a:lnTo>
                <a:lnTo>
                  <a:pt x="135" y="394"/>
                </a:lnTo>
                <a:lnTo>
                  <a:pt x="134" y="394"/>
                </a:lnTo>
                <a:lnTo>
                  <a:pt x="134" y="395"/>
                </a:lnTo>
                <a:lnTo>
                  <a:pt x="134" y="396"/>
                </a:lnTo>
                <a:lnTo>
                  <a:pt x="132" y="396"/>
                </a:lnTo>
                <a:lnTo>
                  <a:pt x="127" y="396"/>
                </a:lnTo>
                <a:lnTo>
                  <a:pt x="126" y="396"/>
                </a:lnTo>
                <a:lnTo>
                  <a:pt x="123" y="396"/>
                </a:lnTo>
                <a:lnTo>
                  <a:pt x="115" y="397"/>
                </a:lnTo>
                <a:lnTo>
                  <a:pt x="113" y="397"/>
                </a:lnTo>
                <a:lnTo>
                  <a:pt x="112" y="397"/>
                </a:lnTo>
                <a:lnTo>
                  <a:pt x="108" y="397"/>
                </a:lnTo>
                <a:lnTo>
                  <a:pt x="107" y="397"/>
                </a:lnTo>
                <a:lnTo>
                  <a:pt x="106" y="397"/>
                </a:lnTo>
                <a:lnTo>
                  <a:pt x="102" y="397"/>
                </a:lnTo>
                <a:lnTo>
                  <a:pt x="99" y="397"/>
                </a:lnTo>
                <a:lnTo>
                  <a:pt x="98" y="397"/>
                </a:lnTo>
                <a:lnTo>
                  <a:pt x="97" y="397"/>
                </a:lnTo>
                <a:lnTo>
                  <a:pt x="95" y="397"/>
                </a:lnTo>
                <a:lnTo>
                  <a:pt x="93" y="397"/>
                </a:lnTo>
                <a:lnTo>
                  <a:pt x="92" y="397"/>
                </a:lnTo>
                <a:lnTo>
                  <a:pt x="91" y="397"/>
                </a:lnTo>
                <a:lnTo>
                  <a:pt x="91" y="396"/>
                </a:lnTo>
                <a:lnTo>
                  <a:pt x="91" y="394"/>
                </a:lnTo>
                <a:lnTo>
                  <a:pt x="91" y="391"/>
                </a:lnTo>
                <a:lnTo>
                  <a:pt x="91" y="387"/>
                </a:lnTo>
                <a:lnTo>
                  <a:pt x="91" y="380"/>
                </a:lnTo>
                <a:lnTo>
                  <a:pt x="91" y="376"/>
                </a:lnTo>
                <a:lnTo>
                  <a:pt x="91" y="372"/>
                </a:lnTo>
                <a:lnTo>
                  <a:pt x="91" y="371"/>
                </a:lnTo>
                <a:lnTo>
                  <a:pt x="91" y="369"/>
                </a:lnTo>
                <a:lnTo>
                  <a:pt x="91" y="368"/>
                </a:lnTo>
                <a:lnTo>
                  <a:pt x="90" y="368"/>
                </a:lnTo>
                <a:lnTo>
                  <a:pt x="84" y="368"/>
                </a:lnTo>
                <a:lnTo>
                  <a:pt x="82" y="368"/>
                </a:lnTo>
                <a:lnTo>
                  <a:pt x="81" y="368"/>
                </a:lnTo>
                <a:lnTo>
                  <a:pt x="76" y="368"/>
                </a:lnTo>
                <a:lnTo>
                  <a:pt x="74" y="368"/>
                </a:lnTo>
                <a:lnTo>
                  <a:pt x="67" y="368"/>
                </a:lnTo>
                <a:lnTo>
                  <a:pt x="65" y="368"/>
                </a:lnTo>
                <a:lnTo>
                  <a:pt x="57" y="368"/>
                </a:lnTo>
                <a:lnTo>
                  <a:pt x="55" y="368"/>
                </a:lnTo>
                <a:lnTo>
                  <a:pt x="54" y="368"/>
                </a:lnTo>
                <a:lnTo>
                  <a:pt x="54" y="367"/>
                </a:lnTo>
                <a:lnTo>
                  <a:pt x="64" y="350"/>
                </a:lnTo>
                <a:lnTo>
                  <a:pt x="70" y="340"/>
                </a:lnTo>
                <a:lnTo>
                  <a:pt x="70" y="338"/>
                </a:lnTo>
                <a:lnTo>
                  <a:pt x="71" y="338"/>
                </a:lnTo>
                <a:lnTo>
                  <a:pt x="72" y="335"/>
                </a:lnTo>
                <a:lnTo>
                  <a:pt x="83" y="313"/>
                </a:lnTo>
                <a:lnTo>
                  <a:pt x="84" y="313"/>
                </a:lnTo>
                <a:lnTo>
                  <a:pt x="87" y="308"/>
                </a:lnTo>
                <a:lnTo>
                  <a:pt x="88" y="307"/>
                </a:lnTo>
                <a:lnTo>
                  <a:pt x="88" y="305"/>
                </a:lnTo>
                <a:lnTo>
                  <a:pt x="89" y="304"/>
                </a:lnTo>
                <a:lnTo>
                  <a:pt x="90" y="302"/>
                </a:lnTo>
                <a:lnTo>
                  <a:pt x="91" y="299"/>
                </a:lnTo>
                <a:lnTo>
                  <a:pt x="92" y="296"/>
                </a:lnTo>
                <a:lnTo>
                  <a:pt x="93" y="294"/>
                </a:lnTo>
                <a:lnTo>
                  <a:pt x="95" y="292"/>
                </a:lnTo>
                <a:lnTo>
                  <a:pt x="96" y="290"/>
                </a:lnTo>
                <a:lnTo>
                  <a:pt x="97" y="288"/>
                </a:lnTo>
                <a:lnTo>
                  <a:pt x="98" y="285"/>
                </a:lnTo>
                <a:lnTo>
                  <a:pt x="98" y="284"/>
                </a:lnTo>
                <a:lnTo>
                  <a:pt x="100" y="281"/>
                </a:lnTo>
                <a:lnTo>
                  <a:pt x="100" y="278"/>
                </a:lnTo>
                <a:lnTo>
                  <a:pt x="101" y="277"/>
                </a:lnTo>
                <a:lnTo>
                  <a:pt x="101" y="276"/>
                </a:lnTo>
                <a:lnTo>
                  <a:pt x="101" y="275"/>
                </a:lnTo>
                <a:lnTo>
                  <a:pt x="102" y="274"/>
                </a:lnTo>
                <a:lnTo>
                  <a:pt x="104" y="270"/>
                </a:lnTo>
                <a:lnTo>
                  <a:pt x="104" y="269"/>
                </a:lnTo>
                <a:lnTo>
                  <a:pt x="105" y="267"/>
                </a:lnTo>
                <a:lnTo>
                  <a:pt x="106" y="262"/>
                </a:lnTo>
                <a:lnTo>
                  <a:pt x="107" y="258"/>
                </a:lnTo>
                <a:lnTo>
                  <a:pt x="108" y="254"/>
                </a:lnTo>
                <a:lnTo>
                  <a:pt x="109" y="254"/>
                </a:lnTo>
                <a:lnTo>
                  <a:pt x="109" y="253"/>
                </a:lnTo>
                <a:lnTo>
                  <a:pt x="110" y="249"/>
                </a:lnTo>
                <a:lnTo>
                  <a:pt x="109" y="249"/>
                </a:lnTo>
                <a:lnTo>
                  <a:pt x="108" y="249"/>
                </a:lnTo>
                <a:lnTo>
                  <a:pt x="107" y="248"/>
                </a:lnTo>
                <a:lnTo>
                  <a:pt x="106" y="248"/>
                </a:lnTo>
                <a:lnTo>
                  <a:pt x="107" y="245"/>
                </a:lnTo>
                <a:lnTo>
                  <a:pt x="106" y="245"/>
                </a:lnTo>
                <a:lnTo>
                  <a:pt x="105" y="238"/>
                </a:lnTo>
                <a:lnTo>
                  <a:pt x="105" y="229"/>
                </a:lnTo>
                <a:lnTo>
                  <a:pt x="104" y="229"/>
                </a:lnTo>
                <a:lnTo>
                  <a:pt x="102" y="229"/>
                </a:lnTo>
                <a:lnTo>
                  <a:pt x="100" y="229"/>
                </a:lnTo>
                <a:lnTo>
                  <a:pt x="99" y="229"/>
                </a:lnTo>
                <a:lnTo>
                  <a:pt x="97" y="229"/>
                </a:lnTo>
                <a:lnTo>
                  <a:pt x="96" y="229"/>
                </a:lnTo>
                <a:lnTo>
                  <a:pt x="95" y="229"/>
                </a:lnTo>
                <a:lnTo>
                  <a:pt x="95" y="231"/>
                </a:lnTo>
                <a:lnTo>
                  <a:pt x="92" y="231"/>
                </a:lnTo>
                <a:lnTo>
                  <a:pt x="91" y="231"/>
                </a:lnTo>
                <a:lnTo>
                  <a:pt x="89" y="229"/>
                </a:lnTo>
                <a:lnTo>
                  <a:pt x="86" y="229"/>
                </a:lnTo>
                <a:lnTo>
                  <a:pt x="74" y="231"/>
                </a:lnTo>
                <a:lnTo>
                  <a:pt x="73" y="231"/>
                </a:lnTo>
                <a:lnTo>
                  <a:pt x="73" y="232"/>
                </a:lnTo>
                <a:lnTo>
                  <a:pt x="73" y="233"/>
                </a:lnTo>
                <a:lnTo>
                  <a:pt x="73" y="234"/>
                </a:lnTo>
                <a:lnTo>
                  <a:pt x="73" y="235"/>
                </a:lnTo>
                <a:lnTo>
                  <a:pt x="73" y="236"/>
                </a:lnTo>
                <a:lnTo>
                  <a:pt x="73" y="237"/>
                </a:lnTo>
                <a:lnTo>
                  <a:pt x="73" y="238"/>
                </a:lnTo>
                <a:lnTo>
                  <a:pt x="72" y="238"/>
                </a:lnTo>
                <a:lnTo>
                  <a:pt x="71" y="238"/>
                </a:lnTo>
                <a:lnTo>
                  <a:pt x="70" y="238"/>
                </a:lnTo>
                <a:lnTo>
                  <a:pt x="69" y="238"/>
                </a:lnTo>
                <a:lnTo>
                  <a:pt x="65" y="238"/>
                </a:lnTo>
                <a:lnTo>
                  <a:pt x="64" y="238"/>
                </a:lnTo>
                <a:lnTo>
                  <a:pt x="63" y="238"/>
                </a:lnTo>
                <a:lnTo>
                  <a:pt x="62" y="238"/>
                </a:lnTo>
                <a:lnTo>
                  <a:pt x="61" y="238"/>
                </a:lnTo>
                <a:lnTo>
                  <a:pt x="60" y="238"/>
                </a:lnTo>
                <a:lnTo>
                  <a:pt x="57" y="238"/>
                </a:lnTo>
                <a:lnTo>
                  <a:pt x="52" y="238"/>
                </a:lnTo>
                <a:lnTo>
                  <a:pt x="50" y="238"/>
                </a:lnTo>
                <a:lnTo>
                  <a:pt x="49" y="238"/>
                </a:lnTo>
                <a:lnTo>
                  <a:pt x="48" y="238"/>
                </a:lnTo>
                <a:lnTo>
                  <a:pt x="46" y="238"/>
                </a:lnTo>
                <a:lnTo>
                  <a:pt x="45" y="238"/>
                </a:lnTo>
                <a:lnTo>
                  <a:pt x="44" y="238"/>
                </a:lnTo>
                <a:lnTo>
                  <a:pt x="40" y="238"/>
                </a:lnTo>
                <a:lnTo>
                  <a:pt x="39" y="238"/>
                </a:lnTo>
                <a:lnTo>
                  <a:pt x="38" y="238"/>
                </a:lnTo>
                <a:lnTo>
                  <a:pt x="37" y="238"/>
                </a:lnTo>
                <a:lnTo>
                  <a:pt x="36" y="238"/>
                </a:lnTo>
                <a:lnTo>
                  <a:pt x="35" y="238"/>
                </a:lnTo>
                <a:lnTo>
                  <a:pt x="33" y="238"/>
                </a:lnTo>
                <a:lnTo>
                  <a:pt x="29" y="238"/>
                </a:lnTo>
                <a:lnTo>
                  <a:pt x="27" y="238"/>
                </a:lnTo>
                <a:lnTo>
                  <a:pt x="27" y="237"/>
                </a:lnTo>
                <a:lnTo>
                  <a:pt x="27" y="236"/>
                </a:lnTo>
                <a:lnTo>
                  <a:pt x="24" y="236"/>
                </a:lnTo>
                <a:lnTo>
                  <a:pt x="24" y="234"/>
                </a:lnTo>
                <a:lnTo>
                  <a:pt x="24" y="233"/>
                </a:lnTo>
                <a:lnTo>
                  <a:pt x="24" y="232"/>
                </a:lnTo>
                <a:lnTo>
                  <a:pt x="24" y="231"/>
                </a:lnTo>
                <a:lnTo>
                  <a:pt x="22" y="231"/>
                </a:lnTo>
                <a:lnTo>
                  <a:pt x="21" y="231"/>
                </a:lnTo>
                <a:lnTo>
                  <a:pt x="13" y="231"/>
                </a:lnTo>
                <a:lnTo>
                  <a:pt x="11" y="231"/>
                </a:lnTo>
                <a:lnTo>
                  <a:pt x="9" y="231"/>
                </a:lnTo>
                <a:lnTo>
                  <a:pt x="9" y="229"/>
                </a:lnTo>
                <a:lnTo>
                  <a:pt x="9" y="227"/>
                </a:lnTo>
                <a:lnTo>
                  <a:pt x="9" y="223"/>
                </a:lnTo>
                <a:lnTo>
                  <a:pt x="7" y="211"/>
                </a:lnTo>
                <a:lnTo>
                  <a:pt x="6" y="211"/>
                </a:lnTo>
                <a:lnTo>
                  <a:pt x="2" y="211"/>
                </a:lnTo>
                <a:lnTo>
                  <a:pt x="0" y="211"/>
                </a:lnTo>
                <a:lnTo>
                  <a:pt x="0" y="207"/>
                </a:lnTo>
                <a:lnTo>
                  <a:pt x="0" y="203"/>
                </a:lnTo>
                <a:lnTo>
                  <a:pt x="0" y="201"/>
                </a:lnTo>
                <a:lnTo>
                  <a:pt x="0" y="200"/>
                </a:lnTo>
                <a:lnTo>
                  <a:pt x="0" y="196"/>
                </a:lnTo>
                <a:lnTo>
                  <a:pt x="0" y="193"/>
                </a:lnTo>
                <a:lnTo>
                  <a:pt x="0" y="192"/>
                </a:lnTo>
                <a:lnTo>
                  <a:pt x="6" y="192"/>
                </a:lnTo>
                <a:lnTo>
                  <a:pt x="7" y="192"/>
                </a:lnTo>
                <a:lnTo>
                  <a:pt x="7" y="176"/>
                </a:lnTo>
                <a:lnTo>
                  <a:pt x="7" y="175"/>
                </a:lnTo>
                <a:lnTo>
                  <a:pt x="7" y="159"/>
                </a:lnTo>
                <a:lnTo>
                  <a:pt x="5" y="159"/>
                </a:lnTo>
                <a:lnTo>
                  <a:pt x="5" y="156"/>
                </a:lnTo>
                <a:lnTo>
                  <a:pt x="7" y="156"/>
                </a:lnTo>
                <a:lnTo>
                  <a:pt x="7" y="152"/>
                </a:lnTo>
                <a:lnTo>
                  <a:pt x="7" y="148"/>
                </a:lnTo>
                <a:lnTo>
                  <a:pt x="7" y="145"/>
                </a:lnTo>
                <a:lnTo>
                  <a:pt x="7" y="144"/>
                </a:lnTo>
                <a:lnTo>
                  <a:pt x="7" y="143"/>
                </a:lnTo>
                <a:lnTo>
                  <a:pt x="7" y="142"/>
                </a:lnTo>
                <a:lnTo>
                  <a:pt x="9" y="142"/>
                </a:lnTo>
                <a:lnTo>
                  <a:pt x="11" y="142"/>
                </a:lnTo>
                <a:lnTo>
                  <a:pt x="12" y="142"/>
                </a:lnTo>
                <a:lnTo>
                  <a:pt x="13" y="142"/>
                </a:lnTo>
                <a:lnTo>
                  <a:pt x="14" y="142"/>
                </a:lnTo>
                <a:lnTo>
                  <a:pt x="17" y="142"/>
                </a:lnTo>
                <a:lnTo>
                  <a:pt x="18" y="142"/>
                </a:lnTo>
                <a:lnTo>
                  <a:pt x="23" y="142"/>
                </a:lnTo>
                <a:lnTo>
                  <a:pt x="23" y="141"/>
                </a:lnTo>
                <a:lnTo>
                  <a:pt x="23" y="140"/>
                </a:lnTo>
                <a:lnTo>
                  <a:pt x="23" y="136"/>
                </a:lnTo>
                <a:lnTo>
                  <a:pt x="23" y="134"/>
                </a:lnTo>
                <a:lnTo>
                  <a:pt x="23" y="133"/>
                </a:lnTo>
                <a:lnTo>
                  <a:pt x="23" y="131"/>
                </a:lnTo>
                <a:lnTo>
                  <a:pt x="23" y="125"/>
                </a:lnTo>
                <a:lnTo>
                  <a:pt x="23" y="123"/>
                </a:lnTo>
                <a:lnTo>
                  <a:pt x="23" y="120"/>
                </a:lnTo>
                <a:lnTo>
                  <a:pt x="23" y="115"/>
                </a:lnTo>
                <a:lnTo>
                  <a:pt x="23" y="114"/>
                </a:lnTo>
                <a:lnTo>
                  <a:pt x="23" y="111"/>
                </a:lnTo>
                <a:lnTo>
                  <a:pt x="23" y="110"/>
                </a:lnTo>
                <a:lnTo>
                  <a:pt x="24" y="110"/>
                </a:lnTo>
                <a:lnTo>
                  <a:pt x="30" y="110"/>
                </a:lnTo>
                <a:lnTo>
                  <a:pt x="31" y="109"/>
                </a:lnTo>
                <a:lnTo>
                  <a:pt x="32" y="109"/>
                </a:lnTo>
                <a:lnTo>
                  <a:pt x="35" y="109"/>
                </a:lnTo>
                <a:lnTo>
                  <a:pt x="36" y="109"/>
                </a:lnTo>
                <a:lnTo>
                  <a:pt x="38" y="109"/>
                </a:lnTo>
                <a:lnTo>
                  <a:pt x="39" y="109"/>
                </a:lnTo>
                <a:lnTo>
                  <a:pt x="41" y="109"/>
                </a:lnTo>
                <a:lnTo>
                  <a:pt x="41" y="111"/>
                </a:lnTo>
                <a:lnTo>
                  <a:pt x="41" y="118"/>
                </a:lnTo>
                <a:lnTo>
                  <a:pt x="44" y="118"/>
                </a:lnTo>
                <a:lnTo>
                  <a:pt x="44" y="115"/>
                </a:lnTo>
                <a:lnTo>
                  <a:pt x="46" y="115"/>
                </a:lnTo>
                <a:lnTo>
                  <a:pt x="46" y="114"/>
                </a:lnTo>
                <a:lnTo>
                  <a:pt x="46" y="112"/>
                </a:lnTo>
                <a:lnTo>
                  <a:pt x="47" y="112"/>
                </a:lnTo>
                <a:lnTo>
                  <a:pt x="47" y="118"/>
                </a:lnTo>
                <a:lnTo>
                  <a:pt x="49" y="118"/>
                </a:lnTo>
                <a:lnTo>
                  <a:pt x="50" y="117"/>
                </a:lnTo>
                <a:lnTo>
                  <a:pt x="52" y="118"/>
                </a:lnTo>
                <a:lnTo>
                  <a:pt x="52" y="117"/>
                </a:lnTo>
                <a:lnTo>
                  <a:pt x="52" y="109"/>
                </a:lnTo>
                <a:lnTo>
                  <a:pt x="54" y="109"/>
                </a:lnTo>
                <a:lnTo>
                  <a:pt x="55" y="109"/>
                </a:lnTo>
                <a:lnTo>
                  <a:pt x="57" y="109"/>
                </a:lnTo>
                <a:lnTo>
                  <a:pt x="62" y="109"/>
                </a:lnTo>
                <a:lnTo>
                  <a:pt x="63" y="109"/>
                </a:lnTo>
                <a:lnTo>
                  <a:pt x="64" y="109"/>
                </a:lnTo>
                <a:lnTo>
                  <a:pt x="66" y="109"/>
                </a:lnTo>
                <a:lnTo>
                  <a:pt x="67" y="109"/>
                </a:lnTo>
                <a:lnTo>
                  <a:pt x="71" y="109"/>
                </a:lnTo>
                <a:lnTo>
                  <a:pt x="72" y="109"/>
                </a:lnTo>
                <a:lnTo>
                  <a:pt x="74" y="109"/>
                </a:lnTo>
                <a:lnTo>
                  <a:pt x="75" y="109"/>
                </a:lnTo>
                <a:lnTo>
                  <a:pt x="79" y="109"/>
                </a:lnTo>
                <a:lnTo>
                  <a:pt x="80" y="109"/>
                </a:lnTo>
                <a:lnTo>
                  <a:pt x="81" y="109"/>
                </a:lnTo>
                <a:lnTo>
                  <a:pt x="82" y="109"/>
                </a:lnTo>
                <a:lnTo>
                  <a:pt x="87" y="109"/>
                </a:lnTo>
                <a:lnTo>
                  <a:pt x="88" y="109"/>
                </a:lnTo>
                <a:lnTo>
                  <a:pt x="89" y="109"/>
                </a:lnTo>
                <a:lnTo>
                  <a:pt x="92" y="109"/>
                </a:lnTo>
                <a:lnTo>
                  <a:pt x="93" y="109"/>
                </a:lnTo>
                <a:lnTo>
                  <a:pt x="95" y="109"/>
                </a:lnTo>
                <a:lnTo>
                  <a:pt x="96" y="109"/>
                </a:lnTo>
                <a:lnTo>
                  <a:pt x="97" y="109"/>
                </a:lnTo>
                <a:lnTo>
                  <a:pt x="98" y="109"/>
                </a:lnTo>
                <a:lnTo>
                  <a:pt x="101" y="109"/>
                </a:lnTo>
                <a:lnTo>
                  <a:pt x="102" y="109"/>
                </a:lnTo>
                <a:lnTo>
                  <a:pt x="105" y="109"/>
                </a:lnTo>
                <a:lnTo>
                  <a:pt x="106" y="109"/>
                </a:lnTo>
                <a:lnTo>
                  <a:pt x="107" y="109"/>
                </a:lnTo>
                <a:lnTo>
                  <a:pt x="109" y="109"/>
                </a:lnTo>
                <a:lnTo>
                  <a:pt x="110" y="109"/>
                </a:lnTo>
                <a:lnTo>
                  <a:pt x="112" y="109"/>
                </a:lnTo>
                <a:lnTo>
                  <a:pt x="114" y="109"/>
                </a:lnTo>
                <a:lnTo>
                  <a:pt x="115" y="109"/>
                </a:lnTo>
                <a:lnTo>
                  <a:pt x="116" y="109"/>
                </a:lnTo>
                <a:lnTo>
                  <a:pt x="119" y="109"/>
                </a:lnTo>
                <a:lnTo>
                  <a:pt x="121" y="109"/>
                </a:lnTo>
                <a:lnTo>
                  <a:pt x="121" y="110"/>
                </a:lnTo>
                <a:lnTo>
                  <a:pt x="121" y="114"/>
                </a:lnTo>
                <a:lnTo>
                  <a:pt x="121" y="115"/>
                </a:lnTo>
                <a:lnTo>
                  <a:pt x="121" y="116"/>
                </a:lnTo>
                <a:lnTo>
                  <a:pt x="121" y="118"/>
                </a:lnTo>
                <a:lnTo>
                  <a:pt x="121" y="119"/>
                </a:lnTo>
                <a:lnTo>
                  <a:pt x="121" y="120"/>
                </a:lnTo>
                <a:lnTo>
                  <a:pt x="121" y="123"/>
                </a:lnTo>
                <a:lnTo>
                  <a:pt x="121" y="124"/>
                </a:lnTo>
                <a:lnTo>
                  <a:pt x="121" y="125"/>
                </a:lnTo>
                <a:lnTo>
                  <a:pt x="119" y="125"/>
                </a:lnTo>
                <a:lnTo>
                  <a:pt x="118" y="125"/>
                </a:lnTo>
                <a:lnTo>
                  <a:pt x="119" y="126"/>
                </a:lnTo>
                <a:lnTo>
                  <a:pt x="121" y="127"/>
                </a:lnTo>
                <a:lnTo>
                  <a:pt x="136" y="139"/>
                </a:lnTo>
                <a:lnTo>
                  <a:pt x="136" y="137"/>
                </a:lnTo>
                <a:lnTo>
                  <a:pt x="136" y="133"/>
                </a:lnTo>
                <a:lnTo>
                  <a:pt x="136" y="126"/>
                </a:lnTo>
                <a:lnTo>
                  <a:pt x="136" y="123"/>
                </a:lnTo>
                <a:lnTo>
                  <a:pt x="136" y="118"/>
                </a:lnTo>
                <a:lnTo>
                  <a:pt x="136" y="109"/>
                </a:lnTo>
                <a:lnTo>
                  <a:pt x="136" y="108"/>
                </a:lnTo>
                <a:lnTo>
                  <a:pt x="136" y="101"/>
                </a:lnTo>
                <a:lnTo>
                  <a:pt x="136" y="93"/>
                </a:lnTo>
                <a:lnTo>
                  <a:pt x="136" y="92"/>
                </a:lnTo>
                <a:lnTo>
                  <a:pt x="142" y="92"/>
                </a:lnTo>
                <a:lnTo>
                  <a:pt x="144" y="92"/>
                </a:lnTo>
                <a:lnTo>
                  <a:pt x="144" y="87"/>
                </a:lnTo>
                <a:lnTo>
                  <a:pt x="152" y="87"/>
                </a:lnTo>
                <a:lnTo>
                  <a:pt x="152" y="86"/>
                </a:lnTo>
                <a:lnTo>
                  <a:pt x="152" y="84"/>
                </a:lnTo>
                <a:lnTo>
                  <a:pt x="152" y="83"/>
                </a:lnTo>
                <a:lnTo>
                  <a:pt x="152" y="82"/>
                </a:lnTo>
                <a:lnTo>
                  <a:pt x="152" y="79"/>
                </a:lnTo>
                <a:lnTo>
                  <a:pt x="152" y="77"/>
                </a:lnTo>
                <a:lnTo>
                  <a:pt x="152" y="76"/>
                </a:lnTo>
                <a:lnTo>
                  <a:pt x="152" y="75"/>
                </a:lnTo>
                <a:lnTo>
                  <a:pt x="152" y="74"/>
                </a:lnTo>
                <a:lnTo>
                  <a:pt x="152" y="73"/>
                </a:lnTo>
                <a:lnTo>
                  <a:pt x="152" y="72"/>
                </a:lnTo>
                <a:lnTo>
                  <a:pt x="152" y="69"/>
                </a:lnTo>
                <a:lnTo>
                  <a:pt x="152" y="68"/>
                </a:lnTo>
                <a:lnTo>
                  <a:pt x="152" y="67"/>
                </a:lnTo>
                <a:lnTo>
                  <a:pt x="152" y="66"/>
                </a:lnTo>
                <a:lnTo>
                  <a:pt x="152" y="64"/>
                </a:lnTo>
                <a:lnTo>
                  <a:pt x="152" y="62"/>
                </a:lnTo>
                <a:lnTo>
                  <a:pt x="152" y="60"/>
                </a:lnTo>
                <a:lnTo>
                  <a:pt x="152" y="59"/>
                </a:lnTo>
                <a:lnTo>
                  <a:pt x="152" y="57"/>
                </a:lnTo>
                <a:lnTo>
                  <a:pt x="152" y="56"/>
                </a:lnTo>
                <a:lnTo>
                  <a:pt x="152" y="54"/>
                </a:lnTo>
                <a:lnTo>
                  <a:pt x="152" y="53"/>
                </a:lnTo>
                <a:lnTo>
                  <a:pt x="152" y="52"/>
                </a:lnTo>
                <a:lnTo>
                  <a:pt x="152" y="51"/>
                </a:lnTo>
                <a:lnTo>
                  <a:pt x="160" y="51"/>
                </a:lnTo>
                <a:lnTo>
                  <a:pt x="160" y="50"/>
                </a:lnTo>
                <a:lnTo>
                  <a:pt x="160" y="48"/>
                </a:lnTo>
                <a:lnTo>
                  <a:pt x="164" y="48"/>
                </a:lnTo>
                <a:lnTo>
                  <a:pt x="165" y="48"/>
                </a:lnTo>
                <a:lnTo>
                  <a:pt x="166" y="48"/>
                </a:lnTo>
                <a:lnTo>
                  <a:pt x="166" y="47"/>
                </a:lnTo>
                <a:lnTo>
                  <a:pt x="167" y="47"/>
                </a:lnTo>
                <a:lnTo>
                  <a:pt x="168" y="47"/>
                </a:lnTo>
                <a:lnTo>
                  <a:pt x="168" y="58"/>
                </a:lnTo>
                <a:lnTo>
                  <a:pt x="168" y="66"/>
                </a:lnTo>
                <a:lnTo>
                  <a:pt x="168" y="68"/>
                </a:lnTo>
                <a:lnTo>
                  <a:pt x="183" y="68"/>
                </a:lnTo>
                <a:lnTo>
                  <a:pt x="184" y="68"/>
                </a:lnTo>
                <a:lnTo>
                  <a:pt x="184" y="66"/>
                </a:lnTo>
                <a:lnTo>
                  <a:pt x="184" y="58"/>
                </a:lnTo>
                <a:lnTo>
                  <a:pt x="184" y="54"/>
                </a:lnTo>
                <a:lnTo>
                  <a:pt x="184" y="43"/>
                </a:lnTo>
                <a:lnTo>
                  <a:pt x="186" y="43"/>
                </a:lnTo>
                <a:lnTo>
                  <a:pt x="192" y="43"/>
                </a:lnTo>
                <a:lnTo>
                  <a:pt x="193" y="43"/>
                </a:lnTo>
                <a:lnTo>
                  <a:pt x="194" y="43"/>
                </a:lnTo>
                <a:lnTo>
                  <a:pt x="195" y="43"/>
                </a:lnTo>
                <a:lnTo>
                  <a:pt x="196" y="43"/>
                </a:lnTo>
                <a:lnTo>
                  <a:pt x="198" y="43"/>
                </a:lnTo>
                <a:lnTo>
                  <a:pt x="199" y="44"/>
                </a:lnTo>
                <a:lnTo>
                  <a:pt x="200" y="44"/>
                </a:lnTo>
                <a:lnTo>
                  <a:pt x="201" y="44"/>
                </a:lnTo>
                <a:lnTo>
                  <a:pt x="202" y="44"/>
                </a:lnTo>
                <a:lnTo>
                  <a:pt x="202" y="45"/>
                </a:lnTo>
                <a:lnTo>
                  <a:pt x="203" y="45"/>
                </a:lnTo>
                <a:lnTo>
                  <a:pt x="204" y="45"/>
                </a:lnTo>
                <a:lnTo>
                  <a:pt x="205" y="47"/>
                </a:lnTo>
                <a:lnTo>
                  <a:pt x="208" y="47"/>
                </a:lnTo>
                <a:lnTo>
                  <a:pt x="209" y="42"/>
                </a:lnTo>
                <a:lnTo>
                  <a:pt x="210" y="42"/>
                </a:lnTo>
                <a:lnTo>
                  <a:pt x="211" y="39"/>
                </a:lnTo>
                <a:lnTo>
                  <a:pt x="213" y="33"/>
                </a:lnTo>
                <a:lnTo>
                  <a:pt x="213" y="32"/>
                </a:lnTo>
                <a:lnTo>
                  <a:pt x="216" y="26"/>
                </a:lnTo>
                <a:lnTo>
                  <a:pt x="217" y="25"/>
                </a:lnTo>
                <a:lnTo>
                  <a:pt x="217" y="24"/>
                </a:lnTo>
                <a:lnTo>
                  <a:pt x="217" y="23"/>
                </a:lnTo>
                <a:lnTo>
                  <a:pt x="218" y="23"/>
                </a:lnTo>
                <a:lnTo>
                  <a:pt x="218" y="22"/>
                </a:lnTo>
                <a:lnTo>
                  <a:pt x="218" y="20"/>
                </a:lnTo>
                <a:lnTo>
                  <a:pt x="220" y="16"/>
                </a:lnTo>
                <a:lnTo>
                  <a:pt x="222" y="11"/>
                </a:lnTo>
                <a:lnTo>
                  <a:pt x="222" y="10"/>
                </a:lnTo>
                <a:lnTo>
                  <a:pt x="224" y="9"/>
                </a:lnTo>
                <a:lnTo>
                  <a:pt x="225" y="7"/>
                </a:lnTo>
                <a:lnTo>
                  <a:pt x="227" y="5"/>
                </a:lnTo>
                <a:lnTo>
                  <a:pt x="228" y="3"/>
                </a:lnTo>
                <a:lnTo>
                  <a:pt x="229" y="2"/>
                </a:lnTo>
                <a:lnTo>
                  <a:pt x="229" y="1"/>
                </a:lnTo>
                <a:lnTo>
                  <a:pt x="230" y="1"/>
                </a:lnTo>
                <a:lnTo>
                  <a:pt x="230" y="0"/>
                </a:lnTo>
                <a:lnTo>
                  <a:pt x="233" y="2"/>
                </a:lnTo>
                <a:lnTo>
                  <a:pt x="234" y="3"/>
                </a:lnTo>
                <a:lnTo>
                  <a:pt x="235" y="6"/>
                </a:lnTo>
                <a:lnTo>
                  <a:pt x="236" y="7"/>
                </a:lnTo>
                <a:lnTo>
                  <a:pt x="237" y="8"/>
                </a:lnTo>
                <a:lnTo>
                  <a:pt x="238" y="9"/>
                </a:lnTo>
                <a:lnTo>
                  <a:pt x="242" y="14"/>
                </a:lnTo>
                <a:lnTo>
                  <a:pt x="243" y="14"/>
                </a:lnTo>
                <a:lnTo>
                  <a:pt x="244" y="16"/>
                </a:lnTo>
                <a:lnTo>
                  <a:pt x="248" y="22"/>
                </a:lnTo>
                <a:lnTo>
                  <a:pt x="250" y="22"/>
                </a:lnTo>
                <a:lnTo>
                  <a:pt x="250" y="23"/>
                </a:lnTo>
                <a:lnTo>
                  <a:pt x="251" y="23"/>
                </a:lnTo>
                <a:lnTo>
                  <a:pt x="251" y="24"/>
                </a:lnTo>
                <a:lnTo>
                  <a:pt x="252" y="25"/>
                </a:lnTo>
                <a:lnTo>
                  <a:pt x="253" y="25"/>
                </a:lnTo>
                <a:lnTo>
                  <a:pt x="254" y="25"/>
                </a:lnTo>
                <a:lnTo>
                  <a:pt x="256" y="25"/>
                </a:lnTo>
                <a:lnTo>
                  <a:pt x="259" y="25"/>
                </a:lnTo>
                <a:lnTo>
                  <a:pt x="261" y="25"/>
                </a:lnTo>
                <a:lnTo>
                  <a:pt x="262" y="25"/>
                </a:lnTo>
                <a:lnTo>
                  <a:pt x="265" y="25"/>
                </a:lnTo>
                <a:lnTo>
                  <a:pt x="266" y="25"/>
                </a:lnTo>
                <a:lnTo>
                  <a:pt x="268" y="25"/>
                </a:lnTo>
                <a:lnTo>
                  <a:pt x="269" y="25"/>
                </a:lnTo>
                <a:lnTo>
                  <a:pt x="270" y="25"/>
                </a:lnTo>
                <a:lnTo>
                  <a:pt x="271" y="25"/>
                </a:lnTo>
                <a:lnTo>
                  <a:pt x="272" y="25"/>
                </a:lnTo>
                <a:lnTo>
                  <a:pt x="273" y="25"/>
                </a:lnTo>
                <a:lnTo>
                  <a:pt x="274" y="25"/>
                </a:lnTo>
                <a:lnTo>
                  <a:pt x="276" y="25"/>
                </a:lnTo>
                <a:lnTo>
                  <a:pt x="277" y="25"/>
                </a:lnTo>
                <a:lnTo>
                  <a:pt x="278" y="25"/>
                </a:lnTo>
                <a:lnTo>
                  <a:pt x="283" y="25"/>
                </a:lnTo>
                <a:lnTo>
                  <a:pt x="285" y="24"/>
                </a:lnTo>
                <a:lnTo>
                  <a:pt x="285" y="25"/>
                </a:lnTo>
                <a:lnTo>
                  <a:pt x="285" y="26"/>
                </a:lnTo>
                <a:lnTo>
                  <a:pt x="285" y="27"/>
                </a:lnTo>
                <a:lnTo>
                  <a:pt x="285" y="28"/>
                </a:lnTo>
                <a:lnTo>
                  <a:pt x="285" y="32"/>
                </a:lnTo>
                <a:lnTo>
                  <a:pt x="285" y="33"/>
                </a:lnTo>
                <a:lnTo>
                  <a:pt x="285" y="34"/>
                </a:lnTo>
                <a:lnTo>
                  <a:pt x="285" y="36"/>
                </a:lnTo>
                <a:lnTo>
                  <a:pt x="285" y="37"/>
                </a:lnTo>
                <a:lnTo>
                  <a:pt x="285" y="39"/>
                </a:lnTo>
                <a:lnTo>
                  <a:pt x="285" y="41"/>
                </a:lnTo>
                <a:lnTo>
                  <a:pt x="290" y="41"/>
                </a:lnTo>
                <a:lnTo>
                  <a:pt x="293" y="41"/>
                </a:lnTo>
                <a:lnTo>
                  <a:pt x="294" y="41"/>
                </a:lnTo>
                <a:lnTo>
                  <a:pt x="299" y="41"/>
                </a:lnTo>
                <a:lnTo>
                  <a:pt x="300" y="41"/>
                </a:lnTo>
                <a:lnTo>
                  <a:pt x="306" y="41"/>
                </a:lnTo>
                <a:lnTo>
                  <a:pt x="309" y="41"/>
                </a:lnTo>
                <a:lnTo>
                  <a:pt x="311" y="40"/>
                </a:lnTo>
                <a:lnTo>
                  <a:pt x="312" y="40"/>
                </a:lnTo>
                <a:lnTo>
                  <a:pt x="313" y="40"/>
                </a:lnTo>
                <a:lnTo>
                  <a:pt x="314" y="40"/>
                </a:lnTo>
                <a:lnTo>
                  <a:pt x="316" y="39"/>
                </a:lnTo>
                <a:lnTo>
                  <a:pt x="319" y="37"/>
                </a:lnTo>
                <a:lnTo>
                  <a:pt x="321" y="35"/>
                </a:lnTo>
                <a:lnTo>
                  <a:pt x="322" y="35"/>
                </a:lnTo>
                <a:lnTo>
                  <a:pt x="323" y="34"/>
                </a:lnTo>
                <a:lnTo>
                  <a:pt x="322" y="33"/>
                </a:lnTo>
                <a:lnTo>
                  <a:pt x="324" y="34"/>
                </a:lnTo>
                <a:lnTo>
                  <a:pt x="324" y="35"/>
                </a:lnTo>
                <a:lnTo>
                  <a:pt x="326" y="35"/>
                </a:lnTo>
                <a:lnTo>
                  <a:pt x="329" y="36"/>
                </a:lnTo>
                <a:lnTo>
                  <a:pt x="329" y="37"/>
                </a:lnTo>
                <a:lnTo>
                  <a:pt x="331" y="39"/>
                </a:lnTo>
                <a:lnTo>
                  <a:pt x="334" y="41"/>
                </a:lnTo>
                <a:lnTo>
                  <a:pt x="337" y="41"/>
                </a:lnTo>
                <a:lnTo>
                  <a:pt x="337" y="42"/>
                </a:lnTo>
                <a:lnTo>
                  <a:pt x="338" y="41"/>
                </a:lnTo>
                <a:lnTo>
                  <a:pt x="339" y="41"/>
                </a:lnTo>
                <a:lnTo>
                  <a:pt x="347" y="42"/>
                </a:lnTo>
                <a:lnTo>
                  <a:pt x="354" y="41"/>
                </a:lnTo>
                <a:lnTo>
                  <a:pt x="354" y="40"/>
                </a:lnTo>
                <a:lnTo>
                  <a:pt x="354" y="39"/>
                </a:lnTo>
                <a:lnTo>
                  <a:pt x="355" y="39"/>
                </a:lnTo>
                <a:lnTo>
                  <a:pt x="357" y="37"/>
                </a:lnTo>
                <a:lnTo>
                  <a:pt x="360" y="37"/>
                </a:lnTo>
                <a:lnTo>
                  <a:pt x="369" y="34"/>
                </a:lnTo>
                <a:lnTo>
                  <a:pt x="375" y="33"/>
                </a:lnTo>
                <a:lnTo>
                  <a:pt x="376" y="33"/>
                </a:lnTo>
                <a:lnTo>
                  <a:pt x="376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6" y="33"/>
                </a:lnTo>
                <a:lnTo>
                  <a:pt x="386" y="34"/>
                </a:lnTo>
                <a:lnTo>
                  <a:pt x="389" y="34"/>
                </a:lnTo>
                <a:lnTo>
                  <a:pt x="394" y="35"/>
                </a:lnTo>
                <a:lnTo>
                  <a:pt x="395" y="35"/>
                </a:lnTo>
                <a:lnTo>
                  <a:pt x="399" y="36"/>
                </a:lnTo>
                <a:lnTo>
                  <a:pt x="402" y="39"/>
                </a:lnTo>
                <a:lnTo>
                  <a:pt x="402" y="40"/>
                </a:lnTo>
                <a:lnTo>
                  <a:pt x="401" y="40"/>
                </a:lnTo>
                <a:lnTo>
                  <a:pt x="399" y="40"/>
                </a:lnTo>
                <a:lnTo>
                  <a:pt x="398" y="40"/>
                </a:lnTo>
                <a:lnTo>
                  <a:pt x="392" y="40"/>
                </a:lnTo>
                <a:lnTo>
                  <a:pt x="390" y="40"/>
                </a:lnTo>
                <a:lnTo>
                  <a:pt x="390" y="41"/>
                </a:lnTo>
                <a:lnTo>
                  <a:pt x="390" y="49"/>
                </a:lnTo>
                <a:lnTo>
                  <a:pt x="391" y="49"/>
                </a:lnTo>
                <a:lnTo>
                  <a:pt x="392" y="49"/>
                </a:lnTo>
                <a:lnTo>
                  <a:pt x="393" y="49"/>
                </a:lnTo>
                <a:lnTo>
                  <a:pt x="397" y="49"/>
                </a:lnTo>
                <a:lnTo>
                  <a:pt x="398" y="49"/>
                </a:lnTo>
                <a:lnTo>
                  <a:pt x="399" y="49"/>
                </a:lnTo>
                <a:lnTo>
                  <a:pt x="401" y="49"/>
                </a:lnTo>
                <a:lnTo>
                  <a:pt x="402" y="49"/>
                </a:lnTo>
                <a:lnTo>
                  <a:pt x="403" y="49"/>
                </a:lnTo>
                <a:lnTo>
                  <a:pt x="408" y="49"/>
                </a:lnTo>
                <a:lnTo>
                  <a:pt x="409" y="49"/>
                </a:lnTo>
                <a:lnTo>
                  <a:pt x="410" y="49"/>
                </a:lnTo>
                <a:lnTo>
                  <a:pt x="415" y="49"/>
                </a:lnTo>
                <a:lnTo>
                  <a:pt x="415" y="50"/>
                </a:lnTo>
                <a:lnTo>
                  <a:pt x="418" y="5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EBF3E5D2-962A-6B20-5665-57F85730C8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1649" y="304845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1ACACFC0-EAF3-791D-25FC-5DD0522F9D91}"/>
              </a:ext>
            </a:extLst>
          </p:cNvPr>
          <p:cNvCxnSpPr>
            <a:cxnSpLocks/>
            <a:stCxn id="9" idx="3"/>
            <a:endCxn id="3" idx="4"/>
          </p:cNvCxnSpPr>
          <p:nvPr/>
        </p:nvCxnSpPr>
        <p:spPr>
          <a:xfrm flipV="1">
            <a:off x="2806946" y="3132865"/>
            <a:ext cx="536911" cy="48907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圆角矩形 45">
            <a:extLst>
              <a:ext uri="{FF2B5EF4-FFF2-40B4-BE49-F238E27FC236}">
                <a16:creationId xmlns:a16="http://schemas.microsoft.com/office/drawing/2014/main" id="{7B8A027B-B2A3-BB7C-FFA9-F8237E7A8244}"/>
              </a:ext>
            </a:extLst>
          </p:cNvPr>
          <p:cNvSpPr/>
          <p:nvPr/>
        </p:nvSpPr>
        <p:spPr>
          <a:xfrm>
            <a:off x="1475656" y="345795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Irvine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AAFBF585-2EC8-82D0-7620-CF784FC0520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85204" y="254417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0BB9835F-A766-BF30-D6CC-6CB77BA493CD}"/>
              </a:ext>
            </a:extLst>
          </p:cNvPr>
          <p:cNvCxnSpPr>
            <a:cxnSpLocks/>
            <a:stCxn id="16" idx="3"/>
            <a:endCxn id="14" idx="4"/>
          </p:cNvCxnSpPr>
          <p:nvPr/>
        </p:nvCxnSpPr>
        <p:spPr>
          <a:xfrm flipV="1">
            <a:off x="2141301" y="2628591"/>
            <a:ext cx="686111" cy="52916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F2AD8F7E-12B7-EE70-4C60-FDA97F7689D5}"/>
              </a:ext>
            </a:extLst>
          </p:cNvPr>
          <p:cNvSpPr/>
          <p:nvPr/>
        </p:nvSpPr>
        <p:spPr>
          <a:xfrm>
            <a:off x="810011" y="299377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Ana</a:t>
            </a: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E1C3A965-ED57-EAB3-21F4-49548DE70FC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70867" y="213460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6C868DDA-845A-6FFF-6397-92C248BEBA27}"/>
              </a:ext>
            </a:extLst>
          </p:cNvPr>
          <p:cNvCxnSpPr>
            <a:cxnSpLocks/>
            <a:stCxn id="24" idx="3"/>
            <a:endCxn id="22" idx="4"/>
          </p:cNvCxnSpPr>
          <p:nvPr/>
        </p:nvCxnSpPr>
        <p:spPr>
          <a:xfrm flipV="1">
            <a:off x="1594719" y="2219016"/>
            <a:ext cx="818356" cy="40891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DF338E4F-31E3-B92E-A2E8-CE943C72DD7D}"/>
              </a:ext>
            </a:extLst>
          </p:cNvPr>
          <p:cNvSpPr/>
          <p:nvPr/>
        </p:nvSpPr>
        <p:spPr>
          <a:xfrm>
            <a:off x="263429" y="246394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Garden Grove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C91655E0-A154-5110-9CD1-63D68E34B25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68353" y="17656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0ECBE2F1-4F41-2DB2-DAC0-3CF7A45CF46D}"/>
              </a:ext>
            </a:extLst>
          </p:cNvPr>
          <p:cNvCxnSpPr>
            <a:cxnSpLocks/>
            <a:stCxn id="29" idx="3"/>
            <a:endCxn id="27" idx="4"/>
          </p:cNvCxnSpPr>
          <p:nvPr/>
        </p:nvCxnSpPr>
        <p:spPr>
          <a:xfrm flipV="1">
            <a:off x="1579124" y="1850036"/>
            <a:ext cx="731437" cy="15824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02C7C5BA-ED94-85E7-209F-E0D9051017BA}"/>
              </a:ext>
            </a:extLst>
          </p:cNvPr>
          <p:cNvSpPr/>
          <p:nvPr/>
        </p:nvSpPr>
        <p:spPr>
          <a:xfrm>
            <a:off x="247834" y="18443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Anaheim</a:t>
            </a:r>
          </a:p>
        </p:txBody>
      </p:sp>
      <p:sp>
        <p:nvSpPr>
          <p:cNvPr id="47" name="AutoShape 3">
            <a:extLst>
              <a:ext uri="{FF2B5EF4-FFF2-40B4-BE49-F238E27FC236}">
                <a16:creationId xmlns:a16="http://schemas.microsoft.com/office/drawing/2014/main" id="{9159BF9F-97FC-DEB4-6909-168C6D4FEA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43883" y="1778520"/>
            <a:ext cx="2849562" cy="2752725"/>
          </a:xfrm>
          <a:prstGeom prst="roundRect">
            <a:avLst>
              <a:gd name="adj" fmla="val 8014"/>
            </a:avLst>
          </a:prstGeom>
          <a:solidFill>
            <a:srgbClr val="FFFFFF"/>
          </a:solidFill>
          <a:ln w="15875">
            <a:solidFill>
              <a:schemeClr val="accent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0F37B728-202A-04EA-D7D6-4CDD3C5149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07383" y="1843607"/>
            <a:ext cx="2703512" cy="2611439"/>
          </a:xfrm>
          <a:prstGeom prst="roundRect">
            <a:avLst>
              <a:gd name="adj" fmla="val 79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38039"/>
                        <a:invGamma/>
                      </a:schemeClr>
                    </a:gs>
                    <a:gs pos="100000">
                      <a:schemeClr val="accent1">
                        <a:alpha val="50000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" name="AutoShape 10">
            <a:extLst>
              <a:ext uri="{FF2B5EF4-FFF2-40B4-BE49-F238E27FC236}">
                <a16:creationId xmlns:a16="http://schemas.microsoft.com/office/drawing/2014/main" id="{F8518765-B809-7EB6-8EE9-2AEDFD89E9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18483" y="1214957"/>
            <a:ext cx="2857500" cy="46672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noFill/>
            <a:round/>
            <a:headEnd/>
            <a:tailEnd/>
          </a:ln>
          <a:effectLst>
            <a:outerShdw dist="12700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Text Box 18">
            <a:extLst>
              <a:ext uri="{FF2B5EF4-FFF2-40B4-BE49-F238E27FC236}">
                <a16:creationId xmlns:a16="http://schemas.microsoft.com/office/drawing/2014/main" id="{8AB5EEC2-7424-5186-A28F-A7524044EC6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39160" y="1294332"/>
            <a:ext cx="2238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4" name="Rectangle 17">
            <a:extLst>
              <a:ext uri="{FF2B5EF4-FFF2-40B4-BE49-F238E27FC236}">
                <a16:creationId xmlns:a16="http://schemas.microsoft.com/office/drawing/2014/main" id="{409C5033-550F-C5D7-FA86-395D4C9F2B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86772" y="1919806"/>
            <a:ext cx="22463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altLang="zh-CN" sz="1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 Insert Text Here</a:t>
            </a:r>
          </a:p>
        </p:txBody>
      </p:sp>
      <p:sp>
        <p:nvSpPr>
          <p:cNvPr id="55" name="Rectangle 18">
            <a:extLst>
              <a:ext uri="{FF2B5EF4-FFF2-40B4-BE49-F238E27FC236}">
                <a16:creationId xmlns:a16="http://schemas.microsoft.com/office/drawing/2014/main" id="{048A3BEF-5B06-4326-701C-9914C2A11C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75658" y="3199332"/>
            <a:ext cx="22463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altLang="zh-CN" sz="1600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 Insert Text Here</a:t>
            </a:r>
          </a:p>
        </p:txBody>
      </p:sp>
      <p:grpSp>
        <p:nvGrpSpPr>
          <p:cNvPr id="58" name="Group 21">
            <a:extLst>
              <a:ext uri="{FF2B5EF4-FFF2-40B4-BE49-F238E27FC236}">
                <a16:creationId xmlns:a16="http://schemas.microsoft.com/office/drawing/2014/main" id="{A3F9BFC1-62C5-3479-4E14-6872FCCC9A41}"/>
              </a:ext>
            </a:extLst>
          </p:cNvPr>
          <p:cNvGrpSpPr>
            <a:grpSpLocks/>
          </p:cNvGrpSpPr>
          <p:nvPr/>
        </p:nvGrpSpPr>
        <p:grpSpPr bwMode="auto">
          <a:xfrm>
            <a:off x="5875647" y="1989657"/>
            <a:ext cx="168275" cy="168275"/>
            <a:chOff x="2928" y="2208"/>
            <a:chExt cx="262" cy="262"/>
          </a:xfrm>
        </p:grpSpPr>
        <p:sp>
          <p:nvSpPr>
            <p:cNvPr id="60" name="Oval 22">
              <a:extLst>
                <a:ext uri="{FF2B5EF4-FFF2-40B4-BE49-F238E27FC236}">
                  <a16:creationId xmlns:a16="http://schemas.microsoft.com/office/drawing/2014/main" id="{5F6AB0FC-3F2B-519E-0988-DB55DAC9F8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" name="Oval 23">
              <a:extLst>
                <a:ext uri="{FF2B5EF4-FFF2-40B4-BE49-F238E27FC236}">
                  <a16:creationId xmlns:a16="http://schemas.microsoft.com/office/drawing/2014/main" id="{FCF7FE0C-151C-BAAE-B323-73855945DA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7D1829FE-83AE-1F98-EDCA-4C53F86CE94D}"/>
              </a:ext>
            </a:extLst>
          </p:cNvPr>
          <p:cNvGrpSpPr>
            <a:grpSpLocks/>
          </p:cNvGrpSpPr>
          <p:nvPr/>
        </p:nvGrpSpPr>
        <p:grpSpPr bwMode="auto">
          <a:xfrm>
            <a:off x="5875647" y="3280295"/>
            <a:ext cx="168275" cy="168275"/>
            <a:chOff x="2928" y="2208"/>
            <a:chExt cx="262" cy="262"/>
          </a:xfrm>
        </p:grpSpPr>
        <p:sp>
          <p:nvSpPr>
            <p:cNvPr id="63" name="Oval 25">
              <a:extLst>
                <a:ext uri="{FF2B5EF4-FFF2-40B4-BE49-F238E27FC236}">
                  <a16:creationId xmlns:a16="http://schemas.microsoft.com/office/drawing/2014/main" id="{66392DC4-8679-FCB1-BF22-16036323730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Oval 26">
              <a:extLst>
                <a:ext uri="{FF2B5EF4-FFF2-40B4-BE49-F238E27FC236}">
                  <a16:creationId xmlns:a16="http://schemas.microsoft.com/office/drawing/2014/main" id="{61890166-5383-C713-D46A-05FDD0A043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E2A654A0-88AA-4C30-C7C4-6E3305384600}"/>
              </a:ext>
            </a:extLst>
          </p:cNvPr>
          <p:cNvSpPr txBox="1"/>
          <p:nvPr/>
        </p:nvSpPr>
        <p:spPr>
          <a:xfrm>
            <a:off x="6094834" y="2258360"/>
            <a:ext cx="2317640" cy="82174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17650CD-9952-6AC3-D9CB-DD98432BE0CB}"/>
              </a:ext>
            </a:extLst>
          </p:cNvPr>
          <p:cNvSpPr txBox="1"/>
          <p:nvPr/>
        </p:nvSpPr>
        <p:spPr>
          <a:xfrm>
            <a:off x="6094834" y="3537886"/>
            <a:ext cx="2317640" cy="82174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San Diego County: The Innovation Border</a:t>
            </a:r>
          </a:p>
        </p:txBody>
      </p:sp>
      <p:sp>
        <p:nvSpPr>
          <p:cNvPr id="2422" name="Freeform 457">
            <a:extLst>
              <a:ext uri="{FF2B5EF4-FFF2-40B4-BE49-F238E27FC236}">
                <a16:creationId xmlns:a16="http://schemas.microsoft.com/office/drawing/2014/main" id="{13FDDF9A-2DDA-4583-57A7-48304BF6CF88}"/>
              </a:ext>
            </a:extLst>
          </p:cNvPr>
          <p:cNvSpPr>
            <a:spLocks noEditPoints="1"/>
          </p:cNvSpPr>
          <p:nvPr/>
        </p:nvSpPr>
        <p:spPr bwMode="auto">
          <a:xfrm>
            <a:off x="1331640" y="1131590"/>
            <a:ext cx="4770438" cy="3660775"/>
          </a:xfrm>
          <a:custGeom>
            <a:avLst/>
            <a:gdLst>
              <a:gd name="T0" fmla="*/ 736 w 3005"/>
              <a:gd name="T1" fmla="*/ 1719 h 2306"/>
              <a:gd name="T2" fmla="*/ 743 w 3005"/>
              <a:gd name="T3" fmla="*/ 1741 h 2306"/>
              <a:gd name="T4" fmla="*/ 554 w 3005"/>
              <a:gd name="T5" fmla="*/ 76 h 2306"/>
              <a:gd name="T6" fmla="*/ 710 w 3005"/>
              <a:gd name="T7" fmla="*/ 175 h 2306"/>
              <a:gd name="T8" fmla="*/ 969 w 3005"/>
              <a:gd name="T9" fmla="*/ 177 h 2306"/>
              <a:gd name="T10" fmla="*/ 1323 w 3005"/>
              <a:gd name="T11" fmla="*/ 185 h 2306"/>
              <a:gd name="T12" fmla="*/ 1706 w 3005"/>
              <a:gd name="T13" fmla="*/ 186 h 2306"/>
              <a:gd name="T14" fmla="*/ 2182 w 3005"/>
              <a:gd name="T15" fmla="*/ 186 h 2306"/>
              <a:gd name="T16" fmla="*/ 2819 w 3005"/>
              <a:gd name="T17" fmla="*/ 184 h 2306"/>
              <a:gd name="T18" fmla="*/ 2998 w 3005"/>
              <a:gd name="T19" fmla="*/ 462 h 2306"/>
              <a:gd name="T20" fmla="*/ 2971 w 3005"/>
              <a:gd name="T21" fmla="*/ 1026 h 2306"/>
              <a:gd name="T22" fmla="*/ 2962 w 3005"/>
              <a:gd name="T23" fmla="*/ 1541 h 2306"/>
              <a:gd name="T24" fmla="*/ 2955 w 3005"/>
              <a:gd name="T25" fmla="*/ 1970 h 2306"/>
              <a:gd name="T26" fmla="*/ 2143 w 3005"/>
              <a:gd name="T27" fmla="*/ 2184 h 2306"/>
              <a:gd name="T28" fmla="*/ 932 w 3005"/>
              <a:gd name="T29" fmla="*/ 2272 h 2306"/>
              <a:gd name="T30" fmla="*/ 918 w 3005"/>
              <a:gd name="T31" fmla="*/ 2163 h 2306"/>
              <a:gd name="T32" fmla="*/ 875 w 3005"/>
              <a:gd name="T33" fmla="*/ 2021 h 2306"/>
              <a:gd name="T34" fmla="*/ 800 w 3005"/>
              <a:gd name="T35" fmla="*/ 1947 h 2306"/>
              <a:gd name="T36" fmla="*/ 745 w 3005"/>
              <a:gd name="T37" fmla="*/ 1897 h 2306"/>
              <a:gd name="T38" fmla="*/ 805 w 3005"/>
              <a:gd name="T39" fmla="*/ 1884 h 2306"/>
              <a:gd name="T40" fmla="*/ 857 w 3005"/>
              <a:gd name="T41" fmla="*/ 1942 h 2306"/>
              <a:gd name="T42" fmla="*/ 864 w 3005"/>
              <a:gd name="T43" fmla="*/ 1965 h 2306"/>
              <a:gd name="T44" fmla="*/ 889 w 3005"/>
              <a:gd name="T45" fmla="*/ 2026 h 2306"/>
              <a:gd name="T46" fmla="*/ 914 w 3005"/>
              <a:gd name="T47" fmla="*/ 2087 h 2306"/>
              <a:gd name="T48" fmla="*/ 927 w 3005"/>
              <a:gd name="T49" fmla="*/ 2104 h 2306"/>
              <a:gd name="T50" fmla="*/ 942 w 3005"/>
              <a:gd name="T51" fmla="*/ 2177 h 2306"/>
              <a:gd name="T52" fmla="*/ 985 w 3005"/>
              <a:gd name="T53" fmla="*/ 2157 h 2306"/>
              <a:gd name="T54" fmla="*/ 987 w 3005"/>
              <a:gd name="T55" fmla="*/ 2116 h 2306"/>
              <a:gd name="T56" fmla="*/ 969 w 3005"/>
              <a:gd name="T57" fmla="*/ 2068 h 2306"/>
              <a:gd name="T58" fmla="*/ 958 w 3005"/>
              <a:gd name="T59" fmla="*/ 2037 h 2306"/>
              <a:gd name="T60" fmla="*/ 940 w 3005"/>
              <a:gd name="T61" fmla="*/ 1971 h 2306"/>
              <a:gd name="T62" fmla="*/ 912 w 3005"/>
              <a:gd name="T63" fmla="*/ 1943 h 2306"/>
              <a:gd name="T64" fmla="*/ 863 w 3005"/>
              <a:gd name="T65" fmla="*/ 1912 h 2306"/>
              <a:gd name="T66" fmla="*/ 838 w 3005"/>
              <a:gd name="T67" fmla="*/ 1881 h 2306"/>
              <a:gd name="T68" fmla="*/ 801 w 3005"/>
              <a:gd name="T69" fmla="*/ 1854 h 2306"/>
              <a:gd name="T70" fmla="*/ 745 w 3005"/>
              <a:gd name="T71" fmla="*/ 1868 h 2306"/>
              <a:gd name="T72" fmla="*/ 713 w 3005"/>
              <a:gd name="T73" fmla="*/ 1890 h 2306"/>
              <a:gd name="T74" fmla="*/ 717 w 3005"/>
              <a:gd name="T75" fmla="*/ 1948 h 2306"/>
              <a:gd name="T76" fmla="*/ 696 w 3005"/>
              <a:gd name="T77" fmla="*/ 1976 h 2306"/>
              <a:gd name="T78" fmla="*/ 676 w 3005"/>
              <a:gd name="T79" fmla="*/ 1916 h 2306"/>
              <a:gd name="T80" fmla="*/ 675 w 3005"/>
              <a:gd name="T81" fmla="*/ 1848 h 2306"/>
              <a:gd name="T82" fmla="*/ 681 w 3005"/>
              <a:gd name="T83" fmla="*/ 1786 h 2306"/>
              <a:gd name="T84" fmla="*/ 726 w 3005"/>
              <a:gd name="T85" fmla="*/ 1755 h 2306"/>
              <a:gd name="T86" fmla="*/ 763 w 3005"/>
              <a:gd name="T87" fmla="*/ 1700 h 2306"/>
              <a:gd name="T88" fmla="*/ 726 w 3005"/>
              <a:gd name="T89" fmla="*/ 1688 h 2306"/>
              <a:gd name="T90" fmla="*/ 686 w 3005"/>
              <a:gd name="T91" fmla="*/ 1717 h 2306"/>
              <a:gd name="T92" fmla="*/ 698 w 3005"/>
              <a:gd name="T93" fmla="*/ 1755 h 2306"/>
              <a:gd name="T94" fmla="*/ 677 w 3005"/>
              <a:gd name="T95" fmla="*/ 1708 h 2306"/>
              <a:gd name="T96" fmla="*/ 627 w 3005"/>
              <a:gd name="T97" fmla="*/ 1627 h 2306"/>
              <a:gd name="T98" fmla="*/ 646 w 3005"/>
              <a:gd name="T99" fmla="*/ 1558 h 2306"/>
              <a:gd name="T100" fmla="*/ 680 w 3005"/>
              <a:gd name="T101" fmla="*/ 1453 h 2306"/>
              <a:gd name="T102" fmla="*/ 653 w 3005"/>
              <a:gd name="T103" fmla="*/ 1312 h 2306"/>
              <a:gd name="T104" fmla="*/ 637 w 3005"/>
              <a:gd name="T105" fmla="*/ 1220 h 2306"/>
              <a:gd name="T106" fmla="*/ 594 w 3005"/>
              <a:gd name="T107" fmla="*/ 1110 h 2306"/>
              <a:gd name="T108" fmla="*/ 561 w 3005"/>
              <a:gd name="T109" fmla="*/ 995 h 2306"/>
              <a:gd name="T110" fmla="*/ 508 w 3005"/>
              <a:gd name="T111" fmla="*/ 874 h 2306"/>
              <a:gd name="T112" fmla="*/ 447 w 3005"/>
              <a:gd name="T113" fmla="*/ 778 h 2306"/>
              <a:gd name="T114" fmla="*/ 396 w 3005"/>
              <a:gd name="T115" fmla="*/ 700 h 2306"/>
              <a:gd name="T116" fmla="*/ 356 w 3005"/>
              <a:gd name="T117" fmla="*/ 651 h 2306"/>
              <a:gd name="T118" fmla="*/ 253 w 3005"/>
              <a:gd name="T119" fmla="*/ 503 h 2306"/>
              <a:gd name="T120" fmla="*/ 93 w 3005"/>
              <a:gd name="T121" fmla="*/ 334 h 2306"/>
              <a:gd name="T122" fmla="*/ 3 w 3005"/>
              <a:gd name="T123" fmla="*/ 267 h 2306"/>
              <a:gd name="T124" fmla="*/ 174 w 3005"/>
              <a:gd name="T125" fmla="*/ 0 h 2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5" h="2306">
                <a:moveTo>
                  <a:pt x="761" y="1736"/>
                </a:moveTo>
                <a:lnTo>
                  <a:pt x="762" y="1739"/>
                </a:lnTo>
                <a:lnTo>
                  <a:pt x="761" y="1738"/>
                </a:lnTo>
                <a:lnTo>
                  <a:pt x="761" y="1736"/>
                </a:lnTo>
                <a:lnTo>
                  <a:pt x="760" y="1736"/>
                </a:lnTo>
                <a:lnTo>
                  <a:pt x="760" y="1734"/>
                </a:lnTo>
                <a:lnTo>
                  <a:pt x="761" y="1736"/>
                </a:lnTo>
                <a:close/>
                <a:moveTo>
                  <a:pt x="723" y="1728"/>
                </a:moveTo>
                <a:lnTo>
                  <a:pt x="722" y="1730"/>
                </a:lnTo>
                <a:lnTo>
                  <a:pt x="720" y="1731"/>
                </a:lnTo>
                <a:lnTo>
                  <a:pt x="720" y="1733"/>
                </a:lnTo>
                <a:lnTo>
                  <a:pt x="720" y="1734"/>
                </a:lnTo>
                <a:lnTo>
                  <a:pt x="720" y="1736"/>
                </a:lnTo>
                <a:lnTo>
                  <a:pt x="720" y="1737"/>
                </a:lnTo>
                <a:lnTo>
                  <a:pt x="720" y="1738"/>
                </a:lnTo>
                <a:lnTo>
                  <a:pt x="720" y="1739"/>
                </a:lnTo>
                <a:lnTo>
                  <a:pt x="720" y="1740"/>
                </a:lnTo>
                <a:lnTo>
                  <a:pt x="719" y="1740"/>
                </a:lnTo>
                <a:lnTo>
                  <a:pt x="719" y="1741"/>
                </a:lnTo>
                <a:lnTo>
                  <a:pt x="719" y="1742"/>
                </a:lnTo>
                <a:lnTo>
                  <a:pt x="718" y="1742"/>
                </a:lnTo>
                <a:lnTo>
                  <a:pt x="718" y="1744"/>
                </a:lnTo>
                <a:lnTo>
                  <a:pt x="717" y="1745"/>
                </a:lnTo>
                <a:lnTo>
                  <a:pt x="715" y="1745"/>
                </a:lnTo>
                <a:lnTo>
                  <a:pt x="714" y="1744"/>
                </a:lnTo>
                <a:lnTo>
                  <a:pt x="713" y="1744"/>
                </a:lnTo>
                <a:lnTo>
                  <a:pt x="711" y="1744"/>
                </a:lnTo>
                <a:lnTo>
                  <a:pt x="711" y="1745"/>
                </a:lnTo>
                <a:lnTo>
                  <a:pt x="710" y="1746"/>
                </a:lnTo>
                <a:lnTo>
                  <a:pt x="709" y="1746"/>
                </a:lnTo>
                <a:lnTo>
                  <a:pt x="708" y="1746"/>
                </a:lnTo>
                <a:lnTo>
                  <a:pt x="707" y="1746"/>
                </a:lnTo>
                <a:lnTo>
                  <a:pt x="706" y="1745"/>
                </a:lnTo>
                <a:lnTo>
                  <a:pt x="706" y="1744"/>
                </a:lnTo>
                <a:lnTo>
                  <a:pt x="706" y="1742"/>
                </a:lnTo>
                <a:lnTo>
                  <a:pt x="707" y="1741"/>
                </a:lnTo>
                <a:lnTo>
                  <a:pt x="707" y="1740"/>
                </a:lnTo>
                <a:lnTo>
                  <a:pt x="706" y="1739"/>
                </a:lnTo>
                <a:lnTo>
                  <a:pt x="705" y="1739"/>
                </a:lnTo>
                <a:lnTo>
                  <a:pt x="703" y="1739"/>
                </a:lnTo>
                <a:lnTo>
                  <a:pt x="705" y="1738"/>
                </a:lnTo>
                <a:lnTo>
                  <a:pt x="703" y="1737"/>
                </a:lnTo>
                <a:lnTo>
                  <a:pt x="702" y="1737"/>
                </a:lnTo>
                <a:lnTo>
                  <a:pt x="701" y="1736"/>
                </a:lnTo>
                <a:lnTo>
                  <a:pt x="701" y="1734"/>
                </a:lnTo>
                <a:lnTo>
                  <a:pt x="702" y="1733"/>
                </a:lnTo>
                <a:lnTo>
                  <a:pt x="702" y="1732"/>
                </a:lnTo>
                <a:lnTo>
                  <a:pt x="703" y="1731"/>
                </a:lnTo>
                <a:lnTo>
                  <a:pt x="705" y="1731"/>
                </a:lnTo>
                <a:lnTo>
                  <a:pt x="706" y="1730"/>
                </a:lnTo>
                <a:lnTo>
                  <a:pt x="708" y="1730"/>
                </a:lnTo>
                <a:lnTo>
                  <a:pt x="709" y="1730"/>
                </a:lnTo>
                <a:lnTo>
                  <a:pt x="709" y="1731"/>
                </a:lnTo>
                <a:lnTo>
                  <a:pt x="709" y="1732"/>
                </a:lnTo>
                <a:lnTo>
                  <a:pt x="709" y="1733"/>
                </a:lnTo>
                <a:lnTo>
                  <a:pt x="710" y="1734"/>
                </a:lnTo>
                <a:lnTo>
                  <a:pt x="711" y="1734"/>
                </a:lnTo>
                <a:lnTo>
                  <a:pt x="711" y="1733"/>
                </a:lnTo>
                <a:lnTo>
                  <a:pt x="713" y="1733"/>
                </a:lnTo>
                <a:lnTo>
                  <a:pt x="713" y="1732"/>
                </a:lnTo>
                <a:lnTo>
                  <a:pt x="713" y="1731"/>
                </a:lnTo>
                <a:lnTo>
                  <a:pt x="713" y="1730"/>
                </a:lnTo>
                <a:lnTo>
                  <a:pt x="714" y="1730"/>
                </a:lnTo>
                <a:lnTo>
                  <a:pt x="715" y="1730"/>
                </a:lnTo>
                <a:lnTo>
                  <a:pt x="716" y="1730"/>
                </a:lnTo>
                <a:lnTo>
                  <a:pt x="717" y="1729"/>
                </a:lnTo>
                <a:lnTo>
                  <a:pt x="719" y="1728"/>
                </a:lnTo>
                <a:lnTo>
                  <a:pt x="720" y="1726"/>
                </a:lnTo>
                <a:lnTo>
                  <a:pt x="722" y="1726"/>
                </a:lnTo>
                <a:lnTo>
                  <a:pt x="723" y="1728"/>
                </a:lnTo>
                <a:close/>
                <a:moveTo>
                  <a:pt x="737" y="1722"/>
                </a:moveTo>
                <a:lnTo>
                  <a:pt x="737" y="1723"/>
                </a:lnTo>
                <a:lnTo>
                  <a:pt x="736" y="1723"/>
                </a:lnTo>
                <a:lnTo>
                  <a:pt x="735" y="1722"/>
                </a:lnTo>
                <a:lnTo>
                  <a:pt x="734" y="1722"/>
                </a:lnTo>
                <a:lnTo>
                  <a:pt x="733" y="1721"/>
                </a:lnTo>
                <a:lnTo>
                  <a:pt x="734" y="1720"/>
                </a:lnTo>
                <a:lnTo>
                  <a:pt x="734" y="1719"/>
                </a:lnTo>
                <a:lnTo>
                  <a:pt x="735" y="1719"/>
                </a:lnTo>
                <a:lnTo>
                  <a:pt x="735" y="1717"/>
                </a:lnTo>
                <a:lnTo>
                  <a:pt x="736" y="1717"/>
                </a:lnTo>
                <a:lnTo>
                  <a:pt x="736" y="1719"/>
                </a:lnTo>
                <a:lnTo>
                  <a:pt x="736" y="1720"/>
                </a:lnTo>
                <a:lnTo>
                  <a:pt x="737" y="1722"/>
                </a:lnTo>
                <a:close/>
                <a:moveTo>
                  <a:pt x="739" y="1709"/>
                </a:moveTo>
                <a:lnTo>
                  <a:pt x="740" y="1709"/>
                </a:lnTo>
                <a:lnTo>
                  <a:pt x="741" y="1709"/>
                </a:lnTo>
                <a:lnTo>
                  <a:pt x="741" y="1711"/>
                </a:lnTo>
                <a:lnTo>
                  <a:pt x="740" y="1712"/>
                </a:lnTo>
                <a:lnTo>
                  <a:pt x="737" y="1713"/>
                </a:lnTo>
                <a:lnTo>
                  <a:pt x="736" y="1714"/>
                </a:lnTo>
                <a:lnTo>
                  <a:pt x="735" y="1712"/>
                </a:lnTo>
                <a:lnTo>
                  <a:pt x="736" y="1708"/>
                </a:lnTo>
                <a:lnTo>
                  <a:pt x="739" y="1709"/>
                </a:lnTo>
                <a:close/>
                <a:moveTo>
                  <a:pt x="731" y="1708"/>
                </a:moveTo>
                <a:lnTo>
                  <a:pt x="729" y="1708"/>
                </a:lnTo>
                <a:lnTo>
                  <a:pt x="729" y="1707"/>
                </a:lnTo>
                <a:lnTo>
                  <a:pt x="731" y="1707"/>
                </a:lnTo>
                <a:lnTo>
                  <a:pt x="731" y="1708"/>
                </a:lnTo>
                <a:close/>
                <a:moveTo>
                  <a:pt x="755" y="1724"/>
                </a:moveTo>
                <a:lnTo>
                  <a:pt x="758" y="1726"/>
                </a:lnTo>
                <a:lnTo>
                  <a:pt x="758" y="1728"/>
                </a:lnTo>
                <a:lnTo>
                  <a:pt x="758" y="1729"/>
                </a:lnTo>
                <a:lnTo>
                  <a:pt x="758" y="1731"/>
                </a:lnTo>
                <a:lnTo>
                  <a:pt x="758" y="1732"/>
                </a:lnTo>
                <a:lnTo>
                  <a:pt x="757" y="1732"/>
                </a:lnTo>
                <a:lnTo>
                  <a:pt x="757" y="1733"/>
                </a:lnTo>
                <a:lnTo>
                  <a:pt x="755" y="1732"/>
                </a:lnTo>
                <a:lnTo>
                  <a:pt x="754" y="1732"/>
                </a:lnTo>
                <a:lnTo>
                  <a:pt x="753" y="1731"/>
                </a:lnTo>
                <a:lnTo>
                  <a:pt x="752" y="1731"/>
                </a:lnTo>
                <a:lnTo>
                  <a:pt x="751" y="1730"/>
                </a:lnTo>
                <a:lnTo>
                  <a:pt x="750" y="1730"/>
                </a:lnTo>
                <a:lnTo>
                  <a:pt x="749" y="1729"/>
                </a:lnTo>
                <a:lnTo>
                  <a:pt x="749" y="1728"/>
                </a:lnTo>
                <a:lnTo>
                  <a:pt x="748" y="1728"/>
                </a:lnTo>
                <a:lnTo>
                  <a:pt x="748" y="1729"/>
                </a:lnTo>
                <a:lnTo>
                  <a:pt x="748" y="1730"/>
                </a:lnTo>
                <a:lnTo>
                  <a:pt x="748" y="1731"/>
                </a:lnTo>
                <a:lnTo>
                  <a:pt x="748" y="1732"/>
                </a:lnTo>
                <a:lnTo>
                  <a:pt x="749" y="1733"/>
                </a:lnTo>
                <a:lnTo>
                  <a:pt x="751" y="1737"/>
                </a:lnTo>
                <a:lnTo>
                  <a:pt x="753" y="1739"/>
                </a:lnTo>
                <a:lnTo>
                  <a:pt x="755" y="1740"/>
                </a:lnTo>
                <a:lnTo>
                  <a:pt x="757" y="1740"/>
                </a:lnTo>
                <a:lnTo>
                  <a:pt x="757" y="1741"/>
                </a:lnTo>
                <a:lnTo>
                  <a:pt x="758" y="1741"/>
                </a:lnTo>
                <a:lnTo>
                  <a:pt x="759" y="1741"/>
                </a:lnTo>
                <a:lnTo>
                  <a:pt x="760" y="1741"/>
                </a:lnTo>
                <a:lnTo>
                  <a:pt x="760" y="1742"/>
                </a:lnTo>
                <a:lnTo>
                  <a:pt x="761" y="1742"/>
                </a:lnTo>
                <a:lnTo>
                  <a:pt x="762" y="1742"/>
                </a:lnTo>
                <a:lnTo>
                  <a:pt x="763" y="1744"/>
                </a:lnTo>
                <a:lnTo>
                  <a:pt x="763" y="1745"/>
                </a:lnTo>
                <a:lnTo>
                  <a:pt x="763" y="1746"/>
                </a:lnTo>
                <a:lnTo>
                  <a:pt x="763" y="1747"/>
                </a:lnTo>
                <a:lnTo>
                  <a:pt x="763" y="1748"/>
                </a:lnTo>
                <a:lnTo>
                  <a:pt x="763" y="1749"/>
                </a:lnTo>
                <a:lnTo>
                  <a:pt x="763" y="1750"/>
                </a:lnTo>
                <a:lnTo>
                  <a:pt x="766" y="1749"/>
                </a:lnTo>
                <a:lnTo>
                  <a:pt x="765" y="1750"/>
                </a:lnTo>
                <a:lnTo>
                  <a:pt x="763" y="1750"/>
                </a:lnTo>
                <a:lnTo>
                  <a:pt x="763" y="1751"/>
                </a:lnTo>
                <a:lnTo>
                  <a:pt x="763" y="1753"/>
                </a:lnTo>
                <a:lnTo>
                  <a:pt x="762" y="1754"/>
                </a:lnTo>
                <a:lnTo>
                  <a:pt x="761" y="1755"/>
                </a:lnTo>
                <a:lnTo>
                  <a:pt x="760" y="1755"/>
                </a:lnTo>
                <a:lnTo>
                  <a:pt x="758" y="1755"/>
                </a:lnTo>
                <a:lnTo>
                  <a:pt x="755" y="1755"/>
                </a:lnTo>
                <a:lnTo>
                  <a:pt x="754" y="1755"/>
                </a:lnTo>
                <a:lnTo>
                  <a:pt x="753" y="1755"/>
                </a:lnTo>
                <a:lnTo>
                  <a:pt x="752" y="1755"/>
                </a:lnTo>
                <a:lnTo>
                  <a:pt x="752" y="1754"/>
                </a:lnTo>
                <a:lnTo>
                  <a:pt x="751" y="1754"/>
                </a:lnTo>
                <a:lnTo>
                  <a:pt x="751" y="1753"/>
                </a:lnTo>
                <a:lnTo>
                  <a:pt x="750" y="1750"/>
                </a:lnTo>
                <a:lnTo>
                  <a:pt x="750" y="1749"/>
                </a:lnTo>
                <a:lnTo>
                  <a:pt x="750" y="1748"/>
                </a:lnTo>
                <a:lnTo>
                  <a:pt x="749" y="1747"/>
                </a:lnTo>
                <a:lnTo>
                  <a:pt x="748" y="1745"/>
                </a:lnTo>
                <a:lnTo>
                  <a:pt x="746" y="1744"/>
                </a:lnTo>
                <a:lnTo>
                  <a:pt x="745" y="1742"/>
                </a:lnTo>
                <a:lnTo>
                  <a:pt x="744" y="1741"/>
                </a:lnTo>
                <a:lnTo>
                  <a:pt x="743" y="1741"/>
                </a:lnTo>
                <a:lnTo>
                  <a:pt x="742" y="1741"/>
                </a:lnTo>
                <a:lnTo>
                  <a:pt x="741" y="1741"/>
                </a:lnTo>
                <a:lnTo>
                  <a:pt x="741" y="1742"/>
                </a:lnTo>
                <a:lnTo>
                  <a:pt x="741" y="1744"/>
                </a:lnTo>
                <a:lnTo>
                  <a:pt x="742" y="1745"/>
                </a:lnTo>
                <a:lnTo>
                  <a:pt x="742" y="1746"/>
                </a:lnTo>
                <a:lnTo>
                  <a:pt x="743" y="1746"/>
                </a:lnTo>
                <a:lnTo>
                  <a:pt x="744" y="1747"/>
                </a:lnTo>
                <a:lnTo>
                  <a:pt x="745" y="1749"/>
                </a:lnTo>
                <a:lnTo>
                  <a:pt x="745" y="1750"/>
                </a:lnTo>
                <a:lnTo>
                  <a:pt x="745" y="1751"/>
                </a:lnTo>
                <a:lnTo>
                  <a:pt x="745" y="1753"/>
                </a:lnTo>
                <a:lnTo>
                  <a:pt x="744" y="1753"/>
                </a:lnTo>
                <a:lnTo>
                  <a:pt x="743" y="1753"/>
                </a:lnTo>
                <a:lnTo>
                  <a:pt x="742" y="1751"/>
                </a:lnTo>
                <a:lnTo>
                  <a:pt x="741" y="1751"/>
                </a:lnTo>
                <a:lnTo>
                  <a:pt x="741" y="1750"/>
                </a:lnTo>
                <a:lnTo>
                  <a:pt x="740" y="1750"/>
                </a:lnTo>
                <a:lnTo>
                  <a:pt x="740" y="1749"/>
                </a:lnTo>
                <a:lnTo>
                  <a:pt x="739" y="1749"/>
                </a:lnTo>
                <a:lnTo>
                  <a:pt x="737" y="1748"/>
                </a:lnTo>
                <a:lnTo>
                  <a:pt x="734" y="1748"/>
                </a:lnTo>
                <a:lnTo>
                  <a:pt x="732" y="1748"/>
                </a:lnTo>
                <a:lnTo>
                  <a:pt x="731" y="1748"/>
                </a:lnTo>
                <a:lnTo>
                  <a:pt x="729" y="1748"/>
                </a:lnTo>
                <a:lnTo>
                  <a:pt x="728" y="1748"/>
                </a:lnTo>
                <a:lnTo>
                  <a:pt x="727" y="1748"/>
                </a:lnTo>
                <a:lnTo>
                  <a:pt x="727" y="1747"/>
                </a:lnTo>
                <a:lnTo>
                  <a:pt x="727" y="1746"/>
                </a:lnTo>
                <a:lnTo>
                  <a:pt x="728" y="1745"/>
                </a:lnTo>
                <a:lnTo>
                  <a:pt x="728" y="1744"/>
                </a:lnTo>
                <a:lnTo>
                  <a:pt x="729" y="1744"/>
                </a:lnTo>
                <a:lnTo>
                  <a:pt x="731" y="1744"/>
                </a:lnTo>
                <a:lnTo>
                  <a:pt x="732" y="1742"/>
                </a:lnTo>
                <a:lnTo>
                  <a:pt x="733" y="1740"/>
                </a:lnTo>
                <a:lnTo>
                  <a:pt x="735" y="1739"/>
                </a:lnTo>
                <a:lnTo>
                  <a:pt x="736" y="1737"/>
                </a:lnTo>
                <a:lnTo>
                  <a:pt x="736" y="1736"/>
                </a:lnTo>
                <a:lnTo>
                  <a:pt x="737" y="1733"/>
                </a:lnTo>
                <a:lnTo>
                  <a:pt x="739" y="1731"/>
                </a:lnTo>
                <a:lnTo>
                  <a:pt x="736" y="1731"/>
                </a:lnTo>
                <a:lnTo>
                  <a:pt x="739" y="1729"/>
                </a:lnTo>
                <a:lnTo>
                  <a:pt x="741" y="1725"/>
                </a:lnTo>
                <a:lnTo>
                  <a:pt x="750" y="1702"/>
                </a:lnTo>
                <a:lnTo>
                  <a:pt x="752" y="1699"/>
                </a:lnTo>
                <a:lnTo>
                  <a:pt x="755" y="1698"/>
                </a:lnTo>
                <a:lnTo>
                  <a:pt x="758" y="1699"/>
                </a:lnTo>
                <a:lnTo>
                  <a:pt x="759" y="1700"/>
                </a:lnTo>
                <a:lnTo>
                  <a:pt x="758" y="1702"/>
                </a:lnTo>
                <a:lnTo>
                  <a:pt x="759" y="1702"/>
                </a:lnTo>
                <a:lnTo>
                  <a:pt x="760" y="1704"/>
                </a:lnTo>
                <a:lnTo>
                  <a:pt x="761" y="1705"/>
                </a:lnTo>
                <a:lnTo>
                  <a:pt x="761" y="1706"/>
                </a:lnTo>
                <a:lnTo>
                  <a:pt x="761" y="1707"/>
                </a:lnTo>
                <a:lnTo>
                  <a:pt x="761" y="1708"/>
                </a:lnTo>
                <a:lnTo>
                  <a:pt x="761" y="1709"/>
                </a:lnTo>
                <a:lnTo>
                  <a:pt x="760" y="1709"/>
                </a:lnTo>
                <a:lnTo>
                  <a:pt x="759" y="1711"/>
                </a:lnTo>
                <a:lnTo>
                  <a:pt x="759" y="1712"/>
                </a:lnTo>
                <a:lnTo>
                  <a:pt x="755" y="1713"/>
                </a:lnTo>
                <a:lnTo>
                  <a:pt x="754" y="1713"/>
                </a:lnTo>
                <a:lnTo>
                  <a:pt x="753" y="1714"/>
                </a:lnTo>
                <a:lnTo>
                  <a:pt x="752" y="1715"/>
                </a:lnTo>
                <a:lnTo>
                  <a:pt x="752" y="1716"/>
                </a:lnTo>
                <a:lnTo>
                  <a:pt x="752" y="1717"/>
                </a:lnTo>
                <a:lnTo>
                  <a:pt x="752" y="1719"/>
                </a:lnTo>
                <a:lnTo>
                  <a:pt x="752" y="1720"/>
                </a:lnTo>
                <a:lnTo>
                  <a:pt x="753" y="1720"/>
                </a:lnTo>
                <a:lnTo>
                  <a:pt x="753" y="1722"/>
                </a:lnTo>
                <a:lnTo>
                  <a:pt x="755" y="1724"/>
                </a:lnTo>
                <a:close/>
                <a:moveTo>
                  <a:pt x="455" y="15"/>
                </a:moveTo>
                <a:lnTo>
                  <a:pt x="447" y="34"/>
                </a:lnTo>
                <a:lnTo>
                  <a:pt x="453" y="38"/>
                </a:lnTo>
                <a:lnTo>
                  <a:pt x="461" y="41"/>
                </a:lnTo>
                <a:lnTo>
                  <a:pt x="468" y="43"/>
                </a:lnTo>
                <a:lnTo>
                  <a:pt x="485" y="49"/>
                </a:lnTo>
                <a:lnTo>
                  <a:pt x="496" y="54"/>
                </a:lnTo>
                <a:lnTo>
                  <a:pt x="501" y="56"/>
                </a:lnTo>
                <a:lnTo>
                  <a:pt x="521" y="64"/>
                </a:lnTo>
                <a:lnTo>
                  <a:pt x="535" y="68"/>
                </a:lnTo>
                <a:lnTo>
                  <a:pt x="543" y="72"/>
                </a:lnTo>
                <a:lnTo>
                  <a:pt x="554" y="76"/>
                </a:lnTo>
                <a:lnTo>
                  <a:pt x="555" y="76"/>
                </a:lnTo>
                <a:lnTo>
                  <a:pt x="556" y="77"/>
                </a:lnTo>
                <a:lnTo>
                  <a:pt x="558" y="77"/>
                </a:lnTo>
                <a:lnTo>
                  <a:pt x="559" y="77"/>
                </a:lnTo>
                <a:lnTo>
                  <a:pt x="569" y="82"/>
                </a:lnTo>
                <a:lnTo>
                  <a:pt x="573" y="83"/>
                </a:lnTo>
                <a:lnTo>
                  <a:pt x="580" y="86"/>
                </a:lnTo>
                <a:lnTo>
                  <a:pt x="581" y="86"/>
                </a:lnTo>
                <a:lnTo>
                  <a:pt x="585" y="88"/>
                </a:lnTo>
                <a:lnTo>
                  <a:pt x="585" y="89"/>
                </a:lnTo>
                <a:lnTo>
                  <a:pt x="586" y="89"/>
                </a:lnTo>
                <a:lnTo>
                  <a:pt x="587" y="89"/>
                </a:lnTo>
                <a:lnTo>
                  <a:pt x="588" y="90"/>
                </a:lnTo>
                <a:lnTo>
                  <a:pt x="593" y="91"/>
                </a:lnTo>
                <a:lnTo>
                  <a:pt x="594" y="92"/>
                </a:lnTo>
                <a:lnTo>
                  <a:pt x="597" y="93"/>
                </a:lnTo>
                <a:lnTo>
                  <a:pt x="602" y="94"/>
                </a:lnTo>
                <a:lnTo>
                  <a:pt x="610" y="98"/>
                </a:lnTo>
                <a:lnTo>
                  <a:pt x="611" y="98"/>
                </a:lnTo>
                <a:lnTo>
                  <a:pt x="614" y="100"/>
                </a:lnTo>
                <a:lnTo>
                  <a:pt x="615" y="100"/>
                </a:lnTo>
                <a:lnTo>
                  <a:pt x="617" y="101"/>
                </a:lnTo>
                <a:lnTo>
                  <a:pt x="619" y="101"/>
                </a:lnTo>
                <a:lnTo>
                  <a:pt x="620" y="101"/>
                </a:lnTo>
                <a:lnTo>
                  <a:pt x="620" y="102"/>
                </a:lnTo>
                <a:lnTo>
                  <a:pt x="621" y="102"/>
                </a:lnTo>
                <a:lnTo>
                  <a:pt x="623" y="104"/>
                </a:lnTo>
                <a:lnTo>
                  <a:pt x="625" y="104"/>
                </a:lnTo>
                <a:lnTo>
                  <a:pt x="629" y="106"/>
                </a:lnTo>
                <a:lnTo>
                  <a:pt x="631" y="107"/>
                </a:lnTo>
                <a:lnTo>
                  <a:pt x="632" y="107"/>
                </a:lnTo>
                <a:lnTo>
                  <a:pt x="637" y="108"/>
                </a:lnTo>
                <a:lnTo>
                  <a:pt x="638" y="109"/>
                </a:lnTo>
                <a:lnTo>
                  <a:pt x="640" y="109"/>
                </a:lnTo>
                <a:lnTo>
                  <a:pt x="645" y="111"/>
                </a:lnTo>
                <a:lnTo>
                  <a:pt x="646" y="111"/>
                </a:lnTo>
                <a:lnTo>
                  <a:pt x="647" y="113"/>
                </a:lnTo>
                <a:lnTo>
                  <a:pt x="650" y="114"/>
                </a:lnTo>
                <a:lnTo>
                  <a:pt x="651" y="115"/>
                </a:lnTo>
                <a:lnTo>
                  <a:pt x="653" y="115"/>
                </a:lnTo>
                <a:lnTo>
                  <a:pt x="656" y="116"/>
                </a:lnTo>
                <a:lnTo>
                  <a:pt x="657" y="116"/>
                </a:lnTo>
                <a:lnTo>
                  <a:pt x="657" y="117"/>
                </a:lnTo>
                <a:lnTo>
                  <a:pt x="658" y="117"/>
                </a:lnTo>
                <a:lnTo>
                  <a:pt x="663" y="118"/>
                </a:lnTo>
                <a:lnTo>
                  <a:pt x="668" y="121"/>
                </a:lnTo>
                <a:lnTo>
                  <a:pt x="676" y="124"/>
                </a:lnTo>
                <a:lnTo>
                  <a:pt x="681" y="125"/>
                </a:lnTo>
                <a:lnTo>
                  <a:pt x="681" y="126"/>
                </a:lnTo>
                <a:lnTo>
                  <a:pt x="683" y="126"/>
                </a:lnTo>
                <a:lnTo>
                  <a:pt x="684" y="127"/>
                </a:lnTo>
                <a:lnTo>
                  <a:pt x="685" y="127"/>
                </a:lnTo>
                <a:lnTo>
                  <a:pt x="686" y="127"/>
                </a:lnTo>
                <a:lnTo>
                  <a:pt x="686" y="129"/>
                </a:lnTo>
                <a:lnTo>
                  <a:pt x="688" y="129"/>
                </a:lnTo>
                <a:lnTo>
                  <a:pt x="689" y="129"/>
                </a:lnTo>
                <a:lnTo>
                  <a:pt x="691" y="130"/>
                </a:lnTo>
                <a:lnTo>
                  <a:pt x="692" y="131"/>
                </a:lnTo>
                <a:lnTo>
                  <a:pt x="693" y="131"/>
                </a:lnTo>
                <a:lnTo>
                  <a:pt x="694" y="131"/>
                </a:lnTo>
                <a:lnTo>
                  <a:pt x="696" y="132"/>
                </a:lnTo>
                <a:lnTo>
                  <a:pt x="697" y="132"/>
                </a:lnTo>
                <a:lnTo>
                  <a:pt x="698" y="132"/>
                </a:lnTo>
                <a:lnTo>
                  <a:pt x="699" y="133"/>
                </a:lnTo>
                <a:lnTo>
                  <a:pt x="700" y="133"/>
                </a:lnTo>
                <a:lnTo>
                  <a:pt x="701" y="133"/>
                </a:lnTo>
                <a:lnTo>
                  <a:pt x="702" y="134"/>
                </a:lnTo>
                <a:lnTo>
                  <a:pt x="703" y="134"/>
                </a:lnTo>
                <a:lnTo>
                  <a:pt x="703" y="135"/>
                </a:lnTo>
                <a:lnTo>
                  <a:pt x="703" y="141"/>
                </a:lnTo>
                <a:lnTo>
                  <a:pt x="703" y="143"/>
                </a:lnTo>
                <a:lnTo>
                  <a:pt x="703" y="149"/>
                </a:lnTo>
                <a:lnTo>
                  <a:pt x="703" y="164"/>
                </a:lnTo>
                <a:lnTo>
                  <a:pt x="703" y="169"/>
                </a:lnTo>
                <a:lnTo>
                  <a:pt x="703" y="171"/>
                </a:lnTo>
                <a:lnTo>
                  <a:pt x="703" y="173"/>
                </a:lnTo>
                <a:lnTo>
                  <a:pt x="703" y="174"/>
                </a:lnTo>
                <a:lnTo>
                  <a:pt x="703" y="175"/>
                </a:lnTo>
                <a:lnTo>
                  <a:pt x="707" y="175"/>
                </a:lnTo>
                <a:lnTo>
                  <a:pt x="708" y="175"/>
                </a:lnTo>
                <a:lnTo>
                  <a:pt x="709" y="175"/>
                </a:lnTo>
                <a:lnTo>
                  <a:pt x="710" y="175"/>
                </a:lnTo>
                <a:lnTo>
                  <a:pt x="711" y="175"/>
                </a:lnTo>
                <a:lnTo>
                  <a:pt x="714" y="175"/>
                </a:lnTo>
                <a:lnTo>
                  <a:pt x="722" y="174"/>
                </a:lnTo>
                <a:lnTo>
                  <a:pt x="724" y="174"/>
                </a:lnTo>
                <a:lnTo>
                  <a:pt x="725" y="174"/>
                </a:lnTo>
                <a:lnTo>
                  <a:pt x="729" y="174"/>
                </a:lnTo>
                <a:lnTo>
                  <a:pt x="731" y="174"/>
                </a:lnTo>
                <a:lnTo>
                  <a:pt x="733" y="174"/>
                </a:lnTo>
                <a:lnTo>
                  <a:pt x="734" y="174"/>
                </a:lnTo>
                <a:lnTo>
                  <a:pt x="735" y="174"/>
                </a:lnTo>
                <a:lnTo>
                  <a:pt x="736" y="174"/>
                </a:lnTo>
                <a:lnTo>
                  <a:pt x="739" y="174"/>
                </a:lnTo>
                <a:lnTo>
                  <a:pt x="745" y="174"/>
                </a:lnTo>
                <a:lnTo>
                  <a:pt x="749" y="174"/>
                </a:lnTo>
                <a:lnTo>
                  <a:pt x="750" y="174"/>
                </a:lnTo>
                <a:lnTo>
                  <a:pt x="752" y="174"/>
                </a:lnTo>
                <a:lnTo>
                  <a:pt x="753" y="174"/>
                </a:lnTo>
                <a:lnTo>
                  <a:pt x="754" y="174"/>
                </a:lnTo>
                <a:lnTo>
                  <a:pt x="755" y="174"/>
                </a:lnTo>
                <a:lnTo>
                  <a:pt x="757" y="174"/>
                </a:lnTo>
                <a:lnTo>
                  <a:pt x="758" y="174"/>
                </a:lnTo>
                <a:lnTo>
                  <a:pt x="760" y="174"/>
                </a:lnTo>
                <a:lnTo>
                  <a:pt x="761" y="174"/>
                </a:lnTo>
                <a:lnTo>
                  <a:pt x="762" y="174"/>
                </a:lnTo>
                <a:lnTo>
                  <a:pt x="766" y="174"/>
                </a:lnTo>
                <a:lnTo>
                  <a:pt x="767" y="174"/>
                </a:lnTo>
                <a:lnTo>
                  <a:pt x="768" y="174"/>
                </a:lnTo>
                <a:lnTo>
                  <a:pt x="770" y="174"/>
                </a:lnTo>
                <a:lnTo>
                  <a:pt x="772" y="174"/>
                </a:lnTo>
                <a:lnTo>
                  <a:pt x="774" y="174"/>
                </a:lnTo>
                <a:lnTo>
                  <a:pt x="783" y="174"/>
                </a:lnTo>
                <a:lnTo>
                  <a:pt x="786" y="174"/>
                </a:lnTo>
                <a:lnTo>
                  <a:pt x="787" y="174"/>
                </a:lnTo>
                <a:lnTo>
                  <a:pt x="791" y="174"/>
                </a:lnTo>
                <a:lnTo>
                  <a:pt x="792" y="174"/>
                </a:lnTo>
                <a:lnTo>
                  <a:pt x="795" y="174"/>
                </a:lnTo>
                <a:lnTo>
                  <a:pt x="796" y="174"/>
                </a:lnTo>
                <a:lnTo>
                  <a:pt x="798" y="174"/>
                </a:lnTo>
                <a:lnTo>
                  <a:pt x="800" y="174"/>
                </a:lnTo>
                <a:lnTo>
                  <a:pt x="801" y="174"/>
                </a:lnTo>
                <a:lnTo>
                  <a:pt x="803" y="174"/>
                </a:lnTo>
                <a:lnTo>
                  <a:pt x="805" y="174"/>
                </a:lnTo>
                <a:lnTo>
                  <a:pt x="808" y="174"/>
                </a:lnTo>
                <a:lnTo>
                  <a:pt x="810" y="174"/>
                </a:lnTo>
                <a:lnTo>
                  <a:pt x="818" y="174"/>
                </a:lnTo>
                <a:lnTo>
                  <a:pt x="820" y="174"/>
                </a:lnTo>
                <a:lnTo>
                  <a:pt x="828" y="174"/>
                </a:lnTo>
                <a:lnTo>
                  <a:pt x="829" y="174"/>
                </a:lnTo>
                <a:lnTo>
                  <a:pt x="837" y="174"/>
                </a:lnTo>
                <a:lnTo>
                  <a:pt x="843" y="174"/>
                </a:lnTo>
                <a:lnTo>
                  <a:pt x="849" y="173"/>
                </a:lnTo>
                <a:lnTo>
                  <a:pt x="852" y="173"/>
                </a:lnTo>
                <a:lnTo>
                  <a:pt x="861" y="173"/>
                </a:lnTo>
                <a:lnTo>
                  <a:pt x="864" y="173"/>
                </a:lnTo>
                <a:lnTo>
                  <a:pt x="867" y="173"/>
                </a:lnTo>
                <a:lnTo>
                  <a:pt x="872" y="173"/>
                </a:lnTo>
                <a:lnTo>
                  <a:pt x="878" y="173"/>
                </a:lnTo>
                <a:lnTo>
                  <a:pt x="883" y="173"/>
                </a:lnTo>
                <a:lnTo>
                  <a:pt x="888" y="173"/>
                </a:lnTo>
                <a:lnTo>
                  <a:pt x="890" y="173"/>
                </a:lnTo>
                <a:lnTo>
                  <a:pt x="892" y="173"/>
                </a:lnTo>
                <a:lnTo>
                  <a:pt x="893" y="173"/>
                </a:lnTo>
                <a:lnTo>
                  <a:pt x="895" y="173"/>
                </a:lnTo>
                <a:lnTo>
                  <a:pt x="896" y="173"/>
                </a:lnTo>
                <a:lnTo>
                  <a:pt x="897" y="173"/>
                </a:lnTo>
                <a:lnTo>
                  <a:pt x="898" y="173"/>
                </a:lnTo>
                <a:lnTo>
                  <a:pt x="899" y="173"/>
                </a:lnTo>
                <a:lnTo>
                  <a:pt x="901" y="173"/>
                </a:lnTo>
                <a:lnTo>
                  <a:pt x="903" y="173"/>
                </a:lnTo>
                <a:lnTo>
                  <a:pt x="904" y="173"/>
                </a:lnTo>
                <a:lnTo>
                  <a:pt x="905" y="173"/>
                </a:lnTo>
                <a:lnTo>
                  <a:pt x="906" y="173"/>
                </a:lnTo>
                <a:lnTo>
                  <a:pt x="912" y="174"/>
                </a:lnTo>
                <a:lnTo>
                  <a:pt x="914" y="174"/>
                </a:lnTo>
                <a:lnTo>
                  <a:pt x="915" y="174"/>
                </a:lnTo>
                <a:lnTo>
                  <a:pt x="921" y="174"/>
                </a:lnTo>
                <a:lnTo>
                  <a:pt x="932" y="175"/>
                </a:lnTo>
                <a:lnTo>
                  <a:pt x="940" y="175"/>
                </a:lnTo>
                <a:lnTo>
                  <a:pt x="946" y="176"/>
                </a:lnTo>
                <a:lnTo>
                  <a:pt x="949" y="176"/>
                </a:lnTo>
                <a:lnTo>
                  <a:pt x="950" y="176"/>
                </a:lnTo>
                <a:lnTo>
                  <a:pt x="969" y="177"/>
                </a:lnTo>
                <a:lnTo>
                  <a:pt x="970" y="177"/>
                </a:lnTo>
                <a:lnTo>
                  <a:pt x="973" y="178"/>
                </a:lnTo>
                <a:lnTo>
                  <a:pt x="981" y="178"/>
                </a:lnTo>
                <a:lnTo>
                  <a:pt x="983" y="178"/>
                </a:lnTo>
                <a:lnTo>
                  <a:pt x="986" y="178"/>
                </a:lnTo>
                <a:lnTo>
                  <a:pt x="995" y="178"/>
                </a:lnTo>
                <a:lnTo>
                  <a:pt x="1001" y="178"/>
                </a:lnTo>
                <a:lnTo>
                  <a:pt x="1003" y="178"/>
                </a:lnTo>
                <a:lnTo>
                  <a:pt x="1005" y="178"/>
                </a:lnTo>
                <a:lnTo>
                  <a:pt x="1018" y="178"/>
                </a:lnTo>
                <a:lnTo>
                  <a:pt x="1019" y="178"/>
                </a:lnTo>
                <a:lnTo>
                  <a:pt x="1020" y="178"/>
                </a:lnTo>
                <a:lnTo>
                  <a:pt x="1022" y="178"/>
                </a:lnTo>
                <a:lnTo>
                  <a:pt x="1024" y="178"/>
                </a:lnTo>
                <a:lnTo>
                  <a:pt x="1025" y="178"/>
                </a:lnTo>
                <a:lnTo>
                  <a:pt x="1027" y="178"/>
                </a:lnTo>
                <a:lnTo>
                  <a:pt x="1035" y="178"/>
                </a:lnTo>
                <a:lnTo>
                  <a:pt x="1039" y="178"/>
                </a:lnTo>
                <a:lnTo>
                  <a:pt x="1044" y="178"/>
                </a:lnTo>
                <a:lnTo>
                  <a:pt x="1045" y="178"/>
                </a:lnTo>
                <a:lnTo>
                  <a:pt x="1048" y="178"/>
                </a:lnTo>
                <a:lnTo>
                  <a:pt x="1052" y="178"/>
                </a:lnTo>
                <a:lnTo>
                  <a:pt x="1054" y="178"/>
                </a:lnTo>
                <a:lnTo>
                  <a:pt x="1055" y="178"/>
                </a:lnTo>
                <a:lnTo>
                  <a:pt x="1056" y="178"/>
                </a:lnTo>
                <a:lnTo>
                  <a:pt x="1057" y="178"/>
                </a:lnTo>
                <a:lnTo>
                  <a:pt x="1059" y="178"/>
                </a:lnTo>
                <a:lnTo>
                  <a:pt x="1061" y="178"/>
                </a:lnTo>
                <a:lnTo>
                  <a:pt x="1062" y="178"/>
                </a:lnTo>
                <a:lnTo>
                  <a:pt x="1069" y="178"/>
                </a:lnTo>
                <a:lnTo>
                  <a:pt x="1070" y="178"/>
                </a:lnTo>
                <a:lnTo>
                  <a:pt x="1072" y="178"/>
                </a:lnTo>
                <a:lnTo>
                  <a:pt x="1079" y="178"/>
                </a:lnTo>
                <a:lnTo>
                  <a:pt x="1080" y="178"/>
                </a:lnTo>
                <a:lnTo>
                  <a:pt x="1087" y="178"/>
                </a:lnTo>
                <a:lnTo>
                  <a:pt x="1096" y="178"/>
                </a:lnTo>
                <a:lnTo>
                  <a:pt x="1104" y="180"/>
                </a:lnTo>
                <a:lnTo>
                  <a:pt x="1110" y="180"/>
                </a:lnTo>
                <a:lnTo>
                  <a:pt x="1116" y="180"/>
                </a:lnTo>
                <a:lnTo>
                  <a:pt x="1121" y="180"/>
                </a:lnTo>
                <a:lnTo>
                  <a:pt x="1121" y="183"/>
                </a:lnTo>
                <a:lnTo>
                  <a:pt x="1121" y="186"/>
                </a:lnTo>
                <a:lnTo>
                  <a:pt x="1130" y="186"/>
                </a:lnTo>
                <a:lnTo>
                  <a:pt x="1133" y="186"/>
                </a:lnTo>
                <a:lnTo>
                  <a:pt x="1137" y="186"/>
                </a:lnTo>
                <a:lnTo>
                  <a:pt x="1146" y="186"/>
                </a:lnTo>
                <a:lnTo>
                  <a:pt x="1149" y="186"/>
                </a:lnTo>
                <a:lnTo>
                  <a:pt x="1153" y="186"/>
                </a:lnTo>
                <a:lnTo>
                  <a:pt x="1163" y="186"/>
                </a:lnTo>
                <a:lnTo>
                  <a:pt x="1166" y="186"/>
                </a:lnTo>
                <a:lnTo>
                  <a:pt x="1169" y="186"/>
                </a:lnTo>
                <a:lnTo>
                  <a:pt x="1176" y="186"/>
                </a:lnTo>
                <a:lnTo>
                  <a:pt x="1179" y="186"/>
                </a:lnTo>
                <a:lnTo>
                  <a:pt x="1180" y="186"/>
                </a:lnTo>
                <a:lnTo>
                  <a:pt x="1181" y="185"/>
                </a:lnTo>
                <a:lnTo>
                  <a:pt x="1183" y="185"/>
                </a:lnTo>
                <a:lnTo>
                  <a:pt x="1192" y="185"/>
                </a:lnTo>
                <a:lnTo>
                  <a:pt x="1193" y="185"/>
                </a:lnTo>
                <a:lnTo>
                  <a:pt x="1194" y="185"/>
                </a:lnTo>
                <a:lnTo>
                  <a:pt x="1199" y="185"/>
                </a:lnTo>
                <a:lnTo>
                  <a:pt x="1203" y="185"/>
                </a:lnTo>
                <a:lnTo>
                  <a:pt x="1214" y="185"/>
                </a:lnTo>
                <a:lnTo>
                  <a:pt x="1218" y="185"/>
                </a:lnTo>
                <a:lnTo>
                  <a:pt x="1220" y="184"/>
                </a:lnTo>
                <a:lnTo>
                  <a:pt x="1229" y="184"/>
                </a:lnTo>
                <a:lnTo>
                  <a:pt x="1233" y="184"/>
                </a:lnTo>
                <a:lnTo>
                  <a:pt x="1262" y="185"/>
                </a:lnTo>
                <a:lnTo>
                  <a:pt x="1272" y="185"/>
                </a:lnTo>
                <a:lnTo>
                  <a:pt x="1274" y="185"/>
                </a:lnTo>
                <a:lnTo>
                  <a:pt x="1280" y="185"/>
                </a:lnTo>
                <a:lnTo>
                  <a:pt x="1288" y="185"/>
                </a:lnTo>
                <a:lnTo>
                  <a:pt x="1289" y="185"/>
                </a:lnTo>
                <a:lnTo>
                  <a:pt x="1292" y="185"/>
                </a:lnTo>
                <a:lnTo>
                  <a:pt x="1300" y="185"/>
                </a:lnTo>
                <a:lnTo>
                  <a:pt x="1304" y="185"/>
                </a:lnTo>
                <a:lnTo>
                  <a:pt x="1306" y="185"/>
                </a:lnTo>
                <a:lnTo>
                  <a:pt x="1309" y="185"/>
                </a:lnTo>
                <a:lnTo>
                  <a:pt x="1310" y="185"/>
                </a:lnTo>
                <a:lnTo>
                  <a:pt x="1311" y="186"/>
                </a:lnTo>
                <a:lnTo>
                  <a:pt x="1314" y="186"/>
                </a:lnTo>
                <a:lnTo>
                  <a:pt x="1319" y="185"/>
                </a:lnTo>
                <a:lnTo>
                  <a:pt x="1323" y="185"/>
                </a:lnTo>
                <a:lnTo>
                  <a:pt x="1326" y="185"/>
                </a:lnTo>
                <a:lnTo>
                  <a:pt x="1328" y="185"/>
                </a:lnTo>
                <a:lnTo>
                  <a:pt x="1329" y="185"/>
                </a:lnTo>
                <a:lnTo>
                  <a:pt x="1335" y="185"/>
                </a:lnTo>
                <a:lnTo>
                  <a:pt x="1341" y="185"/>
                </a:lnTo>
                <a:lnTo>
                  <a:pt x="1352" y="186"/>
                </a:lnTo>
                <a:lnTo>
                  <a:pt x="1353" y="186"/>
                </a:lnTo>
                <a:lnTo>
                  <a:pt x="1358" y="186"/>
                </a:lnTo>
                <a:lnTo>
                  <a:pt x="1359" y="186"/>
                </a:lnTo>
                <a:lnTo>
                  <a:pt x="1366" y="186"/>
                </a:lnTo>
                <a:lnTo>
                  <a:pt x="1384" y="186"/>
                </a:lnTo>
                <a:lnTo>
                  <a:pt x="1390" y="186"/>
                </a:lnTo>
                <a:lnTo>
                  <a:pt x="1395" y="186"/>
                </a:lnTo>
                <a:lnTo>
                  <a:pt x="1408" y="186"/>
                </a:lnTo>
                <a:lnTo>
                  <a:pt x="1413" y="186"/>
                </a:lnTo>
                <a:lnTo>
                  <a:pt x="1419" y="186"/>
                </a:lnTo>
                <a:lnTo>
                  <a:pt x="1428" y="186"/>
                </a:lnTo>
                <a:lnTo>
                  <a:pt x="1439" y="188"/>
                </a:lnTo>
                <a:lnTo>
                  <a:pt x="1445" y="188"/>
                </a:lnTo>
                <a:lnTo>
                  <a:pt x="1449" y="188"/>
                </a:lnTo>
                <a:lnTo>
                  <a:pt x="1451" y="188"/>
                </a:lnTo>
                <a:lnTo>
                  <a:pt x="1458" y="186"/>
                </a:lnTo>
                <a:lnTo>
                  <a:pt x="1460" y="186"/>
                </a:lnTo>
                <a:lnTo>
                  <a:pt x="1461" y="186"/>
                </a:lnTo>
                <a:lnTo>
                  <a:pt x="1465" y="188"/>
                </a:lnTo>
                <a:lnTo>
                  <a:pt x="1466" y="188"/>
                </a:lnTo>
                <a:lnTo>
                  <a:pt x="1468" y="188"/>
                </a:lnTo>
                <a:lnTo>
                  <a:pt x="1469" y="188"/>
                </a:lnTo>
                <a:lnTo>
                  <a:pt x="1470" y="188"/>
                </a:lnTo>
                <a:lnTo>
                  <a:pt x="1475" y="188"/>
                </a:lnTo>
                <a:lnTo>
                  <a:pt x="1476" y="188"/>
                </a:lnTo>
                <a:lnTo>
                  <a:pt x="1478" y="188"/>
                </a:lnTo>
                <a:lnTo>
                  <a:pt x="1483" y="188"/>
                </a:lnTo>
                <a:lnTo>
                  <a:pt x="1485" y="188"/>
                </a:lnTo>
                <a:lnTo>
                  <a:pt x="1486" y="188"/>
                </a:lnTo>
                <a:lnTo>
                  <a:pt x="1493" y="188"/>
                </a:lnTo>
                <a:lnTo>
                  <a:pt x="1494" y="188"/>
                </a:lnTo>
                <a:lnTo>
                  <a:pt x="1496" y="188"/>
                </a:lnTo>
                <a:lnTo>
                  <a:pt x="1500" y="186"/>
                </a:lnTo>
                <a:lnTo>
                  <a:pt x="1501" y="186"/>
                </a:lnTo>
                <a:lnTo>
                  <a:pt x="1502" y="188"/>
                </a:lnTo>
                <a:lnTo>
                  <a:pt x="1503" y="188"/>
                </a:lnTo>
                <a:lnTo>
                  <a:pt x="1504" y="188"/>
                </a:lnTo>
                <a:lnTo>
                  <a:pt x="1507" y="186"/>
                </a:lnTo>
                <a:lnTo>
                  <a:pt x="1508" y="186"/>
                </a:lnTo>
                <a:lnTo>
                  <a:pt x="1516" y="186"/>
                </a:lnTo>
                <a:lnTo>
                  <a:pt x="1517" y="186"/>
                </a:lnTo>
                <a:lnTo>
                  <a:pt x="1518" y="186"/>
                </a:lnTo>
                <a:lnTo>
                  <a:pt x="1522" y="186"/>
                </a:lnTo>
                <a:lnTo>
                  <a:pt x="1526" y="186"/>
                </a:lnTo>
                <a:lnTo>
                  <a:pt x="1527" y="186"/>
                </a:lnTo>
                <a:lnTo>
                  <a:pt x="1528" y="186"/>
                </a:lnTo>
                <a:lnTo>
                  <a:pt x="1533" y="186"/>
                </a:lnTo>
                <a:lnTo>
                  <a:pt x="1536" y="186"/>
                </a:lnTo>
                <a:lnTo>
                  <a:pt x="1542" y="186"/>
                </a:lnTo>
                <a:lnTo>
                  <a:pt x="1543" y="186"/>
                </a:lnTo>
                <a:lnTo>
                  <a:pt x="1546" y="186"/>
                </a:lnTo>
                <a:lnTo>
                  <a:pt x="1547" y="186"/>
                </a:lnTo>
                <a:lnTo>
                  <a:pt x="1548" y="186"/>
                </a:lnTo>
                <a:lnTo>
                  <a:pt x="1553" y="186"/>
                </a:lnTo>
                <a:lnTo>
                  <a:pt x="1554" y="186"/>
                </a:lnTo>
                <a:lnTo>
                  <a:pt x="1555" y="186"/>
                </a:lnTo>
                <a:lnTo>
                  <a:pt x="1560" y="186"/>
                </a:lnTo>
                <a:lnTo>
                  <a:pt x="1561" y="186"/>
                </a:lnTo>
                <a:lnTo>
                  <a:pt x="1562" y="186"/>
                </a:lnTo>
                <a:lnTo>
                  <a:pt x="1563" y="186"/>
                </a:lnTo>
                <a:lnTo>
                  <a:pt x="1566" y="186"/>
                </a:lnTo>
                <a:lnTo>
                  <a:pt x="1568" y="186"/>
                </a:lnTo>
                <a:lnTo>
                  <a:pt x="1570" y="186"/>
                </a:lnTo>
                <a:lnTo>
                  <a:pt x="1576" y="186"/>
                </a:lnTo>
                <a:lnTo>
                  <a:pt x="1578" y="186"/>
                </a:lnTo>
                <a:lnTo>
                  <a:pt x="1593" y="186"/>
                </a:lnTo>
                <a:lnTo>
                  <a:pt x="1635" y="186"/>
                </a:lnTo>
                <a:lnTo>
                  <a:pt x="1637" y="186"/>
                </a:lnTo>
                <a:lnTo>
                  <a:pt x="1650" y="186"/>
                </a:lnTo>
                <a:lnTo>
                  <a:pt x="1658" y="186"/>
                </a:lnTo>
                <a:lnTo>
                  <a:pt x="1676" y="186"/>
                </a:lnTo>
                <a:lnTo>
                  <a:pt x="1683" y="186"/>
                </a:lnTo>
                <a:lnTo>
                  <a:pt x="1692" y="186"/>
                </a:lnTo>
                <a:lnTo>
                  <a:pt x="1694" y="186"/>
                </a:lnTo>
                <a:lnTo>
                  <a:pt x="1703" y="186"/>
                </a:lnTo>
                <a:lnTo>
                  <a:pt x="1706" y="186"/>
                </a:lnTo>
                <a:lnTo>
                  <a:pt x="1711" y="186"/>
                </a:lnTo>
                <a:lnTo>
                  <a:pt x="1723" y="186"/>
                </a:lnTo>
                <a:lnTo>
                  <a:pt x="1728" y="186"/>
                </a:lnTo>
                <a:lnTo>
                  <a:pt x="1734" y="186"/>
                </a:lnTo>
                <a:lnTo>
                  <a:pt x="1738" y="186"/>
                </a:lnTo>
                <a:lnTo>
                  <a:pt x="1750" y="186"/>
                </a:lnTo>
                <a:lnTo>
                  <a:pt x="1754" y="186"/>
                </a:lnTo>
                <a:lnTo>
                  <a:pt x="1757" y="186"/>
                </a:lnTo>
                <a:lnTo>
                  <a:pt x="1758" y="186"/>
                </a:lnTo>
                <a:lnTo>
                  <a:pt x="1762" y="186"/>
                </a:lnTo>
                <a:lnTo>
                  <a:pt x="1764" y="186"/>
                </a:lnTo>
                <a:lnTo>
                  <a:pt x="1766" y="186"/>
                </a:lnTo>
                <a:lnTo>
                  <a:pt x="1767" y="186"/>
                </a:lnTo>
                <a:lnTo>
                  <a:pt x="1771" y="186"/>
                </a:lnTo>
                <a:lnTo>
                  <a:pt x="1785" y="186"/>
                </a:lnTo>
                <a:lnTo>
                  <a:pt x="1787" y="186"/>
                </a:lnTo>
                <a:lnTo>
                  <a:pt x="1789" y="186"/>
                </a:lnTo>
                <a:lnTo>
                  <a:pt x="1793" y="186"/>
                </a:lnTo>
                <a:lnTo>
                  <a:pt x="1804" y="186"/>
                </a:lnTo>
                <a:lnTo>
                  <a:pt x="1807" y="186"/>
                </a:lnTo>
                <a:lnTo>
                  <a:pt x="1809" y="186"/>
                </a:lnTo>
                <a:lnTo>
                  <a:pt x="1812" y="186"/>
                </a:lnTo>
                <a:lnTo>
                  <a:pt x="1813" y="186"/>
                </a:lnTo>
                <a:lnTo>
                  <a:pt x="1820" y="186"/>
                </a:lnTo>
                <a:lnTo>
                  <a:pt x="1842" y="186"/>
                </a:lnTo>
                <a:lnTo>
                  <a:pt x="1849" y="186"/>
                </a:lnTo>
                <a:lnTo>
                  <a:pt x="1858" y="186"/>
                </a:lnTo>
                <a:lnTo>
                  <a:pt x="1861" y="186"/>
                </a:lnTo>
                <a:lnTo>
                  <a:pt x="1883" y="186"/>
                </a:lnTo>
                <a:lnTo>
                  <a:pt x="1890" y="185"/>
                </a:lnTo>
                <a:lnTo>
                  <a:pt x="1892" y="185"/>
                </a:lnTo>
                <a:lnTo>
                  <a:pt x="1893" y="185"/>
                </a:lnTo>
                <a:lnTo>
                  <a:pt x="1900" y="185"/>
                </a:lnTo>
                <a:lnTo>
                  <a:pt x="1923" y="185"/>
                </a:lnTo>
                <a:lnTo>
                  <a:pt x="1924" y="185"/>
                </a:lnTo>
                <a:lnTo>
                  <a:pt x="1930" y="185"/>
                </a:lnTo>
                <a:lnTo>
                  <a:pt x="1932" y="185"/>
                </a:lnTo>
                <a:lnTo>
                  <a:pt x="1939" y="185"/>
                </a:lnTo>
                <a:lnTo>
                  <a:pt x="1941" y="185"/>
                </a:lnTo>
                <a:lnTo>
                  <a:pt x="1943" y="185"/>
                </a:lnTo>
                <a:lnTo>
                  <a:pt x="1944" y="185"/>
                </a:lnTo>
                <a:lnTo>
                  <a:pt x="1951" y="185"/>
                </a:lnTo>
                <a:lnTo>
                  <a:pt x="1973" y="185"/>
                </a:lnTo>
                <a:lnTo>
                  <a:pt x="1979" y="185"/>
                </a:lnTo>
                <a:lnTo>
                  <a:pt x="1982" y="186"/>
                </a:lnTo>
                <a:lnTo>
                  <a:pt x="1987" y="186"/>
                </a:lnTo>
                <a:lnTo>
                  <a:pt x="1990" y="186"/>
                </a:lnTo>
                <a:lnTo>
                  <a:pt x="1995" y="186"/>
                </a:lnTo>
                <a:lnTo>
                  <a:pt x="2011" y="186"/>
                </a:lnTo>
                <a:lnTo>
                  <a:pt x="2017" y="186"/>
                </a:lnTo>
                <a:lnTo>
                  <a:pt x="2018" y="186"/>
                </a:lnTo>
                <a:lnTo>
                  <a:pt x="2021" y="186"/>
                </a:lnTo>
                <a:lnTo>
                  <a:pt x="2022" y="186"/>
                </a:lnTo>
                <a:lnTo>
                  <a:pt x="2029" y="186"/>
                </a:lnTo>
                <a:lnTo>
                  <a:pt x="2052" y="186"/>
                </a:lnTo>
                <a:lnTo>
                  <a:pt x="2059" y="186"/>
                </a:lnTo>
                <a:lnTo>
                  <a:pt x="2060" y="186"/>
                </a:lnTo>
                <a:lnTo>
                  <a:pt x="2063" y="186"/>
                </a:lnTo>
                <a:lnTo>
                  <a:pt x="2073" y="186"/>
                </a:lnTo>
                <a:lnTo>
                  <a:pt x="2077" y="186"/>
                </a:lnTo>
                <a:lnTo>
                  <a:pt x="2081" y="186"/>
                </a:lnTo>
                <a:lnTo>
                  <a:pt x="2097" y="186"/>
                </a:lnTo>
                <a:lnTo>
                  <a:pt x="2103" y="186"/>
                </a:lnTo>
                <a:lnTo>
                  <a:pt x="2106" y="186"/>
                </a:lnTo>
                <a:lnTo>
                  <a:pt x="2111" y="186"/>
                </a:lnTo>
                <a:lnTo>
                  <a:pt x="2112" y="186"/>
                </a:lnTo>
                <a:lnTo>
                  <a:pt x="2128" y="186"/>
                </a:lnTo>
                <a:lnTo>
                  <a:pt x="2133" y="186"/>
                </a:lnTo>
                <a:lnTo>
                  <a:pt x="2134" y="186"/>
                </a:lnTo>
                <a:lnTo>
                  <a:pt x="2135" y="186"/>
                </a:lnTo>
                <a:lnTo>
                  <a:pt x="2137" y="186"/>
                </a:lnTo>
                <a:lnTo>
                  <a:pt x="2138" y="186"/>
                </a:lnTo>
                <a:lnTo>
                  <a:pt x="2139" y="186"/>
                </a:lnTo>
                <a:lnTo>
                  <a:pt x="2140" y="186"/>
                </a:lnTo>
                <a:lnTo>
                  <a:pt x="2147" y="186"/>
                </a:lnTo>
                <a:lnTo>
                  <a:pt x="2168" y="186"/>
                </a:lnTo>
                <a:lnTo>
                  <a:pt x="2172" y="186"/>
                </a:lnTo>
                <a:lnTo>
                  <a:pt x="2176" y="186"/>
                </a:lnTo>
                <a:lnTo>
                  <a:pt x="2177" y="186"/>
                </a:lnTo>
                <a:lnTo>
                  <a:pt x="2178" y="186"/>
                </a:lnTo>
                <a:lnTo>
                  <a:pt x="2181" y="186"/>
                </a:lnTo>
                <a:lnTo>
                  <a:pt x="2182" y="186"/>
                </a:lnTo>
                <a:lnTo>
                  <a:pt x="2183" y="186"/>
                </a:lnTo>
                <a:lnTo>
                  <a:pt x="2186" y="186"/>
                </a:lnTo>
                <a:lnTo>
                  <a:pt x="2187" y="186"/>
                </a:lnTo>
                <a:lnTo>
                  <a:pt x="2190" y="186"/>
                </a:lnTo>
                <a:lnTo>
                  <a:pt x="2197" y="186"/>
                </a:lnTo>
                <a:lnTo>
                  <a:pt x="2199" y="186"/>
                </a:lnTo>
                <a:lnTo>
                  <a:pt x="2200" y="186"/>
                </a:lnTo>
                <a:lnTo>
                  <a:pt x="2201" y="186"/>
                </a:lnTo>
                <a:lnTo>
                  <a:pt x="2202" y="186"/>
                </a:lnTo>
                <a:lnTo>
                  <a:pt x="2203" y="186"/>
                </a:lnTo>
                <a:lnTo>
                  <a:pt x="2207" y="186"/>
                </a:lnTo>
                <a:lnTo>
                  <a:pt x="2211" y="186"/>
                </a:lnTo>
                <a:lnTo>
                  <a:pt x="2232" y="186"/>
                </a:lnTo>
                <a:lnTo>
                  <a:pt x="2238" y="186"/>
                </a:lnTo>
                <a:lnTo>
                  <a:pt x="2251" y="186"/>
                </a:lnTo>
                <a:lnTo>
                  <a:pt x="2285" y="186"/>
                </a:lnTo>
                <a:lnTo>
                  <a:pt x="2297" y="186"/>
                </a:lnTo>
                <a:lnTo>
                  <a:pt x="2304" y="186"/>
                </a:lnTo>
                <a:lnTo>
                  <a:pt x="2325" y="185"/>
                </a:lnTo>
                <a:lnTo>
                  <a:pt x="2333" y="185"/>
                </a:lnTo>
                <a:lnTo>
                  <a:pt x="2335" y="185"/>
                </a:lnTo>
                <a:lnTo>
                  <a:pt x="2338" y="185"/>
                </a:lnTo>
                <a:lnTo>
                  <a:pt x="2342" y="185"/>
                </a:lnTo>
                <a:lnTo>
                  <a:pt x="2344" y="185"/>
                </a:lnTo>
                <a:lnTo>
                  <a:pt x="2349" y="185"/>
                </a:lnTo>
                <a:lnTo>
                  <a:pt x="2353" y="185"/>
                </a:lnTo>
                <a:lnTo>
                  <a:pt x="2354" y="185"/>
                </a:lnTo>
                <a:lnTo>
                  <a:pt x="2355" y="185"/>
                </a:lnTo>
                <a:lnTo>
                  <a:pt x="2357" y="185"/>
                </a:lnTo>
                <a:lnTo>
                  <a:pt x="2365" y="185"/>
                </a:lnTo>
                <a:lnTo>
                  <a:pt x="2367" y="185"/>
                </a:lnTo>
                <a:lnTo>
                  <a:pt x="2370" y="185"/>
                </a:lnTo>
                <a:lnTo>
                  <a:pt x="2375" y="185"/>
                </a:lnTo>
                <a:lnTo>
                  <a:pt x="2377" y="185"/>
                </a:lnTo>
                <a:lnTo>
                  <a:pt x="2385" y="185"/>
                </a:lnTo>
                <a:lnTo>
                  <a:pt x="2407" y="185"/>
                </a:lnTo>
                <a:lnTo>
                  <a:pt x="2415" y="185"/>
                </a:lnTo>
                <a:lnTo>
                  <a:pt x="2416" y="185"/>
                </a:lnTo>
                <a:lnTo>
                  <a:pt x="2419" y="185"/>
                </a:lnTo>
                <a:lnTo>
                  <a:pt x="2420" y="185"/>
                </a:lnTo>
                <a:lnTo>
                  <a:pt x="2433" y="185"/>
                </a:lnTo>
                <a:lnTo>
                  <a:pt x="2471" y="185"/>
                </a:lnTo>
                <a:lnTo>
                  <a:pt x="2485" y="185"/>
                </a:lnTo>
                <a:lnTo>
                  <a:pt x="2493" y="185"/>
                </a:lnTo>
                <a:lnTo>
                  <a:pt x="2518" y="184"/>
                </a:lnTo>
                <a:lnTo>
                  <a:pt x="2519" y="184"/>
                </a:lnTo>
                <a:lnTo>
                  <a:pt x="2526" y="184"/>
                </a:lnTo>
                <a:lnTo>
                  <a:pt x="2527" y="184"/>
                </a:lnTo>
                <a:lnTo>
                  <a:pt x="2535" y="184"/>
                </a:lnTo>
                <a:lnTo>
                  <a:pt x="2553" y="184"/>
                </a:lnTo>
                <a:lnTo>
                  <a:pt x="2561" y="184"/>
                </a:lnTo>
                <a:lnTo>
                  <a:pt x="2570" y="184"/>
                </a:lnTo>
                <a:lnTo>
                  <a:pt x="2582" y="184"/>
                </a:lnTo>
                <a:lnTo>
                  <a:pt x="2610" y="184"/>
                </a:lnTo>
                <a:lnTo>
                  <a:pt x="2620" y="184"/>
                </a:lnTo>
                <a:lnTo>
                  <a:pt x="2632" y="184"/>
                </a:lnTo>
                <a:lnTo>
                  <a:pt x="2633" y="184"/>
                </a:lnTo>
                <a:lnTo>
                  <a:pt x="2635" y="184"/>
                </a:lnTo>
                <a:lnTo>
                  <a:pt x="2640" y="184"/>
                </a:lnTo>
                <a:lnTo>
                  <a:pt x="2661" y="184"/>
                </a:lnTo>
                <a:lnTo>
                  <a:pt x="2668" y="184"/>
                </a:lnTo>
                <a:lnTo>
                  <a:pt x="2669" y="183"/>
                </a:lnTo>
                <a:lnTo>
                  <a:pt x="2674" y="183"/>
                </a:lnTo>
                <a:lnTo>
                  <a:pt x="2676" y="183"/>
                </a:lnTo>
                <a:lnTo>
                  <a:pt x="2687" y="183"/>
                </a:lnTo>
                <a:lnTo>
                  <a:pt x="2702" y="183"/>
                </a:lnTo>
                <a:lnTo>
                  <a:pt x="2706" y="183"/>
                </a:lnTo>
                <a:lnTo>
                  <a:pt x="2721" y="183"/>
                </a:lnTo>
                <a:lnTo>
                  <a:pt x="2734" y="183"/>
                </a:lnTo>
                <a:lnTo>
                  <a:pt x="2738" y="183"/>
                </a:lnTo>
                <a:lnTo>
                  <a:pt x="2752" y="182"/>
                </a:lnTo>
                <a:lnTo>
                  <a:pt x="2755" y="182"/>
                </a:lnTo>
                <a:lnTo>
                  <a:pt x="2761" y="182"/>
                </a:lnTo>
                <a:lnTo>
                  <a:pt x="2773" y="182"/>
                </a:lnTo>
                <a:lnTo>
                  <a:pt x="2778" y="182"/>
                </a:lnTo>
                <a:lnTo>
                  <a:pt x="2784" y="182"/>
                </a:lnTo>
                <a:lnTo>
                  <a:pt x="2788" y="183"/>
                </a:lnTo>
                <a:lnTo>
                  <a:pt x="2789" y="183"/>
                </a:lnTo>
                <a:lnTo>
                  <a:pt x="2804" y="183"/>
                </a:lnTo>
                <a:lnTo>
                  <a:pt x="2805" y="183"/>
                </a:lnTo>
                <a:lnTo>
                  <a:pt x="2808" y="184"/>
                </a:lnTo>
                <a:lnTo>
                  <a:pt x="2819" y="184"/>
                </a:lnTo>
                <a:lnTo>
                  <a:pt x="2839" y="185"/>
                </a:lnTo>
                <a:lnTo>
                  <a:pt x="2847" y="185"/>
                </a:lnTo>
                <a:lnTo>
                  <a:pt x="2857" y="186"/>
                </a:lnTo>
                <a:lnTo>
                  <a:pt x="2863" y="186"/>
                </a:lnTo>
                <a:lnTo>
                  <a:pt x="2874" y="186"/>
                </a:lnTo>
                <a:lnTo>
                  <a:pt x="2879" y="188"/>
                </a:lnTo>
                <a:lnTo>
                  <a:pt x="2884" y="188"/>
                </a:lnTo>
                <a:lnTo>
                  <a:pt x="2891" y="188"/>
                </a:lnTo>
                <a:lnTo>
                  <a:pt x="2908" y="189"/>
                </a:lnTo>
                <a:lnTo>
                  <a:pt x="2909" y="189"/>
                </a:lnTo>
                <a:lnTo>
                  <a:pt x="2916" y="189"/>
                </a:lnTo>
                <a:lnTo>
                  <a:pt x="2922" y="189"/>
                </a:lnTo>
                <a:lnTo>
                  <a:pt x="2936" y="189"/>
                </a:lnTo>
                <a:lnTo>
                  <a:pt x="2942" y="189"/>
                </a:lnTo>
                <a:lnTo>
                  <a:pt x="2944" y="189"/>
                </a:lnTo>
                <a:lnTo>
                  <a:pt x="2950" y="189"/>
                </a:lnTo>
                <a:lnTo>
                  <a:pt x="2951" y="189"/>
                </a:lnTo>
                <a:lnTo>
                  <a:pt x="2952" y="189"/>
                </a:lnTo>
                <a:lnTo>
                  <a:pt x="2957" y="189"/>
                </a:lnTo>
                <a:lnTo>
                  <a:pt x="2969" y="189"/>
                </a:lnTo>
                <a:lnTo>
                  <a:pt x="2974" y="189"/>
                </a:lnTo>
                <a:lnTo>
                  <a:pt x="2975" y="189"/>
                </a:lnTo>
                <a:lnTo>
                  <a:pt x="2976" y="189"/>
                </a:lnTo>
                <a:lnTo>
                  <a:pt x="2977" y="189"/>
                </a:lnTo>
                <a:lnTo>
                  <a:pt x="2978" y="189"/>
                </a:lnTo>
                <a:lnTo>
                  <a:pt x="2984" y="189"/>
                </a:lnTo>
                <a:lnTo>
                  <a:pt x="2985" y="189"/>
                </a:lnTo>
                <a:lnTo>
                  <a:pt x="2986" y="189"/>
                </a:lnTo>
                <a:lnTo>
                  <a:pt x="2988" y="189"/>
                </a:lnTo>
                <a:lnTo>
                  <a:pt x="2994" y="189"/>
                </a:lnTo>
                <a:lnTo>
                  <a:pt x="2996" y="189"/>
                </a:lnTo>
                <a:lnTo>
                  <a:pt x="2996" y="193"/>
                </a:lnTo>
                <a:lnTo>
                  <a:pt x="2996" y="207"/>
                </a:lnTo>
                <a:lnTo>
                  <a:pt x="2996" y="211"/>
                </a:lnTo>
                <a:lnTo>
                  <a:pt x="2996" y="214"/>
                </a:lnTo>
                <a:lnTo>
                  <a:pt x="2996" y="222"/>
                </a:lnTo>
                <a:lnTo>
                  <a:pt x="2996" y="223"/>
                </a:lnTo>
                <a:lnTo>
                  <a:pt x="2996" y="231"/>
                </a:lnTo>
                <a:lnTo>
                  <a:pt x="2996" y="251"/>
                </a:lnTo>
                <a:lnTo>
                  <a:pt x="2996" y="258"/>
                </a:lnTo>
                <a:lnTo>
                  <a:pt x="2996" y="261"/>
                </a:lnTo>
                <a:lnTo>
                  <a:pt x="2996" y="272"/>
                </a:lnTo>
                <a:lnTo>
                  <a:pt x="2996" y="275"/>
                </a:lnTo>
                <a:lnTo>
                  <a:pt x="2996" y="278"/>
                </a:lnTo>
                <a:lnTo>
                  <a:pt x="2996" y="290"/>
                </a:lnTo>
                <a:lnTo>
                  <a:pt x="2996" y="292"/>
                </a:lnTo>
                <a:lnTo>
                  <a:pt x="2996" y="299"/>
                </a:lnTo>
                <a:lnTo>
                  <a:pt x="2996" y="310"/>
                </a:lnTo>
                <a:lnTo>
                  <a:pt x="2996" y="317"/>
                </a:lnTo>
                <a:lnTo>
                  <a:pt x="2996" y="323"/>
                </a:lnTo>
                <a:lnTo>
                  <a:pt x="2996" y="324"/>
                </a:lnTo>
                <a:lnTo>
                  <a:pt x="2996" y="326"/>
                </a:lnTo>
                <a:lnTo>
                  <a:pt x="2996" y="327"/>
                </a:lnTo>
                <a:lnTo>
                  <a:pt x="2996" y="331"/>
                </a:lnTo>
                <a:lnTo>
                  <a:pt x="2996" y="341"/>
                </a:lnTo>
                <a:lnTo>
                  <a:pt x="2996" y="345"/>
                </a:lnTo>
                <a:lnTo>
                  <a:pt x="2996" y="349"/>
                </a:lnTo>
                <a:lnTo>
                  <a:pt x="2996" y="358"/>
                </a:lnTo>
                <a:lnTo>
                  <a:pt x="2996" y="361"/>
                </a:lnTo>
                <a:lnTo>
                  <a:pt x="2996" y="364"/>
                </a:lnTo>
                <a:lnTo>
                  <a:pt x="2996" y="367"/>
                </a:lnTo>
                <a:lnTo>
                  <a:pt x="2996" y="369"/>
                </a:lnTo>
                <a:lnTo>
                  <a:pt x="2996" y="370"/>
                </a:lnTo>
                <a:lnTo>
                  <a:pt x="2996" y="374"/>
                </a:lnTo>
                <a:lnTo>
                  <a:pt x="2996" y="375"/>
                </a:lnTo>
                <a:lnTo>
                  <a:pt x="2996" y="378"/>
                </a:lnTo>
                <a:lnTo>
                  <a:pt x="2996" y="389"/>
                </a:lnTo>
                <a:lnTo>
                  <a:pt x="2996" y="392"/>
                </a:lnTo>
                <a:lnTo>
                  <a:pt x="2996" y="393"/>
                </a:lnTo>
                <a:lnTo>
                  <a:pt x="2996" y="395"/>
                </a:lnTo>
                <a:lnTo>
                  <a:pt x="2996" y="401"/>
                </a:lnTo>
                <a:lnTo>
                  <a:pt x="2997" y="418"/>
                </a:lnTo>
                <a:lnTo>
                  <a:pt x="2997" y="425"/>
                </a:lnTo>
                <a:lnTo>
                  <a:pt x="2997" y="429"/>
                </a:lnTo>
                <a:lnTo>
                  <a:pt x="2997" y="431"/>
                </a:lnTo>
                <a:lnTo>
                  <a:pt x="2997" y="443"/>
                </a:lnTo>
                <a:lnTo>
                  <a:pt x="2997" y="448"/>
                </a:lnTo>
                <a:lnTo>
                  <a:pt x="2998" y="450"/>
                </a:lnTo>
                <a:lnTo>
                  <a:pt x="2998" y="457"/>
                </a:lnTo>
                <a:lnTo>
                  <a:pt x="2998" y="459"/>
                </a:lnTo>
                <a:lnTo>
                  <a:pt x="2998" y="460"/>
                </a:lnTo>
                <a:lnTo>
                  <a:pt x="2998" y="462"/>
                </a:lnTo>
                <a:lnTo>
                  <a:pt x="2998" y="466"/>
                </a:lnTo>
                <a:lnTo>
                  <a:pt x="2998" y="474"/>
                </a:lnTo>
                <a:lnTo>
                  <a:pt x="2998" y="478"/>
                </a:lnTo>
                <a:lnTo>
                  <a:pt x="2998" y="479"/>
                </a:lnTo>
                <a:lnTo>
                  <a:pt x="2998" y="486"/>
                </a:lnTo>
                <a:lnTo>
                  <a:pt x="2998" y="487"/>
                </a:lnTo>
                <a:lnTo>
                  <a:pt x="2998" y="489"/>
                </a:lnTo>
                <a:lnTo>
                  <a:pt x="2998" y="493"/>
                </a:lnTo>
                <a:lnTo>
                  <a:pt x="3000" y="500"/>
                </a:lnTo>
                <a:lnTo>
                  <a:pt x="3000" y="509"/>
                </a:lnTo>
                <a:lnTo>
                  <a:pt x="3000" y="515"/>
                </a:lnTo>
                <a:lnTo>
                  <a:pt x="3000" y="517"/>
                </a:lnTo>
                <a:lnTo>
                  <a:pt x="3000" y="524"/>
                </a:lnTo>
                <a:lnTo>
                  <a:pt x="3000" y="526"/>
                </a:lnTo>
                <a:lnTo>
                  <a:pt x="3000" y="528"/>
                </a:lnTo>
                <a:lnTo>
                  <a:pt x="3001" y="535"/>
                </a:lnTo>
                <a:lnTo>
                  <a:pt x="3001" y="537"/>
                </a:lnTo>
                <a:lnTo>
                  <a:pt x="3001" y="542"/>
                </a:lnTo>
                <a:lnTo>
                  <a:pt x="3001" y="556"/>
                </a:lnTo>
                <a:lnTo>
                  <a:pt x="3001" y="560"/>
                </a:lnTo>
                <a:lnTo>
                  <a:pt x="3001" y="565"/>
                </a:lnTo>
                <a:lnTo>
                  <a:pt x="3001" y="569"/>
                </a:lnTo>
                <a:lnTo>
                  <a:pt x="3001" y="576"/>
                </a:lnTo>
                <a:lnTo>
                  <a:pt x="3001" y="581"/>
                </a:lnTo>
                <a:lnTo>
                  <a:pt x="3002" y="584"/>
                </a:lnTo>
                <a:lnTo>
                  <a:pt x="3002" y="593"/>
                </a:lnTo>
                <a:lnTo>
                  <a:pt x="3002" y="596"/>
                </a:lnTo>
                <a:lnTo>
                  <a:pt x="3002" y="603"/>
                </a:lnTo>
                <a:lnTo>
                  <a:pt x="3002" y="606"/>
                </a:lnTo>
                <a:lnTo>
                  <a:pt x="3002" y="608"/>
                </a:lnTo>
                <a:lnTo>
                  <a:pt x="3002" y="623"/>
                </a:lnTo>
                <a:lnTo>
                  <a:pt x="3003" y="629"/>
                </a:lnTo>
                <a:lnTo>
                  <a:pt x="3003" y="632"/>
                </a:lnTo>
                <a:lnTo>
                  <a:pt x="3003" y="641"/>
                </a:lnTo>
                <a:lnTo>
                  <a:pt x="3003" y="644"/>
                </a:lnTo>
                <a:lnTo>
                  <a:pt x="3003" y="646"/>
                </a:lnTo>
                <a:lnTo>
                  <a:pt x="3003" y="656"/>
                </a:lnTo>
                <a:lnTo>
                  <a:pt x="3003" y="659"/>
                </a:lnTo>
                <a:lnTo>
                  <a:pt x="3003" y="662"/>
                </a:lnTo>
                <a:lnTo>
                  <a:pt x="3003" y="676"/>
                </a:lnTo>
                <a:lnTo>
                  <a:pt x="3004" y="730"/>
                </a:lnTo>
                <a:lnTo>
                  <a:pt x="3004" y="749"/>
                </a:lnTo>
                <a:lnTo>
                  <a:pt x="3004" y="754"/>
                </a:lnTo>
                <a:lnTo>
                  <a:pt x="3004" y="771"/>
                </a:lnTo>
                <a:lnTo>
                  <a:pt x="3004" y="777"/>
                </a:lnTo>
                <a:lnTo>
                  <a:pt x="3004" y="778"/>
                </a:lnTo>
                <a:lnTo>
                  <a:pt x="3004" y="780"/>
                </a:lnTo>
                <a:lnTo>
                  <a:pt x="3004" y="782"/>
                </a:lnTo>
                <a:lnTo>
                  <a:pt x="3004" y="790"/>
                </a:lnTo>
                <a:lnTo>
                  <a:pt x="3004" y="813"/>
                </a:lnTo>
                <a:lnTo>
                  <a:pt x="3004" y="819"/>
                </a:lnTo>
                <a:lnTo>
                  <a:pt x="3004" y="820"/>
                </a:lnTo>
                <a:lnTo>
                  <a:pt x="3004" y="821"/>
                </a:lnTo>
                <a:lnTo>
                  <a:pt x="3004" y="835"/>
                </a:lnTo>
                <a:lnTo>
                  <a:pt x="3005" y="875"/>
                </a:lnTo>
                <a:lnTo>
                  <a:pt x="3005" y="888"/>
                </a:lnTo>
                <a:lnTo>
                  <a:pt x="3005" y="889"/>
                </a:lnTo>
                <a:lnTo>
                  <a:pt x="3005" y="893"/>
                </a:lnTo>
                <a:lnTo>
                  <a:pt x="3005" y="904"/>
                </a:lnTo>
                <a:lnTo>
                  <a:pt x="3005" y="905"/>
                </a:lnTo>
                <a:lnTo>
                  <a:pt x="3004" y="909"/>
                </a:lnTo>
                <a:lnTo>
                  <a:pt x="3004" y="918"/>
                </a:lnTo>
                <a:lnTo>
                  <a:pt x="3004" y="946"/>
                </a:lnTo>
                <a:lnTo>
                  <a:pt x="3004" y="956"/>
                </a:lnTo>
                <a:lnTo>
                  <a:pt x="3004" y="959"/>
                </a:lnTo>
                <a:lnTo>
                  <a:pt x="3004" y="969"/>
                </a:lnTo>
                <a:lnTo>
                  <a:pt x="3004" y="972"/>
                </a:lnTo>
                <a:lnTo>
                  <a:pt x="3004" y="974"/>
                </a:lnTo>
                <a:lnTo>
                  <a:pt x="3004" y="975"/>
                </a:lnTo>
                <a:lnTo>
                  <a:pt x="3004" y="977"/>
                </a:lnTo>
                <a:lnTo>
                  <a:pt x="3004" y="978"/>
                </a:lnTo>
                <a:lnTo>
                  <a:pt x="3004" y="980"/>
                </a:lnTo>
                <a:lnTo>
                  <a:pt x="3004" y="989"/>
                </a:lnTo>
                <a:lnTo>
                  <a:pt x="3004" y="993"/>
                </a:lnTo>
                <a:lnTo>
                  <a:pt x="3004" y="1001"/>
                </a:lnTo>
                <a:lnTo>
                  <a:pt x="3004" y="1025"/>
                </a:lnTo>
                <a:lnTo>
                  <a:pt x="2998" y="1025"/>
                </a:lnTo>
                <a:lnTo>
                  <a:pt x="2995" y="1025"/>
                </a:lnTo>
                <a:lnTo>
                  <a:pt x="2987" y="1025"/>
                </a:lnTo>
                <a:lnTo>
                  <a:pt x="2984" y="1025"/>
                </a:lnTo>
                <a:lnTo>
                  <a:pt x="2979" y="1025"/>
                </a:lnTo>
                <a:lnTo>
                  <a:pt x="2971" y="1026"/>
                </a:lnTo>
                <a:lnTo>
                  <a:pt x="2966" y="1026"/>
                </a:lnTo>
                <a:lnTo>
                  <a:pt x="2965" y="1026"/>
                </a:lnTo>
                <a:lnTo>
                  <a:pt x="2961" y="1026"/>
                </a:lnTo>
                <a:lnTo>
                  <a:pt x="2961" y="1027"/>
                </a:lnTo>
                <a:lnTo>
                  <a:pt x="2960" y="1030"/>
                </a:lnTo>
                <a:lnTo>
                  <a:pt x="2960" y="1031"/>
                </a:lnTo>
                <a:lnTo>
                  <a:pt x="2960" y="1033"/>
                </a:lnTo>
                <a:lnTo>
                  <a:pt x="2960" y="1037"/>
                </a:lnTo>
                <a:lnTo>
                  <a:pt x="2960" y="1038"/>
                </a:lnTo>
                <a:lnTo>
                  <a:pt x="2960" y="1047"/>
                </a:lnTo>
                <a:lnTo>
                  <a:pt x="2961" y="1096"/>
                </a:lnTo>
                <a:lnTo>
                  <a:pt x="2961" y="1111"/>
                </a:lnTo>
                <a:lnTo>
                  <a:pt x="2961" y="1112"/>
                </a:lnTo>
                <a:lnTo>
                  <a:pt x="2961" y="1114"/>
                </a:lnTo>
                <a:lnTo>
                  <a:pt x="2961" y="1115"/>
                </a:lnTo>
                <a:lnTo>
                  <a:pt x="2961" y="1120"/>
                </a:lnTo>
                <a:lnTo>
                  <a:pt x="2961" y="1121"/>
                </a:lnTo>
                <a:lnTo>
                  <a:pt x="2961" y="1125"/>
                </a:lnTo>
                <a:lnTo>
                  <a:pt x="2961" y="1126"/>
                </a:lnTo>
                <a:lnTo>
                  <a:pt x="2961" y="1140"/>
                </a:lnTo>
                <a:lnTo>
                  <a:pt x="2961" y="1142"/>
                </a:lnTo>
                <a:lnTo>
                  <a:pt x="2961" y="1170"/>
                </a:lnTo>
                <a:lnTo>
                  <a:pt x="2961" y="1187"/>
                </a:lnTo>
                <a:lnTo>
                  <a:pt x="2961" y="1203"/>
                </a:lnTo>
                <a:lnTo>
                  <a:pt x="2961" y="1207"/>
                </a:lnTo>
                <a:lnTo>
                  <a:pt x="2961" y="1223"/>
                </a:lnTo>
                <a:lnTo>
                  <a:pt x="2961" y="1228"/>
                </a:lnTo>
                <a:lnTo>
                  <a:pt x="2961" y="1234"/>
                </a:lnTo>
                <a:lnTo>
                  <a:pt x="2961" y="1249"/>
                </a:lnTo>
                <a:lnTo>
                  <a:pt x="2961" y="1255"/>
                </a:lnTo>
                <a:lnTo>
                  <a:pt x="2961" y="1257"/>
                </a:lnTo>
                <a:lnTo>
                  <a:pt x="2961" y="1263"/>
                </a:lnTo>
                <a:lnTo>
                  <a:pt x="2961" y="1265"/>
                </a:lnTo>
                <a:lnTo>
                  <a:pt x="2961" y="1267"/>
                </a:lnTo>
                <a:lnTo>
                  <a:pt x="2961" y="1268"/>
                </a:lnTo>
                <a:lnTo>
                  <a:pt x="2961" y="1269"/>
                </a:lnTo>
                <a:lnTo>
                  <a:pt x="2961" y="1271"/>
                </a:lnTo>
                <a:lnTo>
                  <a:pt x="2961" y="1284"/>
                </a:lnTo>
                <a:lnTo>
                  <a:pt x="2961" y="1287"/>
                </a:lnTo>
                <a:lnTo>
                  <a:pt x="2961" y="1292"/>
                </a:lnTo>
                <a:lnTo>
                  <a:pt x="2961" y="1305"/>
                </a:lnTo>
                <a:lnTo>
                  <a:pt x="2961" y="1310"/>
                </a:lnTo>
                <a:lnTo>
                  <a:pt x="2961" y="1311"/>
                </a:lnTo>
                <a:lnTo>
                  <a:pt x="2961" y="1316"/>
                </a:lnTo>
                <a:lnTo>
                  <a:pt x="2961" y="1318"/>
                </a:lnTo>
                <a:lnTo>
                  <a:pt x="2961" y="1320"/>
                </a:lnTo>
                <a:lnTo>
                  <a:pt x="2961" y="1326"/>
                </a:lnTo>
                <a:lnTo>
                  <a:pt x="2961" y="1328"/>
                </a:lnTo>
                <a:lnTo>
                  <a:pt x="2961" y="1332"/>
                </a:lnTo>
                <a:lnTo>
                  <a:pt x="2961" y="1344"/>
                </a:lnTo>
                <a:lnTo>
                  <a:pt x="2961" y="1348"/>
                </a:lnTo>
                <a:lnTo>
                  <a:pt x="2961" y="1349"/>
                </a:lnTo>
                <a:lnTo>
                  <a:pt x="2961" y="1352"/>
                </a:lnTo>
                <a:lnTo>
                  <a:pt x="2961" y="1355"/>
                </a:lnTo>
                <a:lnTo>
                  <a:pt x="2961" y="1356"/>
                </a:lnTo>
                <a:lnTo>
                  <a:pt x="2961" y="1357"/>
                </a:lnTo>
                <a:lnTo>
                  <a:pt x="2961" y="1362"/>
                </a:lnTo>
                <a:lnTo>
                  <a:pt x="2961" y="1380"/>
                </a:lnTo>
                <a:lnTo>
                  <a:pt x="2961" y="1386"/>
                </a:lnTo>
                <a:lnTo>
                  <a:pt x="2961" y="1394"/>
                </a:lnTo>
                <a:lnTo>
                  <a:pt x="2961" y="1421"/>
                </a:lnTo>
                <a:lnTo>
                  <a:pt x="2961" y="1430"/>
                </a:lnTo>
                <a:lnTo>
                  <a:pt x="2961" y="1433"/>
                </a:lnTo>
                <a:lnTo>
                  <a:pt x="2961" y="1444"/>
                </a:lnTo>
                <a:lnTo>
                  <a:pt x="2961" y="1446"/>
                </a:lnTo>
                <a:lnTo>
                  <a:pt x="2961" y="1447"/>
                </a:lnTo>
                <a:lnTo>
                  <a:pt x="2961" y="1455"/>
                </a:lnTo>
                <a:lnTo>
                  <a:pt x="2961" y="1481"/>
                </a:lnTo>
                <a:lnTo>
                  <a:pt x="2961" y="1490"/>
                </a:lnTo>
                <a:lnTo>
                  <a:pt x="2961" y="1491"/>
                </a:lnTo>
                <a:lnTo>
                  <a:pt x="2961" y="1498"/>
                </a:lnTo>
                <a:lnTo>
                  <a:pt x="2961" y="1499"/>
                </a:lnTo>
                <a:lnTo>
                  <a:pt x="2961" y="1505"/>
                </a:lnTo>
                <a:lnTo>
                  <a:pt x="2961" y="1507"/>
                </a:lnTo>
                <a:lnTo>
                  <a:pt x="2961" y="1511"/>
                </a:lnTo>
                <a:lnTo>
                  <a:pt x="2961" y="1524"/>
                </a:lnTo>
                <a:lnTo>
                  <a:pt x="2962" y="1531"/>
                </a:lnTo>
                <a:lnTo>
                  <a:pt x="2962" y="1535"/>
                </a:lnTo>
                <a:lnTo>
                  <a:pt x="2962" y="1538"/>
                </a:lnTo>
                <a:lnTo>
                  <a:pt x="2962" y="1539"/>
                </a:lnTo>
                <a:lnTo>
                  <a:pt x="2962" y="1540"/>
                </a:lnTo>
                <a:lnTo>
                  <a:pt x="2962" y="1541"/>
                </a:lnTo>
                <a:lnTo>
                  <a:pt x="2962" y="1543"/>
                </a:lnTo>
                <a:lnTo>
                  <a:pt x="2961" y="1545"/>
                </a:lnTo>
                <a:lnTo>
                  <a:pt x="2961" y="1547"/>
                </a:lnTo>
                <a:lnTo>
                  <a:pt x="2961" y="1553"/>
                </a:lnTo>
                <a:lnTo>
                  <a:pt x="2961" y="1556"/>
                </a:lnTo>
                <a:lnTo>
                  <a:pt x="2961" y="1560"/>
                </a:lnTo>
                <a:lnTo>
                  <a:pt x="2960" y="1573"/>
                </a:lnTo>
                <a:lnTo>
                  <a:pt x="2960" y="1578"/>
                </a:lnTo>
                <a:lnTo>
                  <a:pt x="2960" y="1586"/>
                </a:lnTo>
                <a:lnTo>
                  <a:pt x="2960" y="1587"/>
                </a:lnTo>
                <a:lnTo>
                  <a:pt x="2960" y="1588"/>
                </a:lnTo>
                <a:lnTo>
                  <a:pt x="2960" y="1597"/>
                </a:lnTo>
                <a:lnTo>
                  <a:pt x="2960" y="1603"/>
                </a:lnTo>
                <a:lnTo>
                  <a:pt x="2960" y="1615"/>
                </a:lnTo>
                <a:lnTo>
                  <a:pt x="2960" y="1641"/>
                </a:lnTo>
                <a:lnTo>
                  <a:pt x="2960" y="1649"/>
                </a:lnTo>
                <a:lnTo>
                  <a:pt x="2960" y="1659"/>
                </a:lnTo>
                <a:lnTo>
                  <a:pt x="2960" y="1665"/>
                </a:lnTo>
                <a:lnTo>
                  <a:pt x="2960" y="1667"/>
                </a:lnTo>
                <a:lnTo>
                  <a:pt x="2960" y="1669"/>
                </a:lnTo>
                <a:lnTo>
                  <a:pt x="2960" y="1670"/>
                </a:lnTo>
                <a:lnTo>
                  <a:pt x="2960" y="1671"/>
                </a:lnTo>
                <a:lnTo>
                  <a:pt x="2960" y="1674"/>
                </a:lnTo>
                <a:lnTo>
                  <a:pt x="2960" y="1675"/>
                </a:lnTo>
                <a:lnTo>
                  <a:pt x="2960" y="1680"/>
                </a:lnTo>
                <a:lnTo>
                  <a:pt x="2960" y="1683"/>
                </a:lnTo>
                <a:lnTo>
                  <a:pt x="2960" y="1694"/>
                </a:lnTo>
                <a:lnTo>
                  <a:pt x="2960" y="1697"/>
                </a:lnTo>
                <a:lnTo>
                  <a:pt x="2960" y="1698"/>
                </a:lnTo>
                <a:lnTo>
                  <a:pt x="2960" y="1699"/>
                </a:lnTo>
                <a:lnTo>
                  <a:pt x="2960" y="1700"/>
                </a:lnTo>
                <a:lnTo>
                  <a:pt x="2960" y="1702"/>
                </a:lnTo>
                <a:lnTo>
                  <a:pt x="2960" y="1703"/>
                </a:lnTo>
                <a:lnTo>
                  <a:pt x="2960" y="1706"/>
                </a:lnTo>
                <a:lnTo>
                  <a:pt x="2960" y="1707"/>
                </a:lnTo>
                <a:lnTo>
                  <a:pt x="2960" y="1712"/>
                </a:lnTo>
                <a:lnTo>
                  <a:pt x="2960" y="1719"/>
                </a:lnTo>
                <a:lnTo>
                  <a:pt x="2960" y="1724"/>
                </a:lnTo>
                <a:lnTo>
                  <a:pt x="2960" y="1729"/>
                </a:lnTo>
                <a:lnTo>
                  <a:pt x="2960" y="1737"/>
                </a:lnTo>
                <a:lnTo>
                  <a:pt x="2960" y="1750"/>
                </a:lnTo>
                <a:lnTo>
                  <a:pt x="2960" y="1759"/>
                </a:lnTo>
                <a:lnTo>
                  <a:pt x="2960" y="1766"/>
                </a:lnTo>
                <a:lnTo>
                  <a:pt x="2960" y="1769"/>
                </a:lnTo>
                <a:lnTo>
                  <a:pt x="2960" y="1775"/>
                </a:lnTo>
                <a:lnTo>
                  <a:pt x="2960" y="1778"/>
                </a:lnTo>
                <a:lnTo>
                  <a:pt x="2960" y="1780"/>
                </a:lnTo>
                <a:lnTo>
                  <a:pt x="2960" y="1787"/>
                </a:lnTo>
                <a:lnTo>
                  <a:pt x="2960" y="1788"/>
                </a:lnTo>
                <a:lnTo>
                  <a:pt x="2960" y="1789"/>
                </a:lnTo>
                <a:lnTo>
                  <a:pt x="2960" y="1790"/>
                </a:lnTo>
                <a:lnTo>
                  <a:pt x="2960" y="1795"/>
                </a:lnTo>
                <a:lnTo>
                  <a:pt x="2960" y="1796"/>
                </a:lnTo>
                <a:lnTo>
                  <a:pt x="2961" y="1815"/>
                </a:lnTo>
                <a:lnTo>
                  <a:pt x="2961" y="1822"/>
                </a:lnTo>
                <a:lnTo>
                  <a:pt x="2961" y="1825"/>
                </a:lnTo>
                <a:lnTo>
                  <a:pt x="2961" y="1837"/>
                </a:lnTo>
                <a:lnTo>
                  <a:pt x="2961" y="1840"/>
                </a:lnTo>
                <a:lnTo>
                  <a:pt x="2961" y="1846"/>
                </a:lnTo>
                <a:lnTo>
                  <a:pt x="2961" y="1851"/>
                </a:lnTo>
                <a:lnTo>
                  <a:pt x="2955" y="1851"/>
                </a:lnTo>
                <a:lnTo>
                  <a:pt x="2955" y="1857"/>
                </a:lnTo>
                <a:lnTo>
                  <a:pt x="2955" y="1863"/>
                </a:lnTo>
                <a:lnTo>
                  <a:pt x="2955" y="1865"/>
                </a:lnTo>
                <a:lnTo>
                  <a:pt x="2955" y="1874"/>
                </a:lnTo>
                <a:lnTo>
                  <a:pt x="2955" y="1876"/>
                </a:lnTo>
                <a:lnTo>
                  <a:pt x="2955" y="1878"/>
                </a:lnTo>
                <a:lnTo>
                  <a:pt x="2955" y="1886"/>
                </a:lnTo>
                <a:lnTo>
                  <a:pt x="2955" y="1909"/>
                </a:lnTo>
                <a:lnTo>
                  <a:pt x="2955" y="1918"/>
                </a:lnTo>
                <a:lnTo>
                  <a:pt x="2955" y="1921"/>
                </a:lnTo>
                <a:lnTo>
                  <a:pt x="2955" y="1931"/>
                </a:lnTo>
                <a:lnTo>
                  <a:pt x="2955" y="1933"/>
                </a:lnTo>
                <a:lnTo>
                  <a:pt x="2955" y="1937"/>
                </a:lnTo>
                <a:lnTo>
                  <a:pt x="2955" y="1947"/>
                </a:lnTo>
                <a:lnTo>
                  <a:pt x="2955" y="1949"/>
                </a:lnTo>
                <a:lnTo>
                  <a:pt x="2955" y="1950"/>
                </a:lnTo>
                <a:lnTo>
                  <a:pt x="2955" y="1953"/>
                </a:lnTo>
                <a:lnTo>
                  <a:pt x="2955" y="1963"/>
                </a:lnTo>
                <a:lnTo>
                  <a:pt x="2955" y="1966"/>
                </a:lnTo>
                <a:lnTo>
                  <a:pt x="2955" y="1968"/>
                </a:lnTo>
                <a:lnTo>
                  <a:pt x="2955" y="1970"/>
                </a:lnTo>
                <a:lnTo>
                  <a:pt x="2955" y="1971"/>
                </a:lnTo>
                <a:lnTo>
                  <a:pt x="2955" y="1972"/>
                </a:lnTo>
                <a:lnTo>
                  <a:pt x="2955" y="1973"/>
                </a:lnTo>
                <a:lnTo>
                  <a:pt x="2955" y="1975"/>
                </a:lnTo>
                <a:lnTo>
                  <a:pt x="2955" y="1976"/>
                </a:lnTo>
                <a:lnTo>
                  <a:pt x="2955" y="1977"/>
                </a:lnTo>
                <a:lnTo>
                  <a:pt x="2955" y="1981"/>
                </a:lnTo>
                <a:lnTo>
                  <a:pt x="2955" y="1988"/>
                </a:lnTo>
                <a:lnTo>
                  <a:pt x="2955" y="1992"/>
                </a:lnTo>
                <a:lnTo>
                  <a:pt x="2955" y="1997"/>
                </a:lnTo>
                <a:lnTo>
                  <a:pt x="2954" y="1997"/>
                </a:lnTo>
                <a:lnTo>
                  <a:pt x="2954" y="1998"/>
                </a:lnTo>
                <a:lnTo>
                  <a:pt x="2955" y="1999"/>
                </a:lnTo>
                <a:lnTo>
                  <a:pt x="2955" y="2000"/>
                </a:lnTo>
                <a:lnTo>
                  <a:pt x="2955" y="2001"/>
                </a:lnTo>
                <a:lnTo>
                  <a:pt x="2955" y="2002"/>
                </a:lnTo>
                <a:lnTo>
                  <a:pt x="2955" y="2006"/>
                </a:lnTo>
                <a:lnTo>
                  <a:pt x="2955" y="2018"/>
                </a:lnTo>
                <a:lnTo>
                  <a:pt x="2955" y="2023"/>
                </a:lnTo>
                <a:lnTo>
                  <a:pt x="2955" y="2024"/>
                </a:lnTo>
                <a:lnTo>
                  <a:pt x="2955" y="2027"/>
                </a:lnTo>
                <a:lnTo>
                  <a:pt x="2955" y="2029"/>
                </a:lnTo>
                <a:lnTo>
                  <a:pt x="2955" y="2031"/>
                </a:lnTo>
                <a:lnTo>
                  <a:pt x="2955" y="2032"/>
                </a:lnTo>
                <a:lnTo>
                  <a:pt x="2955" y="2035"/>
                </a:lnTo>
                <a:lnTo>
                  <a:pt x="2955" y="2037"/>
                </a:lnTo>
                <a:lnTo>
                  <a:pt x="2955" y="2038"/>
                </a:lnTo>
                <a:lnTo>
                  <a:pt x="2955" y="2039"/>
                </a:lnTo>
                <a:lnTo>
                  <a:pt x="2955" y="2040"/>
                </a:lnTo>
                <a:lnTo>
                  <a:pt x="2955" y="2041"/>
                </a:lnTo>
                <a:lnTo>
                  <a:pt x="2955" y="2042"/>
                </a:lnTo>
                <a:lnTo>
                  <a:pt x="2955" y="2043"/>
                </a:lnTo>
                <a:lnTo>
                  <a:pt x="2955" y="2045"/>
                </a:lnTo>
                <a:lnTo>
                  <a:pt x="2955" y="2046"/>
                </a:lnTo>
                <a:lnTo>
                  <a:pt x="2955" y="2047"/>
                </a:lnTo>
                <a:lnTo>
                  <a:pt x="2955" y="2050"/>
                </a:lnTo>
                <a:lnTo>
                  <a:pt x="2955" y="2052"/>
                </a:lnTo>
                <a:lnTo>
                  <a:pt x="2955" y="2054"/>
                </a:lnTo>
                <a:lnTo>
                  <a:pt x="2955" y="2055"/>
                </a:lnTo>
                <a:lnTo>
                  <a:pt x="2954" y="2055"/>
                </a:lnTo>
                <a:lnTo>
                  <a:pt x="2954" y="2062"/>
                </a:lnTo>
                <a:lnTo>
                  <a:pt x="2954" y="2081"/>
                </a:lnTo>
                <a:lnTo>
                  <a:pt x="2954" y="2087"/>
                </a:lnTo>
                <a:lnTo>
                  <a:pt x="2954" y="2088"/>
                </a:lnTo>
                <a:lnTo>
                  <a:pt x="2954" y="2091"/>
                </a:lnTo>
                <a:lnTo>
                  <a:pt x="2954" y="2092"/>
                </a:lnTo>
                <a:lnTo>
                  <a:pt x="2954" y="2093"/>
                </a:lnTo>
                <a:lnTo>
                  <a:pt x="2954" y="2096"/>
                </a:lnTo>
                <a:lnTo>
                  <a:pt x="2954" y="2099"/>
                </a:lnTo>
                <a:lnTo>
                  <a:pt x="2954" y="2102"/>
                </a:lnTo>
                <a:lnTo>
                  <a:pt x="2954" y="2104"/>
                </a:lnTo>
                <a:lnTo>
                  <a:pt x="2954" y="2105"/>
                </a:lnTo>
                <a:lnTo>
                  <a:pt x="2954" y="2106"/>
                </a:lnTo>
                <a:lnTo>
                  <a:pt x="2954" y="2107"/>
                </a:lnTo>
                <a:lnTo>
                  <a:pt x="2854" y="2116"/>
                </a:lnTo>
                <a:lnTo>
                  <a:pt x="2797" y="2122"/>
                </a:lnTo>
                <a:lnTo>
                  <a:pt x="2794" y="2122"/>
                </a:lnTo>
                <a:lnTo>
                  <a:pt x="2785" y="2123"/>
                </a:lnTo>
                <a:lnTo>
                  <a:pt x="2773" y="2124"/>
                </a:lnTo>
                <a:lnTo>
                  <a:pt x="2762" y="2125"/>
                </a:lnTo>
                <a:lnTo>
                  <a:pt x="2751" y="2126"/>
                </a:lnTo>
                <a:lnTo>
                  <a:pt x="2747" y="2126"/>
                </a:lnTo>
                <a:lnTo>
                  <a:pt x="2716" y="2130"/>
                </a:lnTo>
                <a:lnTo>
                  <a:pt x="2698" y="2131"/>
                </a:lnTo>
                <a:lnTo>
                  <a:pt x="2683" y="2132"/>
                </a:lnTo>
                <a:lnTo>
                  <a:pt x="2682" y="2132"/>
                </a:lnTo>
                <a:lnTo>
                  <a:pt x="2629" y="2138"/>
                </a:lnTo>
                <a:lnTo>
                  <a:pt x="2610" y="2139"/>
                </a:lnTo>
                <a:lnTo>
                  <a:pt x="2556" y="2144"/>
                </a:lnTo>
                <a:lnTo>
                  <a:pt x="2475" y="2152"/>
                </a:lnTo>
                <a:lnTo>
                  <a:pt x="2469" y="2152"/>
                </a:lnTo>
                <a:lnTo>
                  <a:pt x="2430" y="2157"/>
                </a:lnTo>
                <a:lnTo>
                  <a:pt x="2414" y="2158"/>
                </a:lnTo>
                <a:lnTo>
                  <a:pt x="2400" y="2159"/>
                </a:lnTo>
                <a:lnTo>
                  <a:pt x="2392" y="2160"/>
                </a:lnTo>
                <a:lnTo>
                  <a:pt x="2362" y="2163"/>
                </a:lnTo>
                <a:lnTo>
                  <a:pt x="2345" y="2165"/>
                </a:lnTo>
                <a:lnTo>
                  <a:pt x="2338" y="2165"/>
                </a:lnTo>
                <a:lnTo>
                  <a:pt x="2302" y="2169"/>
                </a:lnTo>
                <a:lnTo>
                  <a:pt x="2294" y="2169"/>
                </a:lnTo>
                <a:lnTo>
                  <a:pt x="2195" y="2180"/>
                </a:lnTo>
                <a:lnTo>
                  <a:pt x="2143" y="2184"/>
                </a:lnTo>
                <a:lnTo>
                  <a:pt x="2104" y="2189"/>
                </a:lnTo>
                <a:lnTo>
                  <a:pt x="2094" y="2189"/>
                </a:lnTo>
                <a:lnTo>
                  <a:pt x="2079" y="2191"/>
                </a:lnTo>
                <a:lnTo>
                  <a:pt x="2056" y="2193"/>
                </a:lnTo>
                <a:lnTo>
                  <a:pt x="2047" y="2193"/>
                </a:lnTo>
                <a:lnTo>
                  <a:pt x="2027" y="2196"/>
                </a:lnTo>
                <a:lnTo>
                  <a:pt x="1991" y="2199"/>
                </a:lnTo>
                <a:lnTo>
                  <a:pt x="1935" y="2205"/>
                </a:lnTo>
                <a:lnTo>
                  <a:pt x="1924" y="2206"/>
                </a:lnTo>
                <a:lnTo>
                  <a:pt x="1923" y="2206"/>
                </a:lnTo>
                <a:lnTo>
                  <a:pt x="1922" y="2206"/>
                </a:lnTo>
                <a:lnTo>
                  <a:pt x="1921" y="2206"/>
                </a:lnTo>
                <a:lnTo>
                  <a:pt x="1798" y="2218"/>
                </a:lnTo>
                <a:lnTo>
                  <a:pt x="1795" y="2218"/>
                </a:lnTo>
                <a:lnTo>
                  <a:pt x="1783" y="2219"/>
                </a:lnTo>
                <a:lnTo>
                  <a:pt x="1700" y="2228"/>
                </a:lnTo>
                <a:lnTo>
                  <a:pt x="1686" y="2230"/>
                </a:lnTo>
                <a:lnTo>
                  <a:pt x="1672" y="2231"/>
                </a:lnTo>
                <a:lnTo>
                  <a:pt x="1667" y="2232"/>
                </a:lnTo>
                <a:lnTo>
                  <a:pt x="1664" y="2232"/>
                </a:lnTo>
                <a:lnTo>
                  <a:pt x="1614" y="2236"/>
                </a:lnTo>
                <a:lnTo>
                  <a:pt x="1605" y="2238"/>
                </a:lnTo>
                <a:lnTo>
                  <a:pt x="1587" y="2240"/>
                </a:lnTo>
                <a:lnTo>
                  <a:pt x="1580" y="2240"/>
                </a:lnTo>
                <a:lnTo>
                  <a:pt x="1568" y="2241"/>
                </a:lnTo>
                <a:lnTo>
                  <a:pt x="1544" y="2243"/>
                </a:lnTo>
                <a:lnTo>
                  <a:pt x="1535" y="2244"/>
                </a:lnTo>
                <a:lnTo>
                  <a:pt x="1531" y="2246"/>
                </a:lnTo>
                <a:lnTo>
                  <a:pt x="1521" y="2246"/>
                </a:lnTo>
                <a:lnTo>
                  <a:pt x="1474" y="2251"/>
                </a:lnTo>
                <a:lnTo>
                  <a:pt x="1430" y="2256"/>
                </a:lnTo>
                <a:lnTo>
                  <a:pt x="1395" y="2259"/>
                </a:lnTo>
                <a:lnTo>
                  <a:pt x="1379" y="2260"/>
                </a:lnTo>
                <a:lnTo>
                  <a:pt x="1326" y="2266"/>
                </a:lnTo>
                <a:lnTo>
                  <a:pt x="1306" y="2268"/>
                </a:lnTo>
                <a:lnTo>
                  <a:pt x="1304" y="2268"/>
                </a:lnTo>
                <a:lnTo>
                  <a:pt x="1303" y="2268"/>
                </a:lnTo>
                <a:lnTo>
                  <a:pt x="1255" y="2273"/>
                </a:lnTo>
                <a:lnTo>
                  <a:pt x="1242" y="2274"/>
                </a:lnTo>
                <a:lnTo>
                  <a:pt x="1232" y="2275"/>
                </a:lnTo>
                <a:lnTo>
                  <a:pt x="1188" y="2280"/>
                </a:lnTo>
                <a:lnTo>
                  <a:pt x="1181" y="2281"/>
                </a:lnTo>
                <a:lnTo>
                  <a:pt x="1159" y="2283"/>
                </a:lnTo>
                <a:lnTo>
                  <a:pt x="1130" y="2285"/>
                </a:lnTo>
                <a:lnTo>
                  <a:pt x="1129" y="2285"/>
                </a:lnTo>
                <a:lnTo>
                  <a:pt x="1126" y="2286"/>
                </a:lnTo>
                <a:lnTo>
                  <a:pt x="1125" y="2286"/>
                </a:lnTo>
                <a:lnTo>
                  <a:pt x="1124" y="2286"/>
                </a:lnTo>
                <a:lnTo>
                  <a:pt x="1123" y="2286"/>
                </a:lnTo>
                <a:lnTo>
                  <a:pt x="1122" y="2286"/>
                </a:lnTo>
                <a:lnTo>
                  <a:pt x="1111" y="2288"/>
                </a:lnTo>
                <a:lnTo>
                  <a:pt x="1103" y="2289"/>
                </a:lnTo>
                <a:lnTo>
                  <a:pt x="1099" y="2289"/>
                </a:lnTo>
                <a:lnTo>
                  <a:pt x="1060" y="2293"/>
                </a:lnTo>
                <a:lnTo>
                  <a:pt x="1059" y="2293"/>
                </a:lnTo>
                <a:lnTo>
                  <a:pt x="1050" y="2293"/>
                </a:lnTo>
                <a:lnTo>
                  <a:pt x="1011" y="2298"/>
                </a:lnTo>
                <a:lnTo>
                  <a:pt x="981" y="2301"/>
                </a:lnTo>
                <a:lnTo>
                  <a:pt x="976" y="2301"/>
                </a:lnTo>
                <a:lnTo>
                  <a:pt x="947" y="2305"/>
                </a:lnTo>
                <a:lnTo>
                  <a:pt x="939" y="2305"/>
                </a:lnTo>
                <a:lnTo>
                  <a:pt x="936" y="2306"/>
                </a:lnTo>
                <a:lnTo>
                  <a:pt x="936" y="2303"/>
                </a:lnTo>
                <a:lnTo>
                  <a:pt x="936" y="2302"/>
                </a:lnTo>
                <a:lnTo>
                  <a:pt x="935" y="2300"/>
                </a:lnTo>
                <a:lnTo>
                  <a:pt x="935" y="2298"/>
                </a:lnTo>
                <a:lnTo>
                  <a:pt x="935" y="2296"/>
                </a:lnTo>
                <a:lnTo>
                  <a:pt x="935" y="2294"/>
                </a:lnTo>
                <a:lnTo>
                  <a:pt x="935" y="2292"/>
                </a:lnTo>
                <a:lnTo>
                  <a:pt x="935" y="2290"/>
                </a:lnTo>
                <a:lnTo>
                  <a:pt x="935" y="2289"/>
                </a:lnTo>
                <a:lnTo>
                  <a:pt x="934" y="2285"/>
                </a:lnTo>
                <a:lnTo>
                  <a:pt x="934" y="2284"/>
                </a:lnTo>
                <a:lnTo>
                  <a:pt x="934" y="2283"/>
                </a:lnTo>
                <a:lnTo>
                  <a:pt x="934" y="2281"/>
                </a:lnTo>
                <a:lnTo>
                  <a:pt x="933" y="2281"/>
                </a:lnTo>
                <a:lnTo>
                  <a:pt x="933" y="2277"/>
                </a:lnTo>
                <a:lnTo>
                  <a:pt x="933" y="2276"/>
                </a:lnTo>
                <a:lnTo>
                  <a:pt x="933" y="2275"/>
                </a:lnTo>
                <a:lnTo>
                  <a:pt x="932" y="2274"/>
                </a:lnTo>
                <a:lnTo>
                  <a:pt x="932" y="2273"/>
                </a:lnTo>
                <a:lnTo>
                  <a:pt x="932" y="2272"/>
                </a:lnTo>
                <a:lnTo>
                  <a:pt x="932" y="2271"/>
                </a:lnTo>
                <a:lnTo>
                  <a:pt x="931" y="2269"/>
                </a:lnTo>
                <a:lnTo>
                  <a:pt x="931" y="2268"/>
                </a:lnTo>
                <a:lnTo>
                  <a:pt x="931" y="2267"/>
                </a:lnTo>
                <a:lnTo>
                  <a:pt x="931" y="2266"/>
                </a:lnTo>
                <a:lnTo>
                  <a:pt x="930" y="2264"/>
                </a:lnTo>
                <a:lnTo>
                  <a:pt x="930" y="2263"/>
                </a:lnTo>
                <a:lnTo>
                  <a:pt x="931" y="2263"/>
                </a:lnTo>
                <a:lnTo>
                  <a:pt x="931" y="2264"/>
                </a:lnTo>
                <a:lnTo>
                  <a:pt x="932" y="2265"/>
                </a:lnTo>
                <a:lnTo>
                  <a:pt x="932" y="2264"/>
                </a:lnTo>
                <a:lnTo>
                  <a:pt x="932" y="2263"/>
                </a:lnTo>
                <a:lnTo>
                  <a:pt x="931" y="2263"/>
                </a:lnTo>
                <a:lnTo>
                  <a:pt x="931" y="2261"/>
                </a:lnTo>
                <a:lnTo>
                  <a:pt x="930" y="2261"/>
                </a:lnTo>
                <a:lnTo>
                  <a:pt x="929" y="2261"/>
                </a:lnTo>
                <a:lnTo>
                  <a:pt x="927" y="2260"/>
                </a:lnTo>
                <a:lnTo>
                  <a:pt x="926" y="2258"/>
                </a:lnTo>
                <a:lnTo>
                  <a:pt x="926" y="2257"/>
                </a:lnTo>
                <a:lnTo>
                  <a:pt x="925" y="2255"/>
                </a:lnTo>
                <a:lnTo>
                  <a:pt x="925" y="2253"/>
                </a:lnTo>
                <a:lnTo>
                  <a:pt x="924" y="2253"/>
                </a:lnTo>
                <a:lnTo>
                  <a:pt x="924" y="2252"/>
                </a:lnTo>
                <a:lnTo>
                  <a:pt x="923" y="2251"/>
                </a:lnTo>
                <a:lnTo>
                  <a:pt x="923" y="2250"/>
                </a:lnTo>
                <a:lnTo>
                  <a:pt x="922" y="2249"/>
                </a:lnTo>
                <a:lnTo>
                  <a:pt x="922" y="2248"/>
                </a:lnTo>
                <a:lnTo>
                  <a:pt x="922" y="2247"/>
                </a:lnTo>
                <a:lnTo>
                  <a:pt x="921" y="2242"/>
                </a:lnTo>
                <a:lnTo>
                  <a:pt x="921" y="2240"/>
                </a:lnTo>
                <a:lnTo>
                  <a:pt x="920" y="2236"/>
                </a:lnTo>
                <a:lnTo>
                  <a:pt x="920" y="2233"/>
                </a:lnTo>
                <a:lnTo>
                  <a:pt x="918" y="2230"/>
                </a:lnTo>
                <a:lnTo>
                  <a:pt x="918" y="2228"/>
                </a:lnTo>
                <a:lnTo>
                  <a:pt x="918" y="2225"/>
                </a:lnTo>
                <a:lnTo>
                  <a:pt x="918" y="2224"/>
                </a:lnTo>
                <a:lnTo>
                  <a:pt x="918" y="2223"/>
                </a:lnTo>
                <a:lnTo>
                  <a:pt x="918" y="2222"/>
                </a:lnTo>
                <a:lnTo>
                  <a:pt x="918" y="2221"/>
                </a:lnTo>
                <a:lnTo>
                  <a:pt x="918" y="2219"/>
                </a:lnTo>
                <a:lnTo>
                  <a:pt x="918" y="2217"/>
                </a:lnTo>
                <a:lnTo>
                  <a:pt x="918" y="2216"/>
                </a:lnTo>
                <a:lnTo>
                  <a:pt x="918" y="2215"/>
                </a:lnTo>
                <a:lnTo>
                  <a:pt x="918" y="2214"/>
                </a:lnTo>
                <a:lnTo>
                  <a:pt x="920" y="2213"/>
                </a:lnTo>
                <a:lnTo>
                  <a:pt x="920" y="2211"/>
                </a:lnTo>
                <a:lnTo>
                  <a:pt x="920" y="2208"/>
                </a:lnTo>
                <a:lnTo>
                  <a:pt x="920" y="2207"/>
                </a:lnTo>
                <a:lnTo>
                  <a:pt x="918" y="2205"/>
                </a:lnTo>
                <a:lnTo>
                  <a:pt x="918" y="2204"/>
                </a:lnTo>
                <a:lnTo>
                  <a:pt x="918" y="2202"/>
                </a:lnTo>
                <a:lnTo>
                  <a:pt x="918" y="2201"/>
                </a:lnTo>
                <a:lnTo>
                  <a:pt x="918" y="2200"/>
                </a:lnTo>
                <a:lnTo>
                  <a:pt x="918" y="2199"/>
                </a:lnTo>
                <a:lnTo>
                  <a:pt x="918" y="2198"/>
                </a:lnTo>
                <a:lnTo>
                  <a:pt x="918" y="2197"/>
                </a:lnTo>
                <a:lnTo>
                  <a:pt x="918" y="2196"/>
                </a:lnTo>
                <a:lnTo>
                  <a:pt x="918" y="2194"/>
                </a:lnTo>
                <a:lnTo>
                  <a:pt x="918" y="2193"/>
                </a:lnTo>
                <a:lnTo>
                  <a:pt x="918" y="2192"/>
                </a:lnTo>
                <a:lnTo>
                  <a:pt x="918" y="2191"/>
                </a:lnTo>
                <a:lnTo>
                  <a:pt x="918" y="2190"/>
                </a:lnTo>
                <a:lnTo>
                  <a:pt x="918" y="2189"/>
                </a:lnTo>
                <a:lnTo>
                  <a:pt x="918" y="2188"/>
                </a:lnTo>
                <a:lnTo>
                  <a:pt x="918" y="2186"/>
                </a:lnTo>
                <a:lnTo>
                  <a:pt x="918" y="2185"/>
                </a:lnTo>
                <a:lnTo>
                  <a:pt x="918" y="2184"/>
                </a:lnTo>
                <a:lnTo>
                  <a:pt x="918" y="2183"/>
                </a:lnTo>
                <a:lnTo>
                  <a:pt x="918" y="2182"/>
                </a:lnTo>
                <a:lnTo>
                  <a:pt x="918" y="2180"/>
                </a:lnTo>
                <a:lnTo>
                  <a:pt x="916" y="2180"/>
                </a:lnTo>
                <a:lnTo>
                  <a:pt x="918" y="2180"/>
                </a:lnTo>
                <a:lnTo>
                  <a:pt x="918" y="2179"/>
                </a:lnTo>
                <a:lnTo>
                  <a:pt x="918" y="2177"/>
                </a:lnTo>
                <a:lnTo>
                  <a:pt x="918" y="2176"/>
                </a:lnTo>
                <a:lnTo>
                  <a:pt x="918" y="2173"/>
                </a:lnTo>
                <a:lnTo>
                  <a:pt x="918" y="2171"/>
                </a:lnTo>
                <a:lnTo>
                  <a:pt x="918" y="2168"/>
                </a:lnTo>
                <a:lnTo>
                  <a:pt x="918" y="2166"/>
                </a:lnTo>
                <a:lnTo>
                  <a:pt x="918" y="2165"/>
                </a:lnTo>
                <a:lnTo>
                  <a:pt x="918" y="2164"/>
                </a:lnTo>
                <a:lnTo>
                  <a:pt x="918" y="2163"/>
                </a:lnTo>
                <a:lnTo>
                  <a:pt x="918" y="2159"/>
                </a:lnTo>
                <a:lnTo>
                  <a:pt x="918" y="2157"/>
                </a:lnTo>
                <a:lnTo>
                  <a:pt x="917" y="2155"/>
                </a:lnTo>
                <a:lnTo>
                  <a:pt x="917" y="2151"/>
                </a:lnTo>
                <a:lnTo>
                  <a:pt x="917" y="2150"/>
                </a:lnTo>
                <a:lnTo>
                  <a:pt x="917" y="2149"/>
                </a:lnTo>
                <a:lnTo>
                  <a:pt x="917" y="2148"/>
                </a:lnTo>
                <a:lnTo>
                  <a:pt x="917" y="2144"/>
                </a:lnTo>
                <a:lnTo>
                  <a:pt x="917" y="2143"/>
                </a:lnTo>
                <a:lnTo>
                  <a:pt x="917" y="2142"/>
                </a:lnTo>
                <a:lnTo>
                  <a:pt x="916" y="2141"/>
                </a:lnTo>
                <a:lnTo>
                  <a:pt x="916" y="2140"/>
                </a:lnTo>
                <a:lnTo>
                  <a:pt x="916" y="2139"/>
                </a:lnTo>
                <a:lnTo>
                  <a:pt x="916" y="2138"/>
                </a:lnTo>
                <a:lnTo>
                  <a:pt x="916" y="2135"/>
                </a:lnTo>
                <a:lnTo>
                  <a:pt x="915" y="2134"/>
                </a:lnTo>
                <a:lnTo>
                  <a:pt x="915" y="2132"/>
                </a:lnTo>
                <a:lnTo>
                  <a:pt x="915" y="2131"/>
                </a:lnTo>
                <a:lnTo>
                  <a:pt x="915" y="2130"/>
                </a:lnTo>
                <a:lnTo>
                  <a:pt x="915" y="2129"/>
                </a:lnTo>
                <a:lnTo>
                  <a:pt x="914" y="2126"/>
                </a:lnTo>
                <a:lnTo>
                  <a:pt x="914" y="2125"/>
                </a:lnTo>
                <a:lnTo>
                  <a:pt x="914" y="2124"/>
                </a:lnTo>
                <a:lnTo>
                  <a:pt x="914" y="2122"/>
                </a:lnTo>
                <a:lnTo>
                  <a:pt x="913" y="2119"/>
                </a:lnTo>
                <a:lnTo>
                  <a:pt x="913" y="2117"/>
                </a:lnTo>
                <a:lnTo>
                  <a:pt x="913" y="2116"/>
                </a:lnTo>
                <a:lnTo>
                  <a:pt x="912" y="2115"/>
                </a:lnTo>
                <a:lnTo>
                  <a:pt x="912" y="2113"/>
                </a:lnTo>
                <a:lnTo>
                  <a:pt x="912" y="2112"/>
                </a:lnTo>
                <a:lnTo>
                  <a:pt x="912" y="2110"/>
                </a:lnTo>
                <a:lnTo>
                  <a:pt x="910" y="2108"/>
                </a:lnTo>
                <a:lnTo>
                  <a:pt x="910" y="2107"/>
                </a:lnTo>
                <a:lnTo>
                  <a:pt x="909" y="2105"/>
                </a:lnTo>
                <a:lnTo>
                  <a:pt x="909" y="2104"/>
                </a:lnTo>
                <a:lnTo>
                  <a:pt x="909" y="2102"/>
                </a:lnTo>
                <a:lnTo>
                  <a:pt x="908" y="2099"/>
                </a:lnTo>
                <a:lnTo>
                  <a:pt x="907" y="2097"/>
                </a:lnTo>
                <a:lnTo>
                  <a:pt x="907" y="2096"/>
                </a:lnTo>
                <a:lnTo>
                  <a:pt x="907" y="2094"/>
                </a:lnTo>
                <a:lnTo>
                  <a:pt x="906" y="2092"/>
                </a:lnTo>
                <a:lnTo>
                  <a:pt x="906" y="2091"/>
                </a:lnTo>
                <a:lnTo>
                  <a:pt x="906" y="2089"/>
                </a:lnTo>
                <a:lnTo>
                  <a:pt x="905" y="2088"/>
                </a:lnTo>
                <a:lnTo>
                  <a:pt x="905" y="2087"/>
                </a:lnTo>
                <a:lnTo>
                  <a:pt x="904" y="2083"/>
                </a:lnTo>
                <a:lnTo>
                  <a:pt x="903" y="2080"/>
                </a:lnTo>
                <a:lnTo>
                  <a:pt x="901" y="2077"/>
                </a:lnTo>
                <a:lnTo>
                  <a:pt x="901" y="2076"/>
                </a:lnTo>
                <a:lnTo>
                  <a:pt x="901" y="2075"/>
                </a:lnTo>
                <a:lnTo>
                  <a:pt x="900" y="2075"/>
                </a:lnTo>
                <a:lnTo>
                  <a:pt x="900" y="2074"/>
                </a:lnTo>
                <a:lnTo>
                  <a:pt x="899" y="2072"/>
                </a:lnTo>
                <a:lnTo>
                  <a:pt x="899" y="2071"/>
                </a:lnTo>
                <a:lnTo>
                  <a:pt x="899" y="2069"/>
                </a:lnTo>
                <a:lnTo>
                  <a:pt x="897" y="2066"/>
                </a:lnTo>
                <a:lnTo>
                  <a:pt x="897" y="2065"/>
                </a:lnTo>
                <a:lnTo>
                  <a:pt x="896" y="2063"/>
                </a:lnTo>
                <a:lnTo>
                  <a:pt x="895" y="2062"/>
                </a:lnTo>
                <a:lnTo>
                  <a:pt x="895" y="2060"/>
                </a:lnTo>
                <a:lnTo>
                  <a:pt x="893" y="2059"/>
                </a:lnTo>
                <a:lnTo>
                  <a:pt x="892" y="2056"/>
                </a:lnTo>
                <a:lnTo>
                  <a:pt x="891" y="2054"/>
                </a:lnTo>
                <a:lnTo>
                  <a:pt x="891" y="2051"/>
                </a:lnTo>
                <a:lnTo>
                  <a:pt x="890" y="2050"/>
                </a:lnTo>
                <a:lnTo>
                  <a:pt x="889" y="2048"/>
                </a:lnTo>
                <a:lnTo>
                  <a:pt x="889" y="2047"/>
                </a:lnTo>
                <a:lnTo>
                  <a:pt x="888" y="2045"/>
                </a:lnTo>
                <a:lnTo>
                  <a:pt x="887" y="2042"/>
                </a:lnTo>
                <a:lnTo>
                  <a:pt x="887" y="2041"/>
                </a:lnTo>
                <a:lnTo>
                  <a:pt x="886" y="2040"/>
                </a:lnTo>
                <a:lnTo>
                  <a:pt x="884" y="2039"/>
                </a:lnTo>
                <a:lnTo>
                  <a:pt x="884" y="2038"/>
                </a:lnTo>
                <a:lnTo>
                  <a:pt x="884" y="2037"/>
                </a:lnTo>
                <a:lnTo>
                  <a:pt x="882" y="2033"/>
                </a:lnTo>
                <a:lnTo>
                  <a:pt x="880" y="2031"/>
                </a:lnTo>
                <a:lnTo>
                  <a:pt x="880" y="2030"/>
                </a:lnTo>
                <a:lnTo>
                  <a:pt x="879" y="2027"/>
                </a:lnTo>
                <a:lnTo>
                  <a:pt x="879" y="2026"/>
                </a:lnTo>
                <a:lnTo>
                  <a:pt x="878" y="2026"/>
                </a:lnTo>
                <a:lnTo>
                  <a:pt x="875" y="2022"/>
                </a:lnTo>
                <a:lnTo>
                  <a:pt x="875" y="2021"/>
                </a:lnTo>
                <a:lnTo>
                  <a:pt x="874" y="2020"/>
                </a:lnTo>
                <a:lnTo>
                  <a:pt x="874" y="2018"/>
                </a:lnTo>
                <a:lnTo>
                  <a:pt x="873" y="2017"/>
                </a:lnTo>
                <a:lnTo>
                  <a:pt x="872" y="2016"/>
                </a:lnTo>
                <a:lnTo>
                  <a:pt x="872" y="2015"/>
                </a:lnTo>
                <a:lnTo>
                  <a:pt x="872" y="2014"/>
                </a:lnTo>
                <a:lnTo>
                  <a:pt x="871" y="2014"/>
                </a:lnTo>
                <a:lnTo>
                  <a:pt x="871" y="2013"/>
                </a:lnTo>
                <a:lnTo>
                  <a:pt x="870" y="2012"/>
                </a:lnTo>
                <a:lnTo>
                  <a:pt x="869" y="2010"/>
                </a:lnTo>
                <a:lnTo>
                  <a:pt x="867" y="2009"/>
                </a:lnTo>
                <a:lnTo>
                  <a:pt x="867" y="2008"/>
                </a:lnTo>
                <a:lnTo>
                  <a:pt x="866" y="2007"/>
                </a:lnTo>
                <a:lnTo>
                  <a:pt x="866" y="2006"/>
                </a:lnTo>
                <a:lnTo>
                  <a:pt x="865" y="2006"/>
                </a:lnTo>
                <a:lnTo>
                  <a:pt x="865" y="2005"/>
                </a:lnTo>
                <a:lnTo>
                  <a:pt x="864" y="2004"/>
                </a:lnTo>
                <a:lnTo>
                  <a:pt x="864" y="2002"/>
                </a:lnTo>
                <a:lnTo>
                  <a:pt x="864" y="2001"/>
                </a:lnTo>
                <a:lnTo>
                  <a:pt x="863" y="2000"/>
                </a:lnTo>
                <a:lnTo>
                  <a:pt x="861" y="1998"/>
                </a:lnTo>
                <a:lnTo>
                  <a:pt x="860" y="1997"/>
                </a:lnTo>
                <a:lnTo>
                  <a:pt x="860" y="1996"/>
                </a:lnTo>
                <a:lnTo>
                  <a:pt x="858" y="1995"/>
                </a:lnTo>
                <a:lnTo>
                  <a:pt x="857" y="1993"/>
                </a:lnTo>
                <a:lnTo>
                  <a:pt x="856" y="1992"/>
                </a:lnTo>
                <a:lnTo>
                  <a:pt x="856" y="1991"/>
                </a:lnTo>
                <a:lnTo>
                  <a:pt x="855" y="1991"/>
                </a:lnTo>
                <a:lnTo>
                  <a:pt x="855" y="1990"/>
                </a:lnTo>
                <a:lnTo>
                  <a:pt x="854" y="1989"/>
                </a:lnTo>
                <a:lnTo>
                  <a:pt x="853" y="1988"/>
                </a:lnTo>
                <a:lnTo>
                  <a:pt x="852" y="1987"/>
                </a:lnTo>
                <a:lnTo>
                  <a:pt x="849" y="1984"/>
                </a:lnTo>
                <a:lnTo>
                  <a:pt x="848" y="1983"/>
                </a:lnTo>
                <a:lnTo>
                  <a:pt x="847" y="1981"/>
                </a:lnTo>
                <a:lnTo>
                  <a:pt x="845" y="1980"/>
                </a:lnTo>
                <a:lnTo>
                  <a:pt x="844" y="1979"/>
                </a:lnTo>
                <a:lnTo>
                  <a:pt x="843" y="1977"/>
                </a:lnTo>
                <a:lnTo>
                  <a:pt x="843" y="1976"/>
                </a:lnTo>
                <a:lnTo>
                  <a:pt x="841" y="1976"/>
                </a:lnTo>
                <a:lnTo>
                  <a:pt x="840" y="1975"/>
                </a:lnTo>
                <a:lnTo>
                  <a:pt x="839" y="1974"/>
                </a:lnTo>
                <a:lnTo>
                  <a:pt x="838" y="1973"/>
                </a:lnTo>
                <a:lnTo>
                  <a:pt x="837" y="1972"/>
                </a:lnTo>
                <a:lnTo>
                  <a:pt x="836" y="1971"/>
                </a:lnTo>
                <a:lnTo>
                  <a:pt x="835" y="1970"/>
                </a:lnTo>
                <a:lnTo>
                  <a:pt x="834" y="1970"/>
                </a:lnTo>
                <a:lnTo>
                  <a:pt x="834" y="1968"/>
                </a:lnTo>
                <a:lnTo>
                  <a:pt x="832" y="1967"/>
                </a:lnTo>
                <a:lnTo>
                  <a:pt x="831" y="1967"/>
                </a:lnTo>
                <a:lnTo>
                  <a:pt x="831" y="1966"/>
                </a:lnTo>
                <a:lnTo>
                  <a:pt x="830" y="1966"/>
                </a:lnTo>
                <a:lnTo>
                  <a:pt x="829" y="1965"/>
                </a:lnTo>
                <a:lnTo>
                  <a:pt x="828" y="1965"/>
                </a:lnTo>
                <a:lnTo>
                  <a:pt x="828" y="1964"/>
                </a:lnTo>
                <a:lnTo>
                  <a:pt x="827" y="1965"/>
                </a:lnTo>
                <a:lnTo>
                  <a:pt x="826" y="1965"/>
                </a:lnTo>
                <a:lnTo>
                  <a:pt x="826" y="1964"/>
                </a:lnTo>
                <a:lnTo>
                  <a:pt x="826" y="1963"/>
                </a:lnTo>
                <a:lnTo>
                  <a:pt x="824" y="1963"/>
                </a:lnTo>
                <a:lnTo>
                  <a:pt x="824" y="1962"/>
                </a:lnTo>
                <a:lnTo>
                  <a:pt x="823" y="1962"/>
                </a:lnTo>
                <a:lnTo>
                  <a:pt x="821" y="1959"/>
                </a:lnTo>
                <a:lnTo>
                  <a:pt x="820" y="1958"/>
                </a:lnTo>
                <a:lnTo>
                  <a:pt x="819" y="1958"/>
                </a:lnTo>
                <a:lnTo>
                  <a:pt x="819" y="1957"/>
                </a:lnTo>
                <a:lnTo>
                  <a:pt x="818" y="1957"/>
                </a:lnTo>
                <a:lnTo>
                  <a:pt x="818" y="1956"/>
                </a:lnTo>
                <a:lnTo>
                  <a:pt x="817" y="1956"/>
                </a:lnTo>
                <a:lnTo>
                  <a:pt x="815" y="1955"/>
                </a:lnTo>
                <a:lnTo>
                  <a:pt x="814" y="1954"/>
                </a:lnTo>
                <a:lnTo>
                  <a:pt x="813" y="1954"/>
                </a:lnTo>
                <a:lnTo>
                  <a:pt x="813" y="1953"/>
                </a:lnTo>
                <a:lnTo>
                  <a:pt x="811" y="1953"/>
                </a:lnTo>
                <a:lnTo>
                  <a:pt x="811" y="1951"/>
                </a:lnTo>
                <a:lnTo>
                  <a:pt x="809" y="1950"/>
                </a:lnTo>
                <a:lnTo>
                  <a:pt x="808" y="1950"/>
                </a:lnTo>
                <a:lnTo>
                  <a:pt x="805" y="1949"/>
                </a:lnTo>
                <a:lnTo>
                  <a:pt x="803" y="1948"/>
                </a:lnTo>
                <a:lnTo>
                  <a:pt x="802" y="1948"/>
                </a:lnTo>
                <a:lnTo>
                  <a:pt x="801" y="1947"/>
                </a:lnTo>
                <a:lnTo>
                  <a:pt x="800" y="1947"/>
                </a:lnTo>
                <a:lnTo>
                  <a:pt x="798" y="1947"/>
                </a:lnTo>
                <a:lnTo>
                  <a:pt x="798" y="1946"/>
                </a:lnTo>
                <a:lnTo>
                  <a:pt x="797" y="1946"/>
                </a:lnTo>
                <a:lnTo>
                  <a:pt x="794" y="1945"/>
                </a:lnTo>
                <a:lnTo>
                  <a:pt x="791" y="1943"/>
                </a:lnTo>
                <a:lnTo>
                  <a:pt x="789" y="1943"/>
                </a:lnTo>
                <a:lnTo>
                  <a:pt x="788" y="1943"/>
                </a:lnTo>
                <a:lnTo>
                  <a:pt x="787" y="1943"/>
                </a:lnTo>
                <a:lnTo>
                  <a:pt x="783" y="1943"/>
                </a:lnTo>
                <a:lnTo>
                  <a:pt x="778" y="1943"/>
                </a:lnTo>
                <a:lnTo>
                  <a:pt x="775" y="1943"/>
                </a:lnTo>
                <a:lnTo>
                  <a:pt x="771" y="1943"/>
                </a:lnTo>
                <a:lnTo>
                  <a:pt x="769" y="1943"/>
                </a:lnTo>
                <a:lnTo>
                  <a:pt x="767" y="1943"/>
                </a:lnTo>
                <a:lnTo>
                  <a:pt x="766" y="1943"/>
                </a:lnTo>
                <a:lnTo>
                  <a:pt x="765" y="1943"/>
                </a:lnTo>
                <a:lnTo>
                  <a:pt x="762" y="1945"/>
                </a:lnTo>
                <a:lnTo>
                  <a:pt x="761" y="1945"/>
                </a:lnTo>
                <a:lnTo>
                  <a:pt x="760" y="1945"/>
                </a:lnTo>
                <a:lnTo>
                  <a:pt x="759" y="1945"/>
                </a:lnTo>
                <a:lnTo>
                  <a:pt x="758" y="1945"/>
                </a:lnTo>
                <a:lnTo>
                  <a:pt x="757" y="1946"/>
                </a:lnTo>
                <a:lnTo>
                  <a:pt x="755" y="1946"/>
                </a:lnTo>
                <a:lnTo>
                  <a:pt x="753" y="1947"/>
                </a:lnTo>
                <a:lnTo>
                  <a:pt x="752" y="1947"/>
                </a:lnTo>
                <a:lnTo>
                  <a:pt x="751" y="1948"/>
                </a:lnTo>
                <a:lnTo>
                  <a:pt x="749" y="1948"/>
                </a:lnTo>
                <a:lnTo>
                  <a:pt x="748" y="1948"/>
                </a:lnTo>
                <a:lnTo>
                  <a:pt x="746" y="1949"/>
                </a:lnTo>
                <a:lnTo>
                  <a:pt x="745" y="1950"/>
                </a:lnTo>
                <a:lnTo>
                  <a:pt x="743" y="1951"/>
                </a:lnTo>
                <a:lnTo>
                  <a:pt x="742" y="1951"/>
                </a:lnTo>
                <a:lnTo>
                  <a:pt x="741" y="1953"/>
                </a:lnTo>
                <a:lnTo>
                  <a:pt x="740" y="1953"/>
                </a:lnTo>
                <a:lnTo>
                  <a:pt x="740" y="1954"/>
                </a:lnTo>
                <a:lnTo>
                  <a:pt x="739" y="1954"/>
                </a:lnTo>
                <a:lnTo>
                  <a:pt x="739" y="1955"/>
                </a:lnTo>
                <a:lnTo>
                  <a:pt x="739" y="1956"/>
                </a:lnTo>
                <a:lnTo>
                  <a:pt x="739" y="1957"/>
                </a:lnTo>
                <a:lnTo>
                  <a:pt x="739" y="1956"/>
                </a:lnTo>
                <a:lnTo>
                  <a:pt x="739" y="1954"/>
                </a:lnTo>
                <a:lnTo>
                  <a:pt x="739" y="1953"/>
                </a:lnTo>
                <a:lnTo>
                  <a:pt x="739" y="1950"/>
                </a:lnTo>
                <a:lnTo>
                  <a:pt x="739" y="1949"/>
                </a:lnTo>
                <a:lnTo>
                  <a:pt x="737" y="1948"/>
                </a:lnTo>
                <a:lnTo>
                  <a:pt x="736" y="1947"/>
                </a:lnTo>
                <a:lnTo>
                  <a:pt x="735" y="1947"/>
                </a:lnTo>
                <a:lnTo>
                  <a:pt x="735" y="1946"/>
                </a:lnTo>
                <a:lnTo>
                  <a:pt x="734" y="1945"/>
                </a:lnTo>
                <a:lnTo>
                  <a:pt x="734" y="1943"/>
                </a:lnTo>
                <a:lnTo>
                  <a:pt x="733" y="1943"/>
                </a:lnTo>
                <a:lnTo>
                  <a:pt x="733" y="1942"/>
                </a:lnTo>
                <a:lnTo>
                  <a:pt x="733" y="1941"/>
                </a:lnTo>
                <a:lnTo>
                  <a:pt x="733" y="1940"/>
                </a:lnTo>
                <a:lnTo>
                  <a:pt x="733" y="1939"/>
                </a:lnTo>
                <a:lnTo>
                  <a:pt x="733" y="1938"/>
                </a:lnTo>
                <a:lnTo>
                  <a:pt x="732" y="1935"/>
                </a:lnTo>
                <a:lnTo>
                  <a:pt x="732" y="1934"/>
                </a:lnTo>
                <a:lnTo>
                  <a:pt x="732" y="1933"/>
                </a:lnTo>
                <a:lnTo>
                  <a:pt x="732" y="1932"/>
                </a:lnTo>
                <a:lnTo>
                  <a:pt x="732" y="1931"/>
                </a:lnTo>
                <a:lnTo>
                  <a:pt x="731" y="1931"/>
                </a:lnTo>
                <a:lnTo>
                  <a:pt x="731" y="1930"/>
                </a:lnTo>
                <a:lnTo>
                  <a:pt x="731" y="1929"/>
                </a:lnTo>
                <a:lnTo>
                  <a:pt x="732" y="1926"/>
                </a:lnTo>
                <a:lnTo>
                  <a:pt x="732" y="1925"/>
                </a:lnTo>
                <a:lnTo>
                  <a:pt x="732" y="1923"/>
                </a:lnTo>
                <a:lnTo>
                  <a:pt x="732" y="1922"/>
                </a:lnTo>
                <a:lnTo>
                  <a:pt x="732" y="1921"/>
                </a:lnTo>
                <a:lnTo>
                  <a:pt x="732" y="1918"/>
                </a:lnTo>
                <a:lnTo>
                  <a:pt x="732" y="1917"/>
                </a:lnTo>
                <a:lnTo>
                  <a:pt x="733" y="1917"/>
                </a:lnTo>
                <a:lnTo>
                  <a:pt x="735" y="1908"/>
                </a:lnTo>
                <a:lnTo>
                  <a:pt x="736" y="1907"/>
                </a:lnTo>
                <a:lnTo>
                  <a:pt x="736" y="1906"/>
                </a:lnTo>
                <a:lnTo>
                  <a:pt x="737" y="1905"/>
                </a:lnTo>
                <a:lnTo>
                  <a:pt x="740" y="1904"/>
                </a:lnTo>
                <a:lnTo>
                  <a:pt x="740" y="1903"/>
                </a:lnTo>
                <a:lnTo>
                  <a:pt x="742" y="1900"/>
                </a:lnTo>
                <a:lnTo>
                  <a:pt x="743" y="1899"/>
                </a:lnTo>
                <a:lnTo>
                  <a:pt x="744" y="1897"/>
                </a:lnTo>
                <a:lnTo>
                  <a:pt x="745" y="1897"/>
                </a:lnTo>
                <a:lnTo>
                  <a:pt x="746" y="1896"/>
                </a:lnTo>
                <a:lnTo>
                  <a:pt x="748" y="1895"/>
                </a:lnTo>
                <a:lnTo>
                  <a:pt x="749" y="1895"/>
                </a:lnTo>
                <a:lnTo>
                  <a:pt x="749" y="1893"/>
                </a:lnTo>
                <a:lnTo>
                  <a:pt x="751" y="1891"/>
                </a:lnTo>
                <a:lnTo>
                  <a:pt x="751" y="1890"/>
                </a:lnTo>
                <a:lnTo>
                  <a:pt x="750" y="1890"/>
                </a:lnTo>
                <a:lnTo>
                  <a:pt x="752" y="1888"/>
                </a:lnTo>
                <a:lnTo>
                  <a:pt x="751" y="1889"/>
                </a:lnTo>
                <a:lnTo>
                  <a:pt x="751" y="1890"/>
                </a:lnTo>
                <a:lnTo>
                  <a:pt x="752" y="1890"/>
                </a:lnTo>
                <a:lnTo>
                  <a:pt x="752" y="1889"/>
                </a:lnTo>
                <a:lnTo>
                  <a:pt x="753" y="1889"/>
                </a:lnTo>
                <a:lnTo>
                  <a:pt x="754" y="1888"/>
                </a:lnTo>
                <a:lnTo>
                  <a:pt x="755" y="1888"/>
                </a:lnTo>
                <a:lnTo>
                  <a:pt x="757" y="1887"/>
                </a:lnTo>
                <a:lnTo>
                  <a:pt x="758" y="1886"/>
                </a:lnTo>
                <a:lnTo>
                  <a:pt x="758" y="1884"/>
                </a:lnTo>
                <a:lnTo>
                  <a:pt x="757" y="1884"/>
                </a:lnTo>
                <a:lnTo>
                  <a:pt x="758" y="1884"/>
                </a:lnTo>
                <a:lnTo>
                  <a:pt x="758" y="1886"/>
                </a:lnTo>
                <a:lnTo>
                  <a:pt x="759" y="1886"/>
                </a:lnTo>
                <a:lnTo>
                  <a:pt x="760" y="1886"/>
                </a:lnTo>
                <a:lnTo>
                  <a:pt x="761" y="1884"/>
                </a:lnTo>
                <a:lnTo>
                  <a:pt x="762" y="1884"/>
                </a:lnTo>
                <a:lnTo>
                  <a:pt x="763" y="1884"/>
                </a:lnTo>
                <a:lnTo>
                  <a:pt x="763" y="1883"/>
                </a:lnTo>
                <a:lnTo>
                  <a:pt x="765" y="1883"/>
                </a:lnTo>
                <a:lnTo>
                  <a:pt x="766" y="1883"/>
                </a:lnTo>
                <a:lnTo>
                  <a:pt x="767" y="1882"/>
                </a:lnTo>
                <a:lnTo>
                  <a:pt x="767" y="1881"/>
                </a:lnTo>
                <a:lnTo>
                  <a:pt x="767" y="1882"/>
                </a:lnTo>
                <a:lnTo>
                  <a:pt x="768" y="1882"/>
                </a:lnTo>
                <a:lnTo>
                  <a:pt x="771" y="1881"/>
                </a:lnTo>
                <a:lnTo>
                  <a:pt x="772" y="1881"/>
                </a:lnTo>
                <a:lnTo>
                  <a:pt x="774" y="1881"/>
                </a:lnTo>
                <a:lnTo>
                  <a:pt x="775" y="1881"/>
                </a:lnTo>
                <a:lnTo>
                  <a:pt x="777" y="1880"/>
                </a:lnTo>
                <a:lnTo>
                  <a:pt x="777" y="1879"/>
                </a:lnTo>
                <a:lnTo>
                  <a:pt x="776" y="1879"/>
                </a:lnTo>
                <a:lnTo>
                  <a:pt x="776" y="1878"/>
                </a:lnTo>
                <a:lnTo>
                  <a:pt x="777" y="1878"/>
                </a:lnTo>
                <a:lnTo>
                  <a:pt x="777" y="1879"/>
                </a:lnTo>
                <a:lnTo>
                  <a:pt x="777" y="1880"/>
                </a:lnTo>
                <a:lnTo>
                  <a:pt x="778" y="1880"/>
                </a:lnTo>
                <a:lnTo>
                  <a:pt x="779" y="1880"/>
                </a:lnTo>
                <a:lnTo>
                  <a:pt x="780" y="1880"/>
                </a:lnTo>
                <a:lnTo>
                  <a:pt x="780" y="1879"/>
                </a:lnTo>
                <a:lnTo>
                  <a:pt x="784" y="1879"/>
                </a:lnTo>
                <a:lnTo>
                  <a:pt x="786" y="1880"/>
                </a:lnTo>
                <a:lnTo>
                  <a:pt x="786" y="1879"/>
                </a:lnTo>
                <a:lnTo>
                  <a:pt x="788" y="1879"/>
                </a:lnTo>
                <a:lnTo>
                  <a:pt x="789" y="1879"/>
                </a:lnTo>
                <a:lnTo>
                  <a:pt x="791" y="1879"/>
                </a:lnTo>
                <a:lnTo>
                  <a:pt x="792" y="1879"/>
                </a:lnTo>
                <a:lnTo>
                  <a:pt x="793" y="1879"/>
                </a:lnTo>
                <a:lnTo>
                  <a:pt x="794" y="1879"/>
                </a:lnTo>
                <a:lnTo>
                  <a:pt x="795" y="1879"/>
                </a:lnTo>
                <a:lnTo>
                  <a:pt x="796" y="1879"/>
                </a:lnTo>
                <a:lnTo>
                  <a:pt x="795" y="1880"/>
                </a:lnTo>
                <a:lnTo>
                  <a:pt x="797" y="1880"/>
                </a:lnTo>
                <a:lnTo>
                  <a:pt x="797" y="1879"/>
                </a:lnTo>
                <a:lnTo>
                  <a:pt x="798" y="1880"/>
                </a:lnTo>
                <a:lnTo>
                  <a:pt x="800" y="1880"/>
                </a:lnTo>
                <a:lnTo>
                  <a:pt x="801" y="1881"/>
                </a:lnTo>
                <a:lnTo>
                  <a:pt x="802" y="1881"/>
                </a:lnTo>
                <a:lnTo>
                  <a:pt x="803" y="1881"/>
                </a:lnTo>
                <a:lnTo>
                  <a:pt x="803" y="1880"/>
                </a:lnTo>
                <a:lnTo>
                  <a:pt x="804" y="1881"/>
                </a:lnTo>
                <a:lnTo>
                  <a:pt x="805" y="1882"/>
                </a:lnTo>
                <a:lnTo>
                  <a:pt x="806" y="1882"/>
                </a:lnTo>
                <a:lnTo>
                  <a:pt x="806" y="1883"/>
                </a:lnTo>
                <a:lnTo>
                  <a:pt x="808" y="1884"/>
                </a:lnTo>
                <a:lnTo>
                  <a:pt x="809" y="1886"/>
                </a:lnTo>
                <a:lnTo>
                  <a:pt x="810" y="1886"/>
                </a:lnTo>
                <a:lnTo>
                  <a:pt x="809" y="1886"/>
                </a:lnTo>
                <a:lnTo>
                  <a:pt x="808" y="1886"/>
                </a:lnTo>
                <a:lnTo>
                  <a:pt x="808" y="1884"/>
                </a:lnTo>
                <a:lnTo>
                  <a:pt x="806" y="1884"/>
                </a:lnTo>
                <a:lnTo>
                  <a:pt x="806" y="1883"/>
                </a:lnTo>
                <a:lnTo>
                  <a:pt x="806" y="1884"/>
                </a:lnTo>
                <a:lnTo>
                  <a:pt x="805" y="1884"/>
                </a:lnTo>
                <a:lnTo>
                  <a:pt x="806" y="1884"/>
                </a:lnTo>
                <a:lnTo>
                  <a:pt x="806" y="1886"/>
                </a:lnTo>
                <a:lnTo>
                  <a:pt x="806" y="1887"/>
                </a:lnTo>
                <a:lnTo>
                  <a:pt x="806" y="1888"/>
                </a:lnTo>
                <a:lnTo>
                  <a:pt x="805" y="1887"/>
                </a:lnTo>
                <a:lnTo>
                  <a:pt x="804" y="1888"/>
                </a:lnTo>
                <a:lnTo>
                  <a:pt x="804" y="1889"/>
                </a:lnTo>
                <a:lnTo>
                  <a:pt x="804" y="1890"/>
                </a:lnTo>
                <a:lnTo>
                  <a:pt x="803" y="1891"/>
                </a:lnTo>
                <a:lnTo>
                  <a:pt x="804" y="1892"/>
                </a:lnTo>
                <a:lnTo>
                  <a:pt x="804" y="1893"/>
                </a:lnTo>
                <a:lnTo>
                  <a:pt x="803" y="1895"/>
                </a:lnTo>
                <a:lnTo>
                  <a:pt x="803" y="1899"/>
                </a:lnTo>
                <a:lnTo>
                  <a:pt x="803" y="1900"/>
                </a:lnTo>
                <a:lnTo>
                  <a:pt x="804" y="1901"/>
                </a:lnTo>
                <a:lnTo>
                  <a:pt x="806" y="1901"/>
                </a:lnTo>
                <a:lnTo>
                  <a:pt x="808" y="1901"/>
                </a:lnTo>
                <a:lnTo>
                  <a:pt x="809" y="1900"/>
                </a:lnTo>
                <a:lnTo>
                  <a:pt x="811" y="1900"/>
                </a:lnTo>
                <a:lnTo>
                  <a:pt x="820" y="1904"/>
                </a:lnTo>
                <a:lnTo>
                  <a:pt x="823" y="1905"/>
                </a:lnTo>
                <a:lnTo>
                  <a:pt x="823" y="1906"/>
                </a:lnTo>
                <a:lnTo>
                  <a:pt x="823" y="1907"/>
                </a:lnTo>
                <a:lnTo>
                  <a:pt x="824" y="1907"/>
                </a:lnTo>
                <a:lnTo>
                  <a:pt x="824" y="1908"/>
                </a:lnTo>
                <a:lnTo>
                  <a:pt x="826" y="1908"/>
                </a:lnTo>
                <a:lnTo>
                  <a:pt x="827" y="1908"/>
                </a:lnTo>
                <a:lnTo>
                  <a:pt x="827" y="1909"/>
                </a:lnTo>
                <a:lnTo>
                  <a:pt x="828" y="1909"/>
                </a:lnTo>
                <a:lnTo>
                  <a:pt x="829" y="1909"/>
                </a:lnTo>
                <a:lnTo>
                  <a:pt x="829" y="1910"/>
                </a:lnTo>
                <a:lnTo>
                  <a:pt x="831" y="1910"/>
                </a:lnTo>
                <a:lnTo>
                  <a:pt x="832" y="1910"/>
                </a:lnTo>
                <a:lnTo>
                  <a:pt x="834" y="1912"/>
                </a:lnTo>
                <a:lnTo>
                  <a:pt x="835" y="1912"/>
                </a:lnTo>
                <a:lnTo>
                  <a:pt x="836" y="1912"/>
                </a:lnTo>
                <a:lnTo>
                  <a:pt x="837" y="1913"/>
                </a:lnTo>
                <a:lnTo>
                  <a:pt x="838" y="1913"/>
                </a:lnTo>
                <a:lnTo>
                  <a:pt x="839" y="1913"/>
                </a:lnTo>
                <a:lnTo>
                  <a:pt x="840" y="1913"/>
                </a:lnTo>
                <a:lnTo>
                  <a:pt x="841" y="1914"/>
                </a:lnTo>
                <a:lnTo>
                  <a:pt x="843" y="1914"/>
                </a:lnTo>
                <a:lnTo>
                  <a:pt x="844" y="1915"/>
                </a:lnTo>
                <a:lnTo>
                  <a:pt x="845" y="1915"/>
                </a:lnTo>
                <a:lnTo>
                  <a:pt x="845" y="1916"/>
                </a:lnTo>
                <a:lnTo>
                  <a:pt x="846" y="1916"/>
                </a:lnTo>
                <a:lnTo>
                  <a:pt x="848" y="1917"/>
                </a:lnTo>
                <a:lnTo>
                  <a:pt x="848" y="1916"/>
                </a:lnTo>
                <a:lnTo>
                  <a:pt x="849" y="1916"/>
                </a:lnTo>
                <a:lnTo>
                  <a:pt x="848" y="1917"/>
                </a:lnTo>
                <a:lnTo>
                  <a:pt x="849" y="1917"/>
                </a:lnTo>
                <a:lnTo>
                  <a:pt x="849" y="1918"/>
                </a:lnTo>
                <a:lnTo>
                  <a:pt x="851" y="1918"/>
                </a:lnTo>
                <a:lnTo>
                  <a:pt x="851" y="1917"/>
                </a:lnTo>
                <a:lnTo>
                  <a:pt x="852" y="1917"/>
                </a:lnTo>
                <a:lnTo>
                  <a:pt x="851" y="1918"/>
                </a:lnTo>
                <a:lnTo>
                  <a:pt x="852" y="1918"/>
                </a:lnTo>
                <a:lnTo>
                  <a:pt x="852" y="1920"/>
                </a:lnTo>
                <a:lnTo>
                  <a:pt x="853" y="1920"/>
                </a:lnTo>
                <a:lnTo>
                  <a:pt x="853" y="1921"/>
                </a:lnTo>
                <a:lnTo>
                  <a:pt x="854" y="1921"/>
                </a:lnTo>
                <a:lnTo>
                  <a:pt x="854" y="1922"/>
                </a:lnTo>
                <a:lnTo>
                  <a:pt x="854" y="1923"/>
                </a:lnTo>
                <a:lnTo>
                  <a:pt x="855" y="1924"/>
                </a:lnTo>
                <a:lnTo>
                  <a:pt x="855" y="1925"/>
                </a:lnTo>
                <a:lnTo>
                  <a:pt x="856" y="1926"/>
                </a:lnTo>
                <a:lnTo>
                  <a:pt x="856" y="1928"/>
                </a:lnTo>
                <a:lnTo>
                  <a:pt x="856" y="1929"/>
                </a:lnTo>
                <a:lnTo>
                  <a:pt x="857" y="1929"/>
                </a:lnTo>
                <a:lnTo>
                  <a:pt x="857" y="1930"/>
                </a:lnTo>
                <a:lnTo>
                  <a:pt x="857" y="1931"/>
                </a:lnTo>
                <a:lnTo>
                  <a:pt x="857" y="1932"/>
                </a:lnTo>
                <a:lnTo>
                  <a:pt x="857" y="1933"/>
                </a:lnTo>
                <a:lnTo>
                  <a:pt x="856" y="1934"/>
                </a:lnTo>
                <a:lnTo>
                  <a:pt x="856" y="1938"/>
                </a:lnTo>
                <a:lnTo>
                  <a:pt x="856" y="1939"/>
                </a:lnTo>
                <a:lnTo>
                  <a:pt x="857" y="1940"/>
                </a:lnTo>
                <a:lnTo>
                  <a:pt x="857" y="1941"/>
                </a:lnTo>
                <a:lnTo>
                  <a:pt x="856" y="1941"/>
                </a:lnTo>
                <a:lnTo>
                  <a:pt x="855" y="1940"/>
                </a:lnTo>
                <a:lnTo>
                  <a:pt x="856" y="1941"/>
                </a:lnTo>
                <a:lnTo>
                  <a:pt x="857" y="1942"/>
                </a:lnTo>
                <a:lnTo>
                  <a:pt x="857" y="1943"/>
                </a:lnTo>
                <a:lnTo>
                  <a:pt x="858" y="1945"/>
                </a:lnTo>
                <a:lnTo>
                  <a:pt x="858" y="1946"/>
                </a:lnTo>
                <a:lnTo>
                  <a:pt x="857" y="1947"/>
                </a:lnTo>
                <a:lnTo>
                  <a:pt x="857" y="1948"/>
                </a:lnTo>
                <a:lnTo>
                  <a:pt x="857" y="1949"/>
                </a:lnTo>
                <a:lnTo>
                  <a:pt x="857" y="1950"/>
                </a:lnTo>
                <a:lnTo>
                  <a:pt x="856" y="1951"/>
                </a:lnTo>
                <a:lnTo>
                  <a:pt x="855" y="1951"/>
                </a:lnTo>
                <a:lnTo>
                  <a:pt x="855" y="1953"/>
                </a:lnTo>
                <a:lnTo>
                  <a:pt x="854" y="1953"/>
                </a:lnTo>
                <a:lnTo>
                  <a:pt x="855" y="1954"/>
                </a:lnTo>
                <a:lnTo>
                  <a:pt x="854" y="1954"/>
                </a:lnTo>
                <a:lnTo>
                  <a:pt x="854" y="1957"/>
                </a:lnTo>
                <a:lnTo>
                  <a:pt x="854" y="1958"/>
                </a:lnTo>
                <a:lnTo>
                  <a:pt x="854" y="1960"/>
                </a:lnTo>
                <a:lnTo>
                  <a:pt x="853" y="1960"/>
                </a:lnTo>
                <a:lnTo>
                  <a:pt x="853" y="1962"/>
                </a:lnTo>
                <a:lnTo>
                  <a:pt x="852" y="1962"/>
                </a:lnTo>
                <a:lnTo>
                  <a:pt x="852" y="1963"/>
                </a:lnTo>
                <a:lnTo>
                  <a:pt x="851" y="1963"/>
                </a:lnTo>
                <a:lnTo>
                  <a:pt x="851" y="1964"/>
                </a:lnTo>
                <a:lnTo>
                  <a:pt x="849" y="1964"/>
                </a:lnTo>
                <a:lnTo>
                  <a:pt x="848" y="1964"/>
                </a:lnTo>
                <a:lnTo>
                  <a:pt x="847" y="1963"/>
                </a:lnTo>
                <a:lnTo>
                  <a:pt x="846" y="1963"/>
                </a:lnTo>
                <a:lnTo>
                  <a:pt x="846" y="1962"/>
                </a:lnTo>
                <a:lnTo>
                  <a:pt x="845" y="1962"/>
                </a:lnTo>
                <a:lnTo>
                  <a:pt x="844" y="1960"/>
                </a:lnTo>
                <a:lnTo>
                  <a:pt x="844" y="1959"/>
                </a:lnTo>
                <a:lnTo>
                  <a:pt x="843" y="1958"/>
                </a:lnTo>
                <a:lnTo>
                  <a:pt x="841" y="1956"/>
                </a:lnTo>
                <a:lnTo>
                  <a:pt x="840" y="1956"/>
                </a:lnTo>
                <a:lnTo>
                  <a:pt x="839" y="1956"/>
                </a:lnTo>
                <a:lnTo>
                  <a:pt x="838" y="1956"/>
                </a:lnTo>
                <a:lnTo>
                  <a:pt x="837" y="1956"/>
                </a:lnTo>
                <a:lnTo>
                  <a:pt x="836" y="1957"/>
                </a:lnTo>
                <a:lnTo>
                  <a:pt x="835" y="1958"/>
                </a:lnTo>
                <a:lnTo>
                  <a:pt x="835" y="1959"/>
                </a:lnTo>
                <a:lnTo>
                  <a:pt x="835" y="1960"/>
                </a:lnTo>
                <a:lnTo>
                  <a:pt x="835" y="1962"/>
                </a:lnTo>
                <a:lnTo>
                  <a:pt x="835" y="1963"/>
                </a:lnTo>
                <a:lnTo>
                  <a:pt x="836" y="1963"/>
                </a:lnTo>
                <a:lnTo>
                  <a:pt x="837" y="1963"/>
                </a:lnTo>
                <a:lnTo>
                  <a:pt x="839" y="1965"/>
                </a:lnTo>
                <a:lnTo>
                  <a:pt x="841" y="1967"/>
                </a:lnTo>
                <a:lnTo>
                  <a:pt x="846" y="1971"/>
                </a:lnTo>
                <a:lnTo>
                  <a:pt x="848" y="1972"/>
                </a:lnTo>
                <a:lnTo>
                  <a:pt x="848" y="1973"/>
                </a:lnTo>
                <a:lnTo>
                  <a:pt x="851" y="1973"/>
                </a:lnTo>
                <a:lnTo>
                  <a:pt x="852" y="1973"/>
                </a:lnTo>
                <a:lnTo>
                  <a:pt x="852" y="1974"/>
                </a:lnTo>
                <a:lnTo>
                  <a:pt x="853" y="1973"/>
                </a:lnTo>
                <a:lnTo>
                  <a:pt x="855" y="1974"/>
                </a:lnTo>
                <a:lnTo>
                  <a:pt x="855" y="1973"/>
                </a:lnTo>
                <a:lnTo>
                  <a:pt x="856" y="1972"/>
                </a:lnTo>
                <a:lnTo>
                  <a:pt x="857" y="1972"/>
                </a:lnTo>
                <a:lnTo>
                  <a:pt x="858" y="1971"/>
                </a:lnTo>
                <a:lnTo>
                  <a:pt x="860" y="1970"/>
                </a:lnTo>
                <a:lnTo>
                  <a:pt x="857" y="1968"/>
                </a:lnTo>
                <a:lnTo>
                  <a:pt x="860" y="1970"/>
                </a:lnTo>
                <a:lnTo>
                  <a:pt x="858" y="1967"/>
                </a:lnTo>
                <a:lnTo>
                  <a:pt x="860" y="1970"/>
                </a:lnTo>
                <a:lnTo>
                  <a:pt x="861" y="1968"/>
                </a:lnTo>
                <a:lnTo>
                  <a:pt x="858" y="1967"/>
                </a:lnTo>
                <a:lnTo>
                  <a:pt x="861" y="1968"/>
                </a:lnTo>
                <a:lnTo>
                  <a:pt x="860" y="1967"/>
                </a:lnTo>
                <a:lnTo>
                  <a:pt x="860" y="1966"/>
                </a:lnTo>
                <a:lnTo>
                  <a:pt x="861" y="1968"/>
                </a:lnTo>
                <a:lnTo>
                  <a:pt x="862" y="1968"/>
                </a:lnTo>
                <a:lnTo>
                  <a:pt x="860" y="1966"/>
                </a:lnTo>
                <a:lnTo>
                  <a:pt x="862" y="1967"/>
                </a:lnTo>
                <a:lnTo>
                  <a:pt x="861" y="1966"/>
                </a:lnTo>
                <a:lnTo>
                  <a:pt x="862" y="1967"/>
                </a:lnTo>
                <a:lnTo>
                  <a:pt x="861" y="1965"/>
                </a:lnTo>
                <a:lnTo>
                  <a:pt x="863" y="1967"/>
                </a:lnTo>
                <a:lnTo>
                  <a:pt x="863" y="1966"/>
                </a:lnTo>
                <a:lnTo>
                  <a:pt x="862" y="1965"/>
                </a:lnTo>
                <a:lnTo>
                  <a:pt x="863" y="1966"/>
                </a:lnTo>
                <a:lnTo>
                  <a:pt x="862" y="1964"/>
                </a:lnTo>
                <a:lnTo>
                  <a:pt x="863" y="1966"/>
                </a:lnTo>
                <a:lnTo>
                  <a:pt x="864" y="1965"/>
                </a:lnTo>
                <a:lnTo>
                  <a:pt x="862" y="1964"/>
                </a:lnTo>
                <a:lnTo>
                  <a:pt x="863" y="1964"/>
                </a:lnTo>
                <a:lnTo>
                  <a:pt x="864" y="1965"/>
                </a:lnTo>
                <a:lnTo>
                  <a:pt x="863" y="1964"/>
                </a:lnTo>
                <a:lnTo>
                  <a:pt x="863" y="1963"/>
                </a:lnTo>
                <a:lnTo>
                  <a:pt x="864" y="1965"/>
                </a:lnTo>
                <a:lnTo>
                  <a:pt x="865" y="1965"/>
                </a:lnTo>
                <a:lnTo>
                  <a:pt x="863" y="1963"/>
                </a:lnTo>
                <a:lnTo>
                  <a:pt x="865" y="1965"/>
                </a:lnTo>
                <a:lnTo>
                  <a:pt x="865" y="1964"/>
                </a:lnTo>
                <a:lnTo>
                  <a:pt x="864" y="1963"/>
                </a:lnTo>
                <a:lnTo>
                  <a:pt x="865" y="1964"/>
                </a:lnTo>
                <a:lnTo>
                  <a:pt x="866" y="1963"/>
                </a:lnTo>
                <a:lnTo>
                  <a:pt x="864" y="1960"/>
                </a:lnTo>
                <a:lnTo>
                  <a:pt x="866" y="1963"/>
                </a:lnTo>
                <a:lnTo>
                  <a:pt x="867" y="1962"/>
                </a:lnTo>
                <a:lnTo>
                  <a:pt x="867" y="1960"/>
                </a:lnTo>
                <a:lnTo>
                  <a:pt x="869" y="1959"/>
                </a:lnTo>
                <a:lnTo>
                  <a:pt x="867" y="1960"/>
                </a:lnTo>
                <a:lnTo>
                  <a:pt x="869" y="1962"/>
                </a:lnTo>
                <a:lnTo>
                  <a:pt x="870" y="1960"/>
                </a:lnTo>
                <a:lnTo>
                  <a:pt x="871" y="1960"/>
                </a:lnTo>
                <a:lnTo>
                  <a:pt x="873" y="1963"/>
                </a:lnTo>
                <a:lnTo>
                  <a:pt x="875" y="1965"/>
                </a:lnTo>
                <a:lnTo>
                  <a:pt x="878" y="1967"/>
                </a:lnTo>
                <a:lnTo>
                  <a:pt x="878" y="1966"/>
                </a:lnTo>
                <a:lnTo>
                  <a:pt x="879" y="1966"/>
                </a:lnTo>
                <a:lnTo>
                  <a:pt x="877" y="1968"/>
                </a:lnTo>
                <a:lnTo>
                  <a:pt x="877" y="1970"/>
                </a:lnTo>
                <a:lnTo>
                  <a:pt x="875" y="1971"/>
                </a:lnTo>
                <a:lnTo>
                  <a:pt x="874" y="1972"/>
                </a:lnTo>
                <a:lnTo>
                  <a:pt x="873" y="1972"/>
                </a:lnTo>
                <a:lnTo>
                  <a:pt x="872" y="1973"/>
                </a:lnTo>
                <a:lnTo>
                  <a:pt x="871" y="1974"/>
                </a:lnTo>
                <a:lnTo>
                  <a:pt x="869" y="1976"/>
                </a:lnTo>
                <a:lnTo>
                  <a:pt x="865" y="1979"/>
                </a:lnTo>
                <a:lnTo>
                  <a:pt x="865" y="1980"/>
                </a:lnTo>
                <a:lnTo>
                  <a:pt x="865" y="1981"/>
                </a:lnTo>
                <a:lnTo>
                  <a:pt x="864" y="1982"/>
                </a:lnTo>
                <a:lnTo>
                  <a:pt x="864" y="1983"/>
                </a:lnTo>
                <a:lnTo>
                  <a:pt x="865" y="1985"/>
                </a:lnTo>
                <a:lnTo>
                  <a:pt x="864" y="1988"/>
                </a:lnTo>
                <a:lnTo>
                  <a:pt x="864" y="1990"/>
                </a:lnTo>
                <a:lnTo>
                  <a:pt x="865" y="1993"/>
                </a:lnTo>
                <a:lnTo>
                  <a:pt x="866" y="1995"/>
                </a:lnTo>
                <a:lnTo>
                  <a:pt x="870" y="1996"/>
                </a:lnTo>
                <a:lnTo>
                  <a:pt x="872" y="1997"/>
                </a:lnTo>
                <a:lnTo>
                  <a:pt x="872" y="1999"/>
                </a:lnTo>
                <a:lnTo>
                  <a:pt x="873" y="2002"/>
                </a:lnTo>
                <a:lnTo>
                  <a:pt x="874" y="2005"/>
                </a:lnTo>
                <a:lnTo>
                  <a:pt x="875" y="2007"/>
                </a:lnTo>
                <a:lnTo>
                  <a:pt x="879" y="2008"/>
                </a:lnTo>
                <a:lnTo>
                  <a:pt x="883" y="2010"/>
                </a:lnTo>
                <a:lnTo>
                  <a:pt x="886" y="2013"/>
                </a:lnTo>
                <a:lnTo>
                  <a:pt x="887" y="2015"/>
                </a:lnTo>
                <a:lnTo>
                  <a:pt x="888" y="2017"/>
                </a:lnTo>
                <a:lnTo>
                  <a:pt x="890" y="2021"/>
                </a:lnTo>
                <a:lnTo>
                  <a:pt x="889" y="2022"/>
                </a:lnTo>
                <a:lnTo>
                  <a:pt x="889" y="2023"/>
                </a:lnTo>
                <a:lnTo>
                  <a:pt x="888" y="2023"/>
                </a:lnTo>
                <a:lnTo>
                  <a:pt x="887" y="2023"/>
                </a:lnTo>
                <a:lnTo>
                  <a:pt x="886" y="2023"/>
                </a:lnTo>
                <a:lnTo>
                  <a:pt x="884" y="2024"/>
                </a:lnTo>
                <a:lnTo>
                  <a:pt x="884" y="2025"/>
                </a:lnTo>
                <a:lnTo>
                  <a:pt x="883" y="2025"/>
                </a:lnTo>
                <a:lnTo>
                  <a:pt x="883" y="2026"/>
                </a:lnTo>
                <a:lnTo>
                  <a:pt x="884" y="2026"/>
                </a:lnTo>
                <a:lnTo>
                  <a:pt x="884" y="2027"/>
                </a:lnTo>
                <a:lnTo>
                  <a:pt x="884" y="2026"/>
                </a:lnTo>
                <a:lnTo>
                  <a:pt x="886" y="2024"/>
                </a:lnTo>
                <a:lnTo>
                  <a:pt x="884" y="2026"/>
                </a:lnTo>
                <a:lnTo>
                  <a:pt x="887" y="2025"/>
                </a:lnTo>
                <a:lnTo>
                  <a:pt x="884" y="2027"/>
                </a:lnTo>
                <a:lnTo>
                  <a:pt x="886" y="2027"/>
                </a:lnTo>
                <a:lnTo>
                  <a:pt x="888" y="2025"/>
                </a:lnTo>
                <a:lnTo>
                  <a:pt x="887" y="2024"/>
                </a:lnTo>
                <a:lnTo>
                  <a:pt x="888" y="2025"/>
                </a:lnTo>
                <a:lnTo>
                  <a:pt x="888" y="2024"/>
                </a:lnTo>
                <a:lnTo>
                  <a:pt x="889" y="2025"/>
                </a:lnTo>
                <a:lnTo>
                  <a:pt x="890" y="2026"/>
                </a:lnTo>
                <a:lnTo>
                  <a:pt x="889" y="2025"/>
                </a:lnTo>
                <a:lnTo>
                  <a:pt x="889" y="2026"/>
                </a:lnTo>
                <a:lnTo>
                  <a:pt x="889" y="2025"/>
                </a:lnTo>
                <a:lnTo>
                  <a:pt x="888" y="2026"/>
                </a:lnTo>
                <a:lnTo>
                  <a:pt x="886" y="2027"/>
                </a:lnTo>
                <a:lnTo>
                  <a:pt x="887" y="2029"/>
                </a:lnTo>
                <a:lnTo>
                  <a:pt x="888" y="2029"/>
                </a:lnTo>
                <a:lnTo>
                  <a:pt x="891" y="2029"/>
                </a:lnTo>
                <a:lnTo>
                  <a:pt x="893" y="2029"/>
                </a:lnTo>
                <a:lnTo>
                  <a:pt x="895" y="2029"/>
                </a:lnTo>
                <a:lnTo>
                  <a:pt x="895" y="2031"/>
                </a:lnTo>
                <a:lnTo>
                  <a:pt x="896" y="2032"/>
                </a:lnTo>
                <a:lnTo>
                  <a:pt x="896" y="2033"/>
                </a:lnTo>
                <a:lnTo>
                  <a:pt x="897" y="2035"/>
                </a:lnTo>
                <a:lnTo>
                  <a:pt x="898" y="2038"/>
                </a:lnTo>
                <a:lnTo>
                  <a:pt x="899" y="2040"/>
                </a:lnTo>
                <a:lnTo>
                  <a:pt x="900" y="2042"/>
                </a:lnTo>
                <a:lnTo>
                  <a:pt x="906" y="2057"/>
                </a:lnTo>
                <a:lnTo>
                  <a:pt x="907" y="2057"/>
                </a:lnTo>
                <a:lnTo>
                  <a:pt x="907" y="2058"/>
                </a:lnTo>
                <a:lnTo>
                  <a:pt x="907" y="2059"/>
                </a:lnTo>
                <a:lnTo>
                  <a:pt x="908" y="2059"/>
                </a:lnTo>
                <a:lnTo>
                  <a:pt x="908" y="2060"/>
                </a:lnTo>
                <a:lnTo>
                  <a:pt x="907" y="2060"/>
                </a:lnTo>
                <a:lnTo>
                  <a:pt x="906" y="2060"/>
                </a:lnTo>
                <a:lnTo>
                  <a:pt x="905" y="2060"/>
                </a:lnTo>
                <a:lnTo>
                  <a:pt x="905" y="2062"/>
                </a:lnTo>
                <a:lnTo>
                  <a:pt x="904" y="2062"/>
                </a:lnTo>
                <a:lnTo>
                  <a:pt x="903" y="2062"/>
                </a:lnTo>
                <a:lnTo>
                  <a:pt x="903" y="2063"/>
                </a:lnTo>
                <a:lnTo>
                  <a:pt x="903" y="2064"/>
                </a:lnTo>
                <a:lnTo>
                  <a:pt x="903" y="2065"/>
                </a:lnTo>
                <a:lnTo>
                  <a:pt x="904" y="2066"/>
                </a:lnTo>
                <a:lnTo>
                  <a:pt x="905" y="2066"/>
                </a:lnTo>
                <a:lnTo>
                  <a:pt x="906" y="2066"/>
                </a:lnTo>
                <a:lnTo>
                  <a:pt x="906" y="2067"/>
                </a:lnTo>
                <a:lnTo>
                  <a:pt x="906" y="2068"/>
                </a:lnTo>
                <a:lnTo>
                  <a:pt x="906" y="2069"/>
                </a:lnTo>
                <a:lnTo>
                  <a:pt x="906" y="2071"/>
                </a:lnTo>
                <a:lnTo>
                  <a:pt x="907" y="2071"/>
                </a:lnTo>
                <a:lnTo>
                  <a:pt x="907" y="2072"/>
                </a:lnTo>
                <a:lnTo>
                  <a:pt x="907" y="2073"/>
                </a:lnTo>
                <a:lnTo>
                  <a:pt x="908" y="2074"/>
                </a:lnTo>
                <a:lnTo>
                  <a:pt x="908" y="2075"/>
                </a:lnTo>
                <a:lnTo>
                  <a:pt x="908" y="2076"/>
                </a:lnTo>
                <a:lnTo>
                  <a:pt x="908" y="2077"/>
                </a:lnTo>
                <a:lnTo>
                  <a:pt x="909" y="2077"/>
                </a:lnTo>
                <a:lnTo>
                  <a:pt x="910" y="2077"/>
                </a:lnTo>
                <a:lnTo>
                  <a:pt x="912" y="2076"/>
                </a:lnTo>
                <a:lnTo>
                  <a:pt x="913" y="2076"/>
                </a:lnTo>
                <a:lnTo>
                  <a:pt x="913" y="2075"/>
                </a:lnTo>
                <a:lnTo>
                  <a:pt x="914" y="2075"/>
                </a:lnTo>
                <a:lnTo>
                  <a:pt x="915" y="2074"/>
                </a:lnTo>
                <a:lnTo>
                  <a:pt x="916" y="2073"/>
                </a:lnTo>
                <a:lnTo>
                  <a:pt x="917" y="2073"/>
                </a:lnTo>
                <a:lnTo>
                  <a:pt x="917" y="2072"/>
                </a:lnTo>
                <a:lnTo>
                  <a:pt x="918" y="2072"/>
                </a:lnTo>
                <a:lnTo>
                  <a:pt x="918" y="2073"/>
                </a:lnTo>
                <a:lnTo>
                  <a:pt x="920" y="2073"/>
                </a:lnTo>
                <a:lnTo>
                  <a:pt x="920" y="2074"/>
                </a:lnTo>
                <a:lnTo>
                  <a:pt x="921" y="2075"/>
                </a:lnTo>
                <a:lnTo>
                  <a:pt x="921" y="2076"/>
                </a:lnTo>
                <a:lnTo>
                  <a:pt x="921" y="2075"/>
                </a:lnTo>
                <a:lnTo>
                  <a:pt x="920" y="2075"/>
                </a:lnTo>
                <a:lnTo>
                  <a:pt x="920" y="2076"/>
                </a:lnTo>
                <a:lnTo>
                  <a:pt x="918" y="2076"/>
                </a:lnTo>
                <a:lnTo>
                  <a:pt x="917" y="2076"/>
                </a:lnTo>
                <a:lnTo>
                  <a:pt x="916" y="2076"/>
                </a:lnTo>
                <a:lnTo>
                  <a:pt x="914" y="2077"/>
                </a:lnTo>
                <a:lnTo>
                  <a:pt x="913" y="2077"/>
                </a:lnTo>
                <a:lnTo>
                  <a:pt x="910" y="2079"/>
                </a:lnTo>
                <a:lnTo>
                  <a:pt x="912" y="2080"/>
                </a:lnTo>
                <a:lnTo>
                  <a:pt x="913" y="2080"/>
                </a:lnTo>
                <a:lnTo>
                  <a:pt x="913" y="2081"/>
                </a:lnTo>
                <a:lnTo>
                  <a:pt x="913" y="2082"/>
                </a:lnTo>
                <a:lnTo>
                  <a:pt x="913" y="2083"/>
                </a:lnTo>
                <a:lnTo>
                  <a:pt x="912" y="2083"/>
                </a:lnTo>
                <a:lnTo>
                  <a:pt x="912" y="2084"/>
                </a:lnTo>
                <a:lnTo>
                  <a:pt x="913" y="2084"/>
                </a:lnTo>
                <a:lnTo>
                  <a:pt x="913" y="2085"/>
                </a:lnTo>
                <a:lnTo>
                  <a:pt x="913" y="2087"/>
                </a:lnTo>
                <a:lnTo>
                  <a:pt x="913" y="2088"/>
                </a:lnTo>
                <a:lnTo>
                  <a:pt x="914" y="2088"/>
                </a:lnTo>
                <a:lnTo>
                  <a:pt x="914" y="2087"/>
                </a:lnTo>
                <a:lnTo>
                  <a:pt x="914" y="2080"/>
                </a:lnTo>
                <a:lnTo>
                  <a:pt x="920" y="2080"/>
                </a:lnTo>
                <a:lnTo>
                  <a:pt x="922" y="2079"/>
                </a:lnTo>
                <a:lnTo>
                  <a:pt x="922" y="2080"/>
                </a:lnTo>
                <a:lnTo>
                  <a:pt x="923" y="2080"/>
                </a:lnTo>
                <a:lnTo>
                  <a:pt x="923" y="2081"/>
                </a:lnTo>
                <a:lnTo>
                  <a:pt x="922" y="2081"/>
                </a:lnTo>
                <a:lnTo>
                  <a:pt x="920" y="2081"/>
                </a:lnTo>
                <a:lnTo>
                  <a:pt x="915" y="2082"/>
                </a:lnTo>
                <a:lnTo>
                  <a:pt x="920" y="2082"/>
                </a:lnTo>
                <a:lnTo>
                  <a:pt x="921" y="2082"/>
                </a:lnTo>
                <a:lnTo>
                  <a:pt x="921" y="2083"/>
                </a:lnTo>
                <a:lnTo>
                  <a:pt x="921" y="2085"/>
                </a:lnTo>
                <a:lnTo>
                  <a:pt x="920" y="2085"/>
                </a:lnTo>
                <a:lnTo>
                  <a:pt x="918" y="2085"/>
                </a:lnTo>
                <a:lnTo>
                  <a:pt x="918" y="2084"/>
                </a:lnTo>
                <a:lnTo>
                  <a:pt x="915" y="2084"/>
                </a:lnTo>
                <a:lnTo>
                  <a:pt x="915" y="2085"/>
                </a:lnTo>
                <a:lnTo>
                  <a:pt x="917" y="2085"/>
                </a:lnTo>
                <a:lnTo>
                  <a:pt x="917" y="2087"/>
                </a:lnTo>
                <a:lnTo>
                  <a:pt x="915" y="2087"/>
                </a:lnTo>
                <a:lnTo>
                  <a:pt x="915" y="2088"/>
                </a:lnTo>
                <a:lnTo>
                  <a:pt x="918" y="2088"/>
                </a:lnTo>
                <a:lnTo>
                  <a:pt x="918" y="2087"/>
                </a:lnTo>
                <a:lnTo>
                  <a:pt x="921" y="2087"/>
                </a:lnTo>
                <a:lnTo>
                  <a:pt x="921" y="2089"/>
                </a:lnTo>
                <a:lnTo>
                  <a:pt x="914" y="2090"/>
                </a:lnTo>
                <a:lnTo>
                  <a:pt x="914" y="2089"/>
                </a:lnTo>
                <a:lnTo>
                  <a:pt x="913" y="2089"/>
                </a:lnTo>
                <a:lnTo>
                  <a:pt x="913" y="2090"/>
                </a:lnTo>
                <a:lnTo>
                  <a:pt x="914" y="2091"/>
                </a:lnTo>
                <a:lnTo>
                  <a:pt x="915" y="2091"/>
                </a:lnTo>
                <a:lnTo>
                  <a:pt x="916" y="2091"/>
                </a:lnTo>
                <a:lnTo>
                  <a:pt x="917" y="2096"/>
                </a:lnTo>
                <a:lnTo>
                  <a:pt x="918" y="2096"/>
                </a:lnTo>
                <a:lnTo>
                  <a:pt x="917" y="2090"/>
                </a:lnTo>
                <a:lnTo>
                  <a:pt x="921" y="2090"/>
                </a:lnTo>
                <a:lnTo>
                  <a:pt x="921" y="2092"/>
                </a:lnTo>
                <a:lnTo>
                  <a:pt x="921" y="2094"/>
                </a:lnTo>
                <a:lnTo>
                  <a:pt x="923" y="2093"/>
                </a:lnTo>
                <a:lnTo>
                  <a:pt x="923" y="2092"/>
                </a:lnTo>
                <a:lnTo>
                  <a:pt x="923" y="2085"/>
                </a:lnTo>
                <a:lnTo>
                  <a:pt x="924" y="2085"/>
                </a:lnTo>
                <a:lnTo>
                  <a:pt x="925" y="2088"/>
                </a:lnTo>
                <a:lnTo>
                  <a:pt x="926" y="2091"/>
                </a:lnTo>
                <a:lnTo>
                  <a:pt x="926" y="2093"/>
                </a:lnTo>
                <a:lnTo>
                  <a:pt x="926" y="2094"/>
                </a:lnTo>
                <a:lnTo>
                  <a:pt x="926" y="2096"/>
                </a:lnTo>
                <a:lnTo>
                  <a:pt x="927" y="2097"/>
                </a:lnTo>
                <a:lnTo>
                  <a:pt x="927" y="2098"/>
                </a:lnTo>
                <a:lnTo>
                  <a:pt x="927" y="2099"/>
                </a:lnTo>
                <a:lnTo>
                  <a:pt x="926" y="2099"/>
                </a:lnTo>
                <a:lnTo>
                  <a:pt x="925" y="2099"/>
                </a:lnTo>
                <a:lnTo>
                  <a:pt x="924" y="2098"/>
                </a:lnTo>
                <a:lnTo>
                  <a:pt x="924" y="2097"/>
                </a:lnTo>
                <a:lnTo>
                  <a:pt x="923" y="2094"/>
                </a:lnTo>
                <a:lnTo>
                  <a:pt x="922" y="2096"/>
                </a:lnTo>
                <a:lnTo>
                  <a:pt x="922" y="2098"/>
                </a:lnTo>
                <a:lnTo>
                  <a:pt x="922" y="2099"/>
                </a:lnTo>
                <a:lnTo>
                  <a:pt x="923" y="2099"/>
                </a:lnTo>
                <a:lnTo>
                  <a:pt x="922" y="2099"/>
                </a:lnTo>
                <a:lnTo>
                  <a:pt x="921" y="2101"/>
                </a:lnTo>
                <a:lnTo>
                  <a:pt x="920" y="2100"/>
                </a:lnTo>
                <a:lnTo>
                  <a:pt x="918" y="2099"/>
                </a:lnTo>
                <a:lnTo>
                  <a:pt x="918" y="2097"/>
                </a:lnTo>
                <a:lnTo>
                  <a:pt x="917" y="2097"/>
                </a:lnTo>
                <a:lnTo>
                  <a:pt x="917" y="2098"/>
                </a:lnTo>
                <a:lnTo>
                  <a:pt x="918" y="2100"/>
                </a:lnTo>
                <a:lnTo>
                  <a:pt x="920" y="2102"/>
                </a:lnTo>
                <a:lnTo>
                  <a:pt x="918" y="2104"/>
                </a:lnTo>
                <a:lnTo>
                  <a:pt x="917" y="2105"/>
                </a:lnTo>
                <a:lnTo>
                  <a:pt x="917" y="2106"/>
                </a:lnTo>
                <a:lnTo>
                  <a:pt x="918" y="2106"/>
                </a:lnTo>
                <a:lnTo>
                  <a:pt x="918" y="2105"/>
                </a:lnTo>
                <a:lnTo>
                  <a:pt x="920" y="2104"/>
                </a:lnTo>
                <a:lnTo>
                  <a:pt x="922" y="2101"/>
                </a:lnTo>
                <a:lnTo>
                  <a:pt x="923" y="2100"/>
                </a:lnTo>
                <a:lnTo>
                  <a:pt x="924" y="2100"/>
                </a:lnTo>
                <a:lnTo>
                  <a:pt x="925" y="2101"/>
                </a:lnTo>
                <a:lnTo>
                  <a:pt x="926" y="2101"/>
                </a:lnTo>
                <a:lnTo>
                  <a:pt x="927" y="2102"/>
                </a:lnTo>
                <a:lnTo>
                  <a:pt x="927" y="2104"/>
                </a:lnTo>
                <a:lnTo>
                  <a:pt x="927" y="2105"/>
                </a:lnTo>
                <a:lnTo>
                  <a:pt x="929" y="2105"/>
                </a:lnTo>
                <a:lnTo>
                  <a:pt x="927" y="2105"/>
                </a:lnTo>
                <a:lnTo>
                  <a:pt x="927" y="2106"/>
                </a:lnTo>
                <a:lnTo>
                  <a:pt x="926" y="2107"/>
                </a:lnTo>
                <a:lnTo>
                  <a:pt x="925" y="2108"/>
                </a:lnTo>
                <a:lnTo>
                  <a:pt x="924" y="2109"/>
                </a:lnTo>
                <a:lnTo>
                  <a:pt x="923" y="2110"/>
                </a:lnTo>
                <a:lnTo>
                  <a:pt x="923" y="2112"/>
                </a:lnTo>
                <a:lnTo>
                  <a:pt x="922" y="2112"/>
                </a:lnTo>
                <a:lnTo>
                  <a:pt x="922" y="2113"/>
                </a:lnTo>
                <a:lnTo>
                  <a:pt x="921" y="2113"/>
                </a:lnTo>
                <a:lnTo>
                  <a:pt x="921" y="2114"/>
                </a:lnTo>
                <a:lnTo>
                  <a:pt x="920" y="2115"/>
                </a:lnTo>
                <a:lnTo>
                  <a:pt x="920" y="2116"/>
                </a:lnTo>
                <a:lnTo>
                  <a:pt x="920" y="2117"/>
                </a:lnTo>
                <a:lnTo>
                  <a:pt x="918" y="2118"/>
                </a:lnTo>
                <a:lnTo>
                  <a:pt x="918" y="2119"/>
                </a:lnTo>
                <a:lnTo>
                  <a:pt x="918" y="2121"/>
                </a:lnTo>
                <a:lnTo>
                  <a:pt x="918" y="2122"/>
                </a:lnTo>
                <a:lnTo>
                  <a:pt x="918" y="2123"/>
                </a:lnTo>
                <a:lnTo>
                  <a:pt x="918" y="2124"/>
                </a:lnTo>
                <a:lnTo>
                  <a:pt x="920" y="2124"/>
                </a:lnTo>
                <a:lnTo>
                  <a:pt x="920" y="2125"/>
                </a:lnTo>
                <a:lnTo>
                  <a:pt x="920" y="2126"/>
                </a:lnTo>
                <a:lnTo>
                  <a:pt x="920" y="2127"/>
                </a:lnTo>
                <a:lnTo>
                  <a:pt x="921" y="2127"/>
                </a:lnTo>
                <a:lnTo>
                  <a:pt x="921" y="2129"/>
                </a:lnTo>
                <a:lnTo>
                  <a:pt x="922" y="2130"/>
                </a:lnTo>
                <a:lnTo>
                  <a:pt x="922" y="2131"/>
                </a:lnTo>
                <a:lnTo>
                  <a:pt x="923" y="2131"/>
                </a:lnTo>
                <a:lnTo>
                  <a:pt x="923" y="2132"/>
                </a:lnTo>
                <a:lnTo>
                  <a:pt x="924" y="2132"/>
                </a:lnTo>
                <a:lnTo>
                  <a:pt x="925" y="2132"/>
                </a:lnTo>
                <a:lnTo>
                  <a:pt x="926" y="2132"/>
                </a:lnTo>
                <a:lnTo>
                  <a:pt x="926" y="2133"/>
                </a:lnTo>
                <a:lnTo>
                  <a:pt x="927" y="2133"/>
                </a:lnTo>
                <a:lnTo>
                  <a:pt x="927" y="2134"/>
                </a:lnTo>
                <a:lnTo>
                  <a:pt x="929" y="2135"/>
                </a:lnTo>
                <a:lnTo>
                  <a:pt x="930" y="2135"/>
                </a:lnTo>
                <a:lnTo>
                  <a:pt x="930" y="2136"/>
                </a:lnTo>
                <a:lnTo>
                  <a:pt x="931" y="2136"/>
                </a:lnTo>
                <a:lnTo>
                  <a:pt x="931" y="2138"/>
                </a:lnTo>
                <a:lnTo>
                  <a:pt x="932" y="2138"/>
                </a:lnTo>
                <a:lnTo>
                  <a:pt x="933" y="2138"/>
                </a:lnTo>
                <a:lnTo>
                  <a:pt x="934" y="2138"/>
                </a:lnTo>
                <a:lnTo>
                  <a:pt x="935" y="2138"/>
                </a:lnTo>
                <a:lnTo>
                  <a:pt x="936" y="2139"/>
                </a:lnTo>
                <a:lnTo>
                  <a:pt x="938" y="2140"/>
                </a:lnTo>
                <a:lnTo>
                  <a:pt x="940" y="2141"/>
                </a:lnTo>
                <a:lnTo>
                  <a:pt x="940" y="2142"/>
                </a:lnTo>
                <a:lnTo>
                  <a:pt x="940" y="2143"/>
                </a:lnTo>
                <a:lnTo>
                  <a:pt x="940" y="2144"/>
                </a:lnTo>
                <a:lnTo>
                  <a:pt x="941" y="2144"/>
                </a:lnTo>
                <a:lnTo>
                  <a:pt x="942" y="2144"/>
                </a:lnTo>
                <a:lnTo>
                  <a:pt x="948" y="2143"/>
                </a:lnTo>
                <a:lnTo>
                  <a:pt x="949" y="2143"/>
                </a:lnTo>
                <a:lnTo>
                  <a:pt x="950" y="2143"/>
                </a:lnTo>
                <a:lnTo>
                  <a:pt x="951" y="2144"/>
                </a:lnTo>
                <a:lnTo>
                  <a:pt x="952" y="2144"/>
                </a:lnTo>
                <a:lnTo>
                  <a:pt x="952" y="2146"/>
                </a:lnTo>
                <a:lnTo>
                  <a:pt x="952" y="2148"/>
                </a:lnTo>
                <a:lnTo>
                  <a:pt x="952" y="2149"/>
                </a:lnTo>
                <a:lnTo>
                  <a:pt x="952" y="2151"/>
                </a:lnTo>
                <a:lnTo>
                  <a:pt x="944" y="2158"/>
                </a:lnTo>
                <a:lnTo>
                  <a:pt x="940" y="2161"/>
                </a:lnTo>
                <a:lnTo>
                  <a:pt x="940" y="2163"/>
                </a:lnTo>
                <a:lnTo>
                  <a:pt x="940" y="2164"/>
                </a:lnTo>
                <a:lnTo>
                  <a:pt x="940" y="2165"/>
                </a:lnTo>
                <a:lnTo>
                  <a:pt x="940" y="2166"/>
                </a:lnTo>
                <a:lnTo>
                  <a:pt x="941" y="2166"/>
                </a:lnTo>
                <a:lnTo>
                  <a:pt x="941" y="2167"/>
                </a:lnTo>
                <a:lnTo>
                  <a:pt x="940" y="2168"/>
                </a:lnTo>
                <a:lnTo>
                  <a:pt x="940" y="2169"/>
                </a:lnTo>
                <a:lnTo>
                  <a:pt x="940" y="2171"/>
                </a:lnTo>
                <a:lnTo>
                  <a:pt x="940" y="2172"/>
                </a:lnTo>
                <a:lnTo>
                  <a:pt x="940" y="2173"/>
                </a:lnTo>
                <a:lnTo>
                  <a:pt x="940" y="2174"/>
                </a:lnTo>
                <a:lnTo>
                  <a:pt x="941" y="2174"/>
                </a:lnTo>
                <a:lnTo>
                  <a:pt x="941" y="2175"/>
                </a:lnTo>
                <a:lnTo>
                  <a:pt x="941" y="2176"/>
                </a:lnTo>
                <a:lnTo>
                  <a:pt x="942" y="2177"/>
                </a:lnTo>
                <a:lnTo>
                  <a:pt x="942" y="2179"/>
                </a:lnTo>
                <a:lnTo>
                  <a:pt x="942" y="2180"/>
                </a:lnTo>
                <a:lnTo>
                  <a:pt x="942" y="2181"/>
                </a:lnTo>
                <a:lnTo>
                  <a:pt x="943" y="2180"/>
                </a:lnTo>
                <a:lnTo>
                  <a:pt x="944" y="2180"/>
                </a:lnTo>
                <a:lnTo>
                  <a:pt x="944" y="2179"/>
                </a:lnTo>
                <a:lnTo>
                  <a:pt x="944" y="2177"/>
                </a:lnTo>
                <a:lnTo>
                  <a:pt x="946" y="2177"/>
                </a:lnTo>
                <a:lnTo>
                  <a:pt x="946" y="2176"/>
                </a:lnTo>
                <a:lnTo>
                  <a:pt x="946" y="2175"/>
                </a:lnTo>
                <a:lnTo>
                  <a:pt x="946" y="2174"/>
                </a:lnTo>
                <a:lnTo>
                  <a:pt x="946" y="2173"/>
                </a:lnTo>
                <a:lnTo>
                  <a:pt x="947" y="2172"/>
                </a:lnTo>
                <a:lnTo>
                  <a:pt x="946" y="2171"/>
                </a:lnTo>
                <a:lnTo>
                  <a:pt x="943" y="2171"/>
                </a:lnTo>
                <a:lnTo>
                  <a:pt x="942" y="2171"/>
                </a:lnTo>
                <a:lnTo>
                  <a:pt x="941" y="2169"/>
                </a:lnTo>
                <a:lnTo>
                  <a:pt x="940" y="2169"/>
                </a:lnTo>
                <a:lnTo>
                  <a:pt x="940" y="2168"/>
                </a:lnTo>
                <a:lnTo>
                  <a:pt x="941" y="2167"/>
                </a:lnTo>
                <a:lnTo>
                  <a:pt x="942" y="2168"/>
                </a:lnTo>
                <a:lnTo>
                  <a:pt x="943" y="2169"/>
                </a:lnTo>
                <a:lnTo>
                  <a:pt x="944" y="2169"/>
                </a:lnTo>
                <a:lnTo>
                  <a:pt x="946" y="2171"/>
                </a:lnTo>
                <a:lnTo>
                  <a:pt x="947" y="2171"/>
                </a:lnTo>
                <a:lnTo>
                  <a:pt x="948" y="2171"/>
                </a:lnTo>
                <a:lnTo>
                  <a:pt x="949" y="2171"/>
                </a:lnTo>
                <a:lnTo>
                  <a:pt x="950" y="2171"/>
                </a:lnTo>
                <a:lnTo>
                  <a:pt x="951" y="2171"/>
                </a:lnTo>
                <a:lnTo>
                  <a:pt x="952" y="2172"/>
                </a:lnTo>
                <a:lnTo>
                  <a:pt x="953" y="2172"/>
                </a:lnTo>
                <a:lnTo>
                  <a:pt x="953" y="2171"/>
                </a:lnTo>
                <a:lnTo>
                  <a:pt x="953" y="2169"/>
                </a:lnTo>
                <a:lnTo>
                  <a:pt x="953" y="2168"/>
                </a:lnTo>
                <a:lnTo>
                  <a:pt x="955" y="2171"/>
                </a:lnTo>
                <a:lnTo>
                  <a:pt x="956" y="2172"/>
                </a:lnTo>
                <a:lnTo>
                  <a:pt x="957" y="2173"/>
                </a:lnTo>
                <a:lnTo>
                  <a:pt x="958" y="2174"/>
                </a:lnTo>
                <a:lnTo>
                  <a:pt x="958" y="2175"/>
                </a:lnTo>
                <a:lnTo>
                  <a:pt x="959" y="2175"/>
                </a:lnTo>
                <a:lnTo>
                  <a:pt x="960" y="2175"/>
                </a:lnTo>
                <a:lnTo>
                  <a:pt x="961" y="2175"/>
                </a:lnTo>
                <a:lnTo>
                  <a:pt x="962" y="2175"/>
                </a:lnTo>
                <a:lnTo>
                  <a:pt x="962" y="2174"/>
                </a:lnTo>
                <a:lnTo>
                  <a:pt x="964" y="2175"/>
                </a:lnTo>
                <a:lnTo>
                  <a:pt x="965" y="2175"/>
                </a:lnTo>
                <a:lnTo>
                  <a:pt x="965" y="2176"/>
                </a:lnTo>
                <a:lnTo>
                  <a:pt x="966" y="2177"/>
                </a:lnTo>
                <a:lnTo>
                  <a:pt x="967" y="2177"/>
                </a:lnTo>
                <a:lnTo>
                  <a:pt x="966" y="2177"/>
                </a:lnTo>
                <a:lnTo>
                  <a:pt x="966" y="2176"/>
                </a:lnTo>
                <a:lnTo>
                  <a:pt x="965" y="2176"/>
                </a:lnTo>
                <a:lnTo>
                  <a:pt x="966" y="2176"/>
                </a:lnTo>
                <a:lnTo>
                  <a:pt x="967" y="2177"/>
                </a:lnTo>
                <a:lnTo>
                  <a:pt x="968" y="2177"/>
                </a:lnTo>
                <a:lnTo>
                  <a:pt x="969" y="2177"/>
                </a:lnTo>
                <a:lnTo>
                  <a:pt x="970" y="2179"/>
                </a:lnTo>
                <a:lnTo>
                  <a:pt x="970" y="2177"/>
                </a:lnTo>
                <a:lnTo>
                  <a:pt x="972" y="2177"/>
                </a:lnTo>
                <a:lnTo>
                  <a:pt x="973" y="2177"/>
                </a:lnTo>
                <a:lnTo>
                  <a:pt x="973" y="2176"/>
                </a:lnTo>
                <a:lnTo>
                  <a:pt x="974" y="2176"/>
                </a:lnTo>
                <a:lnTo>
                  <a:pt x="975" y="2175"/>
                </a:lnTo>
                <a:lnTo>
                  <a:pt x="978" y="2172"/>
                </a:lnTo>
                <a:lnTo>
                  <a:pt x="979" y="2172"/>
                </a:lnTo>
                <a:lnTo>
                  <a:pt x="979" y="2171"/>
                </a:lnTo>
                <a:lnTo>
                  <a:pt x="981" y="2171"/>
                </a:lnTo>
                <a:lnTo>
                  <a:pt x="981" y="2169"/>
                </a:lnTo>
                <a:lnTo>
                  <a:pt x="983" y="2169"/>
                </a:lnTo>
                <a:lnTo>
                  <a:pt x="984" y="2168"/>
                </a:lnTo>
                <a:lnTo>
                  <a:pt x="984" y="2167"/>
                </a:lnTo>
                <a:lnTo>
                  <a:pt x="985" y="2167"/>
                </a:lnTo>
                <a:lnTo>
                  <a:pt x="986" y="2165"/>
                </a:lnTo>
                <a:lnTo>
                  <a:pt x="987" y="2165"/>
                </a:lnTo>
                <a:lnTo>
                  <a:pt x="986" y="2165"/>
                </a:lnTo>
                <a:lnTo>
                  <a:pt x="986" y="2164"/>
                </a:lnTo>
                <a:lnTo>
                  <a:pt x="985" y="2163"/>
                </a:lnTo>
                <a:lnTo>
                  <a:pt x="986" y="2161"/>
                </a:lnTo>
                <a:lnTo>
                  <a:pt x="986" y="2160"/>
                </a:lnTo>
                <a:lnTo>
                  <a:pt x="985" y="2160"/>
                </a:lnTo>
                <a:lnTo>
                  <a:pt x="985" y="2159"/>
                </a:lnTo>
                <a:lnTo>
                  <a:pt x="985" y="2157"/>
                </a:lnTo>
                <a:lnTo>
                  <a:pt x="985" y="2155"/>
                </a:lnTo>
                <a:lnTo>
                  <a:pt x="986" y="2152"/>
                </a:lnTo>
                <a:lnTo>
                  <a:pt x="986" y="2151"/>
                </a:lnTo>
                <a:lnTo>
                  <a:pt x="987" y="2151"/>
                </a:lnTo>
                <a:lnTo>
                  <a:pt x="988" y="2151"/>
                </a:lnTo>
                <a:lnTo>
                  <a:pt x="988" y="2149"/>
                </a:lnTo>
                <a:lnTo>
                  <a:pt x="990" y="2147"/>
                </a:lnTo>
                <a:lnTo>
                  <a:pt x="990" y="2146"/>
                </a:lnTo>
                <a:lnTo>
                  <a:pt x="990" y="2144"/>
                </a:lnTo>
                <a:lnTo>
                  <a:pt x="988" y="2144"/>
                </a:lnTo>
                <a:lnTo>
                  <a:pt x="988" y="2143"/>
                </a:lnTo>
                <a:lnTo>
                  <a:pt x="990" y="2142"/>
                </a:lnTo>
                <a:lnTo>
                  <a:pt x="990" y="2141"/>
                </a:lnTo>
                <a:lnTo>
                  <a:pt x="990" y="2140"/>
                </a:lnTo>
                <a:lnTo>
                  <a:pt x="990" y="2139"/>
                </a:lnTo>
                <a:lnTo>
                  <a:pt x="988" y="2139"/>
                </a:lnTo>
                <a:lnTo>
                  <a:pt x="987" y="2139"/>
                </a:lnTo>
                <a:lnTo>
                  <a:pt x="987" y="2138"/>
                </a:lnTo>
                <a:lnTo>
                  <a:pt x="987" y="2136"/>
                </a:lnTo>
                <a:lnTo>
                  <a:pt x="987" y="2135"/>
                </a:lnTo>
                <a:lnTo>
                  <a:pt x="987" y="2134"/>
                </a:lnTo>
                <a:lnTo>
                  <a:pt x="987" y="2133"/>
                </a:lnTo>
                <a:lnTo>
                  <a:pt x="986" y="2133"/>
                </a:lnTo>
                <a:lnTo>
                  <a:pt x="986" y="2131"/>
                </a:lnTo>
                <a:lnTo>
                  <a:pt x="986" y="2130"/>
                </a:lnTo>
                <a:lnTo>
                  <a:pt x="985" y="2129"/>
                </a:lnTo>
                <a:lnTo>
                  <a:pt x="985" y="2127"/>
                </a:lnTo>
                <a:lnTo>
                  <a:pt x="985" y="2126"/>
                </a:lnTo>
                <a:lnTo>
                  <a:pt x="986" y="2124"/>
                </a:lnTo>
                <a:lnTo>
                  <a:pt x="986" y="2123"/>
                </a:lnTo>
                <a:lnTo>
                  <a:pt x="986" y="2121"/>
                </a:lnTo>
                <a:lnTo>
                  <a:pt x="985" y="2121"/>
                </a:lnTo>
                <a:lnTo>
                  <a:pt x="984" y="2121"/>
                </a:lnTo>
                <a:lnTo>
                  <a:pt x="983" y="2122"/>
                </a:lnTo>
                <a:lnTo>
                  <a:pt x="982" y="2122"/>
                </a:lnTo>
                <a:lnTo>
                  <a:pt x="982" y="2121"/>
                </a:lnTo>
                <a:lnTo>
                  <a:pt x="983" y="2121"/>
                </a:lnTo>
                <a:lnTo>
                  <a:pt x="983" y="2119"/>
                </a:lnTo>
                <a:lnTo>
                  <a:pt x="984" y="2119"/>
                </a:lnTo>
                <a:lnTo>
                  <a:pt x="985" y="2119"/>
                </a:lnTo>
                <a:lnTo>
                  <a:pt x="986" y="2119"/>
                </a:lnTo>
                <a:lnTo>
                  <a:pt x="987" y="2119"/>
                </a:lnTo>
                <a:lnTo>
                  <a:pt x="987" y="2121"/>
                </a:lnTo>
                <a:lnTo>
                  <a:pt x="987" y="2122"/>
                </a:lnTo>
                <a:lnTo>
                  <a:pt x="986" y="2124"/>
                </a:lnTo>
                <a:lnTo>
                  <a:pt x="986" y="2125"/>
                </a:lnTo>
                <a:lnTo>
                  <a:pt x="986" y="2126"/>
                </a:lnTo>
                <a:lnTo>
                  <a:pt x="986" y="2127"/>
                </a:lnTo>
                <a:lnTo>
                  <a:pt x="986" y="2129"/>
                </a:lnTo>
                <a:lnTo>
                  <a:pt x="986" y="2130"/>
                </a:lnTo>
                <a:lnTo>
                  <a:pt x="987" y="2133"/>
                </a:lnTo>
                <a:lnTo>
                  <a:pt x="987" y="2134"/>
                </a:lnTo>
                <a:lnTo>
                  <a:pt x="987" y="2135"/>
                </a:lnTo>
                <a:lnTo>
                  <a:pt x="987" y="2136"/>
                </a:lnTo>
                <a:lnTo>
                  <a:pt x="987" y="2138"/>
                </a:lnTo>
                <a:lnTo>
                  <a:pt x="988" y="2138"/>
                </a:lnTo>
                <a:lnTo>
                  <a:pt x="993" y="2139"/>
                </a:lnTo>
                <a:lnTo>
                  <a:pt x="995" y="2139"/>
                </a:lnTo>
                <a:lnTo>
                  <a:pt x="993" y="2139"/>
                </a:lnTo>
                <a:lnTo>
                  <a:pt x="990" y="2138"/>
                </a:lnTo>
                <a:lnTo>
                  <a:pt x="988" y="2138"/>
                </a:lnTo>
                <a:lnTo>
                  <a:pt x="987" y="2136"/>
                </a:lnTo>
                <a:lnTo>
                  <a:pt x="987" y="2135"/>
                </a:lnTo>
                <a:lnTo>
                  <a:pt x="988" y="2134"/>
                </a:lnTo>
                <a:lnTo>
                  <a:pt x="987" y="2130"/>
                </a:lnTo>
                <a:lnTo>
                  <a:pt x="986" y="2129"/>
                </a:lnTo>
                <a:lnTo>
                  <a:pt x="986" y="2127"/>
                </a:lnTo>
                <a:lnTo>
                  <a:pt x="986" y="2126"/>
                </a:lnTo>
                <a:lnTo>
                  <a:pt x="986" y="2125"/>
                </a:lnTo>
                <a:lnTo>
                  <a:pt x="987" y="2123"/>
                </a:lnTo>
                <a:lnTo>
                  <a:pt x="987" y="2122"/>
                </a:lnTo>
                <a:lnTo>
                  <a:pt x="987" y="2121"/>
                </a:lnTo>
                <a:lnTo>
                  <a:pt x="987" y="2119"/>
                </a:lnTo>
                <a:lnTo>
                  <a:pt x="988" y="2119"/>
                </a:lnTo>
                <a:lnTo>
                  <a:pt x="990" y="2119"/>
                </a:lnTo>
                <a:lnTo>
                  <a:pt x="990" y="2118"/>
                </a:lnTo>
                <a:lnTo>
                  <a:pt x="988" y="2118"/>
                </a:lnTo>
                <a:lnTo>
                  <a:pt x="990" y="2118"/>
                </a:lnTo>
                <a:lnTo>
                  <a:pt x="990" y="2117"/>
                </a:lnTo>
                <a:lnTo>
                  <a:pt x="988" y="2117"/>
                </a:lnTo>
                <a:lnTo>
                  <a:pt x="988" y="2116"/>
                </a:lnTo>
                <a:lnTo>
                  <a:pt x="987" y="2116"/>
                </a:lnTo>
                <a:lnTo>
                  <a:pt x="987" y="2115"/>
                </a:lnTo>
                <a:lnTo>
                  <a:pt x="986" y="2115"/>
                </a:lnTo>
                <a:lnTo>
                  <a:pt x="987" y="2114"/>
                </a:lnTo>
                <a:lnTo>
                  <a:pt x="987" y="2113"/>
                </a:lnTo>
                <a:lnTo>
                  <a:pt x="988" y="2112"/>
                </a:lnTo>
                <a:lnTo>
                  <a:pt x="988" y="2110"/>
                </a:lnTo>
                <a:lnTo>
                  <a:pt x="988" y="2109"/>
                </a:lnTo>
                <a:lnTo>
                  <a:pt x="988" y="2108"/>
                </a:lnTo>
                <a:lnTo>
                  <a:pt x="988" y="2107"/>
                </a:lnTo>
                <a:lnTo>
                  <a:pt x="988" y="2108"/>
                </a:lnTo>
                <a:lnTo>
                  <a:pt x="988" y="2107"/>
                </a:lnTo>
                <a:lnTo>
                  <a:pt x="987" y="2107"/>
                </a:lnTo>
                <a:lnTo>
                  <a:pt x="987" y="2106"/>
                </a:lnTo>
                <a:lnTo>
                  <a:pt x="988" y="2105"/>
                </a:lnTo>
                <a:lnTo>
                  <a:pt x="988" y="2104"/>
                </a:lnTo>
                <a:lnTo>
                  <a:pt x="988" y="2102"/>
                </a:lnTo>
                <a:lnTo>
                  <a:pt x="987" y="2102"/>
                </a:lnTo>
                <a:lnTo>
                  <a:pt x="985" y="2104"/>
                </a:lnTo>
                <a:lnTo>
                  <a:pt x="984" y="2104"/>
                </a:lnTo>
                <a:lnTo>
                  <a:pt x="978" y="2106"/>
                </a:lnTo>
                <a:lnTo>
                  <a:pt x="977" y="2106"/>
                </a:lnTo>
                <a:lnTo>
                  <a:pt x="976" y="2104"/>
                </a:lnTo>
                <a:lnTo>
                  <a:pt x="975" y="2102"/>
                </a:lnTo>
                <a:lnTo>
                  <a:pt x="975" y="2101"/>
                </a:lnTo>
                <a:lnTo>
                  <a:pt x="975" y="2100"/>
                </a:lnTo>
                <a:lnTo>
                  <a:pt x="975" y="2099"/>
                </a:lnTo>
                <a:lnTo>
                  <a:pt x="975" y="2098"/>
                </a:lnTo>
                <a:lnTo>
                  <a:pt x="976" y="2098"/>
                </a:lnTo>
                <a:lnTo>
                  <a:pt x="977" y="2097"/>
                </a:lnTo>
                <a:lnTo>
                  <a:pt x="977" y="2098"/>
                </a:lnTo>
                <a:lnTo>
                  <a:pt x="978" y="2098"/>
                </a:lnTo>
                <a:lnTo>
                  <a:pt x="978" y="2099"/>
                </a:lnTo>
                <a:lnTo>
                  <a:pt x="977" y="2099"/>
                </a:lnTo>
                <a:lnTo>
                  <a:pt x="977" y="2100"/>
                </a:lnTo>
                <a:lnTo>
                  <a:pt x="978" y="2101"/>
                </a:lnTo>
                <a:lnTo>
                  <a:pt x="978" y="2102"/>
                </a:lnTo>
                <a:lnTo>
                  <a:pt x="979" y="2102"/>
                </a:lnTo>
                <a:lnTo>
                  <a:pt x="983" y="2101"/>
                </a:lnTo>
                <a:lnTo>
                  <a:pt x="984" y="2101"/>
                </a:lnTo>
                <a:lnTo>
                  <a:pt x="984" y="2100"/>
                </a:lnTo>
                <a:lnTo>
                  <a:pt x="983" y="2097"/>
                </a:lnTo>
                <a:lnTo>
                  <a:pt x="982" y="2094"/>
                </a:lnTo>
                <a:lnTo>
                  <a:pt x="982" y="2093"/>
                </a:lnTo>
                <a:lnTo>
                  <a:pt x="981" y="2092"/>
                </a:lnTo>
                <a:lnTo>
                  <a:pt x="981" y="2091"/>
                </a:lnTo>
                <a:lnTo>
                  <a:pt x="981" y="2090"/>
                </a:lnTo>
                <a:lnTo>
                  <a:pt x="979" y="2090"/>
                </a:lnTo>
                <a:lnTo>
                  <a:pt x="979" y="2089"/>
                </a:lnTo>
                <a:lnTo>
                  <a:pt x="978" y="2089"/>
                </a:lnTo>
                <a:lnTo>
                  <a:pt x="977" y="2090"/>
                </a:lnTo>
                <a:lnTo>
                  <a:pt x="976" y="2090"/>
                </a:lnTo>
                <a:lnTo>
                  <a:pt x="975" y="2090"/>
                </a:lnTo>
                <a:lnTo>
                  <a:pt x="974" y="2090"/>
                </a:lnTo>
                <a:lnTo>
                  <a:pt x="973" y="2091"/>
                </a:lnTo>
                <a:lnTo>
                  <a:pt x="973" y="2090"/>
                </a:lnTo>
                <a:lnTo>
                  <a:pt x="972" y="2090"/>
                </a:lnTo>
                <a:lnTo>
                  <a:pt x="972" y="2089"/>
                </a:lnTo>
                <a:lnTo>
                  <a:pt x="970" y="2088"/>
                </a:lnTo>
                <a:lnTo>
                  <a:pt x="970" y="2087"/>
                </a:lnTo>
                <a:lnTo>
                  <a:pt x="969" y="2085"/>
                </a:lnTo>
                <a:lnTo>
                  <a:pt x="969" y="2084"/>
                </a:lnTo>
                <a:lnTo>
                  <a:pt x="968" y="2083"/>
                </a:lnTo>
                <a:lnTo>
                  <a:pt x="968" y="2082"/>
                </a:lnTo>
                <a:lnTo>
                  <a:pt x="968" y="2081"/>
                </a:lnTo>
                <a:lnTo>
                  <a:pt x="967" y="2081"/>
                </a:lnTo>
                <a:lnTo>
                  <a:pt x="967" y="2080"/>
                </a:lnTo>
                <a:lnTo>
                  <a:pt x="967" y="2079"/>
                </a:lnTo>
                <a:lnTo>
                  <a:pt x="968" y="2079"/>
                </a:lnTo>
                <a:lnTo>
                  <a:pt x="968" y="2077"/>
                </a:lnTo>
                <a:lnTo>
                  <a:pt x="969" y="2077"/>
                </a:lnTo>
                <a:lnTo>
                  <a:pt x="969" y="2076"/>
                </a:lnTo>
                <a:lnTo>
                  <a:pt x="969" y="2075"/>
                </a:lnTo>
                <a:lnTo>
                  <a:pt x="970" y="2075"/>
                </a:lnTo>
                <a:lnTo>
                  <a:pt x="970" y="2074"/>
                </a:lnTo>
                <a:lnTo>
                  <a:pt x="972" y="2074"/>
                </a:lnTo>
                <a:lnTo>
                  <a:pt x="973" y="2074"/>
                </a:lnTo>
                <a:lnTo>
                  <a:pt x="972" y="2073"/>
                </a:lnTo>
                <a:lnTo>
                  <a:pt x="970" y="2072"/>
                </a:lnTo>
                <a:lnTo>
                  <a:pt x="970" y="2071"/>
                </a:lnTo>
                <a:lnTo>
                  <a:pt x="970" y="2069"/>
                </a:lnTo>
                <a:lnTo>
                  <a:pt x="969" y="2069"/>
                </a:lnTo>
                <a:lnTo>
                  <a:pt x="969" y="2068"/>
                </a:lnTo>
                <a:lnTo>
                  <a:pt x="969" y="2067"/>
                </a:lnTo>
                <a:lnTo>
                  <a:pt x="968" y="2067"/>
                </a:lnTo>
                <a:lnTo>
                  <a:pt x="968" y="2066"/>
                </a:lnTo>
                <a:lnTo>
                  <a:pt x="967" y="2066"/>
                </a:lnTo>
                <a:lnTo>
                  <a:pt x="967" y="2065"/>
                </a:lnTo>
                <a:lnTo>
                  <a:pt x="966" y="2065"/>
                </a:lnTo>
                <a:lnTo>
                  <a:pt x="966" y="2064"/>
                </a:lnTo>
                <a:lnTo>
                  <a:pt x="965" y="2064"/>
                </a:lnTo>
                <a:lnTo>
                  <a:pt x="964" y="2064"/>
                </a:lnTo>
                <a:lnTo>
                  <a:pt x="964" y="2063"/>
                </a:lnTo>
                <a:lnTo>
                  <a:pt x="962" y="2063"/>
                </a:lnTo>
                <a:lnTo>
                  <a:pt x="961" y="2063"/>
                </a:lnTo>
                <a:lnTo>
                  <a:pt x="960" y="2063"/>
                </a:lnTo>
                <a:lnTo>
                  <a:pt x="959" y="2062"/>
                </a:lnTo>
                <a:lnTo>
                  <a:pt x="958" y="2062"/>
                </a:lnTo>
                <a:lnTo>
                  <a:pt x="957" y="2062"/>
                </a:lnTo>
                <a:lnTo>
                  <a:pt x="957" y="2060"/>
                </a:lnTo>
                <a:lnTo>
                  <a:pt x="957" y="2062"/>
                </a:lnTo>
                <a:lnTo>
                  <a:pt x="956" y="2062"/>
                </a:lnTo>
                <a:lnTo>
                  <a:pt x="956" y="2060"/>
                </a:lnTo>
                <a:lnTo>
                  <a:pt x="956" y="2059"/>
                </a:lnTo>
                <a:lnTo>
                  <a:pt x="955" y="2059"/>
                </a:lnTo>
                <a:lnTo>
                  <a:pt x="955" y="2058"/>
                </a:lnTo>
                <a:lnTo>
                  <a:pt x="955" y="2057"/>
                </a:lnTo>
                <a:lnTo>
                  <a:pt x="953" y="2057"/>
                </a:lnTo>
                <a:lnTo>
                  <a:pt x="953" y="2056"/>
                </a:lnTo>
                <a:lnTo>
                  <a:pt x="953" y="2055"/>
                </a:lnTo>
                <a:lnTo>
                  <a:pt x="953" y="2054"/>
                </a:lnTo>
                <a:lnTo>
                  <a:pt x="953" y="2052"/>
                </a:lnTo>
                <a:lnTo>
                  <a:pt x="955" y="2051"/>
                </a:lnTo>
                <a:lnTo>
                  <a:pt x="955" y="2050"/>
                </a:lnTo>
                <a:lnTo>
                  <a:pt x="955" y="2049"/>
                </a:lnTo>
                <a:lnTo>
                  <a:pt x="953" y="2049"/>
                </a:lnTo>
                <a:lnTo>
                  <a:pt x="952" y="2049"/>
                </a:lnTo>
                <a:lnTo>
                  <a:pt x="952" y="2048"/>
                </a:lnTo>
                <a:lnTo>
                  <a:pt x="953" y="2049"/>
                </a:lnTo>
                <a:lnTo>
                  <a:pt x="952" y="2049"/>
                </a:lnTo>
                <a:lnTo>
                  <a:pt x="952" y="2050"/>
                </a:lnTo>
                <a:lnTo>
                  <a:pt x="951" y="2050"/>
                </a:lnTo>
                <a:lnTo>
                  <a:pt x="950" y="2049"/>
                </a:lnTo>
                <a:lnTo>
                  <a:pt x="950" y="2048"/>
                </a:lnTo>
                <a:lnTo>
                  <a:pt x="949" y="2047"/>
                </a:lnTo>
                <a:lnTo>
                  <a:pt x="949" y="2046"/>
                </a:lnTo>
                <a:lnTo>
                  <a:pt x="949" y="2045"/>
                </a:lnTo>
                <a:lnTo>
                  <a:pt x="949" y="2043"/>
                </a:lnTo>
                <a:lnTo>
                  <a:pt x="949" y="2042"/>
                </a:lnTo>
                <a:lnTo>
                  <a:pt x="950" y="2041"/>
                </a:lnTo>
                <a:lnTo>
                  <a:pt x="950" y="2040"/>
                </a:lnTo>
                <a:lnTo>
                  <a:pt x="951" y="2040"/>
                </a:lnTo>
                <a:lnTo>
                  <a:pt x="951" y="2039"/>
                </a:lnTo>
                <a:lnTo>
                  <a:pt x="952" y="2039"/>
                </a:lnTo>
                <a:lnTo>
                  <a:pt x="952" y="2040"/>
                </a:lnTo>
                <a:lnTo>
                  <a:pt x="953" y="2040"/>
                </a:lnTo>
                <a:lnTo>
                  <a:pt x="955" y="2040"/>
                </a:lnTo>
                <a:lnTo>
                  <a:pt x="955" y="2039"/>
                </a:lnTo>
                <a:lnTo>
                  <a:pt x="956" y="2039"/>
                </a:lnTo>
                <a:lnTo>
                  <a:pt x="957" y="2039"/>
                </a:lnTo>
                <a:lnTo>
                  <a:pt x="960" y="2038"/>
                </a:lnTo>
                <a:lnTo>
                  <a:pt x="961" y="2038"/>
                </a:lnTo>
                <a:lnTo>
                  <a:pt x="961" y="2037"/>
                </a:lnTo>
                <a:lnTo>
                  <a:pt x="961" y="2035"/>
                </a:lnTo>
                <a:lnTo>
                  <a:pt x="962" y="2035"/>
                </a:lnTo>
                <a:lnTo>
                  <a:pt x="964" y="2035"/>
                </a:lnTo>
                <a:lnTo>
                  <a:pt x="966" y="2034"/>
                </a:lnTo>
                <a:lnTo>
                  <a:pt x="964" y="2034"/>
                </a:lnTo>
                <a:lnTo>
                  <a:pt x="962" y="2035"/>
                </a:lnTo>
                <a:lnTo>
                  <a:pt x="961" y="2035"/>
                </a:lnTo>
                <a:lnTo>
                  <a:pt x="961" y="2037"/>
                </a:lnTo>
                <a:lnTo>
                  <a:pt x="960" y="2038"/>
                </a:lnTo>
                <a:lnTo>
                  <a:pt x="959" y="2038"/>
                </a:lnTo>
                <a:lnTo>
                  <a:pt x="958" y="2038"/>
                </a:lnTo>
                <a:lnTo>
                  <a:pt x="957" y="2039"/>
                </a:lnTo>
                <a:lnTo>
                  <a:pt x="956" y="2039"/>
                </a:lnTo>
                <a:lnTo>
                  <a:pt x="956" y="2038"/>
                </a:lnTo>
                <a:lnTo>
                  <a:pt x="955" y="2038"/>
                </a:lnTo>
                <a:lnTo>
                  <a:pt x="955" y="2039"/>
                </a:lnTo>
                <a:lnTo>
                  <a:pt x="953" y="2040"/>
                </a:lnTo>
                <a:lnTo>
                  <a:pt x="952" y="2039"/>
                </a:lnTo>
                <a:lnTo>
                  <a:pt x="953" y="2038"/>
                </a:lnTo>
                <a:lnTo>
                  <a:pt x="955" y="2038"/>
                </a:lnTo>
                <a:lnTo>
                  <a:pt x="956" y="2038"/>
                </a:lnTo>
                <a:lnTo>
                  <a:pt x="958" y="2037"/>
                </a:lnTo>
                <a:lnTo>
                  <a:pt x="960" y="2037"/>
                </a:lnTo>
                <a:lnTo>
                  <a:pt x="960" y="2035"/>
                </a:lnTo>
                <a:lnTo>
                  <a:pt x="961" y="2035"/>
                </a:lnTo>
                <a:lnTo>
                  <a:pt x="962" y="2034"/>
                </a:lnTo>
                <a:lnTo>
                  <a:pt x="964" y="2034"/>
                </a:lnTo>
                <a:lnTo>
                  <a:pt x="965" y="2034"/>
                </a:lnTo>
                <a:lnTo>
                  <a:pt x="965" y="2033"/>
                </a:lnTo>
                <a:lnTo>
                  <a:pt x="964" y="2033"/>
                </a:lnTo>
                <a:lnTo>
                  <a:pt x="964" y="2032"/>
                </a:lnTo>
                <a:lnTo>
                  <a:pt x="964" y="2033"/>
                </a:lnTo>
                <a:lnTo>
                  <a:pt x="962" y="2032"/>
                </a:lnTo>
                <a:lnTo>
                  <a:pt x="961" y="2033"/>
                </a:lnTo>
                <a:lnTo>
                  <a:pt x="960" y="2033"/>
                </a:lnTo>
                <a:lnTo>
                  <a:pt x="959" y="2033"/>
                </a:lnTo>
                <a:lnTo>
                  <a:pt x="955" y="2034"/>
                </a:lnTo>
                <a:lnTo>
                  <a:pt x="952" y="2035"/>
                </a:lnTo>
                <a:lnTo>
                  <a:pt x="951" y="2035"/>
                </a:lnTo>
                <a:lnTo>
                  <a:pt x="950" y="2037"/>
                </a:lnTo>
                <a:lnTo>
                  <a:pt x="950" y="2035"/>
                </a:lnTo>
                <a:lnTo>
                  <a:pt x="949" y="2037"/>
                </a:lnTo>
                <a:lnTo>
                  <a:pt x="949" y="2035"/>
                </a:lnTo>
                <a:lnTo>
                  <a:pt x="949" y="2037"/>
                </a:lnTo>
                <a:lnTo>
                  <a:pt x="946" y="2037"/>
                </a:lnTo>
                <a:lnTo>
                  <a:pt x="946" y="2038"/>
                </a:lnTo>
                <a:lnTo>
                  <a:pt x="944" y="2038"/>
                </a:lnTo>
                <a:lnTo>
                  <a:pt x="944" y="2037"/>
                </a:lnTo>
                <a:lnTo>
                  <a:pt x="944" y="2034"/>
                </a:lnTo>
                <a:lnTo>
                  <a:pt x="943" y="2031"/>
                </a:lnTo>
                <a:lnTo>
                  <a:pt x="943" y="2030"/>
                </a:lnTo>
                <a:lnTo>
                  <a:pt x="942" y="2023"/>
                </a:lnTo>
                <a:lnTo>
                  <a:pt x="941" y="2022"/>
                </a:lnTo>
                <a:lnTo>
                  <a:pt x="940" y="2018"/>
                </a:lnTo>
                <a:lnTo>
                  <a:pt x="940" y="2016"/>
                </a:lnTo>
                <a:lnTo>
                  <a:pt x="943" y="2015"/>
                </a:lnTo>
                <a:lnTo>
                  <a:pt x="947" y="2015"/>
                </a:lnTo>
                <a:lnTo>
                  <a:pt x="948" y="2015"/>
                </a:lnTo>
                <a:lnTo>
                  <a:pt x="948" y="2014"/>
                </a:lnTo>
                <a:lnTo>
                  <a:pt x="948" y="2013"/>
                </a:lnTo>
                <a:lnTo>
                  <a:pt x="948" y="2012"/>
                </a:lnTo>
                <a:lnTo>
                  <a:pt x="948" y="2010"/>
                </a:lnTo>
                <a:lnTo>
                  <a:pt x="947" y="2002"/>
                </a:lnTo>
                <a:lnTo>
                  <a:pt x="938" y="2004"/>
                </a:lnTo>
                <a:lnTo>
                  <a:pt x="947" y="2002"/>
                </a:lnTo>
                <a:lnTo>
                  <a:pt x="947" y="1998"/>
                </a:lnTo>
                <a:lnTo>
                  <a:pt x="936" y="1999"/>
                </a:lnTo>
                <a:lnTo>
                  <a:pt x="936" y="1998"/>
                </a:lnTo>
                <a:lnTo>
                  <a:pt x="947" y="1997"/>
                </a:lnTo>
                <a:lnTo>
                  <a:pt x="947" y="1996"/>
                </a:lnTo>
                <a:lnTo>
                  <a:pt x="946" y="1992"/>
                </a:lnTo>
                <a:lnTo>
                  <a:pt x="936" y="1993"/>
                </a:lnTo>
                <a:lnTo>
                  <a:pt x="946" y="1992"/>
                </a:lnTo>
                <a:lnTo>
                  <a:pt x="946" y="1987"/>
                </a:lnTo>
                <a:lnTo>
                  <a:pt x="939" y="1988"/>
                </a:lnTo>
                <a:lnTo>
                  <a:pt x="938" y="1985"/>
                </a:lnTo>
                <a:lnTo>
                  <a:pt x="940" y="1985"/>
                </a:lnTo>
                <a:lnTo>
                  <a:pt x="942" y="1985"/>
                </a:lnTo>
                <a:lnTo>
                  <a:pt x="943" y="1984"/>
                </a:lnTo>
                <a:lnTo>
                  <a:pt x="944" y="1983"/>
                </a:lnTo>
                <a:lnTo>
                  <a:pt x="949" y="1980"/>
                </a:lnTo>
                <a:lnTo>
                  <a:pt x="951" y="1979"/>
                </a:lnTo>
                <a:lnTo>
                  <a:pt x="952" y="1977"/>
                </a:lnTo>
                <a:lnTo>
                  <a:pt x="953" y="1975"/>
                </a:lnTo>
                <a:lnTo>
                  <a:pt x="953" y="1974"/>
                </a:lnTo>
                <a:lnTo>
                  <a:pt x="952" y="1974"/>
                </a:lnTo>
                <a:lnTo>
                  <a:pt x="950" y="1975"/>
                </a:lnTo>
                <a:lnTo>
                  <a:pt x="951" y="1975"/>
                </a:lnTo>
                <a:lnTo>
                  <a:pt x="950" y="1976"/>
                </a:lnTo>
                <a:lnTo>
                  <a:pt x="949" y="1976"/>
                </a:lnTo>
                <a:lnTo>
                  <a:pt x="949" y="1977"/>
                </a:lnTo>
                <a:lnTo>
                  <a:pt x="947" y="1979"/>
                </a:lnTo>
                <a:lnTo>
                  <a:pt x="946" y="1977"/>
                </a:lnTo>
                <a:lnTo>
                  <a:pt x="944" y="1976"/>
                </a:lnTo>
                <a:lnTo>
                  <a:pt x="943" y="1974"/>
                </a:lnTo>
                <a:lnTo>
                  <a:pt x="935" y="1981"/>
                </a:lnTo>
                <a:lnTo>
                  <a:pt x="934" y="1980"/>
                </a:lnTo>
                <a:lnTo>
                  <a:pt x="935" y="1980"/>
                </a:lnTo>
                <a:lnTo>
                  <a:pt x="938" y="1977"/>
                </a:lnTo>
                <a:lnTo>
                  <a:pt x="940" y="1976"/>
                </a:lnTo>
                <a:lnTo>
                  <a:pt x="943" y="1974"/>
                </a:lnTo>
                <a:lnTo>
                  <a:pt x="942" y="1973"/>
                </a:lnTo>
                <a:lnTo>
                  <a:pt x="941" y="1972"/>
                </a:lnTo>
                <a:lnTo>
                  <a:pt x="940" y="1971"/>
                </a:lnTo>
                <a:lnTo>
                  <a:pt x="933" y="1976"/>
                </a:lnTo>
                <a:lnTo>
                  <a:pt x="933" y="1975"/>
                </a:lnTo>
                <a:lnTo>
                  <a:pt x="940" y="1971"/>
                </a:lnTo>
                <a:lnTo>
                  <a:pt x="940" y="1970"/>
                </a:lnTo>
                <a:lnTo>
                  <a:pt x="938" y="1966"/>
                </a:lnTo>
                <a:lnTo>
                  <a:pt x="936" y="1967"/>
                </a:lnTo>
                <a:lnTo>
                  <a:pt x="935" y="1968"/>
                </a:lnTo>
                <a:lnTo>
                  <a:pt x="933" y="1970"/>
                </a:lnTo>
                <a:lnTo>
                  <a:pt x="933" y="1971"/>
                </a:lnTo>
                <a:lnTo>
                  <a:pt x="933" y="1970"/>
                </a:lnTo>
                <a:lnTo>
                  <a:pt x="931" y="1972"/>
                </a:lnTo>
                <a:lnTo>
                  <a:pt x="931" y="1971"/>
                </a:lnTo>
                <a:lnTo>
                  <a:pt x="933" y="1970"/>
                </a:lnTo>
                <a:lnTo>
                  <a:pt x="934" y="1968"/>
                </a:lnTo>
                <a:lnTo>
                  <a:pt x="938" y="1966"/>
                </a:lnTo>
                <a:lnTo>
                  <a:pt x="936" y="1966"/>
                </a:lnTo>
                <a:lnTo>
                  <a:pt x="936" y="1965"/>
                </a:lnTo>
                <a:lnTo>
                  <a:pt x="935" y="1964"/>
                </a:lnTo>
                <a:lnTo>
                  <a:pt x="935" y="1963"/>
                </a:lnTo>
                <a:lnTo>
                  <a:pt x="934" y="1963"/>
                </a:lnTo>
                <a:lnTo>
                  <a:pt x="933" y="1964"/>
                </a:lnTo>
                <a:lnTo>
                  <a:pt x="932" y="1964"/>
                </a:lnTo>
                <a:lnTo>
                  <a:pt x="929" y="1967"/>
                </a:lnTo>
                <a:lnTo>
                  <a:pt x="929" y="1966"/>
                </a:lnTo>
                <a:lnTo>
                  <a:pt x="931" y="1965"/>
                </a:lnTo>
                <a:lnTo>
                  <a:pt x="933" y="1963"/>
                </a:lnTo>
                <a:lnTo>
                  <a:pt x="934" y="1962"/>
                </a:lnTo>
                <a:lnTo>
                  <a:pt x="933" y="1959"/>
                </a:lnTo>
                <a:lnTo>
                  <a:pt x="932" y="1958"/>
                </a:lnTo>
                <a:lnTo>
                  <a:pt x="931" y="1959"/>
                </a:lnTo>
                <a:lnTo>
                  <a:pt x="930" y="1960"/>
                </a:lnTo>
                <a:lnTo>
                  <a:pt x="929" y="1960"/>
                </a:lnTo>
                <a:lnTo>
                  <a:pt x="925" y="1964"/>
                </a:lnTo>
                <a:lnTo>
                  <a:pt x="925" y="1963"/>
                </a:lnTo>
                <a:lnTo>
                  <a:pt x="932" y="1958"/>
                </a:lnTo>
                <a:lnTo>
                  <a:pt x="931" y="1956"/>
                </a:lnTo>
                <a:lnTo>
                  <a:pt x="930" y="1955"/>
                </a:lnTo>
                <a:lnTo>
                  <a:pt x="926" y="1956"/>
                </a:lnTo>
                <a:lnTo>
                  <a:pt x="922" y="1959"/>
                </a:lnTo>
                <a:lnTo>
                  <a:pt x="925" y="1957"/>
                </a:lnTo>
                <a:lnTo>
                  <a:pt x="929" y="1954"/>
                </a:lnTo>
                <a:lnTo>
                  <a:pt x="927" y="1951"/>
                </a:lnTo>
                <a:lnTo>
                  <a:pt x="926" y="1950"/>
                </a:lnTo>
                <a:lnTo>
                  <a:pt x="925" y="1950"/>
                </a:lnTo>
                <a:lnTo>
                  <a:pt x="924" y="1951"/>
                </a:lnTo>
                <a:lnTo>
                  <a:pt x="922" y="1954"/>
                </a:lnTo>
                <a:lnTo>
                  <a:pt x="921" y="1955"/>
                </a:lnTo>
                <a:lnTo>
                  <a:pt x="920" y="1955"/>
                </a:lnTo>
                <a:lnTo>
                  <a:pt x="918" y="1956"/>
                </a:lnTo>
                <a:lnTo>
                  <a:pt x="920" y="1955"/>
                </a:lnTo>
                <a:lnTo>
                  <a:pt x="922" y="1954"/>
                </a:lnTo>
                <a:lnTo>
                  <a:pt x="923" y="1951"/>
                </a:lnTo>
                <a:lnTo>
                  <a:pt x="924" y="1951"/>
                </a:lnTo>
                <a:lnTo>
                  <a:pt x="922" y="1949"/>
                </a:lnTo>
                <a:lnTo>
                  <a:pt x="920" y="1947"/>
                </a:lnTo>
                <a:lnTo>
                  <a:pt x="915" y="1951"/>
                </a:lnTo>
                <a:lnTo>
                  <a:pt x="915" y="1950"/>
                </a:lnTo>
                <a:lnTo>
                  <a:pt x="917" y="1948"/>
                </a:lnTo>
                <a:lnTo>
                  <a:pt x="920" y="1947"/>
                </a:lnTo>
                <a:lnTo>
                  <a:pt x="920" y="1946"/>
                </a:lnTo>
                <a:lnTo>
                  <a:pt x="917" y="1945"/>
                </a:lnTo>
                <a:lnTo>
                  <a:pt x="918" y="1945"/>
                </a:lnTo>
                <a:lnTo>
                  <a:pt x="920" y="1943"/>
                </a:lnTo>
                <a:lnTo>
                  <a:pt x="924" y="1943"/>
                </a:lnTo>
                <a:lnTo>
                  <a:pt x="925" y="1943"/>
                </a:lnTo>
                <a:lnTo>
                  <a:pt x="926" y="1943"/>
                </a:lnTo>
                <a:lnTo>
                  <a:pt x="925" y="1942"/>
                </a:lnTo>
                <a:lnTo>
                  <a:pt x="924" y="1942"/>
                </a:lnTo>
                <a:lnTo>
                  <a:pt x="918" y="1942"/>
                </a:lnTo>
                <a:lnTo>
                  <a:pt x="917" y="1942"/>
                </a:lnTo>
                <a:lnTo>
                  <a:pt x="916" y="1942"/>
                </a:lnTo>
                <a:lnTo>
                  <a:pt x="915" y="1943"/>
                </a:lnTo>
                <a:lnTo>
                  <a:pt x="913" y="1948"/>
                </a:lnTo>
                <a:lnTo>
                  <a:pt x="913" y="1947"/>
                </a:lnTo>
                <a:lnTo>
                  <a:pt x="914" y="1945"/>
                </a:lnTo>
                <a:lnTo>
                  <a:pt x="915" y="1942"/>
                </a:lnTo>
                <a:lnTo>
                  <a:pt x="914" y="1943"/>
                </a:lnTo>
                <a:lnTo>
                  <a:pt x="913" y="1943"/>
                </a:lnTo>
                <a:lnTo>
                  <a:pt x="912" y="1943"/>
                </a:lnTo>
                <a:lnTo>
                  <a:pt x="910" y="1947"/>
                </a:lnTo>
                <a:lnTo>
                  <a:pt x="912" y="1945"/>
                </a:lnTo>
                <a:lnTo>
                  <a:pt x="912" y="1943"/>
                </a:lnTo>
                <a:lnTo>
                  <a:pt x="909" y="1945"/>
                </a:lnTo>
                <a:lnTo>
                  <a:pt x="907" y="1946"/>
                </a:lnTo>
                <a:lnTo>
                  <a:pt x="907" y="1945"/>
                </a:lnTo>
                <a:lnTo>
                  <a:pt x="906" y="1945"/>
                </a:lnTo>
                <a:lnTo>
                  <a:pt x="907" y="1943"/>
                </a:lnTo>
                <a:lnTo>
                  <a:pt x="909" y="1943"/>
                </a:lnTo>
                <a:lnTo>
                  <a:pt x="909" y="1942"/>
                </a:lnTo>
                <a:lnTo>
                  <a:pt x="908" y="1942"/>
                </a:lnTo>
                <a:lnTo>
                  <a:pt x="910" y="1941"/>
                </a:lnTo>
                <a:lnTo>
                  <a:pt x="910" y="1940"/>
                </a:lnTo>
                <a:lnTo>
                  <a:pt x="908" y="1941"/>
                </a:lnTo>
                <a:lnTo>
                  <a:pt x="908" y="1940"/>
                </a:lnTo>
                <a:lnTo>
                  <a:pt x="907" y="1940"/>
                </a:lnTo>
                <a:lnTo>
                  <a:pt x="908" y="1940"/>
                </a:lnTo>
                <a:lnTo>
                  <a:pt x="907" y="1940"/>
                </a:lnTo>
                <a:lnTo>
                  <a:pt x="907" y="1939"/>
                </a:lnTo>
                <a:lnTo>
                  <a:pt x="907" y="1938"/>
                </a:lnTo>
                <a:lnTo>
                  <a:pt x="908" y="1938"/>
                </a:lnTo>
                <a:lnTo>
                  <a:pt x="907" y="1937"/>
                </a:lnTo>
                <a:lnTo>
                  <a:pt x="906" y="1937"/>
                </a:lnTo>
                <a:lnTo>
                  <a:pt x="905" y="1937"/>
                </a:lnTo>
                <a:lnTo>
                  <a:pt x="904" y="1937"/>
                </a:lnTo>
                <a:lnTo>
                  <a:pt x="901" y="1938"/>
                </a:lnTo>
                <a:lnTo>
                  <a:pt x="900" y="1938"/>
                </a:lnTo>
                <a:lnTo>
                  <a:pt x="901" y="1938"/>
                </a:lnTo>
                <a:lnTo>
                  <a:pt x="901" y="1939"/>
                </a:lnTo>
                <a:lnTo>
                  <a:pt x="900" y="1938"/>
                </a:lnTo>
                <a:lnTo>
                  <a:pt x="899" y="1937"/>
                </a:lnTo>
                <a:lnTo>
                  <a:pt x="898" y="1937"/>
                </a:lnTo>
                <a:lnTo>
                  <a:pt x="897" y="1937"/>
                </a:lnTo>
                <a:lnTo>
                  <a:pt x="898" y="1935"/>
                </a:lnTo>
                <a:lnTo>
                  <a:pt x="899" y="1934"/>
                </a:lnTo>
                <a:lnTo>
                  <a:pt x="898" y="1934"/>
                </a:lnTo>
                <a:lnTo>
                  <a:pt x="897" y="1933"/>
                </a:lnTo>
                <a:lnTo>
                  <a:pt x="896" y="1934"/>
                </a:lnTo>
                <a:lnTo>
                  <a:pt x="893" y="1937"/>
                </a:lnTo>
                <a:lnTo>
                  <a:pt x="895" y="1935"/>
                </a:lnTo>
                <a:lnTo>
                  <a:pt x="896" y="1933"/>
                </a:lnTo>
                <a:lnTo>
                  <a:pt x="897" y="1933"/>
                </a:lnTo>
                <a:lnTo>
                  <a:pt x="897" y="1932"/>
                </a:lnTo>
                <a:lnTo>
                  <a:pt x="896" y="1931"/>
                </a:lnTo>
                <a:lnTo>
                  <a:pt x="895" y="1932"/>
                </a:lnTo>
                <a:lnTo>
                  <a:pt x="893" y="1932"/>
                </a:lnTo>
                <a:lnTo>
                  <a:pt x="893" y="1933"/>
                </a:lnTo>
                <a:lnTo>
                  <a:pt x="892" y="1934"/>
                </a:lnTo>
                <a:lnTo>
                  <a:pt x="895" y="1931"/>
                </a:lnTo>
                <a:lnTo>
                  <a:pt x="891" y="1930"/>
                </a:lnTo>
                <a:lnTo>
                  <a:pt x="890" y="1931"/>
                </a:lnTo>
                <a:lnTo>
                  <a:pt x="891" y="1930"/>
                </a:lnTo>
                <a:lnTo>
                  <a:pt x="890" y="1929"/>
                </a:lnTo>
                <a:lnTo>
                  <a:pt x="889" y="1929"/>
                </a:lnTo>
                <a:lnTo>
                  <a:pt x="889" y="1928"/>
                </a:lnTo>
                <a:lnTo>
                  <a:pt x="888" y="1928"/>
                </a:lnTo>
                <a:lnTo>
                  <a:pt x="887" y="1928"/>
                </a:lnTo>
                <a:lnTo>
                  <a:pt x="887" y="1926"/>
                </a:lnTo>
                <a:lnTo>
                  <a:pt x="887" y="1928"/>
                </a:lnTo>
                <a:lnTo>
                  <a:pt x="886" y="1928"/>
                </a:lnTo>
                <a:lnTo>
                  <a:pt x="887" y="1926"/>
                </a:lnTo>
                <a:lnTo>
                  <a:pt x="884" y="1929"/>
                </a:lnTo>
                <a:lnTo>
                  <a:pt x="887" y="1926"/>
                </a:lnTo>
                <a:lnTo>
                  <a:pt x="886" y="1925"/>
                </a:lnTo>
                <a:lnTo>
                  <a:pt x="884" y="1925"/>
                </a:lnTo>
                <a:lnTo>
                  <a:pt x="886" y="1925"/>
                </a:lnTo>
                <a:lnTo>
                  <a:pt x="884" y="1924"/>
                </a:lnTo>
                <a:lnTo>
                  <a:pt x="883" y="1924"/>
                </a:lnTo>
                <a:lnTo>
                  <a:pt x="883" y="1925"/>
                </a:lnTo>
                <a:lnTo>
                  <a:pt x="881" y="1926"/>
                </a:lnTo>
                <a:lnTo>
                  <a:pt x="881" y="1928"/>
                </a:lnTo>
                <a:lnTo>
                  <a:pt x="881" y="1926"/>
                </a:lnTo>
                <a:lnTo>
                  <a:pt x="882" y="1924"/>
                </a:lnTo>
                <a:lnTo>
                  <a:pt x="883" y="1924"/>
                </a:lnTo>
                <a:lnTo>
                  <a:pt x="883" y="1923"/>
                </a:lnTo>
                <a:lnTo>
                  <a:pt x="882" y="1923"/>
                </a:lnTo>
                <a:lnTo>
                  <a:pt x="882" y="1922"/>
                </a:lnTo>
                <a:lnTo>
                  <a:pt x="881" y="1922"/>
                </a:lnTo>
                <a:lnTo>
                  <a:pt x="881" y="1921"/>
                </a:lnTo>
                <a:lnTo>
                  <a:pt x="877" y="1922"/>
                </a:lnTo>
                <a:lnTo>
                  <a:pt x="875" y="1923"/>
                </a:lnTo>
                <a:lnTo>
                  <a:pt x="875" y="1922"/>
                </a:lnTo>
                <a:lnTo>
                  <a:pt x="872" y="1920"/>
                </a:lnTo>
                <a:lnTo>
                  <a:pt x="867" y="1916"/>
                </a:lnTo>
                <a:lnTo>
                  <a:pt x="863" y="1912"/>
                </a:lnTo>
                <a:lnTo>
                  <a:pt x="869" y="1909"/>
                </a:lnTo>
                <a:lnTo>
                  <a:pt x="870" y="1909"/>
                </a:lnTo>
                <a:lnTo>
                  <a:pt x="869" y="1909"/>
                </a:lnTo>
                <a:lnTo>
                  <a:pt x="869" y="1908"/>
                </a:lnTo>
                <a:lnTo>
                  <a:pt x="867" y="1907"/>
                </a:lnTo>
                <a:lnTo>
                  <a:pt x="867" y="1908"/>
                </a:lnTo>
                <a:lnTo>
                  <a:pt x="864" y="1909"/>
                </a:lnTo>
                <a:lnTo>
                  <a:pt x="867" y="1908"/>
                </a:lnTo>
                <a:lnTo>
                  <a:pt x="866" y="1907"/>
                </a:lnTo>
                <a:lnTo>
                  <a:pt x="864" y="1908"/>
                </a:lnTo>
                <a:lnTo>
                  <a:pt x="866" y="1907"/>
                </a:lnTo>
                <a:lnTo>
                  <a:pt x="866" y="1906"/>
                </a:lnTo>
                <a:lnTo>
                  <a:pt x="865" y="1906"/>
                </a:lnTo>
                <a:lnTo>
                  <a:pt x="865" y="1907"/>
                </a:lnTo>
                <a:lnTo>
                  <a:pt x="864" y="1906"/>
                </a:lnTo>
                <a:lnTo>
                  <a:pt x="863" y="1907"/>
                </a:lnTo>
                <a:lnTo>
                  <a:pt x="863" y="1908"/>
                </a:lnTo>
                <a:lnTo>
                  <a:pt x="863" y="1907"/>
                </a:lnTo>
                <a:lnTo>
                  <a:pt x="864" y="1906"/>
                </a:lnTo>
                <a:lnTo>
                  <a:pt x="864" y="1905"/>
                </a:lnTo>
                <a:lnTo>
                  <a:pt x="862" y="1906"/>
                </a:lnTo>
                <a:lnTo>
                  <a:pt x="863" y="1905"/>
                </a:lnTo>
                <a:lnTo>
                  <a:pt x="862" y="1904"/>
                </a:lnTo>
                <a:lnTo>
                  <a:pt x="860" y="1901"/>
                </a:lnTo>
                <a:lnTo>
                  <a:pt x="861" y="1901"/>
                </a:lnTo>
                <a:lnTo>
                  <a:pt x="860" y="1901"/>
                </a:lnTo>
                <a:lnTo>
                  <a:pt x="858" y="1903"/>
                </a:lnTo>
                <a:lnTo>
                  <a:pt x="860" y="1903"/>
                </a:lnTo>
                <a:lnTo>
                  <a:pt x="858" y="1904"/>
                </a:lnTo>
                <a:lnTo>
                  <a:pt x="860" y="1905"/>
                </a:lnTo>
                <a:lnTo>
                  <a:pt x="857" y="1908"/>
                </a:lnTo>
                <a:lnTo>
                  <a:pt x="855" y="1906"/>
                </a:lnTo>
                <a:lnTo>
                  <a:pt x="852" y="1904"/>
                </a:lnTo>
                <a:lnTo>
                  <a:pt x="852" y="1903"/>
                </a:lnTo>
                <a:lnTo>
                  <a:pt x="853" y="1901"/>
                </a:lnTo>
                <a:lnTo>
                  <a:pt x="854" y="1903"/>
                </a:lnTo>
                <a:lnTo>
                  <a:pt x="855" y="1904"/>
                </a:lnTo>
                <a:lnTo>
                  <a:pt x="857" y="1899"/>
                </a:lnTo>
                <a:lnTo>
                  <a:pt x="856" y="1898"/>
                </a:lnTo>
                <a:lnTo>
                  <a:pt x="853" y="1896"/>
                </a:lnTo>
                <a:lnTo>
                  <a:pt x="851" y="1893"/>
                </a:lnTo>
                <a:lnTo>
                  <a:pt x="849" y="1893"/>
                </a:lnTo>
                <a:lnTo>
                  <a:pt x="847" y="1893"/>
                </a:lnTo>
                <a:lnTo>
                  <a:pt x="847" y="1895"/>
                </a:lnTo>
                <a:lnTo>
                  <a:pt x="847" y="1896"/>
                </a:lnTo>
                <a:lnTo>
                  <a:pt x="846" y="1895"/>
                </a:lnTo>
                <a:lnTo>
                  <a:pt x="845" y="1896"/>
                </a:lnTo>
                <a:lnTo>
                  <a:pt x="844" y="1897"/>
                </a:lnTo>
                <a:lnTo>
                  <a:pt x="844" y="1896"/>
                </a:lnTo>
                <a:lnTo>
                  <a:pt x="844" y="1895"/>
                </a:lnTo>
                <a:lnTo>
                  <a:pt x="844" y="1893"/>
                </a:lnTo>
                <a:lnTo>
                  <a:pt x="843" y="1893"/>
                </a:lnTo>
                <a:lnTo>
                  <a:pt x="841" y="1893"/>
                </a:lnTo>
                <a:lnTo>
                  <a:pt x="841" y="1892"/>
                </a:lnTo>
                <a:lnTo>
                  <a:pt x="841" y="1891"/>
                </a:lnTo>
                <a:lnTo>
                  <a:pt x="839" y="1888"/>
                </a:lnTo>
                <a:lnTo>
                  <a:pt x="838" y="1888"/>
                </a:lnTo>
                <a:lnTo>
                  <a:pt x="839" y="1887"/>
                </a:lnTo>
                <a:lnTo>
                  <a:pt x="839" y="1886"/>
                </a:lnTo>
                <a:lnTo>
                  <a:pt x="837" y="1887"/>
                </a:lnTo>
                <a:lnTo>
                  <a:pt x="837" y="1886"/>
                </a:lnTo>
                <a:lnTo>
                  <a:pt x="838" y="1886"/>
                </a:lnTo>
                <a:lnTo>
                  <a:pt x="839" y="1886"/>
                </a:lnTo>
                <a:lnTo>
                  <a:pt x="838" y="1884"/>
                </a:lnTo>
                <a:lnTo>
                  <a:pt x="836" y="1886"/>
                </a:lnTo>
                <a:lnTo>
                  <a:pt x="836" y="1887"/>
                </a:lnTo>
                <a:lnTo>
                  <a:pt x="835" y="1887"/>
                </a:lnTo>
                <a:lnTo>
                  <a:pt x="837" y="1890"/>
                </a:lnTo>
                <a:lnTo>
                  <a:pt x="836" y="1890"/>
                </a:lnTo>
                <a:lnTo>
                  <a:pt x="834" y="1887"/>
                </a:lnTo>
                <a:lnTo>
                  <a:pt x="834" y="1888"/>
                </a:lnTo>
                <a:lnTo>
                  <a:pt x="834" y="1887"/>
                </a:lnTo>
                <a:lnTo>
                  <a:pt x="835" y="1887"/>
                </a:lnTo>
                <a:lnTo>
                  <a:pt x="834" y="1884"/>
                </a:lnTo>
                <a:lnTo>
                  <a:pt x="834" y="1883"/>
                </a:lnTo>
                <a:lnTo>
                  <a:pt x="835" y="1883"/>
                </a:lnTo>
                <a:lnTo>
                  <a:pt x="836" y="1882"/>
                </a:lnTo>
                <a:lnTo>
                  <a:pt x="836" y="1883"/>
                </a:lnTo>
                <a:lnTo>
                  <a:pt x="837" y="1883"/>
                </a:lnTo>
                <a:lnTo>
                  <a:pt x="838" y="1884"/>
                </a:lnTo>
                <a:lnTo>
                  <a:pt x="838" y="1882"/>
                </a:lnTo>
                <a:lnTo>
                  <a:pt x="838" y="1881"/>
                </a:lnTo>
                <a:lnTo>
                  <a:pt x="835" y="1881"/>
                </a:lnTo>
                <a:lnTo>
                  <a:pt x="832" y="1881"/>
                </a:lnTo>
                <a:lnTo>
                  <a:pt x="832" y="1879"/>
                </a:lnTo>
                <a:lnTo>
                  <a:pt x="836" y="1879"/>
                </a:lnTo>
                <a:lnTo>
                  <a:pt x="838" y="1879"/>
                </a:lnTo>
                <a:lnTo>
                  <a:pt x="838" y="1878"/>
                </a:lnTo>
                <a:lnTo>
                  <a:pt x="837" y="1878"/>
                </a:lnTo>
                <a:lnTo>
                  <a:pt x="836" y="1878"/>
                </a:lnTo>
                <a:lnTo>
                  <a:pt x="832" y="1878"/>
                </a:lnTo>
                <a:lnTo>
                  <a:pt x="832" y="1876"/>
                </a:lnTo>
                <a:lnTo>
                  <a:pt x="834" y="1876"/>
                </a:lnTo>
                <a:lnTo>
                  <a:pt x="835" y="1876"/>
                </a:lnTo>
                <a:lnTo>
                  <a:pt x="837" y="1876"/>
                </a:lnTo>
                <a:lnTo>
                  <a:pt x="838" y="1876"/>
                </a:lnTo>
                <a:lnTo>
                  <a:pt x="838" y="1875"/>
                </a:lnTo>
                <a:lnTo>
                  <a:pt x="837" y="1875"/>
                </a:lnTo>
                <a:lnTo>
                  <a:pt x="838" y="1875"/>
                </a:lnTo>
                <a:lnTo>
                  <a:pt x="838" y="1874"/>
                </a:lnTo>
                <a:lnTo>
                  <a:pt x="837" y="1874"/>
                </a:lnTo>
                <a:lnTo>
                  <a:pt x="835" y="1874"/>
                </a:lnTo>
                <a:lnTo>
                  <a:pt x="834" y="1874"/>
                </a:lnTo>
                <a:lnTo>
                  <a:pt x="832" y="1874"/>
                </a:lnTo>
                <a:lnTo>
                  <a:pt x="832" y="1872"/>
                </a:lnTo>
                <a:lnTo>
                  <a:pt x="832" y="1871"/>
                </a:lnTo>
                <a:lnTo>
                  <a:pt x="837" y="1871"/>
                </a:lnTo>
                <a:lnTo>
                  <a:pt x="838" y="1871"/>
                </a:lnTo>
                <a:lnTo>
                  <a:pt x="838" y="1870"/>
                </a:lnTo>
                <a:lnTo>
                  <a:pt x="838" y="1868"/>
                </a:lnTo>
                <a:lnTo>
                  <a:pt x="838" y="1867"/>
                </a:lnTo>
                <a:lnTo>
                  <a:pt x="838" y="1866"/>
                </a:lnTo>
                <a:lnTo>
                  <a:pt x="838" y="1862"/>
                </a:lnTo>
                <a:lnTo>
                  <a:pt x="838" y="1859"/>
                </a:lnTo>
                <a:lnTo>
                  <a:pt x="838" y="1857"/>
                </a:lnTo>
                <a:lnTo>
                  <a:pt x="838" y="1856"/>
                </a:lnTo>
                <a:lnTo>
                  <a:pt x="838" y="1855"/>
                </a:lnTo>
                <a:lnTo>
                  <a:pt x="837" y="1854"/>
                </a:lnTo>
                <a:lnTo>
                  <a:pt x="837" y="1853"/>
                </a:lnTo>
                <a:lnTo>
                  <a:pt x="836" y="1853"/>
                </a:lnTo>
                <a:lnTo>
                  <a:pt x="836" y="1851"/>
                </a:lnTo>
                <a:lnTo>
                  <a:pt x="835" y="1851"/>
                </a:lnTo>
                <a:lnTo>
                  <a:pt x="835" y="1850"/>
                </a:lnTo>
                <a:lnTo>
                  <a:pt x="834" y="1850"/>
                </a:lnTo>
                <a:lnTo>
                  <a:pt x="832" y="1849"/>
                </a:lnTo>
                <a:lnTo>
                  <a:pt x="831" y="1849"/>
                </a:lnTo>
                <a:lnTo>
                  <a:pt x="830" y="1849"/>
                </a:lnTo>
                <a:lnTo>
                  <a:pt x="829" y="1849"/>
                </a:lnTo>
                <a:lnTo>
                  <a:pt x="828" y="1849"/>
                </a:lnTo>
                <a:lnTo>
                  <a:pt x="827" y="1849"/>
                </a:lnTo>
                <a:lnTo>
                  <a:pt x="826" y="1849"/>
                </a:lnTo>
                <a:lnTo>
                  <a:pt x="826" y="1850"/>
                </a:lnTo>
                <a:lnTo>
                  <a:pt x="826" y="1851"/>
                </a:lnTo>
                <a:lnTo>
                  <a:pt x="824" y="1854"/>
                </a:lnTo>
                <a:lnTo>
                  <a:pt x="823" y="1854"/>
                </a:lnTo>
                <a:lnTo>
                  <a:pt x="822" y="1853"/>
                </a:lnTo>
                <a:lnTo>
                  <a:pt x="815" y="1851"/>
                </a:lnTo>
                <a:lnTo>
                  <a:pt x="815" y="1850"/>
                </a:lnTo>
                <a:lnTo>
                  <a:pt x="815" y="1849"/>
                </a:lnTo>
                <a:lnTo>
                  <a:pt x="817" y="1848"/>
                </a:lnTo>
                <a:lnTo>
                  <a:pt x="817" y="1847"/>
                </a:lnTo>
                <a:lnTo>
                  <a:pt x="815" y="1847"/>
                </a:lnTo>
                <a:lnTo>
                  <a:pt x="814" y="1847"/>
                </a:lnTo>
                <a:lnTo>
                  <a:pt x="813" y="1847"/>
                </a:lnTo>
                <a:lnTo>
                  <a:pt x="812" y="1847"/>
                </a:lnTo>
                <a:lnTo>
                  <a:pt x="812" y="1848"/>
                </a:lnTo>
                <a:lnTo>
                  <a:pt x="811" y="1848"/>
                </a:lnTo>
                <a:lnTo>
                  <a:pt x="810" y="1849"/>
                </a:lnTo>
                <a:lnTo>
                  <a:pt x="809" y="1849"/>
                </a:lnTo>
                <a:lnTo>
                  <a:pt x="809" y="1850"/>
                </a:lnTo>
                <a:lnTo>
                  <a:pt x="808" y="1850"/>
                </a:lnTo>
                <a:lnTo>
                  <a:pt x="808" y="1849"/>
                </a:lnTo>
                <a:lnTo>
                  <a:pt x="806" y="1849"/>
                </a:lnTo>
                <a:lnTo>
                  <a:pt x="798" y="1849"/>
                </a:lnTo>
                <a:lnTo>
                  <a:pt x="795" y="1848"/>
                </a:lnTo>
                <a:lnTo>
                  <a:pt x="795" y="1849"/>
                </a:lnTo>
                <a:lnTo>
                  <a:pt x="794" y="1850"/>
                </a:lnTo>
                <a:lnTo>
                  <a:pt x="794" y="1851"/>
                </a:lnTo>
                <a:lnTo>
                  <a:pt x="795" y="1851"/>
                </a:lnTo>
                <a:lnTo>
                  <a:pt x="795" y="1853"/>
                </a:lnTo>
                <a:lnTo>
                  <a:pt x="796" y="1853"/>
                </a:lnTo>
                <a:lnTo>
                  <a:pt x="797" y="1853"/>
                </a:lnTo>
                <a:lnTo>
                  <a:pt x="798" y="1853"/>
                </a:lnTo>
                <a:lnTo>
                  <a:pt x="801" y="1854"/>
                </a:lnTo>
                <a:lnTo>
                  <a:pt x="804" y="1854"/>
                </a:lnTo>
                <a:lnTo>
                  <a:pt x="805" y="1854"/>
                </a:lnTo>
                <a:lnTo>
                  <a:pt x="806" y="1854"/>
                </a:lnTo>
                <a:lnTo>
                  <a:pt x="806" y="1855"/>
                </a:lnTo>
                <a:lnTo>
                  <a:pt x="808" y="1855"/>
                </a:lnTo>
                <a:lnTo>
                  <a:pt x="809" y="1855"/>
                </a:lnTo>
                <a:lnTo>
                  <a:pt x="810" y="1855"/>
                </a:lnTo>
                <a:lnTo>
                  <a:pt x="810" y="1856"/>
                </a:lnTo>
                <a:lnTo>
                  <a:pt x="810" y="1857"/>
                </a:lnTo>
                <a:lnTo>
                  <a:pt x="809" y="1857"/>
                </a:lnTo>
                <a:lnTo>
                  <a:pt x="808" y="1857"/>
                </a:lnTo>
                <a:lnTo>
                  <a:pt x="806" y="1857"/>
                </a:lnTo>
                <a:lnTo>
                  <a:pt x="805" y="1856"/>
                </a:lnTo>
                <a:lnTo>
                  <a:pt x="803" y="1856"/>
                </a:lnTo>
                <a:lnTo>
                  <a:pt x="798" y="1856"/>
                </a:lnTo>
                <a:lnTo>
                  <a:pt x="796" y="1856"/>
                </a:lnTo>
                <a:lnTo>
                  <a:pt x="792" y="1855"/>
                </a:lnTo>
                <a:lnTo>
                  <a:pt x="787" y="1855"/>
                </a:lnTo>
                <a:lnTo>
                  <a:pt x="785" y="1855"/>
                </a:lnTo>
                <a:lnTo>
                  <a:pt x="779" y="1855"/>
                </a:lnTo>
                <a:lnTo>
                  <a:pt x="777" y="1855"/>
                </a:lnTo>
                <a:lnTo>
                  <a:pt x="772" y="1855"/>
                </a:lnTo>
                <a:lnTo>
                  <a:pt x="771" y="1855"/>
                </a:lnTo>
                <a:lnTo>
                  <a:pt x="769" y="1856"/>
                </a:lnTo>
                <a:lnTo>
                  <a:pt x="767" y="1856"/>
                </a:lnTo>
                <a:lnTo>
                  <a:pt x="763" y="1857"/>
                </a:lnTo>
                <a:lnTo>
                  <a:pt x="762" y="1857"/>
                </a:lnTo>
                <a:lnTo>
                  <a:pt x="760" y="1857"/>
                </a:lnTo>
                <a:lnTo>
                  <a:pt x="759" y="1857"/>
                </a:lnTo>
                <a:lnTo>
                  <a:pt x="758" y="1857"/>
                </a:lnTo>
                <a:lnTo>
                  <a:pt x="758" y="1856"/>
                </a:lnTo>
                <a:lnTo>
                  <a:pt x="757" y="1856"/>
                </a:lnTo>
                <a:lnTo>
                  <a:pt x="754" y="1855"/>
                </a:lnTo>
                <a:lnTo>
                  <a:pt x="753" y="1855"/>
                </a:lnTo>
                <a:lnTo>
                  <a:pt x="752" y="1856"/>
                </a:lnTo>
                <a:lnTo>
                  <a:pt x="752" y="1857"/>
                </a:lnTo>
                <a:lnTo>
                  <a:pt x="752" y="1858"/>
                </a:lnTo>
                <a:lnTo>
                  <a:pt x="752" y="1859"/>
                </a:lnTo>
                <a:lnTo>
                  <a:pt x="751" y="1861"/>
                </a:lnTo>
                <a:lnTo>
                  <a:pt x="751" y="1862"/>
                </a:lnTo>
                <a:lnTo>
                  <a:pt x="750" y="1862"/>
                </a:lnTo>
                <a:lnTo>
                  <a:pt x="749" y="1862"/>
                </a:lnTo>
                <a:lnTo>
                  <a:pt x="748" y="1862"/>
                </a:lnTo>
                <a:lnTo>
                  <a:pt x="748" y="1861"/>
                </a:lnTo>
                <a:lnTo>
                  <a:pt x="746" y="1861"/>
                </a:lnTo>
                <a:lnTo>
                  <a:pt x="745" y="1859"/>
                </a:lnTo>
                <a:lnTo>
                  <a:pt x="744" y="1859"/>
                </a:lnTo>
                <a:lnTo>
                  <a:pt x="743" y="1858"/>
                </a:lnTo>
                <a:lnTo>
                  <a:pt x="741" y="1857"/>
                </a:lnTo>
                <a:lnTo>
                  <a:pt x="740" y="1856"/>
                </a:lnTo>
                <a:lnTo>
                  <a:pt x="739" y="1856"/>
                </a:lnTo>
                <a:lnTo>
                  <a:pt x="737" y="1856"/>
                </a:lnTo>
                <a:lnTo>
                  <a:pt x="737" y="1855"/>
                </a:lnTo>
                <a:lnTo>
                  <a:pt x="736" y="1855"/>
                </a:lnTo>
                <a:lnTo>
                  <a:pt x="735" y="1855"/>
                </a:lnTo>
                <a:lnTo>
                  <a:pt x="734" y="1855"/>
                </a:lnTo>
                <a:lnTo>
                  <a:pt x="733" y="1855"/>
                </a:lnTo>
                <a:lnTo>
                  <a:pt x="733" y="1856"/>
                </a:lnTo>
                <a:lnTo>
                  <a:pt x="732" y="1856"/>
                </a:lnTo>
                <a:lnTo>
                  <a:pt x="732" y="1857"/>
                </a:lnTo>
                <a:lnTo>
                  <a:pt x="731" y="1857"/>
                </a:lnTo>
                <a:lnTo>
                  <a:pt x="731" y="1858"/>
                </a:lnTo>
                <a:lnTo>
                  <a:pt x="731" y="1859"/>
                </a:lnTo>
                <a:lnTo>
                  <a:pt x="731" y="1861"/>
                </a:lnTo>
                <a:lnTo>
                  <a:pt x="731" y="1862"/>
                </a:lnTo>
                <a:lnTo>
                  <a:pt x="731" y="1863"/>
                </a:lnTo>
                <a:lnTo>
                  <a:pt x="731" y="1864"/>
                </a:lnTo>
                <a:lnTo>
                  <a:pt x="732" y="1864"/>
                </a:lnTo>
                <a:lnTo>
                  <a:pt x="733" y="1865"/>
                </a:lnTo>
                <a:lnTo>
                  <a:pt x="735" y="1866"/>
                </a:lnTo>
                <a:lnTo>
                  <a:pt x="735" y="1867"/>
                </a:lnTo>
                <a:lnTo>
                  <a:pt x="736" y="1867"/>
                </a:lnTo>
                <a:lnTo>
                  <a:pt x="737" y="1868"/>
                </a:lnTo>
                <a:lnTo>
                  <a:pt x="740" y="1870"/>
                </a:lnTo>
                <a:lnTo>
                  <a:pt x="741" y="1871"/>
                </a:lnTo>
                <a:lnTo>
                  <a:pt x="742" y="1871"/>
                </a:lnTo>
                <a:lnTo>
                  <a:pt x="742" y="1870"/>
                </a:lnTo>
                <a:lnTo>
                  <a:pt x="743" y="1868"/>
                </a:lnTo>
                <a:lnTo>
                  <a:pt x="743" y="1867"/>
                </a:lnTo>
                <a:lnTo>
                  <a:pt x="744" y="1867"/>
                </a:lnTo>
                <a:lnTo>
                  <a:pt x="745" y="1867"/>
                </a:lnTo>
                <a:lnTo>
                  <a:pt x="745" y="1868"/>
                </a:lnTo>
                <a:lnTo>
                  <a:pt x="745" y="1870"/>
                </a:lnTo>
                <a:lnTo>
                  <a:pt x="745" y="1871"/>
                </a:lnTo>
                <a:lnTo>
                  <a:pt x="745" y="1872"/>
                </a:lnTo>
                <a:lnTo>
                  <a:pt x="744" y="1873"/>
                </a:lnTo>
                <a:lnTo>
                  <a:pt x="743" y="1874"/>
                </a:lnTo>
                <a:lnTo>
                  <a:pt x="741" y="1876"/>
                </a:lnTo>
                <a:lnTo>
                  <a:pt x="741" y="1878"/>
                </a:lnTo>
                <a:lnTo>
                  <a:pt x="740" y="1876"/>
                </a:lnTo>
                <a:lnTo>
                  <a:pt x="739" y="1878"/>
                </a:lnTo>
                <a:lnTo>
                  <a:pt x="739" y="1879"/>
                </a:lnTo>
                <a:lnTo>
                  <a:pt x="737" y="1879"/>
                </a:lnTo>
                <a:lnTo>
                  <a:pt x="736" y="1880"/>
                </a:lnTo>
                <a:lnTo>
                  <a:pt x="735" y="1881"/>
                </a:lnTo>
                <a:lnTo>
                  <a:pt x="733" y="1882"/>
                </a:lnTo>
                <a:lnTo>
                  <a:pt x="732" y="1883"/>
                </a:lnTo>
                <a:lnTo>
                  <a:pt x="729" y="1886"/>
                </a:lnTo>
                <a:lnTo>
                  <a:pt x="728" y="1887"/>
                </a:lnTo>
                <a:lnTo>
                  <a:pt x="727" y="1889"/>
                </a:lnTo>
                <a:lnTo>
                  <a:pt x="725" y="1891"/>
                </a:lnTo>
                <a:lnTo>
                  <a:pt x="724" y="1892"/>
                </a:lnTo>
                <a:lnTo>
                  <a:pt x="723" y="1893"/>
                </a:lnTo>
                <a:lnTo>
                  <a:pt x="722" y="1895"/>
                </a:lnTo>
                <a:lnTo>
                  <a:pt x="720" y="1895"/>
                </a:lnTo>
                <a:lnTo>
                  <a:pt x="718" y="1895"/>
                </a:lnTo>
                <a:lnTo>
                  <a:pt x="717" y="1895"/>
                </a:lnTo>
                <a:lnTo>
                  <a:pt x="716" y="1895"/>
                </a:lnTo>
                <a:lnTo>
                  <a:pt x="716" y="1893"/>
                </a:lnTo>
                <a:lnTo>
                  <a:pt x="717" y="1893"/>
                </a:lnTo>
                <a:lnTo>
                  <a:pt x="717" y="1892"/>
                </a:lnTo>
                <a:lnTo>
                  <a:pt x="718" y="1892"/>
                </a:lnTo>
                <a:lnTo>
                  <a:pt x="719" y="1892"/>
                </a:lnTo>
                <a:lnTo>
                  <a:pt x="720" y="1891"/>
                </a:lnTo>
                <a:lnTo>
                  <a:pt x="722" y="1891"/>
                </a:lnTo>
                <a:lnTo>
                  <a:pt x="724" y="1889"/>
                </a:lnTo>
                <a:lnTo>
                  <a:pt x="725" y="1887"/>
                </a:lnTo>
                <a:lnTo>
                  <a:pt x="727" y="1886"/>
                </a:lnTo>
                <a:lnTo>
                  <a:pt x="727" y="1884"/>
                </a:lnTo>
                <a:lnTo>
                  <a:pt x="728" y="1883"/>
                </a:lnTo>
                <a:lnTo>
                  <a:pt x="732" y="1880"/>
                </a:lnTo>
                <a:lnTo>
                  <a:pt x="733" y="1879"/>
                </a:lnTo>
                <a:lnTo>
                  <a:pt x="735" y="1878"/>
                </a:lnTo>
                <a:lnTo>
                  <a:pt x="737" y="1875"/>
                </a:lnTo>
                <a:lnTo>
                  <a:pt x="737" y="1874"/>
                </a:lnTo>
                <a:lnTo>
                  <a:pt x="736" y="1871"/>
                </a:lnTo>
                <a:lnTo>
                  <a:pt x="736" y="1870"/>
                </a:lnTo>
                <a:lnTo>
                  <a:pt x="734" y="1868"/>
                </a:lnTo>
                <a:lnTo>
                  <a:pt x="732" y="1866"/>
                </a:lnTo>
                <a:lnTo>
                  <a:pt x="731" y="1866"/>
                </a:lnTo>
                <a:lnTo>
                  <a:pt x="728" y="1871"/>
                </a:lnTo>
                <a:lnTo>
                  <a:pt x="727" y="1872"/>
                </a:lnTo>
                <a:lnTo>
                  <a:pt x="727" y="1871"/>
                </a:lnTo>
                <a:lnTo>
                  <a:pt x="725" y="1870"/>
                </a:lnTo>
                <a:lnTo>
                  <a:pt x="724" y="1870"/>
                </a:lnTo>
                <a:lnTo>
                  <a:pt x="723" y="1870"/>
                </a:lnTo>
                <a:lnTo>
                  <a:pt x="720" y="1871"/>
                </a:lnTo>
                <a:lnTo>
                  <a:pt x="719" y="1871"/>
                </a:lnTo>
                <a:lnTo>
                  <a:pt x="719" y="1872"/>
                </a:lnTo>
                <a:lnTo>
                  <a:pt x="718" y="1872"/>
                </a:lnTo>
                <a:lnTo>
                  <a:pt x="717" y="1872"/>
                </a:lnTo>
                <a:lnTo>
                  <a:pt x="717" y="1873"/>
                </a:lnTo>
                <a:lnTo>
                  <a:pt x="716" y="1875"/>
                </a:lnTo>
                <a:lnTo>
                  <a:pt x="715" y="1876"/>
                </a:lnTo>
                <a:lnTo>
                  <a:pt x="715" y="1879"/>
                </a:lnTo>
                <a:lnTo>
                  <a:pt x="714" y="1880"/>
                </a:lnTo>
                <a:lnTo>
                  <a:pt x="715" y="1880"/>
                </a:lnTo>
                <a:lnTo>
                  <a:pt x="715" y="1881"/>
                </a:lnTo>
                <a:lnTo>
                  <a:pt x="716" y="1881"/>
                </a:lnTo>
                <a:lnTo>
                  <a:pt x="717" y="1880"/>
                </a:lnTo>
                <a:lnTo>
                  <a:pt x="718" y="1879"/>
                </a:lnTo>
                <a:lnTo>
                  <a:pt x="719" y="1878"/>
                </a:lnTo>
                <a:lnTo>
                  <a:pt x="719" y="1879"/>
                </a:lnTo>
                <a:lnTo>
                  <a:pt x="718" y="1880"/>
                </a:lnTo>
                <a:lnTo>
                  <a:pt x="718" y="1881"/>
                </a:lnTo>
                <a:lnTo>
                  <a:pt x="717" y="1881"/>
                </a:lnTo>
                <a:lnTo>
                  <a:pt x="716" y="1881"/>
                </a:lnTo>
                <a:lnTo>
                  <a:pt x="716" y="1882"/>
                </a:lnTo>
                <a:lnTo>
                  <a:pt x="715" y="1882"/>
                </a:lnTo>
                <a:lnTo>
                  <a:pt x="715" y="1883"/>
                </a:lnTo>
                <a:lnTo>
                  <a:pt x="714" y="1884"/>
                </a:lnTo>
                <a:lnTo>
                  <a:pt x="714" y="1886"/>
                </a:lnTo>
                <a:lnTo>
                  <a:pt x="715" y="1888"/>
                </a:lnTo>
                <a:lnTo>
                  <a:pt x="713" y="1890"/>
                </a:lnTo>
                <a:lnTo>
                  <a:pt x="713" y="1891"/>
                </a:lnTo>
                <a:lnTo>
                  <a:pt x="713" y="1892"/>
                </a:lnTo>
                <a:lnTo>
                  <a:pt x="713" y="1893"/>
                </a:lnTo>
                <a:lnTo>
                  <a:pt x="713" y="1895"/>
                </a:lnTo>
                <a:lnTo>
                  <a:pt x="713" y="1896"/>
                </a:lnTo>
                <a:lnTo>
                  <a:pt x="713" y="1897"/>
                </a:lnTo>
                <a:lnTo>
                  <a:pt x="713" y="1898"/>
                </a:lnTo>
                <a:lnTo>
                  <a:pt x="714" y="1898"/>
                </a:lnTo>
                <a:lnTo>
                  <a:pt x="715" y="1899"/>
                </a:lnTo>
                <a:lnTo>
                  <a:pt x="714" y="1899"/>
                </a:lnTo>
                <a:lnTo>
                  <a:pt x="713" y="1898"/>
                </a:lnTo>
                <a:lnTo>
                  <a:pt x="713" y="1899"/>
                </a:lnTo>
                <a:lnTo>
                  <a:pt x="714" y="1900"/>
                </a:lnTo>
                <a:lnTo>
                  <a:pt x="713" y="1901"/>
                </a:lnTo>
                <a:lnTo>
                  <a:pt x="714" y="1901"/>
                </a:lnTo>
                <a:lnTo>
                  <a:pt x="714" y="1903"/>
                </a:lnTo>
                <a:lnTo>
                  <a:pt x="714" y="1904"/>
                </a:lnTo>
                <a:lnTo>
                  <a:pt x="714" y="1905"/>
                </a:lnTo>
                <a:lnTo>
                  <a:pt x="715" y="1905"/>
                </a:lnTo>
                <a:lnTo>
                  <a:pt x="716" y="1904"/>
                </a:lnTo>
                <a:lnTo>
                  <a:pt x="717" y="1907"/>
                </a:lnTo>
                <a:lnTo>
                  <a:pt x="716" y="1905"/>
                </a:lnTo>
                <a:lnTo>
                  <a:pt x="715" y="1905"/>
                </a:lnTo>
                <a:lnTo>
                  <a:pt x="716" y="1907"/>
                </a:lnTo>
                <a:lnTo>
                  <a:pt x="715" y="1905"/>
                </a:lnTo>
                <a:lnTo>
                  <a:pt x="715" y="1906"/>
                </a:lnTo>
                <a:lnTo>
                  <a:pt x="714" y="1905"/>
                </a:lnTo>
                <a:lnTo>
                  <a:pt x="713" y="1907"/>
                </a:lnTo>
                <a:lnTo>
                  <a:pt x="714" y="1908"/>
                </a:lnTo>
                <a:lnTo>
                  <a:pt x="713" y="1907"/>
                </a:lnTo>
                <a:lnTo>
                  <a:pt x="711" y="1908"/>
                </a:lnTo>
                <a:lnTo>
                  <a:pt x="711" y="1909"/>
                </a:lnTo>
                <a:lnTo>
                  <a:pt x="710" y="1909"/>
                </a:lnTo>
                <a:lnTo>
                  <a:pt x="710" y="1910"/>
                </a:lnTo>
                <a:lnTo>
                  <a:pt x="711" y="1912"/>
                </a:lnTo>
                <a:lnTo>
                  <a:pt x="713" y="1912"/>
                </a:lnTo>
                <a:lnTo>
                  <a:pt x="714" y="1910"/>
                </a:lnTo>
                <a:lnTo>
                  <a:pt x="713" y="1912"/>
                </a:lnTo>
                <a:lnTo>
                  <a:pt x="713" y="1913"/>
                </a:lnTo>
                <a:lnTo>
                  <a:pt x="711" y="1915"/>
                </a:lnTo>
                <a:lnTo>
                  <a:pt x="711" y="1916"/>
                </a:lnTo>
                <a:lnTo>
                  <a:pt x="713" y="1914"/>
                </a:lnTo>
                <a:lnTo>
                  <a:pt x="713" y="1913"/>
                </a:lnTo>
                <a:lnTo>
                  <a:pt x="710" y="1910"/>
                </a:lnTo>
                <a:lnTo>
                  <a:pt x="708" y="1915"/>
                </a:lnTo>
                <a:lnTo>
                  <a:pt x="708" y="1916"/>
                </a:lnTo>
                <a:lnTo>
                  <a:pt x="708" y="1917"/>
                </a:lnTo>
                <a:lnTo>
                  <a:pt x="708" y="1918"/>
                </a:lnTo>
                <a:lnTo>
                  <a:pt x="708" y="1920"/>
                </a:lnTo>
                <a:lnTo>
                  <a:pt x="707" y="1921"/>
                </a:lnTo>
                <a:lnTo>
                  <a:pt x="707" y="1922"/>
                </a:lnTo>
                <a:lnTo>
                  <a:pt x="707" y="1923"/>
                </a:lnTo>
                <a:lnTo>
                  <a:pt x="707" y="1924"/>
                </a:lnTo>
                <a:lnTo>
                  <a:pt x="707" y="1925"/>
                </a:lnTo>
                <a:lnTo>
                  <a:pt x="707" y="1926"/>
                </a:lnTo>
                <a:lnTo>
                  <a:pt x="707" y="1928"/>
                </a:lnTo>
                <a:lnTo>
                  <a:pt x="707" y="1929"/>
                </a:lnTo>
                <a:lnTo>
                  <a:pt x="707" y="1930"/>
                </a:lnTo>
                <a:lnTo>
                  <a:pt x="707" y="1932"/>
                </a:lnTo>
                <a:lnTo>
                  <a:pt x="707" y="1934"/>
                </a:lnTo>
                <a:lnTo>
                  <a:pt x="708" y="1935"/>
                </a:lnTo>
                <a:lnTo>
                  <a:pt x="708" y="1937"/>
                </a:lnTo>
                <a:lnTo>
                  <a:pt x="708" y="1938"/>
                </a:lnTo>
                <a:lnTo>
                  <a:pt x="709" y="1938"/>
                </a:lnTo>
                <a:lnTo>
                  <a:pt x="711" y="1937"/>
                </a:lnTo>
                <a:lnTo>
                  <a:pt x="709" y="1938"/>
                </a:lnTo>
                <a:lnTo>
                  <a:pt x="709" y="1939"/>
                </a:lnTo>
                <a:lnTo>
                  <a:pt x="709" y="1941"/>
                </a:lnTo>
                <a:lnTo>
                  <a:pt x="716" y="1938"/>
                </a:lnTo>
                <a:lnTo>
                  <a:pt x="710" y="1941"/>
                </a:lnTo>
                <a:lnTo>
                  <a:pt x="711" y="1945"/>
                </a:lnTo>
                <a:lnTo>
                  <a:pt x="718" y="1941"/>
                </a:lnTo>
                <a:lnTo>
                  <a:pt x="715" y="1943"/>
                </a:lnTo>
                <a:lnTo>
                  <a:pt x="716" y="1943"/>
                </a:lnTo>
                <a:lnTo>
                  <a:pt x="714" y="1945"/>
                </a:lnTo>
                <a:lnTo>
                  <a:pt x="714" y="1943"/>
                </a:lnTo>
                <a:lnTo>
                  <a:pt x="713" y="1945"/>
                </a:lnTo>
                <a:lnTo>
                  <a:pt x="714" y="1946"/>
                </a:lnTo>
                <a:lnTo>
                  <a:pt x="715" y="1947"/>
                </a:lnTo>
                <a:lnTo>
                  <a:pt x="715" y="1948"/>
                </a:lnTo>
                <a:lnTo>
                  <a:pt x="716" y="1948"/>
                </a:lnTo>
                <a:lnTo>
                  <a:pt x="717" y="1948"/>
                </a:lnTo>
                <a:lnTo>
                  <a:pt x="717" y="1947"/>
                </a:lnTo>
                <a:lnTo>
                  <a:pt x="718" y="1946"/>
                </a:lnTo>
                <a:lnTo>
                  <a:pt x="719" y="1946"/>
                </a:lnTo>
                <a:lnTo>
                  <a:pt x="720" y="1946"/>
                </a:lnTo>
                <a:lnTo>
                  <a:pt x="720" y="1947"/>
                </a:lnTo>
                <a:lnTo>
                  <a:pt x="719" y="1947"/>
                </a:lnTo>
                <a:lnTo>
                  <a:pt x="719" y="1948"/>
                </a:lnTo>
                <a:lnTo>
                  <a:pt x="717" y="1949"/>
                </a:lnTo>
                <a:lnTo>
                  <a:pt x="716" y="1950"/>
                </a:lnTo>
                <a:lnTo>
                  <a:pt x="714" y="1953"/>
                </a:lnTo>
                <a:lnTo>
                  <a:pt x="711" y="1954"/>
                </a:lnTo>
                <a:lnTo>
                  <a:pt x="711" y="1955"/>
                </a:lnTo>
                <a:lnTo>
                  <a:pt x="710" y="1956"/>
                </a:lnTo>
                <a:lnTo>
                  <a:pt x="710" y="1957"/>
                </a:lnTo>
                <a:lnTo>
                  <a:pt x="710" y="1958"/>
                </a:lnTo>
                <a:lnTo>
                  <a:pt x="709" y="1958"/>
                </a:lnTo>
                <a:lnTo>
                  <a:pt x="709" y="1959"/>
                </a:lnTo>
                <a:lnTo>
                  <a:pt x="710" y="1962"/>
                </a:lnTo>
                <a:lnTo>
                  <a:pt x="710" y="1963"/>
                </a:lnTo>
                <a:lnTo>
                  <a:pt x="710" y="1964"/>
                </a:lnTo>
                <a:lnTo>
                  <a:pt x="710" y="1965"/>
                </a:lnTo>
                <a:lnTo>
                  <a:pt x="710" y="1966"/>
                </a:lnTo>
                <a:lnTo>
                  <a:pt x="710" y="1967"/>
                </a:lnTo>
                <a:lnTo>
                  <a:pt x="711" y="1968"/>
                </a:lnTo>
                <a:lnTo>
                  <a:pt x="711" y="1971"/>
                </a:lnTo>
                <a:lnTo>
                  <a:pt x="713" y="1972"/>
                </a:lnTo>
                <a:lnTo>
                  <a:pt x="713" y="1973"/>
                </a:lnTo>
                <a:lnTo>
                  <a:pt x="713" y="1974"/>
                </a:lnTo>
                <a:lnTo>
                  <a:pt x="713" y="1975"/>
                </a:lnTo>
                <a:lnTo>
                  <a:pt x="713" y="1976"/>
                </a:lnTo>
                <a:lnTo>
                  <a:pt x="713" y="1977"/>
                </a:lnTo>
                <a:lnTo>
                  <a:pt x="714" y="1979"/>
                </a:lnTo>
                <a:lnTo>
                  <a:pt x="714" y="1980"/>
                </a:lnTo>
                <a:lnTo>
                  <a:pt x="714" y="1981"/>
                </a:lnTo>
                <a:lnTo>
                  <a:pt x="714" y="1982"/>
                </a:lnTo>
                <a:lnTo>
                  <a:pt x="714" y="1983"/>
                </a:lnTo>
                <a:lnTo>
                  <a:pt x="713" y="1983"/>
                </a:lnTo>
                <a:lnTo>
                  <a:pt x="711" y="1984"/>
                </a:lnTo>
                <a:lnTo>
                  <a:pt x="711" y="1985"/>
                </a:lnTo>
                <a:lnTo>
                  <a:pt x="711" y="1987"/>
                </a:lnTo>
                <a:lnTo>
                  <a:pt x="711" y="1988"/>
                </a:lnTo>
                <a:lnTo>
                  <a:pt x="713" y="1989"/>
                </a:lnTo>
                <a:lnTo>
                  <a:pt x="711" y="1989"/>
                </a:lnTo>
                <a:lnTo>
                  <a:pt x="711" y="1990"/>
                </a:lnTo>
                <a:lnTo>
                  <a:pt x="711" y="1991"/>
                </a:lnTo>
                <a:lnTo>
                  <a:pt x="710" y="1991"/>
                </a:lnTo>
                <a:lnTo>
                  <a:pt x="710" y="1992"/>
                </a:lnTo>
                <a:lnTo>
                  <a:pt x="709" y="1993"/>
                </a:lnTo>
                <a:lnTo>
                  <a:pt x="708" y="1995"/>
                </a:lnTo>
                <a:lnTo>
                  <a:pt x="707" y="1995"/>
                </a:lnTo>
                <a:lnTo>
                  <a:pt x="706" y="1995"/>
                </a:lnTo>
                <a:lnTo>
                  <a:pt x="706" y="1996"/>
                </a:lnTo>
                <a:lnTo>
                  <a:pt x="705" y="1996"/>
                </a:lnTo>
                <a:lnTo>
                  <a:pt x="703" y="1996"/>
                </a:lnTo>
                <a:lnTo>
                  <a:pt x="702" y="1996"/>
                </a:lnTo>
                <a:lnTo>
                  <a:pt x="701" y="1997"/>
                </a:lnTo>
                <a:lnTo>
                  <a:pt x="700" y="1996"/>
                </a:lnTo>
                <a:lnTo>
                  <a:pt x="699" y="1996"/>
                </a:lnTo>
                <a:lnTo>
                  <a:pt x="699" y="1995"/>
                </a:lnTo>
                <a:lnTo>
                  <a:pt x="698" y="1995"/>
                </a:lnTo>
                <a:lnTo>
                  <a:pt x="698" y="1993"/>
                </a:lnTo>
                <a:lnTo>
                  <a:pt x="697" y="1993"/>
                </a:lnTo>
                <a:lnTo>
                  <a:pt x="697" y="1992"/>
                </a:lnTo>
                <a:lnTo>
                  <a:pt x="697" y="1991"/>
                </a:lnTo>
                <a:lnTo>
                  <a:pt x="697" y="1990"/>
                </a:lnTo>
                <a:lnTo>
                  <a:pt x="696" y="1990"/>
                </a:lnTo>
                <a:lnTo>
                  <a:pt x="697" y="1990"/>
                </a:lnTo>
                <a:lnTo>
                  <a:pt x="697" y="1989"/>
                </a:lnTo>
                <a:lnTo>
                  <a:pt x="697" y="1988"/>
                </a:lnTo>
                <a:lnTo>
                  <a:pt x="697" y="1987"/>
                </a:lnTo>
                <a:lnTo>
                  <a:pt x="696" y="1987"/>
                </a:lnTo>
                <a:lnTo>
                  <a:pt x="696" y="1985"/>
                </a:lnTo>
                <a:lnTo>
                  <a:pt x="696" y="1984"/>
                </a:lnTo>
                <a:lnTo>
                  <a:pt x="696" y="1983"/>
                </a:lnTo>
                <a:lnTo>
                  <a:pt x="696" y="1982"/>
                </a:lnTo>
                <a:lnTo>
                  <a:pt x="697" y="1982"/>
                </a:lnTo>
                <a:lnTo>
                  <a:pt x="696" y="1982"/>
                </a:lnTo>
                <a:lnTo>
                  <a:pt x="696" y="1981"/>
                </a:lnTo>
                <a:lnTo>
                  <a:pt x="696" y="1980"/>
                </a:lnTo>
                <a:lnTo>
                  <a:pt x="696" y="1979"/>
                </a:lnTo>
                <a:lnTo>
                  <a:pt x="696" y="1977"/>
                </a:lnTo>
                <a:lnTo>
                  <a:pt x="696" y="1976"/>
                </a:lnTo>
                <a:lnTo>
                  <a:pt x="696" y="1977"/>
                </a:lnTo>
                <a:lnTo>
                  <a:pt x="694" y="1977"/>
                </a:lnTo>
                <a:lnTo>
                  <a:pt x="696" y="1976"/>
                </a:lnTo>
                <a:lnTo>
                  <a:pt x="696" y="1975"/>
                </a:lnTo>
                <a:lnTo>
                  <a:pt x="694" y="1975"/>
                </a:lnTo>
                <a:lnTo>
                  <a:pt x="693" y="1974"/>
                </a:lnTo>
                <a:lnTo>
                  <a:pt x="693" y="1973"/>
                </a:lnTo>
                <a:lnTo>
                  <a:pt x="693" y="1972"/>
                </a:lnTo>
                <a:lnTo>
                  <a:pt x="692" y="1972"/>
                </a:lnTo>
                <a:lnTo>
                  <a:pt x="692" y="1971"/>
                </a:lnTo>
                <a:lnTo>
                  <a:pt x="692" y="1970"/>
                </a:lnTo>
                <a:lnTo>
                  <a:pt x="692" y="1968"/>
                </a:lnTo>
                <a:lnTo>
                  <a:pt x="692" y="1967"/>
                </a:lnTo>
                <a:lnTo>
                  <a:pt x="691" y="1967"/>
                </a:lnTo>
                <a:lnTo>
                  <a:pt x="691" y="1966"/>
                </a:lnTo>
                <a:lnTo>
                  <a:pt x="691" y="1965"/>
                </a:lnTo>
                <a:lnTo>
                  <a:pt x="690" y="1965"/>
                </a:lnTo>
                <a:lnTo>
                  <a:pt x="690" y="1964"/>
                </a:lnTo>
                <a:lnTo>
                  <a:pt x="690" y="1963"/>
                </a:lnTo>
                <a:lnTo>
                  <a:pt x="690" y="1962"/>
                </a:lnTo>
                <a:lnTo>
                  <a:pt x="689" y="1962"/>
                </a:lnTo>
                <a:lnTo>
                  <a:pt x="689" y="1960"/>
                </a:lnTo>
                <a:lnTo>
                  <a:pt x="690" y="1960"/>
                </a:lnTo>
                <a:lnTo>
                  <a:pt x="690" y="1959"/>
                </a:lnTo>
                <a:lnTo>
                  <a:pt x="690" y="1958"/>
                </a:lnTo>
                <a:lnTo>
                  <a:pt x="689" y="1958"/>
                </a:lnTo>
                <a:lnTo>
                  <a:pt x="689" y="1957"/>
                </a:lnTo>
                <a:lnTo>
                  <a:pt x="690" y="1957"/>
                </a:lnTo>
                <a:lnTo>
                  <a:pt x="690" y="1956"/>
                </a:lnTo>
                <a:lnTo>
                  <a:pt x="690" y="1955"/>
                </a:lnTo>
                <a:lnTo>
                  <a:pt x="689" y="1955"/>
                </a:lnTo>
                <a:lnTo>
                  <a:pt x="688" y="1955"/>
                </a:lnTo>
                <a:lnTo>
                  <a:pt x="688" y="1954"/>
                </a:lnTo>
                <a:lnTo>
                  <a:pt x="686" y="1954"/>
                </a:lnTo>
                <a:lnTo>
                  <a:pt x="686" y="1951"/>
                </a:lnTo>
                <a:lnTo>
                  <a:pt x="686" y="1950"/>
                </a:lnTo>
                <a:lnTo>
                  <a:pt x="688" y="1950"/>
                </a:lnTo>
                <a:lnTo>
                  <a:pt x="686" y="1949"/>
                </a:lnTo>
                <a:lnTo>
                  <a:pt x="686" y="1948"/>
                </a:lnTo>
                <a:lnTo>
                  <a:pt x="686" y="1947"/>
                </a:lnTo>
                <a:lnTo>
                  <a:pt x="685" y="1947"/>
                </a:lnTo>
                <a:lnTo>
                  <a:pt x="685" y="1946"/>
                </a:lnTo>
                <a:lnTo>
                  <a:pt x="685" y="1945"/>
                </a:lnTo>
                <a:lnTo>
                  <a:pt x="685" y="1943"/>
                </a:lnTo>
                <a:lnTo>
                  <a:pt x="685" y="1942"/>
                </a:lnTo>
                <a:lnTo>
                  <a:pt x="686" y="1942"/>
                </a:lnTo>
                <a:lnTo>
                  <a:pt x="686" y="1941"/>
                </a:lnTo>
                <a:lnTo>
                  <a:pt x="686" y="1940"/>
                </a:lnTo>
                <a:lnTo>
                  <a:pt x="686" y="1939"/>
                </a:lnTo>
                <a:lnTo>
                  <a:pt x="685" y="1939"/>
                </a:lnTo>
                <a:lnTo>
                  <a:pt x="685" y="1938"/>
                </a:lnTo>
                <a:lnTo>
                  <a:pt x="684" y="1938"/>
                </a:lnTo>
                <a:lnTo>
                  <a:pt x="684" y="1937"/>
                </a:lnTo>
                <a:lnTo>
                  <a:pt x="683" y="1937"/>
                </a:lnTo>
                <a:lnTo>
                  <a:pt x="683" y="1935"/>
                </a:lnTo>
                <a:lnTo>
                  <a:pt x="683" y="1934"/>
                </a:lnTo>
                <a:lnTo>
                  <a:pt x="682" y="1934"/>
                </a:lnTo>
                <a:lnTo>
                  <a:pt x="682" y="1933"/>
                </a:lnTo>
                <a:lnTo>
                  <a:pt x="681" y="1933"/>
                </a:lnTo>
                <a:lnTo>
                  <a:pt x="681" y="1932"/>
                </a:lnTo>
                <a:lnTo>
                  <a:pt x="680" y="1932"/>
                </a:lnTo>
                <a:lnTo>
                  <a:pt x="681" y="1932"/>
                </a:lnTo>
                <a:lnTo>
                  <a:pt x="680" y="1932"/>
                </a:lnTo>
                <a:lnTo>
                  <a:pt x="680" y="1931"/>
                </a:lnTo>
                <a:lnTo>
                  <a:pt x="681" y="1931"/>
                </a:lnTo>
                <a:lnTo>
                  <a:pt x="681" y="1930"/>
                </a:lnTo>
                <a:lnTo>
                  <a:pt x="681" y="1929"/>
                </a:lnTo>
                <a:lnTo>
                  <a:pt x="681" y="1928"/>
                </a:lnTo>
                <a:lnTo>
                  <a:pt x="680" y="1928"/>
                </a:lnTo>
                <a:lnTo>
                  <a:pt x="680" y="1926"/>
                </a:lnTo>
                <a:lnTo>
                  <a:pt x="679" y="1926"/>
                </a:lnTo>
                <a:lnTo>
                  <a:pt x="679" y="1925"/>
                </a:lnTo>
                <a:lnTo>
                  <a:pt x="679" y="1924"/>
                </a:lnTo>
                <a:lnTo>
                  <a:pt x="679" y="1923"/>
                </a:lnTo>
                <a:lnTo>
                  <a:pt x="679" y="1922"/>
                </a:lnTo>
                <a:lnTo>
                  <a:pt x="677" y="1922"/>
                </a:lnTo>
                <a:lnTo>
                  <a:pt x="677" y="1921"/>
                </a:lnTo>
                <a:lnTo>
                  <a:pt x="679" y="1921"/>
                </a:lnTo>
                <a:lnTo>
                  <a:pt x="677" y="1920"/>
                </a:lnTo>
                <a:lnTo>
                  <a:pt x="677" y="1918"/>
                </a:lnTo>
                <a:lnTo>
                  <a:pt x="677" y="1917"/>
                </a:lnTo>
                <a:lnTo>
                  <a:pt x="676" y="1916"/>
                </a:lnTo>
                <a:lnTo>
                  <a:pt x="675" y="1916"/>
                </a:lnTo>
                <a:lnTo>
                  <a:pt x="675" y="1915"/>
                </a:lnTo>
                <a:lnTo>
                  <a:pt x="676" y="1915"/>
                </a:lnTo>
                <a:lnTo>
                  <a:pt x="676" y="1914"/>
                </a:lnTo>
                <a:lnTo>
                  <a:pt x="675" y="1913"/>
                </a:lnTo>
                <a:lnTo>
                  <a:pt x="675" y="1912"/>
                </a:lnTo>
                <a:lnTo>
                  <a:pt x="675" y="1910"/>
                </a:lnTo>
                <a:lnTo>
                  <a:pt x="676" y="1910"/>
                </a:lnTo>
                <a:lnTo>
                  <a:pt x="676" y="1909"/>
                </a:lnTo>
                <a:lnTo>
                  <a:pt x="676" y="1908"/>
                </a:lnTo>
                <a:lnTo>
                  <a:pt x="676" y="1907"/>
                </a:lnTo>
                <a:lnTo>
                  <a:pt x="675" y="1906"/>
                </a:lnTo>
                <a:lnTo>
                  <a:pt x="675" y="1905"/>
                </a:lnTo>
                <a:lnTo>
                  <a:pt x="675" y="1904"/>
                </a:lnTo>
                <a:lnTo>
                  <a:pt x="675" y="1903"/>
                </a:lnTo>
                <a:lnTo>
                  <a:pt x="675" y="1900"/>
                </a:lnTo>
                <a:lnTo>
                  <a:pt x="675" y="1899"/>
                </a:lnTo>
                <a:lnTo>
                  <a:pt x="675" y="1898"/>
                </a:lnTo>
                <a:lnTo>
                  <a:pt x="675" y="1897"/>
                </a:lnTo>
                <a:lnTo>
                  <a:pt x="675" y="1896"/>
                </a:lnTo>
                <a:lnTo>
                  <a:pt x="675" y="1895"/>
                </a:lnTo>
                <a:lnTo>
                  <a:pt x="675" y="1893"/>
                </a:lnTo>
                <a:lnTo>
                  <a:pt x="676" y="1893"/>
                </a:lnTo>
                <a:lnTo>
                  <a:pt x="676" y="1892"/>
                </a:lnTo>
                <a:lnTo>
                  <a:pt x="675" y="1890"/>
                </a:lnTo>
                <a:lnTo>
                  <a:pt x="675" y="1889"/>
                </a:lnTo>
                <a:lnTo>
                  <a:pt x="674" y="1889"/>
                </a:lnTo>
                <a:lnTo>
                  <a:pt x="674" y="1888"/>
                </a:lnTo>
                <a:lnTo>
                  <a:pt x="674" y="1887"/>
                </a:lnTo>
                <a:lnTo>
                  <a:pt x="674" y="1886"/>
                </a:lnTo>
                <a:lnTo>
                  <a:pt x="674" y="1884"/>
                </a:lnTo>
                <a:lnTo>
                  <a:pt x="674" y="1883"/>
                </a:lnTo>
                <a:lnTo>
                  <a:pt x="674" y="1882"/>
                </a:lnTo>
                <a:lnTo>
                  <a:pt x="673" y="1882"/>
                </a:lnTo>
                <a:lnTo>
                  <a:pt x="674" y="1881"/>
                </a:lnTo>
                <a:lnTo>
                  <a:pt x="674" y="1880"/>
                </a:lnTo>
                <a:lnTo>
                  <a:pt x="674" y="1879"/>
                </a:lnTo>
                <a:lnTo>
                  <a:pt x="673" y="1879"/>
                </a:lnTo>
                <a:lnTo>
                  <a:pt x="674" y="1879"/>
                </a:lnTo>
                <a:lnTo>
                  <a:pt x="673" y="1878"/>
                </a:lnTo>
                <a:lnTo>
                  <a:pt x="674" y="1878"/>
                </a:lnTo>
                <a:lnTo>
                  <a:pt x="675" y="1876"/>
                </a:lnTo>
                <a:lnTo>
                  <a:pt x="675" y="1875"/>
                </a:lnTo>
                <a:lnTo>
                  <a:pt x="675" y="1874"/>
                </a:lnTo>
                <a:lnTo>
                  <a:pt x="674" y="1873"/>
                </a:lnTo>
                <a:lnTo>
                  <a:pt x="674" y="1872"/>
                </a:lnTo>
                <a:lnTo>
                  <a:pt x="674" y="1871"/>
                </a:lnTo>
                <a:lnTo>
                  <a:pt x="674" y="1870"/>
                </a:lnTo>
                <a:lnTo>
                  <a:pt x="673" y="1870"/>
                </a:lnTo>
                <a:lnTo>
                  <a:pt x="673" y="1868"/>
                </a:lnTo>
                <a:lnTo>
                  <a:pt x="673" y="1867"/>
                </a:lnTo>
                <a:lnTo>
                  <a:pt x="672" y="1867"/>
                </a:lnTo>
                <a:lnTo>
                  <a:pt x="672" y="1866"/>
                </a:lnTo>
                <a:lnTo>
                  <a:pt x="672" y="1865"/>
                </a:lnTo>
                <a:lnTo>
                  <a:pt x="672" y="1864"/>
                </a:lnTo>
                <a:lnTo>
                  <a:pt x="672" y="1863"/>
                </a:lnTo>
                <a:lnTo>
                  <a:pt x="672" y="1862"/>
                </a:lnTo>
                <a:lnTo>
                  <a:pt x="672" y="1861"/>
                </a:lnTo>
                <a:lnTo>
                  <a:pt x="672" y="1859"/>
                </a:lnTo>
                <a:lnTo>
                  <a:pt x="672" y="1858"/>
                </a:lnTo>
                <a:lnTo>
                  <a:pt x="671" y="1857"/>
                </a:lnTo>
                <a:lnTo>
                  <a:pt x="672" y="1857"/>
                </a:lnTo>
                <a:lnTo>
                  <a:pt x="671" y="1856"/>
                </a:lnTo>
                <a:lnTo>
                  <a:pt x="672" y="1856"/>
                </a:lnTo>
                <a:lnTo>
                  <a:pt x="672" y="1855"/>
                </a:lnTo>
                <a:lnTo>
                  <a:pt x="671" y="1855"/>
                </a:lnTo>
                <a:lnTo>
                  <a:pt x="670" y="1855"/>
                </a:lnTo>
                <a:lnTo>
                  <a:pt x="670" y="1854"/>
                </a:lnTo>
                <a:lnTo>
                  <a:pt x="670" y="1853"/>
                </a:lnTo>
                <a:lnTo>
                  <a:pt x="671" y="1853"/>
                </a:lnTo>
                <a:lnTo>
                  <a:pt x="672" y="1853"/>
                </a:lnTo>
                <a:lnTo>
                  <a:pt x="671" y="1853"/>
                </a:lnTo>
                <a:lnTo>
                  <a:pt x="672" y="1853"/>
                </a:lnTo>
                <a:lnTo>
                  <a:pt x="673" y="1853"/>
                </a:lnTo>
                <a:lnTo>
                  <a:pt x="673" y="1851"/>
                </a:lnTo>
                <a:lnTo>
                  <a:pt x="674" y="1851"/>
                </a:lnTo>
                <a:lnTo>
                  <a:pt x="674" y="1850"/>
                </a:lnTo>
                <a:lnTo>
                  <a:pt x="673" y="1850"/>
                </a:lnTo>
                <a:lnTo>
                  <a:pt x="674" y="1850"/>
                </a:lnTo>
                <a:lnTo>
                  <a:pt x="674" y="1849"/>
                </a:lnTo>
                <a:lnTo>
                  <a:pt x="675" y="1849"/>
                </a:lnTo>
                <a:lnTo>
                  <a:pt x="675" y="1848"/>
                </a:lnTo>
                <a:lnTo>
                  <a:pt x="675" y="1847"/>
                </a:lnTo>
                <a:lnTo>
                  <a:pt x="674" y="1847"/>
                </a:lnTo>
                <a:lnTo>
                  <a:pt x="674" y="1846"/>
                </a:lnTo>
                <a:lnTo>
                  <a:pt x="674" y="1845"/>
                </a:lnTo>
                <a:lnTo>
                  <a:pt x="673" y="1845"/>
                </a:lnTo>
                <a:lnTo>
                  <a:pt x="674" y="1843"/>
                </a:lnTo>
                <a:lnTo>
                  <a:pt x="673" y="1843"/>
                </a:lnTo>
                <a:lnTo>
                  <a:pt x="673" y="1842"/>
                </a:lnTo>
                <a:lnTo>
                  <a:pt x="672" y="1842"/>
                </a:lnTo>
                <a:lnTo>
                  <a:pt x="672" y="1841"/>
                </a:lnTo>
                <a:lnTo>
                  <a:pt x="673" y="1841"/>
                </a:lnTo>
                <a:lnTo>
                  <a:pt x="673" y="1840"/>
                </a:lnTo>
                <a:lnTo>
                  <a:pt x="672" y="1840"/>
                </a:lnTo>
                <a:lnTo>
                  <a:pt x="672" y="1839"/>
                </a:lnTo>
                <a:lnTo>
                  <a:pt x="673" y="1839"/>
                </a:lnTo>
                <a:lnTo>
                  <a:pt x="673" y="1838"/>
                </a:lnTo>
                <a:lnTo>
                  <a:pt x="673" y="1837"/>
                </a:lnTo>
                <a:lnTo>
                  <a:pt x="673" y="1836"/>
                </a:lnTo>
                <a:lnTo>
                  <a:pt x="673" y="1837"/>
                </a:lnTo>
                <a:lnTo>
                  <a:pt x="673" y="1836"/>
                </a:lnTo>
                <a:lnTo>
                  <a:pt x="672" y="1836"/>
                </a:lnTo>
                <a:lnTo>
                  <a:pt x="672" y="1834"/>
                </a:lnTo>
                <a:lnTo>
                  <a:pt x="673" y="1834"/>
                </a:lnTo>
                <a:lnTo>
                  <a:pt x="674" y="1834"/>
                </a:lnTo>
                <a:lnTo>
                  <a:pt x="674" y="1833"/>
                </a:lnTo>
                <a:lnTo>
                  <a:pt x="673" y="1833"/>
                </a:lnTo>
                <a:lnTo>
                  <a:pt x="673" y="1832"/>
                </a:lnTo>
                <a:lnTo>
                  <a:pt x="673" y="1831"/>
                </a:lnTo>
                <a:lnTo>
                  <a:pt x="673" y="1832"/>
                </a:lnTo>
                <a:lnTo>
                  <a:pt x="674" y="1832"/>
                </a:lnTo>
                <a:lnTo>
                  <a:pt x="674" y="1831"/>
                </a:lnTo>
                <a:lnTo>
                  <a:pt x="674" y="1830"/>
                </a:lnTo>
                <a:lnTo>
                  <a:pt x="674" y="1829"/>
                </a:lnTo>
                <a:lnTo>
                  <a:pt x="674" y="1828"/>
                </a:lnTo>
                <a:lnTo>
                  <a:pt x="675" y="1828"/>
                </a:lnTo>
                <a:lnTo>
                  <a:pt x="675" y="1826"/>
                </a:lnTo>
                <a:lnTo>
                  <a:pt x="675" y="1825"/>
                </a:lnTo>
                <a:lnTo>
                  <a:pt x="675" y="1824"/>
                </a:lnTo>
                <a:lnTo>
                  <a:pt x="676" y="1824"/>
                </a:lnTo>
                <a:lnTo>
                  <a:pt x="676" y="1823"/>
                </a:lnTo>
                <a:lnTo>
                  <a:pt x="675" y="1823"/>
                </a:lnTo>
                <a:lnTo>
                  <a:pt x="676" y="1823"/>
                </a:lnTo>
                <a:lnTo>
                  <a:pt x="675" y="1823"/>
                </a:lnTo>
                <a:lnTo>
                  <a:pt x="675" y="1822"/>
                </a:lnTo>
                <a:lnTo>
                  <a:pt x="676" y="1822"/>
                </a:lnTo>
                <a:lnTo>
                  <a:pt x="676" y="1821"/>
                </a:lnTo>
                <a:lnTo>
                  <a:pt x="676" y="1820"/>
                </a:lnTo>
                <a:lnTo>
                  <a:pt x="676" y="1818"/>
                </a:lnTo>
                <a:lnTo>
                  <a:pt x="676" y="1817"/>
                </a:lnTo>
                <a:lnTo>
                  <a:pt x="676" y="1816"/>
                </a:lnTo>
                <a:lnTo>
                  <a:pt x="676" y="1815"/>
                </a:lnTo>
                <a:lnTo>
                  <a:pt x="676" y="1814"/>
                </a:lnTo>
                <a:lnTo>
                  <a:pt x="676" y="1813"/>
                </a:lnTo>
                <a:lnTo>
                  <a:pt x="676" y="1812"/>
                </a:lnTo>
                <a:lnTo>
                  <a:pt x="676" y="1811"/>
                </a:lnTo>
                <a:lnTo>
                  <a:pt x="675" y="1811"/>
                </a:lnTo>
                <a:lnTo>
                  <a:pt x="676" y="1811"/>
                </a:lnTo>
                <a:lnTo>
                  <a:pt x="676" y="1809"/>
                </a:lnTo>
                <a:lnTo>
                  <a:pt x="676" y="1811"/>
                </a:lnTo>
                <a:lnTo>
                  <a:pt x="675" y="1811"/>
                </a:lnTo>
                <a:lnTo>
                  <a:pt x="675" y="1809"/>
                </a:lnTo>
                <a:lnTo>
                  <a:pt x="675" y="1808"/>
                </a:lnTo>
                <a:lnTo>
                  <a:pt x="675" y="1807"/>
                </a:lnTo>
                <a:lnTo>
                  <a:pt x="675" y="1806"/>
                </a:lnTo>
                <a:lnTo>
                  <a:pt x="676" y="1806"/>
                </a:lnTo>
                <a:lnTo>
                  <a:pt x="676" y="1805"/>
                </a:lnTo>
                <a:lnTo>
                  <a:pt x="676" y="1804"/>
                </a:lnTo>
                <a:lnTo>
                  <a:pt x="676" y="1803"/>
                </a:lnTo>
                <a:lnTo>
                  <a:pt x="677" y="1803"/>
                </a:lnTo>
                <a:lnTo>
                  <a:pt x="679" y="1803"/>
                </a:lnTo>
                <a:lnTo>
                  <a:pt x="680" y="1801"/>
                </a:lnTo>
                <a:lnTo>
                  <a:pt x="680" y="1800"/>
                </a:lnTo>
                <a:lnTo>
                  <a:pt x="680" y="1799"/>
                </a:lnTo>
                <a:lnTo>
                  <a:pt x="681" y="1798"/>
                </a:lnTo>
                <a:lnTo>
                  <a:pt x="680" y="1796"/>
                </a:lnTo>
                <a:lnTo>
                  <a:pt x="681" y="1796"/>
                </a:lnTo>
                <a:lnTo>
                  <a:pt x="681" y="1791"/>
                </a:lnTo>
                <a:lnTo>
                  <a:pt x="680" y="1790"/>
                </a:lnTo>
                <a:lnTo>
                  <a:pt x="681" y="1790"/>
                </a:lnTo>
                <a:lnTo>
                  <a:pt x="681" y="1788"/>
                </a:lnTo>
                <a:lnTo>
                  <a:pt x="681" y="1787"/>
                </a:lnTo>
                <a:lnTo>
                  <a:pt x="681" y="1786"/>
                </a:lnTo>
                <a:lnTo>
                  <a:pt x="681" y="1784"/>
                </a:lnTo>
                <a:lnTo>
                  <a:pt x="681" y="1783"/>
                </a:lnTo>
                <a:lnTo>
                  <a:pt x="681" y="1782"/>
                </a:lnTo>
                <a:lnTo>
                  <a:pt x="681" y="1781"/>
                </a:lnTo>
                <a:lnTo>
                  <a:pt x="682" y="1781"/>
                </a:lnTo>
                <a:lnTo>
                  <a:pt x="682" y="1780"/>
                </a:lnTo>
                <a:lnTo>
                  <a:pt x="681" y="1779"/>
                </a:lnTo>
                <a:lnTo>
                  <a:pt x="680" y="1779"/>
                </a:lnTo>
                <a:lnTo>
                  <a:pt x="675" y="1779"/>
                </a:lnTo>
                <a:lnTo>
                  <a:pt x="670" y="1780"/>
                </a:lnTo>
                <a:lnTo>
                  <a:pt x="670" y="1779"/>
                </a:lnTo>
                <a:lnTo>
                  <a:pt x="675" y="1779"/>
                </a:lnTo>
                <a:lnTo>
                  <a:pt x="680" y="1779"/>
                </a:lnTo>
                <a:lnTo>
                  <a:pt x="683" y="1778"/>
                </a:lnTo>
                <a:lnTo>
                  <a:pt x="693" y="1776"/>
                </a:lnTo>
                <a:lnTo>
                  <a:pt x="696" y="1776"/>
                </a:lnTo>
                <a:lnTo>
                  <a:pt x="697" y="1778"/>
                </a:lnTo>
                <a:lnTo>
                  <a:pt x="698" y="1776"/>
                </a:lnTo>
                <a:lnTo>
                  <a:pt x="699" y="1776"/>
                </a:lnTo>
                <a:lnTo>
                  <a:pt x="700" y="1775"/>
                </a:lnTo>
                <a:lnTo>
                  <a:pt x="702" y="1774"/>
                </a:lnTo>
                <a:lnTo>
                  <a:pt x="702" y="1773"/>
                </a:lnTo>
                <a:lnTo>
                  <a:pt x="702" y="1772"/>
                </a:lnTo>
                <a:lnTo>
                  <a:pt x="703" y="1771"/>
                </a:lnTo>
                <a:lnTo>
                  <a:pt x="703" y="1770"/>
                </a:lnTo>
                <a:lnTo>
                  <a:pt x="703" y="1767"/>
                </a:lnTo>
                <a:lnTo>
                  <a:pt x="705" y="1767"/>
                </a:lnTo>
                <a:lnTo>
                  <a:pt x="706" y="1773"/>
                </a:lnTo>
                <a:lnTo>
                  <a:pt x="707" y="1773"/>
                </a:lnTo>
                <a:lnTo>
                  <a:pt x="717" y="1772"/>
                </a:lnTo>
                <a:lnTo>
                  <a:pt x="718" y="1772"/>
                </a:lnTo>
                <a:lnTo>
                  <a:pt x="718" y="1771"/>
                </a:lnTo>
                <a:lnTo>
                  <a:pt x="718" y="1769"/>
                </a:lnTo>
                <a:lnTo>
                  <a:pt x="718" y="1767"/>
                </a:lnTo>
                <a:lnTo>
                  <a:pt x="717" y="1767"/>
                </a:lnTo>
                <a:lnTo>
                  <a:pt x="716" y="1766"/>
                </a:lnTo>
                <a:lnTo>
                  <a:pt x="710" y="1761"/>
                </a:lnTo>
                <a:lnTo>
                  <a:pt x="709" y="1761"/>
                </a:lnTo>
                <a:lnTo>
                  <a:pt x="708" y="1761"/>
                </a:lnTo>
                <a:lnTo>
                  <a:pt x="703" y="1762"/>
                </a:lnTo>
                <a:lnTo>
                  <a:pt x="703" y="1763"/>
                </a:lnTo>
                <a:lnTo>
                  <a:pt x="703" y="1764"/>
                </a:lnTo>
                <a:lnTo>
                  <a:pt x="702" y="1764"/>
                </a:lnTo>
                <a:lnTo>
                  <a:pt x="702" y="1762"/>
                </a:lnTo>
                <a:lnTo>
                  <a:pt x="702" y="1761"/>
                </a:lnTo>
                <a:lnTo>
                  <a:pt x="702" y="1759"/>
                </a:lnTo>
                <a:lnTo>
                  <a:pt x="703" y="1757"/>
                </a:lnTo>
                <a:lnTo>
                  <a:pt x="705" y="1756"/>
                </a:lnTo>
                <a:lnTo>
                  <a:pt x="705" y="1755"/>
                </a:lnTo>
                <a:lnTo>
                  <a:pt x="706" y="1755"/>
                </a:lnTo>
                <a:lnTo>
                  <a:pt x="709" y="1755"/>
                </a:lnTo>
                <a:lnTo>
                  <a:pt x="709" y="1754"/>
                </a:lnTo>
                <a:lnTo>
                  <a:pt x="710" y="1754"/>
                </a:lnTo>
                <a:lnTo>
                  <a:pt x="711" y="1754"/>
                </a:lnTo>
                <a:lnTo>
                  <a:pt x="711" y="1753"/>
                </a:lnTo>
                <a:lnTo>
                  <a:pt x="713" y="1754"/>
                </a:lnTo>
                <a:lnTo>
                  <a:pt x="713" y="1755"/>
                </a:lnTo>
                <a:lnTo>
                  <a:pt x="713" y="1756"/>
                </a:lnTo>
                <a:lnTo>
                  <a:pt x="714" y="1756"/>
                </a:lnTo>
                <a:lnTo>
                  <a:pt x="714" y="1757"/>
                </a:lnTo>
                <a:lnTo>
                  <a:pt x="715" y="1757"/>
                </a:lnTo>
                <a:lnTo>
                  <a:pt x="716" y="1757"/>
                </a:lnTo>
                <a:lnTo>
                  <a:pt x="716" y="1756"/>
                </a:lnTo>
                <a:lnTo>
                  <a:pt x="717" y="1756"/>
                </a:lnTo>
                <a:lnTo>
                  <a:pt x="717" y="1755"/>
                </a:lnTo>
                <a:lnTo>
                  <a:pt x="717" y="1754"/>
                </a:lnTo>
                <a:lnTo>
                  <a:pt x="717" y="1753"/>
                </a:lnTo>
                <a:lnTo>
                  <a:pt x="716" y="1753"/>
                </a:lnTo>
                <a:lnTo>
                  <a:pt x="716" y="1751"/>
                </a:lnTo>
                <a:lnTo>
                  <a:pt x="716" y="1750"/>
                </a:lnTo>
                <a:lnTo>
                  <a:pt x="718" y="1749"/>
                </a:lnTo>
                <a:lnTo>
                  <a:pt x="719" y="1749"/>
                </a:lnTo>
                <a:lnTo>
                  <a:pt x="720" y="1750"/>
                </a:lnTo>
                <a:lnTo>
                  <a:pt x="722" y="1751"/>
                </a:lnTo>
                <a:lnTo>
                  <a:pt x="722" y="1753"/>
                </a:lnTo>
                <a:lnTo>
                  <a:pt x="722" y="1754"/>
                </a:lnTo>
                <a:lnTo>
                  <a:pt x="722" y="1755"/>
                </a:lnTo>
                <a:lnTo>
                  <a:pt x="723" y="1756"/>
                </a:lnTo>
                <a:lnTo>
                  <a:pt x="724" y="1756"/>
                </a:lnTo>
                <a:lnTo>
                  <a:pt x="725" y="1756"/>
                </a:lnTo>
                <a:lnTo>
                  <a:pt x="726" y="1756"/>
                </a:lnTo>
                <a:lnTo>
                  <a:pt x="726" y="1755"/>
                </a:lnTo>
                <a:lnTo>
                  <a:pt x="727" y="1755"/>
                </a:lnTo>
                <a:lnTo>
                  <a:pt x="728" y="1756"/>
                </a:lnTo>
                <a:lnTo>
                  <a:pt x="728" y="1755"/>
                </a:lnTo>
                <a:lnTo>
                  <a:pt x="728" y="1754"/>
                </a:lnTo>
                <a:lnTo>
                  <a:pt x="729" y="1754"/>
                </a:lnTo>
                <a:lnTo>
                  <a:pt x="731" y="1754"/>
                </a:lnTo>
                <a:lnTo>
                  <a:pt x="732" y="1754"/>
                </a:lnTo>
                <a:lnTo>
                  <a:pt x="740" y="1756"/>
                </a:lnTo>
                <a:lnTo>
                  <a:pt x="742" y="1757"/>
                </a:lnTo>
                <a:lnTo>
                  <a:pt x="746" y="1758"/>
                </a:lnTo>
                <a:lnTo>
                  <a:pt x="749" y="1758"/>
                </a:lnTo>
                <a:lnTo>
                  <a:pt x="750" y="1759"/>
                </a:lnTo>
                <a:lnTo>
                  <a:pt x="750" y="1762"/>
                </a:lnTo>
                <a:lnTo>
                  <a:pt x="750" y="1763"/>
                </a:lnTo>
                <a:lnTo>
                  <a:pt x="751" y="1763"/>
                </a:lnTo>
                <a:lnTo>
                  <a:pt x="752" y="1763"/>
                </a:lnTo>
                <a:lnTo>
                  <a:pt x="753" y="1763"/>
                </a:lnTo>
                <a:lnTo>
                  <a:pt x="754" y="1763"/>
                </a:lnTo>
                <a:lnTo>
                  <a:pt x="755" y="1763"/>
                </a:lnTo>
                <a:lnTo>
                  <a:pt x="755" y="1762"/>
                </a:lnTo>
                <a:lnTo>
                  <a:pt x="755" y="1761"/>
                </a:lnTo>
                <a:lnTo>
                  <a:pt x="755" y="1759"/>
                </a:lnTo>
                <a:lnTo>
                  <a:pt x="758" y="1759"/>
                </a:lnTo>
                <a:lnTo>
                  <a:pt x="759" y="1759"/>
                </a:lnTo>
                <a:lnTo>
                  <a:pt x="760" y="1758"/>
                </a:lnTo>
                <a:lnTo>
                  <a:pt x="763" y="1757"/>
                </a:lnTo>
                <a:lnTo>
                  <a:pt x="765" y="1756"/>
                </a:lnTo>
                <a:lnTo>
                  <a:pt x="766" y="1755"/>
                </a:lnTo>
                <a:lnTo>
                  <a:pt x="766" y="1754"/>
                </a:lnTo>
                <a:lnTo>
                  <a:pt x="767" y="1751"/>
                </a:lnTo>
                <a:lnTo>
                  <a:pt x="766" y="1750"/>
                </a:lnTo>
                <a:lnTo>
                  <a:pt x="767" y="1750"/>
                </a:lnTo>
                <a:lnTo>
                  <a:pt x="767" y="1749"/>
                </a:lnTo>
                <a:lnTo>
                  <a:pt x="768" y="1749"/>
                </a:lnTo>
                <a:lnTo>
                  <a:pt x="770" y="1748"/>
                </a:lnTo>
                <a:lnTo>
                  <a:pt x="770" y="1747"/>
                </a:lnTo>
                <a:lnTo>
                  <a:pt x="770" y="1746"/>
                </a:lnTo>
                <a:lnTo>
                  <a:pt x="769" y="1746"/>
                </a:lnTo>
                <a:lnTo>
                  <a:pt x="768" y="1747"/>
                </a:lnTo>
                <a:lnTo>
                  <a:pt x="767" y="1746"/>
                </a:lnTo>
                <a:lnTo>
                  <a:pt x="767" y="1745"/>
                </a:lnTo>
                <a:lnTo>
                  <a:pt x="767" y="1742"/>
                </a:lnTo>
                <a:lnTo>
                  <a:pt x="766" y="1739"/>
                </a:lnTo>
                <a:lnTo>
                  <a:pt x="766" y="1737"/>
                </a:lnTo>
                <a:lnTo>
                  <a:pt x="765" y="1736"/>
                </a:lnTo>
                <a:lnTo>
                  <a:pt x="765" y="1734"/>
                </a:lnTo>
                <a:lnTo>
                  <a:pt x="765" y="1733"/>
                </a:lnTo>
                <a:lnTo>
                  <a:pt x="763" y="1732"/>
                </a:lnTo>
                <a:lnTo>
                  <a:pt x="763" y="1730"/>
                </a:lnTo>
                <a:lnTo>
                  <a:pt x="762" y="1729"/>
                </a:lnTo>
                <a:lnTo>
                  <a:pt x="761" y="1728"/>
                </a:lnTo>
                <a:lnTo>
                  <a:pt x="761" y="1726"/>
                </a:lnTo>
                <a:lnTo>
                  <a:pt x="761" y="1725"/>
                </a:lnTo>
                <a:lnTo>
                  <a:pt x="761" y="1723"/>
                </a:lnTo>
                <a:lnTo>
                  <a:pt x="761" y="1722"/>
                </a:lnTo>
                <a:lnTo>
                  <a:pt x="761" y="1720"/>
                </a:lnTo>
                <a:lnTo>
                  <a:pt x="762" y="1717"/>
                </a:lnTo>
                <a:lnTo>
                  <a:pt x="762" y="1716"/>
                </a:lnTo>
                <a:lnTo>
                  <a:pt x="762" y="1715"/>
                </a:lnTo>
                <a:lnTo>
                  <a:pt x="763" y="1715"/>
                </a:lnTo>
                <a:lnTo>
                  <a:pt x="763" y="1716"/>
                </a:lnTo>
                <a:lnTo>
                  <a:pt x="763" y="1717"/>
                </a:lnTo>
                <a:lnTo>
                  <a:pt x="763" y="1719"/>
                </a:lnTo>
                <a:lnTo>
                  <a:pt x="763" y="1720"/>
                </a:lnTo>
                <a:lnTo>
                  <a:pt x="765" y="1720"/>
                </a:lnTo>
                <a:lnTo>
                  <a:pt x="766" y="1720"/>
                </a:lnTo>
                <a:lnTo>
                  <a:pt x="766" y="1719"/>
                </a:lnTo>
                <a:lnTo>
                  <a:pt x="767" y="1719"/>
                </a:lnTo>
                <a:lnTo>
                  <a:pt x="767" y="1716"/>
                </a:lnTo>
                <a:lnTo>
                  <a:pt x="768" y="1714"/>
                </a:lnTo>
                <a:lnTo>
                  <a:pt x="767" y="1712"/>
                </a:lnTo>
                <a:lnTo>
                  <a:pt x="767" y="1711"/>
                </a:lnTo>
                <a:lnTo>
                  <a:pt x="766" y="1709"/>
                </a:lnTo>
                <a:lnTo>
                  <a:pt x="767" y="1709"/>
                </a:lnTo>
                <a:lnTo>
                  <a:pt x="768" y="1708"/>
                </a:lnTo>
                <a:lnTo>
                  <a:pt x="769" y="1708"/>
                </a:lnTo>
                <a:lnTo>
                  <a:pt x="769" y="1706"/>
                </a:lnTo>
                <a:lnTo>
                  <a:pt x="768" y="1705"/>
                </a:lnTo>
                <a:lnTo>
                  <a:pt x="767" y="1705"/>
                </a:lnTo>
                <a:lnTo>
                  <a:pt x="765" y="1703"/>
                </a:lnTo>
                <a:lnTo>
                  <a:pt x="763" y="1702"/>
                </a:lnTo>
                <a:lnTo>
                  <a:pt x="763" y="1700"/>
                </a:lnTo>
                <a:lnTo>
                  <a:pt x="765" y="1700"/>
                </a:lnTo>
                <a:lnTo>
                  <a:pt x="765" y="1698"/>
                </a:lnTo>
                <a:lnTo>
                  <a:pt x="766" y="1696"/>
                </a:lnTo>
                <a:lnTo>
                  <a:pt x="766" y="1695"/>
                </a:lnTo>
                <a:lnTo>
                  <a:pt x="767" y="1695"/>
                </a:lnTo>
                <a:lnTo>
                  <a:pt x="767" y="1694"/>
                </a:lnTo>
                <a:lnTo>
                  <a:pt x="767" y="1692"/>
                </a:lnTo>
                <a:lnTo>
                  <a:pt x="767" y="1689"/>
                </a:lnTo>
                <a:lnTo>
                  <a:pt x="767" y="1688"/>
                </a:lnTo>
                <a:lnTo>
                  <a:pt x="766" y="1687"/>
                </a:lnTo>
                <a:lnTo>
                  <a:pt x="766" y="1686"/>
                </a:lnTo>
                <a:lnTo>
                  <a:pt x="765" y="1686"/>
                </a:lnTo>
                <a:lnTo>
                  <a:pt x="763" y="1684"/>
                </a:lnTo>
                <a:lnTo>
                  <a:pt x="762" y="1684"/>
                </a:lnTo>
                <a:lnTo>
                  <a:pt x="760" y="1684"/>
                </a:lnTo>
                <a:lnTo>
                  <a:pt x="758" y="1684"/>
                </a:lnTo>
                <a:lnTo>
                  <a:pt x="755" y="1684"/>
                </a:lnTo>
                <a:lnTo>
                  <a:pt x="754" y="1686"/>
                </a:lnTo>
                <a:lnTo>
                  <a:pt x="753" y="1686"/>
                </a:lnTo>
                <a:lnTo>
                  <a:pt x="753" y="1687"/>
                </a:lnTo>
                <a:lnTo>
                  <a:pt x="753" y="1688"/>
                </a:lnTo>
                <a:lnTo>
                  <a:pt x="753" y="1689"/>
                </a:lnTo>
                <a:lnTo>
                  <a:pt x="754" y="1689"/>
                </a:lnTo>
                <a:lnTo>
                  <a:pt x="754" y="1690"/>
                </a:lnTo>
                <a:lnTo>
                  <a:pt x="755" y="1690"/>
                </a:lnTo>
                <a:lnTo>
                  <a:pt x="757" y="1690"/>
                </a:lnTo>
                <a:lnTo>
                  <a:pt x="759" y="1689"/>
                </a:lnTo>
                <a:lnTo>
                  <a:pt x="760" y="1689"/>
                </a:lnTo>
                <a:lnTo>
                  <a:pt x="761" y="1689"/>
                </a:lnTo>
                <a:lnTo>
                  <a:pt x="762" y="1689"/>
                </a:lnTo>
                <a:lnTo>
                  <a:pt x="762" y="1690"/>
                </a:lnTo>
                <a:lnTo>
                  <a:pt x="763" y="1691"/>
                </a:lnTo>
                <a:lnTo>
                  <a:pt x="762" y="1691"/>
                </a:lnTo>
                <a:lnTo>
                  <a:pt x="762" y="1692"/>
                </a:lnTo>
                <a:lnTo>
                  <a:pt x="761" y="1692"/>
                </a:lnTo>
                <a:lnTo>
                  <a:pt x="760" y="1694"/>
                </a:lnTo>
                <a:lnTo>
                  <a:pt x="758" y="1694"/>
                </a:lnTo>
                <a:lnTo>
                  <a:pt x="753" y="1695"/>
                </a:lnTo>
                <a:lnTo>
                  <a:pt x="752" y="1695"/>
                </a:lnTo>
                <a:lnTo>
                  <a:pt x="751" y="1695"/>
                </a:lnTo>
                <a:lnTo>
                  <a:pt x="750" y="1695"/>
                </a:lnTo>
                <a:lnTo>
                  <a:pt x="749" y="1694"/>
                </a:lnTo>
                <a:lnTo>
                  <a:pt x="748" y="1692"/>
                </a:lnTo>
                <a:lnTo>
                  <a:pt x="746" y="1691"/>
                </a:lnTo>
                <a:lnTo>
                  <a:pt x="746" y="1690"/>
                </a:lnTo>
                <a:lnTo>
                  <a:pt x="746" y="1688"/>
                </a:lnTo>
                <a:lnTo>
                  <a:pt x="745" y="1684"/>
                </a:lnTo>
                <a:lnTo>
                  <a:pt x="745" y="1683"/>
                </a:lnTo>
                <a:lnTo>
                  <a:pt x="745" y="1682"/>
                </a:lnTo>
                <a:lnTo>
                  <a:pt x="745" y="1681"/>
                </a:lnTo>
                <a:lnTo>
                  <a:pt x="745" y="1680"/>
                </a:lnTo>
                <a:lnTo>
                  <a:pt x="744" y="1679"/>
                </a:lnTo>
                <a:lnTo>
                  <a:pt x="744" y="1678"/>
                </a:lnTo>
                <a:lnTo>
                  <a:pt x="742" y="1673"/>
                </a:lnTo>
                <a:lnTo>
                  <a:pt x="742" y="1674"/>
                </a:lnTo>
                <a:lnTo>
                  <a:pt x="743" y="1678"/>
                </a:lnTo>
                <a:lnTo>
                  <a:pt x="743" y="1680"/>
                </a:lnTo>
                <a:lnTo>
                  <a:pt x="743" y="1681"/>
                </a:lnTo>
                <a:lnTo>
                  <a:pt x="743" y="1682"/>
                </a:lnTo>
                <a:lnTo>
                  <a:pt x="744" y="1687"/>
                </a:lnTo>
                <a:lnTo>
                  <a:pt x="744" y="1688"/>
                </a:lnTo>
                <a:lnTo>
                  <a:pt x="744" y="1689"/>
                </a:lnTo>
                <a:lnTo>
                  <a:pt x="741" y="1689"/>
                </a:lnTo>
                <a:lnTo>
                  <a:pt x="740" y="1690"/>
                </a:lnTo>
                <a:lnTo>
                  <a:pt x="739" y="1690"/>
                </a:lnTo>
                <a:lnTo>
                  <a:pt x="739" y="1691"/>
                </a:lnTo>
                <a:lnTo>
                  <a:pt x="739" y="1692"/>
                </a:lnTo>
                <a:lnTo>
                  <a:pt x="739" y="1694"/>
                </a:lnTo>
                <a:lnTo>
                  <a:pt x="737" y="1689"/>
                </a:lnTo>
                <a:lnTo>
                  <a:pt x="734" y="1689"/>
                </a:lnTo>
                <a:lnTo>
                  <a:pt x="734" y="1690"/>
                </a:lnTo>
                <a:lnTo>
                  <a:pt x="733" y="1690"/>
                </a:lnTo>
                <a:lnTo>
                  <a:pt x="732" y="1690"/>
                </a:lnTo>
                <a:lnTo>
                  <a:pt x="732" y="1691"/>
                </a:lnTo>
                <a:lnTo>
                  <a:pt x="731" y="1690"/>
                </a:lnTo>
                <a:lnTo>
                  <a:pt x="731" y="1689"/>
                </a:lnTo>
                <a:lnTo>
                  <a:pt x="729" y="1689"/>
                </a:lnTo>
                <a:lnTo>
                  <a:pt x="728" y="1689"/>
                </a:lnTo>
                <a:lnTo>
                  <a:pt x="728" y="1688"/>
                </a:lnTo>
                <a:lnTo>
                  <a:pt x="726" y="1688"/>
                </a:lnTo>
                <a:lnTo>
                  <a:pt x="726" y="1689"/>
                </a:lnTo>
                <a:lnTo>
                  <a:pt x="726" y="1688"/>
                </a:lnTo>
                <a:lnTo>
                  <a:pt x="726" y="1689"/>
                </a:lnTo>
                <a:lnTo>
                  <a:pt x="726" y="1692"/>
                </a:lnTo>
                <a:lnTo>
                  <a:pt x="725" y="1694"/>
                </a:lnTo>
                <a:lnTo>
                  <a:pt x="724" y="1695"/>
                </a:lnTo>
                <a:lnTo>
                  <a:pt x="724" y="1696"/>
                </a:lnTo>
                <a:lnTo>
                  <a:pt x="725" y="1696"/>
                </a:lnTo>
                <a:lnTo>
                  <a:pt x="724" y="1696"/>
                </a:lnTo>
                <a:lnTo>
                  <a:pt x="723" y="1696"/>
                </a:lnTo>
                <a:lnTo>
                  <a:pt x="724" y="1697"/>
                </a:lnTo>
                <a:lnTo>
                  <a:pt x="723" y="1697"/>
                </a:lnTo>
                <a:lnTo>
                  <a:pt x="723" y="1698"/>
                </a:lnTo>
                <a:lnTo>
                  <a:pt x="722" y="1702"/>
                </a:lnTo>
                <a:lnTo>
                  <a:pt x="723" y="1702"/>
                </a:lnTo>
                <a:lnTo>
                  <a:pt x="725" y="1700"/>
                </a:lnTo>
                <a:lnTo>
                  <a:pt x="724" y="1700"/>
                </a:lnTo>
                <a:lnTo>
                  <a:pt x="725" y="1699"/>
                </a:lnTo>
                <a:lnTo>
                  <a:pt x="726" y="1699"/>
                </a:lnTo>
                <a:lnTo>
                  <a:pt x="726" y="1698"/>
                </a:lnTo>
                <a:lnTo>
                  <a:pt x="727" y="1698"/>
                </a:lnTo>
                <a:lnTo>
                  <a:pt x="727" y="1699"/>
                </a:lnTo>
                <a:lnTo>
                  <a:pt x="726" y="1699"/>
                </a:lnTo>
                <a:lnTo>
                  <a:pt x="726" y="1700"/>
                </a:lnTo>
                <a:lnTo>
                  <a:pt x="725" y="1700"/>
                </a:lnTo>
                <a:lnTo>
                  <a:pt x="724" y="1702"/>
                </a:lnTo>
                <a:lnTo>
                  <a:pt x="723" y="1703"/>
                </a:lnTo>
                <a:lnTo>
                  <a:pt x="723" y="1705"/>
                </a:lnTo>
                <a:lnTo>
                  <a:pt x="723" y="1709"/>
                </a:lnTo>
                <a:lnTo>
                  <a:pt x="723" y="1712"/>
                </a:lnTo>
                <a:lnTo>
                  <a:pt x="723" y="1713"/>
                </a:lnTo>
                <a:lnTo>
                  <a:pt x="722" y="1714"/>
                </a:lnTo>
                <a:lnTo>
                  <a:pt x="720" y="1719"/>
                </a:lnTo>
                <a:lnTo>
                  <a:pt x="718" y="1723"/>
                </a:lnTo>
                <a:lnTo>
                  <a:pt x="718" y="1724"/>
                </a:lnTo>
                <a:lnTo>
                  <a:pt x="717" y="1724"/>
                </a:lnTo>
                <a:lnTo>
                  <a:pt x="716" y="1725"/>
                </a:lnTo>
                <a:lnTo>
                  <a:pt x="715" y="1728"/>
                </a:lnTo>
                <a:lnTo>
                  <a:pt x="710" y="1724"/>
                </a:lnTo>
                <a:lnTo>
                  <a:pt x="709" y="1723"/>
                </a:lnTo>
                <a:lnTo>
                  <a:pt x="709" y="1722"/>
                </a:lnTo>
                <a:lnTo>
                  <a:pt x="708" y="1721"/>
                </a:lnTo>
                <a:lnTo>
                  <a:pt x="708" y="1720"/>
                </a:lnTo>
                <a:lnTo>
                  <a:pt x="707" y="1716"/>
                </a:lnTo>
                <a:lnTo>
                  <a:pt x="706" y="1713"/>
                </a:lnTo>
                <a:lnTo>
                  <a:pt x="706" y="1711"/>
                </a:lnTo>
                <a:lnTo>
                  <a:pt x="706" y="1708"/>
                </a:lnTo>
                <a:lnTo>
                  <a:pt x="705" y="1705"/>
                </a:lnTo>
                <a:lnTo>
                  <a:pt x="703" y="1703"/>
                </a:lnTo>
                <a:lnTo>
                  <a:pt x="703" y="1702"/>
                </a:lnTo>
                <a:lnTo>
                  <a:pt x="702" y="1702"/>
                </a:lnTo>
                <a:lnTo>
                  <a:pt x="701" y="1700"/>
                </a:lnTo>
                <a:lnTo>
                  <a:pt x="701" y="1699"/>
                </a:lnTo>
                <a:lnTo>
                  <a:pt x="700" y="1699"/>
                </a:lnTo>
                <a:lnTo>
                  <a:pt x="699" y="1698"/>
                </a:lnTo>
                <a:lnTo>
                  <a:pt x="698" y="1698"/>
                </a:lnTo>
                <a:lnTo>
                  <a:pt x="697" y="1698"/>
                </a:lnTo>
                <a:lnTo>
                  <a:pt x="694" y="1697"/>
                </a:lnTo>
                <a:lnTo>
                  <a:pt x="693" y="1697"/>
                </a:lnTo>
                <a:lnTo>
                  <a:pt x="692" y="1697"/>
                </a:lnTo>
                <a:lnTo>
                  <a:pt x="691" y="1697"/>
                </a:lnTo>
                <a:lnTo>
                  <a:pt x="690" y="1697"/>
                </a:lnTo>
                <a:lnTo>
                  <a:pt x="690" y="1698"/>
                </a:lnTo>
                <a:lnTo>
                  <a:pt x="689" y="1698"/>
                </a:lnTo>
                <a:lnTo>
                  <a:pt x="688" y="1698"/>
                </a:lnTo>
                <a:lnTo>
                  <a:pt x="686" y="1698"/>
                </a:lnTo>
                <a:lnTo>
                  <a:pt x="686" y="1699"/>
                </a:lnTo>
                <a:lnTo>
                  <a:pt x="685" y="1700"/>
                </a:lnTo>
                <a:lnTo>
                  <a:pt x="684" y="1702"/>
                </a:lnTo>
                <a:lnTo>
                  <a:pt x="683" y="1703"/>
                </a:lnTo>
                <a:lnTo>
                  <a:pt x="682" y="1703"/>
                </a:lnTo>
                <a:lnTo>
                  <a:pt x="682" y="1704"/>
                </a:lnTo>
                <a:lnTo>
                  <a:pt x="682" y="1705"/>
                </a:lnTo>
                <a:lnTo>
                  <a:pt x="682" y="1706"/>
                </a:lnTo>
                <a:lnTo>
                  <a:pt x="682" y="1707"/>
                </a:lnTo>
                <a:lnTo>
                  <a:pt x="682" y="1708"/>
                </a:lnTo>
                <a:lnTo>
                  <a:pt x="682" y="1711"/>
                </a:lnTo>
                <a:lnTo>
                  <a:pt x="683" y="1712"/>
                </a:lnTo>
                <a:lnTo>
                  <a:pt x="684" y="1713"/>
                </a:lnTo>
                <a:lnTo>
                  <a:pt x="684" y="1714"/>
                </a:lnTo>
                <a:lnTo>
                  <a:pt x="684" y="1715"/>
                </a:lnTo>
                <a:lnTo>
                  <a:pt x="684" y="1716"/>
                </a:lnTo>
                <a:lnTo>
                  <a:pt x="685" y="1717"/>
                </a:lnTo>
                <a:lnTo>
                  <a:pt x="686" y="1717"/>
                </a:lnTo>
                <a:lnTo>
                  <a:pt x="686" y="1716"/>
                </a:lnTo>
                <a:lnTo>
                  <a:pt x="686" y="1715"/>
                </a:lnTo>
                <a:lnTo>
                  <a:pt x="686" y="1714"/>
                </a:lnTo>
                <a:lnTo>
                  <a:pt x="686" y="1713"/>
                </a:lnTo>
                <a:lnTo>
                  <a:pt x="686" y="1712"/>
                </a:lnTo>
                <a:lnTo>
                  <a:pt x="688" y="1712"/>
                </a:lnTo>
                <a:lnTo>
                  <a:pt x="689" y="1712"/>
                </a:lnTo>
                <a:lnTo>
                  <a:pt x="690" y="1713"/>
                </a:lnTo>
                <a:lnTo>
                  <a:pt x="690" y="1714"/>
                </a:lnTo>
                <a:lnTo>
                  <a:pt x="689" y="1716"/>
                </a:lnTo>
                <a:lnTo>
                  <a:pt x="690" y="1717"/>
                </a:lnTo>
                <a:lnTo>
                  <a:pt x="690" y="1719"/>
                </a:lnTo>
                <a:lnTo>
                  <a:pt x="690" y="1721"/>
                </a:lnTo>
                <a:lnTo>
                  <a:pt x="689" y="1721"/>
                </a:lnTo>
                <a:lnTo>
                  <a:pt x="688" y="1721"/>
                </a:lnTo>
                <a:lnTo>
                  <a:pt x="688" y="1720"/>
                </a:lnTo>
                <a:lnTo>
                  <a:pt x="686" y="1719"/>
                </a:lnTo>
                <a:lnTo>
                  <a:pt x="685" y="1719"/>
                </a:lnTo>
                <a:lnTo>
                  <a:pt x="685" y="1720"/>
                </a:lnTo>
                <a:lnTo>
                  <a:pt x="684" y="1722"/>
                </a:lnTo>
                <a:lnTo>
                  <a:pt x="684" y="1723"/>
                </a:lnTo>
                <a:lnTo>
                  <a:pt x="684" y="1728"/>
                </a:lnTo>
                <a:lnTo>
                  <a:pt x="686" y="1728"/>
                </a:lnTo>
                <a:lnTo>
                  <a:pt x="688" y="1728"/>
                </a:lnTo>
                <a:lnTo>
                  <a:pt x="689" y="1728"/>
                </a:lnTo>
                <a:lnTo>
                  <a:pt x="689" y="1726"/>
                </a:lnTo>
                <a:lnTo>
                  <a:pt x="689" y="1724"/>
                </a:lnTo>
                <a:lnTo>
                  <a:pt x="690" y="1724"/>
                </a:lnTo>
                <a:lnTo>
                  <a:pt x="691" y="1724"/>
                </a:lnTo>
                <a:lnTo>
                  <a:pt x="691" y="1725"/>
                </a:lnTo>
                <a:lnTo>
                  <a:pt x="692" y="1726"/>
                </a:lnTo>
                <a:lnTo>
                  <a:pt x="692" y="1728"/>
                </a:lnTo>
                <a:lnTo>
                  <a:pt x="692" y="1729"/>
                </a:lnTo>
                <a:lnTo>
                  <a:pt x="692" y="1730"/>
                </a:lnTo>
                <a:lnTo>
                  <a:pt x="691" y="1730"/>
                </a:lnTo>
                <a:lnTo>
                  <a:pt x="690" y="1730"/>
                </a:lnTo>
                <a:lnTo>
                  <a:pt x="690" y="1729"/>
                </a:lnTo>
                <a:lnTo>
                  <a:pt x="689" y="1729"/>
                </a:lnTo>
                <a:lnTo>
                  <a:pt x="686" y="1729"/>
                </a:lnTo>
                <a:lnTo>
                  <a:pt x="685" y="1729"/>
                </a:lnTo>
                <a:lnTo>
                  <a:pt x="684" y="1729"/>
                </a:lnTo>
                <a:lnTo>
                  <a:pt x="684" y="1731"/>
                </a:lnTo>
                <a:lnTo>
                  <a:pt x="685" y="1734"/>
                </a:lnTo>
                <a:lnTo>
                  <a:pt x="685" y="1737"/>
                </a:lnTo>
                <a:lnTo>
                  <a:pt x="686" y="1738"/>
                </a:lnTo>
                <a:lnTo>
                  <a:pt x="688" y="1740"/>
                </a:lnTo>
                <a:lnTo>
                  <a:pt x="688" y="1742"/>
                </a:lnTo>
                <a:lnTo>
                  <a:pt x="689" y="1742"/>
                </a:lnTo>
                <a:lnTo>
                  <a:pt x="690" y="1742"/>
                </a:lnTo>
                <a:lnTo>
                  <a:pt x="691" y="1742"/>
                </a:lnTo>
                <a:lnTo>
                  <a:pt x="692" y="1742"/>
                </a:lnTo>
                <a:lnTo>
                  <a:pt x="693" y="1741"/>
                </a:lnTo>
                <a:lnTo>
                  <a:pt x="693" y="1739"/>
                </a:lnTo>
                <a:lnTo>
                  <a:pt x="692" y="1737"/>
                </a:lnTo>
                <a:lnTo>
                  <a:pt x="692" y="1736"/>
                </a:lnTo>
                <a:lnTo>
                  <a:pt x="692" y="1734"/>
                </a:lnTo>
                <a:lnTo>
                  <a:pt x="693" y="1734"/>
                </a:lnTo>
                <a:lnTo>
                  <a:pt x="694" y="1734"/>
                </a:lnTo>
                <a:lnTo>
                  <a:pt x="696" y="1736"/>
                </a:lnTo>
                <a:lnTo>
                  <a:pt x="697" y="1737"/>
                </a:lnTo>
                <a:lnTo>
                  <a:pt x="697" y="1738"/>
                </a:lnTo>
                <a:lnTo>
                  <a:pt x="697" y="1739"/>
                </a:lnTo>
                <a:lnTo>
                  <a:pt x="697" y="1740"/>
                </a:lnTo>
                <a:lnTo>
                  <a:pt x="697" y="1741"/>
                </a:lnTo>
                <a:lnTo>
                  <a:pt x="696" y="1742"/>
                </a:lnTo>
                <a:lnTo>
                  <a:pt x="694" y="1744"/>
                </a:lnTo>
                <a:lnTo>
                  <a:pt x="694" y="1745"/>
                </a:lnTo>
                <a:lnTo>
                  <a:pt x="696" y="1745"/>
                </a:lnTo>
                <a:lnTo>
                  <a:pt x="696" y="1746"/>
                </a:lnTo>
                <a:lnTo>
                  <a:pt x="698" y="1747"/>
                </a:lnTo>
                <a:lnTo>
                  <a:pt x="699" y="1747"/>
                </a:lnTo>
                <a:lnTo>
                  <a:pt x="699" y="1746"/>
                </a:lnTo>
                <a:lnTo>
                  <a:pt x="700" y="1746"/>
                </a:lnTo>
                <a:lnTo>
                  <a:pt x="700" y="1747"/>
                </a:lnTo>
                <a:lnTo>
                  <a:pt x="701" y="1747"/>
                </a:lnTo>
                <a:lnTo>
                  <a:pt x="701" y="1748"/>
                </a:lnTo>
                <a:lnTo>
                  <a:pt x="701" y="1749"/>
                </a:lnTo>
                <a:lnTo>
                  <a:pt x="700" y="1750"/>
                </a:lnTo>
                <a:lnTo>
                  <a:pt x="700" y="1751"/>
                </a:lnTo>
                <a:lnTo>
                  <a:pt x="699" y="1751"/>
                </a:lnTo>
                <a:lnTo>
                  <a:pt x="698" y="1754"/>
                </a:lnTo>
                <a:lnTo>
                  <a:pt x="698" y="1755"/>
                </a:lnTo>
                <a:lnTo>
                  <a:pt x="697" y="1756"/>
                </a:lnTo>
                <a:lnTo>
                  <a:pt x="696" y="1758"/>
                </a:lnTo>
                <a:lnTo>
                  <a:pt x="696" y="1762"/>
                </a:lnTo>
                <a:lnTo>
                  <a:pt x="694" y="1763"/>
                </a:lnTo>
                <a:lnTo>
                  <a:pt x="693" y="1763"/>
                </a:lnTo>
                <a:lnTo>
                  <a:pt x="692" y="1762"/>
                </a:lnTo>
                <a:lnTo>
                  <a:pt x="693" y="1762"/>
                </a:lnTo>
                <a:lnTo>
                  <a:pt x="694" y="1762"/>
                </a:lnTo>
                <a:lnTo>
                  <a:pt x="694" y="1761"/>
                </a:lnTo>
                <a:lnTo>
                  <a:pt x="694" y="1759"/>
                </a:lnTo>
                <a:lnTo>
                  <a:pt x="693" y="1758"/>
                </a:lnTo>
                <a:lnTo>
                  <a:pt x="693" y="1757"/>
                </a:lnTo>
                <a:lnTo>
                  <a:pt x="693" y="1756"/>
                </a:lnTo>
                <a:lnTo>
                  <a:pt x="694" y="1755"/>
                </a:lnTo>
                <a:lnTo>
                  <a:pt x="696" y="1753"/>
                </a:lnTo>
                <a:lnTo>
                  <a:pt x="694" y="1751"/>
                </a:lnTo>
                <a:lnTo>
                  <a:pt x="693" y="1750"/>
                </a:lnTo>
                <a:lnTo>
                  <a:pt x="692" y="1749"/>
                </a:lnTo>
                <a:lnTo>
                  <a:pt x="691" y="1748"/>
                </a:lnTo>
                <a:lnTo>
                  <a:pt x="690" y="1748"/>
                </a:lnTo>
                <a:lnTo>
                  <a:pt x="689" y="1748"/>
                </a:lnTo>
                <a:lnTo>
                  <a:pt x="688" y="1749"/>
                </a:lnTo>
                <a:lnTo>
                  <a:pt x="688" y="1750"/>
                </a:lnTo>
                <a:lnTo>
                  <a:pt x="689" y="1750"/>
                </a:lnTo>
                <a:lnTo>
                  <a:pt x="690" y="1750"/>
                </a:lnTo>
                <a:lnTo>
                  <a:pt x="690" y="1751"/>
                </a:lnTo>
                <a:lnTo>
                  <a:pt x="689" y="1753"/>
                </a:lnTo>
                <a:lnTo>
                  <a:pt x="689" y="1754"/>
                </a:lnTo>
                <a:lnTo>
                  <a:pt x="688" y="1755"/>
                </a:lnTo>
                <a:lnTo>
                  <a:pt x="688" y="1757"/>
                </a:lnTo>
                <a:lnTo>
                  <a:pt x="688" y="1758"/>
                </a:lnTo>
                <a:lnTo>
                  <a:pt x="688" y="1759"/>
                </a:lnTo>
                <a:lnTo>
                  <a:pt x="686" y="1759"/>
                </a:lnTo>
                <a:lnTo>
                  <a:pt x="686" y="1763"/>
                </a:lnTo>
                <a:lnTo>
                  <a:pt x="688" y="1765"/>
                </a:lnTo>
                <a:lnTo>
                  <a:pt x="689" y="1766"/>
                </a:lnTo>
                <a:lnTo>
                  <a:pt x="690" y="1769"/>
                </a:lnTo>
                <a:lnTo>
                  <a:pt x="690" y="1770"/>
                </a:lnTo>
                <a:lnTo>
                  <a:pt x="691" y="1771"/>
                </a:lnTo>
                <a:lnTo>
                  <a:pt x="692" y="1771"/>
                </a:lnTo>
                <a:lnTo>
                  <a:pt x="693" y="1770"/>
                </a:lnTo>
                <a:lnTo>
                  <a:pt x="693" y="1769"/>
                </a:lnTo>
                <a:lnTo>
                  <a:pt x="693" y="1767"/>
                </a:lnTo>
                <a:lnTo>
                  <a:pt x="694" y="1767"/>
                </a:lnTo>
                <a:lnTo>
                  <a:pt x="696" y="1767"/>
                </a:lnTo>
                <a:lnTo>
                  <a:pt x="696" y="1769"/>
                </a:lnTo>
                <a:lnTo>
                  <a:pt x="696" y="1770"/>
                </a:lnTo>
                <a:lnTo>
                  <a:pt x="696" y="1771"/>
                </a:lnTo>
                <a:lnTo>
                  <a:pt x="694" y="1772"/>
                </a:lnTo>
                <a:lnTo>
                  <a:pt x="693" y="1772"/>
                </a:lnTo>
                <a:lnTo>
                  <a:pt x="691" y="1772"/>
                </a:lnTo>
                <a:lnTo>
                  <a:pt x="689" y="1773"/>
                </a:lnTo>
                <a:lnTo>
                  <a:pt x="686" y="1773"/>
                </a:lnTo>
                <a:lnTo>
                  <a:pt x="681" y="1774"/>
                </a:lnTo>
                <a:lnTo>
                  <a:pt x="679" y="1774"/>
                </a:lnTo>
                <a:lnTo>
                  <a:pt x="679" y="1773"/>
                </a:lnTo>
                <a:lnTo>
                  <a:pt x="679" y="1771"/>
                </a:lnTo>
                <a:lnTo>
                  <a:pt x="679" y="1770"/>
                </a:lnTo>
                <a:lnTo>
                  <a:pt x="680" y="1765"/>
                </a:lnTo>
                <a:lnTo>
                  <a:pt x="680" y="1764"/>
                </a:lnTo>
                <a:lnTo>
                  <a:pt x="680" y="1762"/>
                </a:lnTo>
                <a:lnTo>
                  <a:pt x="680" y="1757"/>
                </a:lnTo>
                <a:lnTo>
                  <a:pt x="680" y="1756"/>
                </a:lnTo>
                <a:lnTo>
                  <a:pt x="680" y="1754"/>
                </a:lnTo>
                <a:lnTo>
                  <a:pt x="680" y="1749"/>
                </a:lnTo>
                <a:lnTo>
                  <a:pt x="680" y="1748"/>
                </a:lnTo>
                <a:lnTo>
                  <a:pt x="680" y="1745"/>
                </a:lnTo>
                <a:lnTo>
                  <a:pt x="680" y="1740"/>
                </a:lnTo>
                <a:lnTo>
                  <a:pt x="680" y="1733"/>
                </a:lnTo>
                <a:lnTo>
                  <a:pt x="680" y="1730"/>
                </a:lnTo>
                <a:lnTo>
                  <a:pt x="680" y="1729"/>
                </a:lnTo>
                <a:lnTo>
                  <a:pt x="680" y="1726"/>
                </a:lnTo>
                <a:lnTo>
                  <a:pt x="679" y="1723"/>
                </a:lnTo>
                <a:lnTo>
                  <a:pt x="679" y="1722"/>
                </a:lnTo>
                <a:lnTo>
                  <a:pt x="679" y="1720"/>
                </a:lnTo>
                <a:lnTo>
                  <a:pt x="679" y="1719"/>
                </a:lnTo>
                <a:lnTo>
                  <a:pt x="679" y="1716"/>
                </a:lnTo>
                <a:lnTo>
                  <a:pt x="679" y="1715"/>
                </a:lnTo>
                <a:lnTo>
                  <a:pt x="679" y="1714"/>
                </a:lnTo>
                <a:lnTo>
                  <a:pt x="677" y="1713"/>
                </a:lnTo>
                <a:lnTo>
                  <a:pt x="677" y="1709"/>
                </a:lnTo>
                <a:lnTo>
                  <a:pt x="677" y="1708"/>
                </a:lnTo>
                <a:lnTo>
                  <a:pt x="677" y="1707"/>
                </a:lnTo>
                <a:lnTo>
                  <a:pt x="676" y="1702"/>
                </a:lnTo>
                <a:lnTo>
                  <a:pt x="675" y="1699"/>
                </a:lnTo>
                <a:lnTo>
                  <a:pt x="675" y="1698"/>
                </a:lnTo>
                <a:lnTo>
                  <a:pt x="674" y="1695"/>
                </a:lnTo>
                <a:lnTo>
                  <a:pt x="674" y="1694"/>
                </a:lnTo>
                <a:lnTo>
                  <a:pt x="674" y="1692"/>
                </a:lnTo>
                <a:lnTo>
                  <a:pt x="674" y="1690"/>
                </a:lnTo>
                <a:lnTo>
                  <a:pt x="673" y="1690"/>
                </a:lnTo>
                <a:lnTo>
                  <a:pt x="672" y="1686"/>
                </a:lnTo>
                <a:lnTo>
                  <a:pt x="672" y="1684"/>
                </a:lnTo>
                <a:lnTo>
                  <a:pt x="672" y="1683"/>
                </a:lnTo>
                <a:lnTo>
                  <a:pt x="671" y="1682"/>
                </a:lnTo>
                <a:lnTo>
                  <a:pt x="670" y="1679"/>
                </a:lnTo>
                <a:lnTo>
                  <a:pt x="670" y="1678"/>
                </a:lnTo>
                <a:lnTo>
                  <a:pt x="670" y="1677"/>
                </a:lnTo>
                <a:lnTo>
                  <a:pt x="668" y="1677"/>
                </a:lnTo>
                <a:lnTo>
                  <a:pt x="668" y="1675"/>
                </a:lnTo>
                <a:lnTo>
                  <a:pt x="667" y="1673"/>
                </a:lnTo>
                <a:lnTo>
                  <a:pt x="667" y="1672"/>
                </a:lnTo>
                <a:lnTo>
                  <a:pt x="666" y="1671"/>
                </a:lnTo>
                <a:lnTo>
                  <a:pt x="665" y="1669"/>
                </a:lnTo>
                <a:lnTo>
                  <a:pt x="664" y="1667"/>
                </a:lnTo>
                <a:lnTo>
                  <a:pt x="664" y="1666"/>
                </a:lnTo>
                <a:lnTo>
                  <a:pt x="663" y="1666"/>
                </a:lnTo>
                <a:lnTo>
                  <a:pt x="663" y="1665"/>
                </a:lnTo>
                <a:lnTo>
                  <a:pt x="662" y="1665"/>
                </a:lnTo>
                <a:lnTo>
                  <a:pt x="662" y="1664"/>
                </a:lnTo>
                <a:lnTo>
                  <a:pt x="660" y="1663"/>
                </a:lnTo>
                <a:lnTo>
                  <a:pt x="659" y="1662"/>
                </a:lnTo>
                <a:lnTo>
                  <a:pt x="658" y="1661"/>
                </a:lnTo>
                <a:lnTo>
                  <a:pt x="657" y="1659"/>
                </a:lnTo>
                <a:lnTo>
                  <a:pt x="657" y="1658"/>
                </a:lnTo>
                <a:lnTo>
                  <a:pt x="656" y="1658"/>
                </a:lnTo>
                <a:lnTo>
                  <a:pt x="655" y="1658"/>
                </a:lnTo>
                <a:lnTo>
                  <a:pt x="654" y="1658"/>
                </a:lnTo>
                <a:lnTo>
                  <a:pt x="654" y="1659"/>
                </a:lnTo>
                <a:lnTo>
                  <a:pt x="653" y="1659"/>
                </a:lnTo>
                <a:lnTo>
                  <a:pt x="651" y="1658"/>
                </a:lnTo>
                <a:lnTo>
                  <a:pt x="650" y="1657"/>
                </a:lnTo>
                <a:lnTo>
                  <a:pt x="649" y="1656"/>
                </a:lnTo>
                <a:lnTo>
                  <a:pt x="649" y="1655"/>
                </a:lnTo>
                <a:lnTo>
                  <a:pt x="648" y="1654"/>
                </a:lnTo>
                <a:lnTo>
                  <a:pt x="648" y="1653"/>
                </a:lnTo>
                <a:lnTo>
                  <a:pt x="648" y="1652"/>
                </a:lnTo>
                <a:lnTo>
                  <a:pt x="647" y="1650"/>
                </a:lnTo>
                <a:lnTo>
                  <a:pt x="647" y="1649"/>
                </a:lnTo>
                <a:lnTo>
                  <a:pt x="646" y="1649"/>
                </a:lnTo>
                <a:lnTo>
                  <a:pt x="646" y="1648"/>
                </a:lnTo>
                <a:lnTo>
                  <a:pt x="645" y="1647"/>
                </a:lnTo>
                <a:lnTo>
                  <a:pt x="645" y="1646"/>
                </a:lnTo>
                <a:lnTo>
                  <a:pt x="644" y="1646"/>
                </a:lnTo>
                <a:lnTo>
                  <a:pt x="642" y="1645"/>
                </a:lnTo>
                <a:lnTo>
                  <a:pt x="641" y="1644"/>
                </a:lnTo>
                <a:lnTo>
                  <a:pt x="640" y="1644"/>
                </a:lnTo>
                <a:lnTo>
                  <a:pt x="640" y="1642"/>
                </a:lnTo>
                <a:lnTo>
                  <a:pt x="640" y="1641"/>
                </a:lnTo>
                <a:lnTo>
                  <a:pt x="639" y="1640"/>
                </a:lnTo>
                <a:lnTo>
                  <a:pt x="639" y="1639"/>
                </a:lnTo>
                <a:lnTo>
                  <a:pt x="640" y="1639"/>
                </a:lnTo>
                <a:lnTo>
                  <a:pt x="640" y="1638"/>
                </a:lnTo>
                <a:lnTo>
                  <a:pt x="641" y="1638"/>
                </a:lnTo>
                <a:lnTo>
                  <a:pt x="640" y="1637"/>
                </a:lnTo>
                <a:lnTo>
                  <a:pt x="640" y="1636"/>
                </a:lnTo>
                <a:lnTo>
                  <a:pt x="639" y="1635"/>
                </a:lnTo>
                <a:lnTo>
                  <a:pt x="638" y="1633"/>
                </a:lnTo>
                <a:lnTo>
                  <a:pt x="637" y="1633"/>
                </a:lnTo>
                <a:lnTo>
                  <a:pt x="636" y="1635"/>
                </a:lnTo>
                <a:lnTo>
                  <a:pt x="636" y="1633"/>
                </a:lnTo>
                <a:lnTo>
                  <a:pt x="634" y="1633"/>
                </a:lnTo>
                <a:lnTo>
                  <a:pt x="634" y="1632"/>
                </a:lnTo>
                <a:lnTo>
                  <a:pt x="633" y="1632"/>
                </a:lnTo>
                <a:lnTo>
                  <a:pt x="633" y="1631"/>
                </a:lnTo>
                <a:lnTo>
                  <a:pt x="632" y="1631"/>
                </a:lnTo>
                <a:lnTo>
                  <a:pt x="632" y="1630"/>
                </a:lnTo>
                <a:lnTo>
                  <a:pt x="631" y="1630"/>
                </a:lnTo>
                <a:lnTo>
                  <a:pt x="630" y="1630"/>
                </a:lnTo>
                <a:lnTo>
                  <a:pt x="630" y="1629"/>
                </a:lnTo>
                <a:lnTo>
                  <a:pt x="629" y="1628"/>
                </a:lnTo>
                <a:lnTo>
                  <a:pt x="628" y="1628"/>
                </a:lnTo>
                <a:lnTo>
                  <a:pt x="628" y="1627"/>
                </a:lnTo>
                <a:lnTo>
                  <a:pt x="627" y="1627"/>
                </a:lnTo>
                <a:lnTo>
                  <a:pt x="627" y="1625"/>
                </a:lnTo>
                <a:lnTo>
                  <a:pt x="625" y="1625"/>
                </a:lnTo>
                <a:lnTo>
                  <a:pt x="625" y="1624"/>
                </a:lnTo>
                <a:lnTo>
                  <a:pt x="625" y="1623"/>
                </a:lnTo>
                <a:lnTo>
                  <a:pt x="627" y="1622"/>
                </a:lnTo>
                <a:lnTo>
                  <a:pt x="627" y="1620"/>
                </a:lnTo>
                <a:lnTo>
                  <a:pt x="627" y="1619"/>
                </a:lnTo>
                <a:lnTo>
                  <a:pt x="627" y="1617"/>
                </a:lnTo>
                <a:lnTo>
                  <a:pt x="627" y="1616"/>
                </a:lnTo>
                <a:lnTo>
                  <a:pt x="628" y="1615"/>
                </a:lnTo>
                <a:lnTo>
                  <a:pt x="628" y="1614"/>
                </a:lnTo>
                <a:lnTo>
                  <a:pt x="627" y="1614"/>
                </a:lnTo>
                <a:lnTo>
                  <a:pt x="627" y="1612"/>
                </a:lnTo>
                <a:lnTo>
                  <a:pt x="625" y="1610"/>
                </a:lnTo>
                <a:lnTo>
                  <a:pt x="625" y="1607"/>
                </a:lnTo>
                <a:lnTo>
                  <a:pt x="624" y="1605"/>
                </a:lnTo>
                <a:lnTo>
                  <a:pt x="624" y="1604"/>
                </a:lnTo>
                <a:lnTo>
                  <a:pt x="624" y="1603"/>
                </a:lnTo>
                <a:lnTo>
                  <a:pt x="624" y="1602"/>
                </a:lnTo>
                <a:lnTo>
                  <a:pt x="623" y="1600"/>
                </a:lnTo>
                <a:lnTo>
                  <a:pt x="622" y="1599"/>
                </a:lnTo>
                <a:lnTo>
                  <a:pt x="623" y="1598"/>
                </a:lnTo>
                <a:lnTo>
                  <a:pt x="623" y="1597"/>
                </a:lnTo>
                <a:lnTo>
                  <a:pt x="623" y="1596"/>
                </a:lnTo>
                <a:lnTo>
                  <a:pt x="623" y="1595"/>
                </a:lnTo>
                <a:lnTo>
                  <a:pt x="624" y="1595"/>
                </a:lnTo>
                <a:lnTo>
                  <a:pt x="624" y="1594"/>
                </a:lnTo>
                <a:lnTo>
                  <a:pt x="624" y="1592"/>
                </a:lnTo>
                <a:lnTo>
                  <a:pt x="623" y="1590"/>
                </a:lnTo>
                <a:lnTo>
                  <a:pt x="624" y="1590"/>
                </a:lnTo>
                <a:lnTo>
                  <a:pt x="623" y="1590"/>
                </a:lnTo>
                <a:lnTo>
                  <a:pt x="623" y="1589"/>
                </a:lnTo>
                <a:lnTo>
                  <a:pt x="623" y="1586"/>
                </a:lnTo>
                <a:lnTo>
                  <a:pt x="623" y="1585"/>
                </a:lnTo>
                <a:lnTo>
                  <a:pt x="623" y="1583"/>
                </a:lnTo>
                <a:lnTo>
                  <a:pt x="623" y="1582"/>
                </a:lnTo>
                <a:lnTo>
                  <a:pt x="623" y="1581"/>
                </a:lnTo>
                <a:lnTo>
                  <a:pt x="623" y="1580"/>
                </a:lnTo>
                <a:lnTo>
                  <a:pt x="623" y="1579"/>
                </a:lnTo>
                <a:lnTo>
                  <a:pt x="624" y="1578"/>
                </a:lnTo>
                <a:lnTo>
                  <a:pt x="624" y="1577"/>
                </a:lnTo>
                <a:lnTo>
                  <a:pt x="624" y="1575"/>
                </a:lnTo>
                <a:lnTo>
                  <a:pt x="624" y="1574"/>
                </a:lnTo>
                <a:lnTo>
                  <a:pt x="625" y="1574"/>
                </a:lnTo>
                <a:lnTo>
                  <a:pt x="625" y="1573"/>
                </a:lnTo>
                <a:lnTo>
                  <a:pt x="627" y="1573"/>
                </a:lnTo>
                <a:lnTo>
                  <a:pt x="628" y="1572"/>
                </a:lnTo>
                <a:lnTo>
                  <a:pt x="629" y="1572"/>
                </a:lnTo>
                <a:lnTo>
                  <a:pt x="629" y="1571"/>
                </a:lnTo>
                <a:lnTo>
                  <a:pt x="629" y="1570"/>
                </a:lnTo>
                <a:lnTo>
                  <a:pt x="630" y="1569"/>
                </a:lnTo>
                <a:lnTo>
                  <a:pt x="629" y="1569"/>
                </a:lnTo>
                <a:lnTo>
                  <a:pt x="629" y="1567"/>
                </a:lnTo>
                <a:lnTo>
                  <a:pt x="629" y="1566"/>
                </a:lnTo>
                <a:lnTo>
                  <a:pt x="629" y="1565"/>
                </a:lnTo>
                <a:lnTo>
                  <a:pt x="629" y="1564"/>
                </a:lnTo>
                <a:lnTo>
                  <a:pt x="630" y="1564"/>
                </a:lnTo>
                <a:lnTo>
                  <a:pt x="631" y="1564"/>
                </a:lnTo>
                <a:lnTo>
                  <a:pt x="632" y="1564"/>
                </a:lnTo>
                <a:lnTo>
                  <a:pt x="632" y="1563"/>
                </a:lnTo>
                <a:lnTo>
                  <a:pt x="633" y="1563"/>
                </a:lnTo>
                <a:lnTo>
                  <a:pt x="633" y="1562"/>
                </a:lnTo>
                <a:lnTo>
                  <a:pt x="634" y="1562"/>
                </a:lnTo>
                <a:lnTo>
                  <a:pt x="634" y="1561"/>
                </a:lnTo>
                <a:lnTo>
                  <a:pt x="634" y="1560"/>
                </a:lnTo>
                <a:lnTo>
                  <a:pt x="636" y="1560"/>
                </a:lnTo>
                <a:lnTo>
                  <a:pt x="637" y="1558"/>
                </a:lnTo>
                <a:lnTo>
                  <a:pt x="638" y="1557"/>
                </a:lnTo>
                <a:lnTo>
                  <a:pt x="639" y="1556"/>
                </a:lnTo>
                <a:lnTo>
                  <a:pt x="639" y="1555"/>
                </a:lnTo>
                <a:lnTo>
                  <a:pt x="640" y="1555"/>
                </a:lnTo>
                <a:lnTo>
                  <a:pt x="641" y="1556"/>
                </a:lnTo>
                <a:lnTo>
                  <a:pt x="641" y="1557"/>
                </a:lnTo>
                <a:lnTo>
                  <a:pt x="642" y="1557"/>
                </a:lnTo>
                <a:lnTo>
                  <a:pt x="644" y="1558"/>
                </a:lnTo>
                <a:lnTo>
                  <a:pt x="644" y="1557"/>
                </a:lnTo>
                <a:lnTo>
                  <a:pt x="645" y="1557"/>
                </a:lnTo>
                <a:lnTo>
                  <a:pt x="646" y="1558"/>
                </a:lnTo>
                <a:lnTo>
                  <a:pt x="646" y="1560"/>
                </a:lnTo>
                <a:lnTo>
                  <a:pt x="646" y="1558"/>
                </a:lnTo>
                <a:lnTo>
                  <a:pt x="646" y="1557"/>
                </a:lnTo>
                <a:lnTo>
                  <a:pt x="646" y="1558"/>
                </a:lnTo>
                <a:lnTo>
                  <a:pt x="647" y="1558"/>
                </a:lnTo>
                <a:lnTo>
                  <a:pt x="647" y="1560"/>
                </a:lnTo>
                <a:lnTo>
                  <a:pt x="648" y="1560"/>
                </a:lnTo>
                <a:lnTo>
                  <a:pt x="649" y="1560"/>
                </a:lnTo>
                <a:lnTo>
                  <a:pt x="649" y="1561"/>
                </a:lnTo>
                <a:lnTo>
                  <a:pt x="650" y="1561"/>
                </a:lnTo>
                <a:lnTo>
                  <a:pt x="651" y="1562"/>
                </a:lnTo>
                <a:lnTo>
                  <a:pt x="653" y="1562"/>
                </a:lnTo>
                <a:lnTo>
                  <a:pt x="653" y="1561"/>
                </a:lnTo>
                <a:lnTo>
                  <a:pt x="654" y="1561"/>
                </a:lnTo>
                <a:lnTo>
                  <a:pt x="655" y="1562"/>
                </a:lnTo>
                <a:lnTo>
                  <a:pt x="656" y="1562"/>
                </a:lnTo>
                <a:lnTo>
                  <a:pt x="657" y="1561"/>
                </a:lnTo>
                <a:lnTo>
                  <a:pt x="658" y="1561"/>
                </a:lnTo>
                <a:lnTo>
                  <a:pt x="658" y="1560"/>
                </a:lnTo>
                <a:lnTo>
                  <a:pt x="659" y="1560"/>
                </a:lnTo>
                <a:lnTo>
                  <a:pt x="659" y="1558"/>
                </a:lnTo>
                <a:lnTo>
                  <a:pt x="659" y="1557"/>
                </a:lnTo>
                <a:lnTo>
                  <a:pt x="660" y="1557"/>
                </a:lnTo>
                <a:lnTo>
                  <a:pt x="660" y="1556"/>
                </a:lnTo>
                <a:lnTo>
                  <a:pt x="662" y="1555"/>
                </a:lnTo>
                <a:lnTo>
                  <a:pt x="663" y="1555"/>
                </a:lnTo>
                <a:lnTo>
                  <a:pt x="663" y="1554"/>
                </a:lnTo>
                <a:lnTo>
                  <a:pt x="664" y="1554"/>
                </a:lnTo>
                <a:lnTo>
                  <a:pt x="665" y="1553"/>
                </a:lnTo>
                <a:lnTo>
                  <a:pt x="666" y="1550"/>
                </a:lnTo>
                <a:lnTo>
                  <a:pt x="667" y="1549"/>
                </a:lnTo>
                <a:lnTo>
                  <a:pt x="668" y="1547"/>
                </a:lnTo>
                <a:lnTo>
                  <a:pt x="670" y="1545"/>
                </a:lnTo>
                <a:lnTo>
                  <a:pt x="671" y="1544"/>
                </a:lnTo>
                <a:lnTo>
                  <a:pt x="672" y="1541"/>
                </a:lnTo>
                <a:lnTo>
                  <a:pt x="672" y="1540"/>
                </a:lnTo>
                <a:lnTo>
                  <a:pt x="673" y="1538"/>
                </a:lnTo>
                <a:lnTo>
                  <a:pt x="674" y="1536"/>
                </a:lnTo>
                <a:lnTo>
                  <a:pt x="675" y="1533"/>
                </a:lnTo>
                <a:lnTo>
                  <a:pt x="675" y="1532"/>
                </a:lnTo>
                <a:lnTo>
                  <a:pt x="676" y="1528"/>
                </a:lnTo>
                <a:lnTo>
                  <a:pt x="676" y="1527"/>
                </a:lnTo>
                <a:lnTo>
                  <a:pt x="677" y="1523"/>
                </a:lnTo>
                <a:lnTo>
                  <a:pt x="677" y="1521"/>
                </a:lnTo>
                <a:lnTo>
                  <a:pt x="679" y="1520"/>
                </a:lnTo>
                <a:lnTo>
                  <a:pt x="679" y="1519"/>
                </a:lnTo>
                <a:lnTo>
                  <a:pt x="679" y="1518"/>
                </a:lnTo>
                <a:lnTo>
                  <a:pt x="679" y="1516"/>
                </a:lnTo>
                <a:lnTo>
                  <a:pt x="679" y="1515"/>
                </a:lnTo>
                <a:lnTo>
                  <a:pt x="679" y="1514"/>
                </a:lnTo>
                <a:lnTo>
                  <a:pt x="680" y="1514"/>
                </a:lnTo>
                <a:lnTo>
                  <a:pt x="680" y="1511"/>
                </a:lnTo>
                <a:lnTo>
                  <a:pt x="680" y="1510"/>
                </a:lnTo>
                <a:lnTo>
                  <a:pt x="680" y="1508"/>
                </a:lnTo>
                <a:lnTo>
                  <a:pt x="681" y="1508"/>
                </a:lnTo>
                <a:lnTo>
                  <a:pt x="680" y="1508"/>
                </a:lnTo>
                <a:lnTo>
                  <a:pt x="680" y="1507"/>
                </a:lnTo>
                <a:lnTo>
                  <a:pt x="681" y="1507"/>
                </a:lnTo>
                <a:lnTo>
                  <a:pt x="682" y="1506"/>
                </a:lnTo>
                <a:lnTo>
                  <a:pt x="682" y="1505"/>
                </a:lnTo>
                <a:lnTo>
                  <a:pt x="683" y="1504"/>
                </a:lnTo>
                <a:lnTo>
                  <a:pt x="683" y="1503"/>
                </a:lnTo>
                <a:lnTo>
                  <a:pt x="683" y="1502"/>
                </a:lnTo>
                <a:lnTo>
                  <a:pt x="683" y="1499"/>
                </a:lnTo>
                <a:lnTo>
                  <a:pt x="684" y="1499"/>
                </a:lnTo>
                <a:lnTo>
                  <a:pt x="684" y="1498"/>
                </a:lnTo>
                <a:lnTo>
                  <a:pt x="684" y="1496"/>
                </a:lnTo>
                <a:lnTo>
                  <a:pt x="684" y="1494"/>
                </a:lnTo>
                <a:lnTo>
                  <a:pt x="684" y="1490"/>
                </a:lnTo>
                <a:lnTo>
                  <a:pt x="683" y="1488"/>
                </a:lnTo>
                <a:lnTo>
                  <a:pt x="683" y="1486"/>
                </a:lnTo>
                <a:lnTo>
                  <a:pt x="682" y="1483"/>
                </a:lnTo>
                <a:lnTo>
                  <a:pt x="682" y="1481"/>
                </a:lnTo>
                <a:lnTo>
                  <a:pt x="681" y="1480"/>
                </a:lnTo>
                <a:lnTo>
                  <a:pt x="681" y="1478"/>
                </a:lnTo>
                <a:lnTo>
                  <a:pt x="681" y="1477"/>
                </a:lnTo>
                <a:lnTo>
                  <a:pt x="681" y="1473"/>
                </a:lnTo>
                <a:lnTo>
                  <a:pt x="680" y="1472"/>
                </a:lnTo>
                <a:lnTo>
                  <a:pt x="680" y="1466"/>
                </a:lnTo>
                <a:lnTo>
                  <a:pt x="680" y="1465"/>
                </a:lnTo>
                <a:lnTo>
                  <a:pt x="680" y="1462"/>
                </a:lnTo>
                <a:lnTo>
                  <a:pt x="680" y="1461"/>
                </a:lnTo>
                <a:lnTo>
                  <a:pt x="680" y="1460"/>
                </a:lnTo>
                <a:lnTo>
                  <a:pt x="680" y="1458"/>
                </a:lnTo>
                <a:lnTo>
                  <a:pt x="680" y="1456"/>
                </a:lnTo>
                <a:lnTo>
                  <a:pt x="680" y="1453"/>
                </a:lnTo>
                <a:lnTo>
                  <a:pt x="680" y="1449"/>
                </a:lnTo>
                <a:lnTo>
                  <a:pt x="680" y="1447"/>
                </a:lnTo>
                <a:lnTo>
                  <a:pt x="679" y="1441"/>
                </a:lnTo>
                <a:lnTo>
                  <a:pt x="679" y="1438"/>
                </a:lnTo>
                <a:lnTo>
                  <a:pt x="679" y="1437"/>
                </a:lnTo>
                <a:lnTo>
                  <a:pt x="677" y="1430"/>
                </a:lnTo>
                <a:lnTo>
                  <a:pt x="677" y="1429"/>
                </a:lnTo>
                <a:lnTo>
                  <a:pt x="676" y="1426"/>
                </a:lnTo>
                <a:lnTo>
                  <a:pt x="675" y="1424"/>
                </a:lnTo>
                <a:lnTo>
                  <a:pt x="675" y="1420"/>
                </a:lnTo>
                <a:lnTo>
                  <a:pt x="674" y="1419"/>
                </a:lnTo>
                <a:lnTo>
                  <a:pt x="674" y="1416"/>
                </a:lnTo>
                <a:lnTo>
                  <a:pt x="673" y="1414"/>
                </a:lnTo>
                <a:lnTo>
                  <a:pt x="672" y="1412"/>
                </a:lnTo>
                <a:lnTo>
                  <a:pt x="671" y="1407"/>
                </a:lnTo>
                <a:lnTo>
                  <a:pt x="670" y="1407"/>
                </a:lnTo>
                <a:lnTo>
                  <a:pt x="670" y="1406"/>
                </a:lnTo>
                <a:lnTo>
                  <a:pt x="670" y="1405"/>
                </a:lnTo>
                <a:lnTo>
                  <a:pt x="670" y="1402"/>
                </a:lnTo>
                <a:lnTo>
                  <a:pt x="668" y="1399"/>
                </a:lnTo>
                <a:lnTo>
                  <a:pt x="668" y="1398"/>
                </a:lnTo>
                <a:lnTo>
                  <a:pt x="668" y="1396"/>
                </a:lnTo>
                <a:lnTo>
                  <a:pt x="668" y="1391"/>
                </a:lnTo>
                <a:lnTo>
                  <a:pt x="668" y="1389"/>
                </a:lnTo>
                <a:lnTo>
                  <a:pt x="668" y="1388"/>
                </a:lnTo>
                <a:lnTo>
                  <a:pt x="667" y="1385"/>
                </a:lnTo>
                <a:lnTo>
                  <a:pt x="667" y="1380"/>
                </a:lnTo>
                <a:lnTo>
                  <a:pt x="667" y="1378"/>
                </a:lnTo>
                <a:lnTo>
                  <a:pt x="667" y="1376"/>
                </a:lnTo>
                <a:lnTo>
                  <a:pt x="667" y="1374"/>
                </a:lnTo>
                <a:lnTo>
                  <a:pt x="666" y="1374"/>
                </a:lnTo>
                <a:lnTo>
                  <a:pt x="666" y="1373"/>
                </a:lnTo>
                <a:lnTo>
                  <a:pt x="666" y="1368"/>
                </a:lnTo>
                <a:lnTo>
                  <a:pt x="666" y="1364"/>
                </a:lnTo>
                <a:lnTo>
                  <a:pt x="665" y="1363"/>
                </a:lnTo>
                <a:lnTo>
                  <a:pt x="665" y="1362"/>
                </a:lnTo>
                <a:lnTo>
                  <a:pt x="665" y="1361"/>
                </a:lnTo>
                <a:lnTo>
                  <a:pt x="665" y="1360"/>
                </a:lnTo>
                <a:lnTo>
                  <a:pt x="665" y="1359"/>
                </a:lnTo>
                <a:lnTo>
                  <a:pt x="664" y="1357"/>
                </a:lnTo>
                <a:lnTo>
                  <a:pt x="663" y="1353"/>
                </a:lnTo>
                <a:lnTo>
                  <a:pt x="663" y="1352"/>
                </a:lnTo>
                <a:lnTo>
                  <a:pt x="662" y="1347"/>
                </a:lnTo>
                <a:lnTo>
                  <a:pt x="662" y="1346"/>
                </a:lnTo>
                <a:lnTo>
                  <a:pt x="662" y="1345"/>
                </a:lnTo>
                <a:lnTo>
                  <a:pt x="662" y="1346"/>
                </a:lnTo>
                <a:lnTo>
                  <a:pt x="662" y="1345"/>
                </a:lnTo>
                <a:lnTo>
                  <a:pt x="662" y="1341"/>
                </a:lnTo>
                <a:lnTo>
                  <a:pt x="662" y="1340"/>
                </a:lnTo>
                <a:lnTo>
                  <a:pt x="660" y="1340"/>
                </a:lnTo>
                <a:lnTo>
                  <a:pt x="660" y="1339"/>
                </a:lnTo>
                <a:lnTo>
                  <a:pt x="660" y="1338"/>
                </a:lnTo>
                <a:lnTo>
                  <a:pt x="660" y="1337"/>
                </a:lnTo>
                <a:lnTo>
                  <a:pt x="660" y="1336"/>
                </a:lnTo>
                <a:lnTo>
                  <a:pt x="660" y="1335"/>
                </a:lnTo>
                <a:lnTo>
                  <a:pt x="659" y="1335"/>
                </a:lnTo>
                <a:lnTo>
                  <a:pt x="659" y="1334"/>
                </a:lnTo>
                <a:lnTo>
                  <a:pt x="659" y="1332"/>
                </a:lnTo>
                <a:lnTo>
                  <a:pt x="659" y="1331"/>
                </a:lnTo>
                <a:lnTo>
                  <a:pt x="658" y="1331"/>
                </a:lnTo>
                <a:lnTo>
                  <a:pt x="658" y="1330"/>
                </a:lnTo>
                <a:lnTo>
                  <a:pt x="658" y="1329"/>
                </a:lnTo>
                <a:lnTo>
                  <a:pt x="658" y="1328"/>
                </a:lnTo>
                <a:lnTo>
                  <a:pt x="657" y="1328"/>
                </a:lnTo>
                <a:lnTo>
                  <a:pt x="657" y="1327"/>
                </a:lnTo>
                <a:lnTo>
                  <a:pt x="657" y="1326"/>
                </a:lnTo>
                <a:lnTo>
                  <a:pt x="656" y="1326"/>
                </a:lnTo>
                <a:lnTo>
                  <a:pt x="656" y="1324"/>
                </a:lnTo>
                <a:lnTo>
                  <a:pt x="656" y="1323"/>
                </a:lnTo>
                <a:lnTo>
                  <a:pt x="656" y="1322"/>
                </a:lnTo>
                <a:lnTo>
                  <a:pt x="656" y="1321"/>
                </a:lnTo>
                <a:lnTo>
                  <a:pt x="656" y="1320"/>
                </a:lnTo>
                <a:lnTo>
                  <a:pt x="655" y="1320"/>
                </a:lnTo>
                <a:lnTo>
                  <a:pt x="655" y="1319"/>
                </a:lnTo>
                <a:lnTo>
                  <a:pt x="655" y="1318"/>
                </a:lnTo>
                <a:lnTo>
                  <a:pt x="654" y="1318"/>
                </a:lnTo>
                <a:lnTo>
                  <a:pt x="654" y="1316"/>
                </a:lnTo>
                <a:lnTo>
                  <a:pt x="654" y="1315"/>
                </a:lnTo>
                <a:lnTo>
                  <a:pt x="654" y="1314"/>
                </a:lnTo>
                <a:lnTo>
                  <a:pt x="653" y="1314"/>
                </a:lnTo>
                <a:lnTo>
                  <a:pt x="653" y="1313"/>
                </a:lnTo>
                <a:lnTo>
                  <a:pt x="653" y="1312"/>
                </a:lnTo>
                <a:lnTo>
                  <a:pt x="653" y="1311"/>
                </a:lnTo>
                <a:lnTo>
                  <a:pt x="653" y="1310"/>
                </a:lnTo>
                <a:lnTo>
                  <a:pt x="651" y="1310"/>
                </a:lnTo>
                <a:lnTo>
                  <a:pt x="651" y="1309"/>
                </a:lnTo>
                <a:lnTo>
                  <a:pt x="651" y="1307"/>
                </a:lnTo>
                <a:lnTo>
                  <a:pt x="651" y="1306"/>
                </a:lnTo>
                <a:lnTo>
                  <a:pt x="651" y="1305"/>
                </a:lnTo>
                <a:lnTo>
                  <a:pt x="651" y="1304"/>
                </a:lnTo>
                <a:lnTo>
                  <a:pt x="650" y="1304"/>
                </a:lnTo>
                <a:lnTo>
                  <a:pt x="650" y="1303"/>
                </a:lnTo>
                <a:lnTo>
                  <a:pt x="650" y="1302"/>
                </a:lnTo>
                <a:lnTo>
                  <a:pt x="650" y="1301"/>
                </a:lnTo>
                <a:lnTo>
                  <a:pt x="650" y="1299"/>
                </a:lnTo>
                <a:lnTo>
                  <a:pt x="650" y="1298"/>
                </a:lnTo>
                <a:lnTo>
                  <a:pt x="650" y="1297"/>
                </a:lnTo>
                <a:lnTo>
                  <a:pt x="650" y="1296"/>
                </a:lnTo>
                <a:lnTo>
                  <a:pt x="650" y="1295"/>
                </a:lnTo>
                <a:lnTo>
                  <a:pt x="650" y="1294"/>
                </a:lnTo>
                <a:lnTo>
                  <a:pt x="650" y="1293"/>
                </a:lnTo>
                <a:lnTo>
                  <a:pt x="649" y="1289"/>
                </a:lnTo>
                <a:lnTo>
                  <a:pt x="649" y="1288"/>
                </a:lnTo>
                <a:lnTo>
                  <a:pt x="649" y="1287"/>
                </a:lnTo>
                <a:lnTo>
                  <a:pt x="649" y="1286"/>
                </a:lnTo>
                <a:lnTo>
                  <a:pt x="649" y="1285"/>
                </a:lnTo>
                <a:lnTo>
                  <a:pt x="649" y="1284"/>
                </a:lnTo>
                <a:lnTo>
                  <a:pt x="649" y="1282"/>
                </a:lnTo>
                <a:lnTo>
                  <a:pt x="649" y="1281"/>
                </a:lnTo>
                <a:lnTo>
                  <a:pt x="649" y="1280"/>
                </a:lnTo>
                <a:lnTo>
                  <a:pt x="648" y="1279"/>
                </a:lnTo>
                <a:lnTo>
                  <a:pt x="648" y="1278"/>
                </a:lnTo>
                <a:lnTo>
                  <a:pt x="648" y="1277"/>
                </a:lnTo>
                <a:lnTo>
                  <a:pt x="648" y="1276"/>
                </a:lnTo>
                <a:lnTo>
                  <a:pt x="648" y="1274"/>
                </a:lnTo>
                <a:lnTo>
                  <a:pt x="648" y="1273"/>
                </a:lnTo>
                <a:lnTo>
                  <a:pt x="648" y="1272"/>
                </a:lnTo>
                <a:lnTo>
                  <a:pt x="647" y="1271"/>
                </a:lnTo>
                <a:lnTo>
                  <a:pt x="647" y="1269"/>
                </a:lnTo>
                <a:lnTo>
                  <a:pt x="647" y="1268"/>
                </a:lnTo>
                <a:lnTo>
                  <a:pt x="647" y="1267"/>
                </a:lnTo>
                <a:lnTo>
                  <a:pt x="647" y="1265"/>
                </a:lnTo>
                <a:lnTo>
                  <a:pt x="646" y="1265"/>
                </a:lnTo>
                <a:lnTo>
                  <a:pt x="646" y="1264"/>
                </a:lnTo>
                <a:lnTo>
                  <a:pt x="646" y="1263"/>
                </a:lnTo>
                <a:lnTo>
                  <a:pt x="646" y="1262"/>
                </a:lnTo>
                <a:lnTo>
                  <a:pt x="645" y="1260"/>
                </a:lnTo>
                <a:lnTo>
                  <a:pt x="645" y="1259"/>
                </a:lnTo>
                <a:lnTo>
                  <a:pt x="644" y="1259"/>
                </a:lnTo>
                <a:lnTo>
                  <a:pt x="644" y="1257"/>
                </a:lnTo>
                <a:lnTo>
                  <a:pt x="644" y="1256"/>
                </a:lnTo>
                <a:lnTo>
                  <a:pt x="642" y="1255"/>
                </a:lnTo>
                <a:lnTo>
                  <a:pt x="642" y="1254"/>
                </a:lnTo>
                <a:lnTo>
                  <a:pt x="642" y="1253"/>
                </a:lnTo>
                <a:lnTo>
                  <a:pt x="642" y="1252"/>
                </a:lnTo>
                <a:lnTo>
                  <a:pt x="642" y="1251"/>
                </a:lnTo>
                <a:lnTo>
                  <a:pt x="642" y="1249"/>
                </a:lnTo>
                <a:lnTo>
                  <a:pt x="641" y="1249"/>
                </a:lnTo>
                <a:lnTo>
                  <a:pt x="642" y="1249"/>
                </a:lnTo>
                <a:lnTo>
                  <a:pt x="641" y="1248"/>
                </a:lnTo>
                <a:lnTo>
                  <a:pt x="641" y="1246"/>
                </a:lnTo>
                <a:lnTo>
                  <a:pt x="641" y="1245"/>
                </a:lnTo>
                <a:lnTo>
                  <a:pt x="640" y="1245"/>
                </a:lnTo>
                <a:lnTo>
                  <a:pt x="640" y="1244"/>
                </a:lnTo>
                <a:lnTo>
                  <a:pt x="640" y="1243"/>
                </a:lnTo>
                <a:lnTo>
                  <a:pt x="641" y="1243"/>
                </a:lnTo>
                <a:lnTo>
                  <a:pt x="640" y="1242"/>
                </a:lnTo>
                <a:lnTo>
                  <a:pt x="640" y="1240"/>
                </a:lnTo>
                <a:lnTo>
                  <a:pt x="640" y="1239"/>
                </a:lnTo>
                <a:lnTo>
                  <a:pt x="640" y="1238"/>
                </a:lnTo>
                <a:lnTo>
                  <a:pt x="640" y="1237"/>
                </a:lnTo>
                <a:lnTo>
                  <a:pt x="640" y="1236"/>
                </a:lnTo>
                <a:lnTo>
                  <a:pt x="640" y="1234"/>
                </a:lnTo>
                <a:lnTo>
                  <a:pt x="639" y="1232"/>
                </a:lnTo>
                <a:lnTo>
                  <a:pt x="639" y="1231"/>
                </a:lnTo>
                <a:lnTo>
                  <a:pt x="639" y="1230"/>
                </a:lnTo>
                <a:lnTo>
                  <a:pt x="639" y="1229"/>
                </a:lnTo>
                <a:lnTo>
                  <a:pt x="639" y="1228"/>
                </a:lnTo>
                <a:lnTo>
                  <a:pt x="638" y="1227"/>
                </a:lnTo>
                <a:lnTo>
                  <a:pt x="638" y="1226"/>
                </a:lnTo>
                <a:lnTo>
                  <a:pt x="638" y="1225"/>
                </a:lnTo>
                <a:lnTo>
                  <a:pt x="638" y="1223"/>
                </a:lnTo>
                <a:lnTo>
                  <a:pt x="637" y="1221"/>
                </a:lnTo>
                <a:lnTo>
                  <a:pt x="637" y="1220"/>
                </a:lnTo>
                <a:lnTo>
                  <a:pt x="637" y="1219"/>
                </a:lnTo>
                <a:lnTo>
                  <a:pt x="637" y="1218"/>
                </a:lnTo>
                <a:lnTo>
                  <a:pt x="636" y="1214"/>
                </a:lnTo>
                <a:lnTo>
                  <a:pt x="634" y="1211"/>
                </a:lnTo>
                <a:lnTo>
                  <a:pt x="634" y="1209"/>
                </a:lnTo>
                <a:lnTo>
                  <a:pt x="633" y="1209"/>
                </a:lnTo>
                <a:lnTo>
                  <a:pt x="633" y="1207"/>
                </a:lnTo>
                <a:lnTo>
                  <a:pt x="633" y="1206"/>
                </a:lnTo>
                <a:lnTo>
                  <a:pt x="632" y="1206"/>
                </a:lnTo>
                <a:lnTo>
                  <a:pt x="632" y="1205"/>
                </a:lnTo>
                <a:lnTo>
                  <a:pt x="631" y="1204"/>
                </a:lnTo>
                <a:lnTo>
                  <a:pt x="631" y="1203"/>
                </a:lnTo>
                <a:lnTo>
                  <a:pt x="630" y="1201"/>
                </a:lnTo>
                <a:lnTo>
                  <a:pt x="630" y="1198"/>
                </a:lnTo>
                <a:lnTo>
                  <a:pt x="630" y="1197"/>
                </a:lnTo>
                <a:lnTo>
                  <a:pt x="630" y="1196"/>
                </a:lnTo>
                <a:lnTo>
                  <a:pt x="630" y="1195"/>
                </a:lnTo>
                <a:lnTo>
                  <a:pt x="630" y="1190"/>
                </a:lnTo>
                <a:lnTo>
                  <a:pt x="629" y="1189"/>
                </a:lnTo>
                <a:lnTo>
                  <a:pt x="629" y="1187"/>
                </a:lnTo>
                <a:lnTo>
                  <a:pt x="629" y="1186"/>
                </a:lnTo>
                <a:lnTo>
                  <a:pt x="629" y="1185"/>
                </a:lnTo>
                <a:lnTo>
                  <a:pt x="629" y="1184"/>
                </a:lnTo>
                <a:lnTo>
                  <a:pt x="629" y="1182"/>
                </a:lnTo>
                <a:lnTo>
                  <a:pt x="629" y="1181"/>
                </a:lnTo>
                <a:lnTo>
                  <a:pt x="628" y="1180"/>
                </a:lnTo>
                <a:lnTo>
                  <a:pt x="628" y="1178"/>
                </a:lnTo>
                <a:lnTo>
                  <a:pt x="628" y="1177"/>
                </a:lnTo>
                <a:lnTo>
                  <a:pt x="628" y="1176"/>
                </a:lnTo>
                <a:lnTo>
                  <a:pt x="627" y="1175"/>
                </a:lnTo>
                <a:lnTo>
                  <a:pt x="627" y="1173"/>
                </a:lnTo>
                <a:lnTo>
                  <a:pt x="625" y="1171"/>
                </a:lnTo>
                <a:lnTo>
                  <a:pt x="624" y="1169"/>
                </a:lnTo>
                <a:lnTo>
                  <a:pt x="624" y="1168"/>
                </a:lnTo>
                <a:lnTo>
                  <a:pt x="623" y="1167"/>
                </a:lnTo>
                <a:lnTo>
                  <a:pt x="623" y="1165"/>
                </a:lnTo>
                <a:lnTo>
                  <a:pt x="623" y="1164"/>
                </a:lnTo>
                <a:lnTo>
                  <a:pt x="622" y="1164"/>
                </a:lnTo>
                <a:lnTo>
                  <a:pt x="622" y="1163"/>
                </a:lnTo>
                <a:lnTo>
                  <a:pt x="621" y="1163"/>
                </a:lnTo>
                <a:lnTo>
                  <a:pt x="621" y="1162"/>
                </a:lnTo>
                <a:lnTo>
                  <a:pt x="620" y="1160"/>
                </a:lnTo>
                <a:lnTo>
                  <a:pt x="620" y="1157"/>
                </a:lnTo>
                <a:lnTo>
                  <a:pt x="619" y="1157"/>
                </a:lnTo>
                <a:lnTo>
                  <a:pt x="619" y="1156"/>
                </a:lnTo>
                <a:lnTo>
                  <a:pt x="617" y="1154"/>
                </a:lnTo>
                <a:lnTo>
                  <a:pt x="616" y="1153"/>
                </a:lnTo>
                <a:lnTo>
                  <a:pt x="616" y="1152"/>
                </a:lnTo>
                <a:lnTo>
                  <a:pt x="616" y="1151"/>
                </a:lnTo>
                <a:lnTo>
                  <a:pt x="616" y="1150"/>
                </a:lnTo>
                <a:lnTo>
                  <a:pt x="615" y="1150"/>
                </a:lnTo>
                <a:lnTo>
                  <a:pt x="615" y="1148"/>
                </a:lnTo>
                <a:lnTo>
                  <a:pt x="614" y="1147"/>
                </a:lnTo>
                <a:lnTo>
                  <a:pt x="614" y="1146"/>
                </a:lnTo>
                <a:lnTo>
                  <a:pt x="614" y="1144"/>
                </a:lnTo>
                <a:lnTo>
                  <a:pt x="613" y="1143"/>
                </a:lnTo>
                <a:lnTo>
                  <a:pt x="612" y="1142"/>
                </a:lnTo>
                <a:lnTo>
                  <a:pt x="612" y="1140"/>
                </a:lnTo>
                <a:lnTo>
                  <a:pt x="611" y="1139"/>
                </a:lnTo>
                <a:lnTo>
                  <a:pt x="611" y="1137"/>
                </a:lnTo>
                <a:lnTo>
                  <a:pt x="610" y="1136"/>
                </a:lnTo>
                <a:lnTo>
                  <a:pt x="610" y="1135"/>
                </a:lnTo>
                <a:lnTo>
                  <a:pt x="608" y="1133"/>
                </a:lnTo>
                <a:lnTo>
                  <a:pt x="607" y="1129"/>
                </a:lnTo>
                <a:lnTo>
                  <a:pt x="606" y="1128"/>
                </a:lnTo>
                <a:lnTo>
                  <a:pt x="605" y="1127"/>
                </a:lnTo>
                <a:lnTo>
                  <a:pt x="605" y="1125"/>
                </a:lnTo>
                <a:lnTo>
                  <a:pt x="604" y="1123"/>
                </a:lnTo>
                <a:lnTo>
                  <a:pt x="603" y="1122"/>
                </a:lnTo>
                <a:lnTo>
                  <a:pt x="602" y="1121"/>
                </a:lnTo>
                <a:lnTo>
                  <a:pt x="601" y="1120"/>
                </a:lnTo>
                <a:lnTo>
                  <a:pt x="599" y="1120"/>
                </a:lnTo>
                <a:lnTo>
                  <a:pt x="598" y="1120"/>
                </a:lnTo>
                <a:lnTo>
                  <a:pt x="598" y="1119"/>
                </a:lnTo>
                <a:lnTo>
                  <a:pt x="597" y="1118"/>
                </a:lnTo>
                <a:lnTo>
                  <a:pt x="596" y="1117"/>
                </a:lnTo>
                <a:lnTo>
                  <a:pt x="596" y="1115"/>
                </a:lnTo>
                <a:lnTo>
                  <a:pt x="595" y="1114"/>
                </a:lnTo>
                <a:lnTo>
                  <a:pt x="595" y="1113"/>
                </a:lnTo>
                <a:lnTo>
                  <a:pt x="595" y="1112"/>
                </a:lnTo>
                <a:lnTo>
                  <a:pt x="595" y="1111"/>
                </a:lnTo>
                <a:lnTo>
                  <a:pt x="594" y="1110"/>
                </a:lnTo>
                <a:lnTo>
                  <a:pt x="594" y="1109"/>
                </a:lnTo>
                <a:lnTo>
                  <a:pt x="594" y="1108"/>
                </a:lnTo>
                <a:lnTo>
                  <a:pt x="594" y="1106"/>
                </a:lnTo>
                <a:lnTo>
                  <a:pt x="594" y="1105"/>
                </a:lnTo>
                <a:lnTo>
                  <a:pt x="593" y="1104"/>
                </a:lnTo>
                <a:lnTo>
                  <a:pt x="593" y="1103"/>
                </a:lnTo>
                <a:lnTo>
                  <a:pt x="593" y="1102"/>
                </a:lnTo>
                <a:lnTo>
                  <a:pt x="593" y="1101"/>
                </a:lnTo>
                <a:lnTo>
                  <a:pt x="593" y="1100"/>
                </a:lnTo>
                <a:lnTo>
                  <a:pt x="593" y="1098"/>
                </a:lnTo>
                <a:lnTo>
                  <a:pt x="591" y="1097"/>
                </a:lnTo>
                <a:lnTo>
                  <a:pt x="591" y="1096"/>
                </a:lnTo>
                <a:lnTo>
                  <a:pt x="591" y="1095"/>
                </a:lnTo>
                <a:lnTo>
                  <a:pt x="591" y="1094"/>
                </a:lnTo>
                <a:lnTo>
                  <a:pt x="591" y="1093"/>
                </a:lnTo>
                <a:lnTo>
                  <a:pt x="590" y="1090"/>
                </a:lnTo>
                <a:lnTo>
                  <a:pt x="590" y="1089"/>
                </a:lnTo>
                <a:lnTo>
                  <a:pt x="590" y="1088"/>
                </a:lnTo>
                <a:lnTo>
                  <a:pt x="589" y="1088"/>
                </a:lnTo>
                <a:lnTo>
                  <a:pt x="589" y="1087"/>
                </a:lnTo>
                <a:lnTo>
                  <a:pt x="589" y="1086"/>
                </a:lnTo>
                <a:lnTo>
                  <a:pt x="589" y="1085"/>
                </a:lnTo>
                <a:lnTo>
                  <a:pt x="588" y="1084"/>
                </a:lnTo>
                <a:lnTo>
                  <a:pt x="588" y="1081"/>
                </a:lnTo>
                <a:lnTo>
                  <a:pt x="587" y="1081"/>
                </a:lnTo>
                <a:lnTo>
                  <a:pt x="587" y="1080"/>
                </a:lnTo>
                <a:lnTo>
                  <a:pt x="587" y="1079"/>
                </a:lnTo>
                <a:lnTo>
                  <a:pt x="587" y="1078"/>
                </a:lnTo>
                <a:lnTo>
                  <a:pt x="586" y="1078"/>
                </a:lnTo>
                <a:lnTo>
                  <a:pt x="586" y="1077"/>
                </a:lnTo>
                <a:lnTo>
                  <a:pt x="586" y="1075"/>
                </a:lnTo>
                <a:lnTo>
                  <a:pt x="585" y="1073"/>
                </a:lnTo>
                <a:lnTo>
                  <a:pt x="585" y="1072"/>
                </a:lnTo>
                <a:lnTo>
                  <a:pt x="585" y="1071"/>
                </a:lnTo>
                <a:lnTo>
                  <a:pt x="584" y="1069"/>
                </a:lnTo>
                <a:lnTo>
                  <a:pt x="584" y="1068"/>
                </a:lnTo>
                <a:lnTo>
                  <a:pt x="582" y="1067"/>
                </a:lnTo>
                <a:lnTo>
                  <a:pt x="582" y="1066"/>
                </a:lnTo>
                <a:lnTo>
                  <a:pt x="582" y="1064"/>
                </a:lnTo>
                <a:lnTo>
                  <a:pt x="581" y="1064"/>
                </a:lnTo>
                <a:lnTo>
                  <a:pt x="580" y="1061"/>
                </a:lnTo>
                <a:lnTo>
                  <a:pt x="580" y="1059"/>
                </a:lnTo>
                <a:lnTo>
                  <a:pt x="579" y="1055"/>
                </a:lnTo>
                <a:lnTo>
                  <a:pt x="578" y="1053"/>
                </a:lnTo>
                <a:lnTo>
                  <a:pt x="577" y="1051"/>
                </a:lnTo>
                <a:lnTo>
                  <a:pt x="577" y="1050"/>
                </a:lnTo>
                <a:lnTo>
                  <a:pt x="576" y="1048"/>
                </a:lnTo>
                <a:lnTo>
                  <a:pt x="576" y="1047"/>
                </a:lnTo>
                <a:lnTo>
                  <a:pt x="576" y="1046"/>
                </a:lnTo>
                <a:lnTo>
                  <a:pt x="575" y="1045"/>
                </a:lnTo>
                <a:lnTo>
                  <a:pt x="575" y="1044"/>
                </a:lnTo>
                <a:lnTo>
                  <a:pt x="573" y="1043"/>
                </a:lnTo>
                <a:lnTo>
                  <a:pt x="573" y="1041"/>
                </a:lnTo>
                <a:lnTo>
                  <a:pt x="572" y="1039"/>
                </a:lnTo>
                <a:lnTo>
                  <a:pt x="572" y="1038"/>
                </a:lnTo>
                <a:lnTo>
                  <a:pt x="571" y="1036"/>
                </a:lnTo>
                <a:lnTo>
                  <a:pt x="571" y="1035"/>
                </a:lnTo>
                <a:lnTo>
                  <a:pt x="570" y="1031"/>
                </a:lnTo>
                <a:lnTo>
                  <a:pt x="570" y="1030"/>
                </a:lnTo>
                <a:lnTo>
                  <a:pt x="569" y="1028"/>
                </a:lnTo>
                <a:lnTo>
                  <a:pt x="569" y="1027"/>
                </a:lnTo>
                <a:lnTo>
                  <a:pt x="568" y="1025"/>
                </a:lnTo>
                <a:lnTo>
                  <a:pt x="568" y="1023"/>
                </a:lnTo>
                <a:lnTo>
                  <a:pt x="567" y="1022"/>
                </a:lnTo>
                <a:lnTo>
                  <a:pt x="567" y="1021"/>
                </a:lnTo>
                <a:lnTo>
                  <a:pt x="567" y="1020"/>
                </a:lnTo>
                <a:lnTo>
                  <a:pt x="567" y="1019"/>
                </a:lnTo>
                <a:lnTo>
                  <a:pt x="565" y="1018"/>
                </a:lnTo>
                <a:lnTo>
                  <a:pt x="565" y="1016"/>
                </a:lnTo>
                <a:lnTo>
                  <a:pt x="565" y="1014"/>
                </a:lnTo>
                <a:lnTo>
                  <a:pt x="565" y="1013"/>
                </a:lnTo>
                <a:lnTo>
                  <a:pt x="564" y="1012"/>
                </a:lnTo>
                <a:lnTo>
                  <a:pt x="564" y="1011"/>
                </a:lnTo>
                <a:lnTo>
                  <a:pt x="564" y="1010"/>
                </a:lnTo>
                <a:lnTo>
                  <a:pt x="564" y="1009"/>
                </a:lnTo>
                <a:lnTo>
                  <a:pt x="564" y="1008"/>
                </a:lnTo>
                <a:lnTo>
                  <a:pt x="563" y="1005"/>
                </a:lnTo>
                <a:lnTo>
                  <a:pt x="563" y="1004"/>
                </a:lnTo>
                <a:lnTo>
                  <a:pt x="563" y="1002"/>
                </a:lnTo>
                <a:lnTo>
                  <a:pt x="562" y="997"/>
                </a:lnTo>
                <a:lnTo>
                  <a:pt x="561" y="996"/>
                </a:lnTo>
                <a:lnTo>
                  <a:pt x="561" y="995"/>
                </a:lnTo>
                <a:lnTo>
                  <a:pt x="560" y="995"/>
                </a:lnTo>
                <a:lnTo>
                  <a:pt x="561" y="995"/>
                </a:lnTo>
                <a:lnTo>
                  <a:pt x="561" y="994"/>
                </a:lnTo>
                <a:lnTo>
                  <a:pt x="560" y="993"/>
                </a:lnTo>
                <a:lnTo>
                  <a:pt x="560" y="992"/>
                </a:lnTo>
                <a:lnTo>
                  <a:pt x="560" y="991"/>
                </a:lnTo>
                <a:lnTo>
                  <a:pt x="559" y="989"/>
                </a:lnTo>
                <a:lnTo>
                  <a:pt x="559" y="988"/>
                </a:lnTo>
                <a:lnTo>
                  <a:pt x="559" y="987"/>
                </a:lnTo>
                <a:lnTo>
                  <a:pt x="558" y="986"/>
                </a:lnTo>
                <a:lnTo>
                  <a:pt x="558" y="985"/>
                </a:lnTo>
                <a:lnTo>
                  <a:pt x="558" y="984"/>
                </a:lnTo>
                <a:lnTo>
                  <a:pt x="556" y="983"/>
                </a:lnTo>
                <a:lnTo>
                  <a:pt x="556" y="980"/>
                </a:lnTo>
                <a:lnTo>
                  <a:pt x="555" y="979"/>
                </a:lnTo>
                <a:lnTo>
                  <a:pt x="555" y="978"/>
                </a:lnTo>
                <a:lnTo>
                  <a:pt x="555" y="977"/>
                </a:lnTo>
                <a:lnTo>
                  <a:pt x="554" y="976"/>
                </a:lnTo>
                <a:lnTo>
                  <a:pt x="554" y="974"/>
                </a:lnTo>
                <a:lnTo>
                  <a:pt x="553" y="974"/>
                </a:lnTo>
                <a:lnTo>
                  <a:pt x="553" y="971"/>
                </a:lnTo>
                <a:lnTo>
                  <a:pt x="552" y="970"/>
                </a:lnTo>
                <a:lnTo>
                  <a:pt x="552" y="969"/>
                </a:lnTo>
                <a:lnTo>
                  <a:pt x="551" y="967"/>
                </a:lnTo>
                <a:lnTo>
                  <a:pt x="550" y="964"/>
                </a:lnTo>
                <a:lnTo>
                  <a:pt x="550" y="963"/>
                </a:lnTo>
                <a:lnTo>
                  <a:pt x="550" y="962"/>
                </a:lnTo>
                <a:lnTo>
                  <a:pt x="548" y="961"/>
                </a:lnTo>
                <a:lnTo>
                  <a:pt x="548" y="960"/>
                </a:lnTo>
                <a:lnTo>
                  <a:pt x="547" y="958"/>
                </a:lnTo>
                <a:lnTo>
                  <a:pt x="547" y="956"/>
                </a:lnTo>
                <a:lnTo>
                  <a:pt x="546" y="953"/>
                </a:lnTo>
                <a:lnTo>
                  <a:pt x="545" y="952"/>
                </a:lnTo>
                <a:lnTo>
                  <a:pt x="545" y="951"/>
                </a:lnTo>
                <a:lnTo>
                  <a:pt x="544" y="949"/>
                </a:lnTo>
                <a:lnTo>
                  <a:pt x="544" y="947"/>
                </a:lnTo>
                <a:lnTo>
                  <a:pt x="544" y="946"/>
                </a:lnTo>
                <a:lnTo>
                  <a:pt x="543" y="945"/>
                </a:lnTo>
                <a:lnTo>
                  <a:pt x="543" y="944"/>
                </a:lnTo>
                <a:lnTo>
                  <a:pt x="543" y="943"/>
                </a:lnTo>
                <a:lnTo>
                  <a:pt x="542" y="942"/>
                </a:lnTo>
                <a:lnTo>
                  <a:pt x="542" y="941"/>
                </a:lnTo>
                <a:lnTo>
                  <a:pt x="539" y="935"/>
                </a:lnTo>
                <a:lnTo>
                  <a:pt x="539" y="933"/>
                </a:lnTo>
                <a:lnTo>
                  <a:pt x="538" y="930"/>
                </a:lnTo>
                <a:lnTo>
                  <a:pt x="537" y="929"/>
                </a:lnTo>
                <a:lnTo>
                  <a:pt x="537" y="928"/>
                </a:lnTo>
                <a:lnTo>
                  <a:pt x="537" y="927"/>
                </a:lnTo>
                <a:lnTo>
                  <a:pt x="536" y="926"/>
                </a:lnTo>
                <a:lnTo>
                  <a:pt x="536" y="924"/>
                </a:lnTo>
                <a:lnTo>
                  <a:pt x="535" y="920"/>
                </a:lnTo>
                <a:lnTo>
                  <a:pt x="534" y="918"/>
                </a:lnTo>
                <a:lnTo>
                  <a:pt x="533" y="917"/>
                </a:lnTo>
                <a:lnTo>
                  <a:pt x="533" y="916"/>
                </a:lnTo>
                <a:lnTo>
                  <a:pt x="532" y="914"/>
                </a:lnTo>
                <a:lnTo>
                  <a:pt x="532" y="913"/>
                </a:lnTo>
                <a:lnTo>
                  <a:pt x="530" y="913"/>
                </a:lnTo>
                <a:lnTo>
                  <a:pt x="530" y="912"/>
                </a:lnTo>
                <a:lnTo>
                  <a:pt x="529" y="910"/>
                </a:lnTo>
                <a:lnTo>
                  <a:pt x="529" y="909"/>
                </a:lnTo>
                <a:lnTo>
                  <a:pt x="528" y="908"/>
                </a:lnTo>
                <a:lnTo>
                  <a:pt x="527" y="906"/>
                </a:lnTo>
                <a:lnTo>
                  <a:pt x="527" y="905"/>
                </a:lnTo>
                <a:lnTo>
                  <a:pt x="526" y="905"/>
                </a:lnTo>
                <a:lnTo>
                  <a:pt x="526" y="904"/>
                </a:lnTo>
                <a:lnTo>
                  <a:pt x="524" y="903"/>
                </a:lnTo>
                <a:lnTo>
                  <a:pt x="522" y="902"/>
                </a:lnTo>
                <a:lnTo>
                  <a:pt x="521" y="900"/>
                </a:lnTo>
                <a:lnTo>
                  <a:pt x="520" y="897"/>
                </a:lnTo>
                <a:lnTo>
                  <a:pt x="519" y="896"/>
                </a:lnTo>
                <a:lnTo>
                  <a:pt x="518" y="896"/>
                </a:lnTo>
                <a:lnTo>
                  <a:pt x="517" y="895"/>
                </a:lnTo>
                <a:lnTo>
                  <a:pt x="517" y="894"/>
                </a:lnTo>
                <a:lnTo>
                  <a:pt x="516" y="893"/>
                </a:lnTo>
                <a:lnTo>
                  <a:pt x="513" y="889"/>
                </a:lnTo>
                <a:lnTo>
                  <a:pt x="512" y="886"/>
                </a:lnTo>
                <a:lnTo>
                  <a:pt x="512" y="885"/>
                </a:lnTo>
                <a:lnTo>
                  <a:pt x="511" y="883"/>
                </a:lnTo>
                <a:lnTo>
                  <a:pt x="510" y="877"/>
                </a:lnTo>
                <a:lnTo>
                  <a:pt x="509" y="876"/>
                </a:lnTo>
                <a:lnTo>
                  <a:pt x="509" y="874"/>
                </a:lnTo>
                <a:lnTo>
                  <a:pt x="508" y="874"/>
                </a:lnTo>
                <a:lnTo>
                  <a:pt x="508" y="872"/>
                </a:lnTo>
                <a:lnTo>
                  <a:pt x="508" y="871"/>
                </a:lnTo>
                <a:lnTo>
                  <a:pt x="507" y="870"/>
                </a:lnTo>
                <a:lnTo>
                  <a:pt x="507" y="869"/>
                </a:lnTo>
                <a:lnTo>
                  <a:pt x="507" y="868"/>
                </a:lnTo>
                <a:lnTo>
                  <a:pt x="506" y="868"/>
                </a:lnTo>
                <a:lnTo>
                  <a:pt x="504" y="866"/>
                </a:lnTo>
                <a:lnTo>
                  <a:pt x="504" y="864"/>
                </a:lnTo>
                <a:lnTo>
                  <a:pt x="502" y="862"/>
                </a:lnTo>
                <a:lnTo>
                  <a:pt x="501" y="860"/>
                </a:lnTo>
                <a:lnTo>
                  <a:pt x="500" y="859"/>
                </a:lnTo>
                <a:lnTo>
                  <a:pt x="501" y="858"/>
                </a:lnTo>
                <a:lnTo>
                  <a:pt x="500" y="858"/>
                </a:lnTo>
                <a:lnTo>
                  <a:pt x="499" y="858"/>
                </a:lnTo>
                <a:lnTo>
                  <a:pt x="498" y="855"/>
                </a:lnTo>
                <a:lnTo>
                  <a:pt x="496" y="854"/>
                </a:lnTo>
                <a:lnTo>
                  <a:pt x="495" y="852"/>
                </a:lnTo>
                <a:lnTo>
                  <a:pt x="493" y="850"/>
                </a:lnTo>
                <a:lnTo>
                  <a:pt x="493" y="849"/>
                </a:lnTo>
                <a:lnTo>
                  <a:pt x="491" y="844"/>
                </a:lnTo>
                <a:lnTo>
                  <a:pt x="490" y="843"/>
                </a:lnTo>
                <a:lnTo>
                  <a:pt x="489" y="842"/>
                </a:lnTo>
                <a:lnTo>
                  <a:pt x="487" y="839"/>
                </a:lnTo>
                <a:lnTo>
                  <a:pt x="486" y="837"/>
                </a:lnTo>
                <a:lnTo>
                  <a:pt x="485" y="835"/>
                </a:lnTo>
                <a:lnTo>
                  <a:pt x="484" y="833"/>
                </a:lnTo>
                <a:lnTo>
                  <a:pt x="482" y="829"/>
                </a:lnTo>
                <a:lnTo>
                  <a:pt x="481" y="827"/>
                </a:lnTo>
                <a:lnTo>
                  <a:pt x="480" y="827"/>
                </a:lnTo>
                <a:lnTo>
                  <a:pt x="480" y="826"/>
                </a:lnTo>
                <a:lnTo>
                  <a:pt x="478" y="824"/>
                </a:lnTo>
                <a:lnTo>
                  <a:pt x="477" y="822"/>
                </a:lnTo>
                <a:lnTo>
                  <a:pt x="475" y="820"/>
                </a:lnTo>
                <a:lnTo>
                  <a:pt x="473" y="816"/>
                </a:lnTo>
                <a:lnTo>
                  <a:pt x="470" y="813"/>
                </a:lnTo>
                <a:lnTo>
                  <a:pt x="470" y="812"/>
                </a:lnTo>
                <a:lnTo>
                  <a:pt x="470" y="811"/>
                </a:lnTo>
                <a:lnTo>
                  <a:pt x="469" y="811"/>
                </a:lnTo>
                <a:lnTo>
                  <a:pt x="469" y="810"/>
                </a:lnTo>
                <a:lnTo>
                  <a:pt x="469" y="809"/>
                </a:lnTo>
                <a:lnTo>
                  <a:pt x="468" y="809"/>
                </a:lnTo>
                <a:lnTo>
                  <a:pt x="468" y="808"/>
                </a:lnTo>
                <a:lnTo>
                  <a:pt x="467" y="808"/>
                </a:lnTo>
                <a:lnTo>
                  <a:pt x="467" y="807"/>
                </a:lnTo>
                <a:lnTo>
                  <a:pt x="467" y="805"/>
                </a:lnTo>
                <a:lnTo>
                  <a:pt x="466" y="805"/>
                </a:lnTo>
                <a:lnTo>
                  <a:pt x="466" y="804"/>
                </a:lnTo>
                <a:lnTo>
                  <a:pt x="465" y="803"/>
                </a:lnTo>
                <a:lnTo>
                  <a:pt x="465" y="802"/>
                </a:lnTo>
                <a:lnTo>
                  <a:pt x="464" y="802"/>
                </a:lnTo>
                <a:lnTo>
                  <a:pt x="464" y="801"/>
                </a:lnTo>
                <a:lnTo>
                  <a:pt x="463" y="801"/>
                </a:lnTo>
                <a:lnTo>
                  <a:pt x="463" y="800"/>
                </a:lnTo>
                <a:lnTo>
                  <a:pt x="463" y="799"/>
                </a:lnTo>
                <a:lnTo>
                  <a:pt x="461" y="799"/>
                </a:lnTo>
                <a:lnTo>
                  <a:pt x="461" y="797"/>
                </a:lnTo>
                <a:lnTo>
                  <a:pt x="460" y="797"/>
                </a:lnTo>
                <a:lnTo>
                  <a:pt x="460" y="796"/>
                </a:lnTo>
                <a:lnTo>
                  <a:pt x="460" y="795"/>
                </a:lnTo>
                <a:lnTo>
                  <a:pt x="459" y="795"/>
                </a:lnTo>
                <a:lnTo>
                  <a:pt x="459" y="794"/>
                </a:lnTo>
                <a:lnTo>
                  <a:pt x="458" y="794"/>
                </a:lnTo>
                <a:lnTo>
                  <a:pt x="458" y="793"/>
                </a:lnTo>
                <a:lnTo>
                  <a:pt x="457" y="792"/>
                </a:lnTo>
                <a:lnTo>
                  <a:pt x="456" y="792"/>
                </a:lnTo>
                <a:lnTo>
                  <a:pt x="456" y="791"/>
                </a:lnTo>
                <a:lnTo>
                  <a:pt x="456" y="790"/>
                </a:lnTo>
                <a:lnTo>
                  <a:pt x="455" y="790"/>
                </a:lnTo>
                <a:lnTo>
                  <a:pt x="455" y="788"/>
                </a:lnTo>
                <a:lnTo>
                  <a:pt x="453" y="788"/>
                </a:lnTo>
                <a:lnTo>
                  <a:pt x="453" y="787"/>
                </a:lnTo>
                <a:lnTo>
                  <a:pt x="452" y="786"/>
                </a:lnTo>
                <a:lnTo>
                  <a:pt x="452" y="785"/>
                </a:lnTo>
                <a:lnTo>
                  <a:pt x="451" y="785"/>
                </a:lnTo>
                <a:lnTo>
                  <a:pt x="451" y="784"/>
                </a:lnTo>
                <a:lnTo>
                  <a:pt x="450" y="784"/>
                </a:lnTo>
                <a:lnTo>
                  <a:pt x="450" y="783"/>
                </a:lnTo>
                <a:lnTo>
                  <a:pt x="449" y="783"/>
                </a:lnTo>
                <a:lnTo>
                  <a:pt x="449" y="782"/>
                </a:lnTo>
                <a:lnTo>
                  <a:pt x="448" y="780"/>
                </a:lnTo>
                <a:lnTo>
                  <a:pt x="447" y="779"/>
                </a:lnTo>
                <a:lnTo>
                  <a:pt x="447" y="778"/>
                </a:lnTo>
                <a:lnTo>
                  <a:pt x="446" y="778"/>
                </a:lnTo>
                <a:lnTo>
                  <a:pt x="446" y="777"/>
                </a:lnTo>
                <a:lnTo>
                  <a:pt x="444" y="776"/>
                </a:lnTo>
                <a:lnTo>
                  <a:pt x="444" y="775"/>
                </a:lnTo>
                <a:lnTo>
                  <a:pt x="443" y="774"/>
                </a:lnTo>
                <a:lnTo>
                  <a:pt x="442" y="772"/>
                </a:lnTo>
                <a:lnTo>
                  <a:pt x="441" y="771"/>
                </a:lnTo>
                <a:lnTo>
                  <a:pt x="441" y="770"/>
                </a:lnTo>
                <a:lnTo>
                  <a:pt x="440" y="769"/>
                </a:lnTo>
                <a:lnTo>
                  <a:pt x="440" y="768"/>
                </a:lnTo>
                <a:lnTo>
                  <a:pt x="439" y="768"/>
                </a:lnTo>
                <a:lnTo>
                  <a:pt x="439" y="767"/>
                </a:lnTo>
                <a:lnTo>
                  <a:pt x="438" y="767"/>
                </a:lnTo>
                <a:lnTo>
                  <a:pt x="438" y="766"/>
                </a:lnTo>
                <a:lnTo>
                  <a:pt x="435" y="763"/>
                </a:lnTo>
                <a:lnTo>
                  <a:pt x="434" y="761"/>
                </a:lnTo>
                <a:lnTo>
                  <a:pt x="433" y="761"/>
                </a:lnTo>
                <a:lnTo>
                  <a:pt x="427" y="753"/>
                </a:lnTo>
                <a:lnTo>
                  <a:pt x="424" y="747"/>
                </a:lnTo>
                <a:lnTo>
                  <a:pt x="423" y="747"/>
                </a:lnTo>
                <a:lnTo>
                  <a:pt x="422" y="745"/>
                </a:lnTo>
                <a:lnTo>
                  <a:pt x="420" y="742"/>
                </a:lnTo>
                <a:lnTo>
                  <a:pt x="418" y="742"/>
                </a:lnTo>
                <a:lnTo>
                  <a:pt x="418" y="741"/>
                </a:lnTo>
                <a:lnTo>
                  <a:pt x="417" y="740"/>
                </a:lnTo>
                <a:lnTo>
                  <a:pt x="414" y="736"/>
                </a:lnTo>
                <a:lnTo>
                  <a:pt x="413" y="734"/>
                </a:lnTo>
                <a:lnTo>
                  <a:pt x="408" y="727"/>
                </a:lnTo>
                <a:lnTo>
                  <a:pt x="407" y="726"/>
                </a:lnTo>
                <a:lnTo>
                  <a:pt x="406" y="724"/>
                </a:lnTo>
                <a:lnTo>
                  <a:pt x="405" y="724"/>
                </a:lnTo>
                <a:lnTo>
                  <a:pt x="405" y="723"/>
                </a:lnTo>
                <a:lnTo>
                  <a:pt x="404" y="721"/>
                </a:lnTo>
                <a:lnTo>
                  <a:pt x="403" y="720"/>
                </a:lnTo>
                <a:lnTo>
                  <a:pt x="403" y="719"/>
                </a:lnTo>
                <a:lnTo>
                  <a:pt x="401" y="719"/>
                </a:lnTo>
                <a:lnTo>
                  <a:pt x="401" y="718"/>
                </a:lnTo>
                <a:lnTo>
                  <a:pt x="401" y="717"/>
                </a:lnTo>
                <a:lnTo>
                  <a:pt x="400" y="717"/>
                </a:lnTo>
                <a:lnTo>
                  <a:pt x="400" y="716"/>
                </a:lnTo>
                <a:lnTo>
                  <a:pt x="399" y="716"/>
                </a:lnTo>
                <a:lnTo>
                  <a:pt x="399" y="715"/>
                </a:lnTo>
                <a:lnTo>
                  <a:pt x="398" y="713"/>
                </a:lnTo>
                <a:lnTo>
                  <a:pt x="397" y="713"/>
                </a:lnTo>
                <a:lnTo>
                  <a:pt x="396" y="712"/>
                </a:lnTo>
                <a:lnTo>
                  <a:pt x="396" y="711"/>
                </a:lnTo>
                <a:lnTo>
                  <a:pt x="395" y="711"/>
                </a:lnTo>
                <a:lnTo>
                  <a:pt x="395" y="710"/>
                </a:lnTo>
                <a:lnTo>
                  <a:pt x="394" y="710"/>
                </a:lnTo>
                <a:lnTo>
                  <a:pt x="395" y="710"/>
                </a:lnTo>
                <a:lnTo>
                  <a:pt x="395" y="709"/>
                </a:lnTo>
                <a:lnTo>
                  <a:pt x="396" y="709"/>
                </a:lnTo>
                <a:lnTo>
                  <a:pt x="397" y="709"/>
                </a:lnTo>
                <a:lnTo>
                  <a:pt x="398" y="710"/>
                </a:lnTo>
                <a:lnTo>
                  <a:pt x="399" y="710"/>
                </a:lnTo>
                <a:lnTo>
                  <a:pt x="401" y="712"/>
                </a:lnTo>
                <a:lnTo>
                  <a:pt x="403" y="713"/>
                </a:lnTo>
                <a:lnTo>
                  <a:pt x="403" y="715"/>
                </a:lnTo>
                <a:lnTo>
                  <a:pt x="404" y="715"/>
                </a:lnTo>
                <a:lnTo>
                  <a:pt x="406" y="718"/>
                </a:lnTo>
                <a:lnTo>
                  <a:pt x="407" y="718"/>
                </a:lnTo>
                <a:lnTo>
                  <a:pt x="409" y="716"/>
                </a:lnTo>
                <a:lnTo>
                  <a:pt x="411" y="715"/>
                </a:lnTo>
                <a:lnTo>
                  <a:pt x="409" y="712"/>
                </a:lnTo>
                <a:lnTo>
                  <a:pt x="408" y="712"/>
                </a:lnTo>
                <a:lnTo>
                  <a:pt x="407" y="712"/>
                </a:lnTo>
                <a:lnTo>
                  <a:pt x="406" y="712"/>
                </a:lnTo>
                <a:lnTo>
                  <a:pt x="405" y="712"/>
                </a:lnTo>
                <a:lnTo>
                  <a:pt x="401" y="709"/>
                </a:lnTo>
                <a:lnTo>
                  <a:pt x="400" y="709"/>
                </a:lnTo>
                <a:lnTo>
                  <a:pt x="400" y="708"/>
                </a:lnTo>
                <a:lnTo>
                  <a:pt x="400" y="704"/>
                </a:lnTo>
                <a:lnTo>
                  <a:pt x="399" y="703"/>
                </a:lnTo>
                <a:lnTo>
                  <a:pt x="399" y="702"/>
                </a:lnTo>
                <a:lnTo>
                  <a:pt x="399" y="701"/>
                </a:lnTo>
                <a:lnTo>
                  <a:pt x="400" y="698"/>
                </a:lnTo>
                <a:lnTo>
                  <a:pt x="399" y="696"/>
                </a:lnTo>
                <a:lnTo>
                  <a:pt x="399" y="695"/>
                </a:lnTo>
                <a:lnTo>
                  <a:pt x="396" y="699"/>
                </a:lnTo>
                <a:lnTo>
                  <a:pt x="397" y="700"/>
                </a:lnTo>
                <a:lnTo>
                  <a:pt x="397" y="701"/>
                </a:lnTo>
                <a:lnTo>
                  <a:pt x="396" y="700"/>
                </a:lnTo>
                <a:lnTo>
                  <a:pt x="394" y="702"/>
                </a:lnTo>
                <a:lnTo>
                  <a:pt x="394" y="703"/>
                </a:lnTo>
                <a:lnTo>
                  <a:pt x="395" y="703"/>
                </a:lnTo>
                <a:lnTo>
                  <a:pt x="396" y="705"/>
                </a:lnTo>
                <a:lnTo>
                  <a:pt x="397" y="707"/>
                </a:lnTo>
                <a:lnTo>
                  <a:pt x="398" y="707"/>
                </a:lnTo>
                <a:lnTo>
                  <a:pt x="397" y="707"/>
                </a:lnTo>
                <a:lnTo>
                  <a:pt x="397" y="705"/>
                </a:lnTo>
                <a:lnTo>
                  <a:pt x="396" y="705"/>
                </a:lnTo>
                <a:lnTo>
                  <a:pt x="395" y="705"/>
                </a:lnTo>
                <a:lnTo>
                  <a:pt x="395" y="707"/>
                </a:lnTo>
                <a:lnTo>
                  <a:pt x="394" y="707"/>
                </a:lnTo>
                <a:lnTo>
                  <a:pt x="395" y="707"/>
                </a:lnTo>
                <a:lnTo>
                  <a:pt x="394" y="705"/>
                </a:lnTo>
                <a:lnTo>
                  <a:pt x="392" y="705"/>
                </a:lnTo>
                <a:lnTo>
                  <a:pt x="392" y="704"/>
                </a:lnTo>
                <a:lnTo>
                  <a:pt x="392" y="703"/>
                </a:lnTo>
                <a:lnTo>
                  <a:pt x="392" y="702"/>
                </a:lnTo>
                <a:lnTo>
                  <a:pt x="391" y="702"/>
                </a:lnTo>
                <a:lnTo>
                  <a:pt x="390" y="701"/>
                </a:lnTo>
                <a:lnTo>
                  <a:pt x="389" y="700"/>
                </a:lnTo>
                <a:lnTo>
                  <a:pt x="388" y="700"/>
                </a:lnTo>
                <a:lnTo>
                  <a:pt x="386" y="700"/>
                </a:lnTo>
                <a:lnTo>
                  <a:pt x="384" y="699"/>
                </a:lnTo>
                <a:lnTo>
                  <a:pt x="383" y="700"/>
                </a:lnTo>
                <a:lnTo>
                  <a:pt x="382" y="700"/>
                </a:lnTo>
                <a:lnTo>
                  <a:pt x="382" y="698"/>
                </a:lnTo>
                <a:lnTo>
                  <a:pt x="382" y="696"/>
                </a:lnTo>
                <a:lnTo>
                  <a:pt x="384" y="696"/>
                </a:lnTo>
                <a:lnTo>
                  <a:pt x="384" y="694"/>
                </a:lnTo>
                <a:lnTo>
                  <a:pt x="386" y="694"/>
                </a:lnTo>
                <a:lnTo>
                  <a:pt x="386" y="693"/>
                </a:lnTo>
                <a:lnTo>
                  <a:pt x="387" y="693"/>
                </a:lnTo>
                <a:lnTo>
                  <a:pt x="388" y="692"/>
                </a:lnTo>
                <a:lnTo>
                  <a:pt x="388" y="693"/>
                </a:lnTo>
                <a:lnTo>
                  <a:pt x="389" y="694"/>
                </a:lnTo>
                <a:lnTo>
                  <a:pt x="390" y="694"/>
                </a:lnTo>
                <a:lnTo>
                  <a:pt x="391" y="693"/>
                </a:lnTo>
                <a:lnTo>
                  <a:pt x="390" y="693"/>
                </a:lnTo>
                <a:lnTo>
                  <a:pt x="391" y="692"/>
                </a:lnTo>
                <a:lnTo>
                  <a:pt x="392" y="692"/>
                </a:lnTo>
                <a:lnTo>
                  <a:pt x="394" y="692"/>
                </a:lnTo>
                <a:lnTo>
                  <a:pt x="395" y="691"/>
                </a:lnTo>
                <a:lnTo>
                  <a:pt x="395" y="690"/>
                </a:lnTo>
                <a:lnTo>
                  <a:pt x="391" y="685"/>
                </a:lnTo>
                <a:lnTo>
                  <a:pt x="389" y="680"/>
                </a:lnTo>
                <a:lnTo>
                  <a:pt x="388" y="680"/>
                </a:lnTo>
                <a:lnTo>
                  <a:pt x="387" y="680"/>
                </a:lnTo>
                <a:lnTo>
                  <a:pt x="386" y="682"/>
                </a:lnTo>
                <a:lnTo>
                  <a:pt x="386" y="683"/>
                </a:lnTo>
                <a:lnTo>
                  <a:pt x="383" y="684"/>
                </a:lnTo>
                <a:lnTo>
                  <a:pt x="383" y="685"/>
                </a:lnTo>
                <a:lnTo>
                  <a:pt x="384" y="686"/>
                </a:lnTo>
                <a:lnTo>
                  <a:pt x="384" y="687"/>
                </a:lnTo>
                <a:lnTo>
                  <a:pt x="384" y="688"/>
                </a:lnTo>
                <a:lnTo>
                  <a:pt x="386" y="688"/>
                </a:lnTo>
                <a:lnTo>
                  <a:pt x="386" y="690"/>
                </a:lnTo>
                <a:lnTo>
                  <a:pt x="384" y="691"/>
                </a:lnTo>
                <a:lnTo>
                  <a:pt x="383" y="691"/>
                </a:lnTo>
                <a:lnTo>
                  <a:pt x="382" y="692"/>
                </a:lnTo>
                <a:lnTo>
                  <a:pt x="382" y="691"/>
                </a:lnTo>
                <a:lnTo>
                  <a:pt x="383" y="691"/>
                </a:lnTo>
                <a:lnTo>
                  <a:pt x="382" y="691"/>
                </a:lnTo>
                <a:lnTo>
                  <a:pt x="382" y="690"/>
                </a:lnTo>
                <a:lnTo>
                  <a:pt x="381" y="692"/>
                </a:lnTo>
                <a:lnTo>
                  <a:pt x="380" y="691"/>
                </a:lnTo>
                <a:lnTo>
                  <a:pt x="378" y="685"/>
                </a:lnTo>
                <a:lnTo>
                  <a:pt x="377" y="684"/>
                </a:lnTo>
                <a:lnTo>
                  <a:pt x="375" y="682"/>
                </a:lnTo>
                <a:lnTo>
                  <a:pt x="374" y="679"/>
                </a:lnTo>
                <a:lnTo>
                  <a:pt x="373" y="678"/>
                </a:lnTo>
                <a:lnTo>
                  <a:pt x="372" y="676"/>
                </a:lnTo>
                <a:lnTo>
                  <a:pt x="372" y="675"/>
                </a:lnTo>
                <a:lnTo>
                  <a:pt x="371" y="674"/>
                </a:lnTo>
                <a:lnTo>
                  <a:pt x="370" y="673"/>
                </a:lnTo>
                <a:lnTo>
                  <a:pt x="368" y="669"/>
                </a:lnTo>
                <a:lnTo>
                  <a:pt x="365" y="666"/>
                </a:lnTo>
                <a:lnTo>
                  <a:pt x="357" y="656"/>
                </a:lnTo>
                <a:lnTo>
                  <a:pt x="357" y="654"/>
                </a:lnTo>
                <a:lnTo>
                  <a:pt x="356" y="653"/>
                </a:lnTo>
                <a:lnTo>
                  <a:pt x="356" y="652"/>
                </a:lnTo>
                <a:lnTo>
                  <a:pt x="356" y="651"/>
                </a:lnTo>
                <a:lnTo>
                  <a:pt x="356" y="650"/>
                </a:lnTo>
                <a:lnTo>
                  <a:pt x="355" y="650"/>
                </a:lnTo>
                <a:lnTo>
                  <a:pt x="354" y="650"/>
                </a:lnTo>
                <a:lnTo>
                  <a:pt x="353" y="649"/>
                </a:lnTo>
                <a:lnTo>
                  <a:pt x="352" y="646"/>
                </a:lnTo>
                <a:lnTo>
                  <a:pt x="352" y="645"/>
                </a:lnTo>
                <a:lnTo>
                  <a:pt x="351" y="644"/>
                </a:lnTo>
                <a:lnTo>
                  <a:pt x="349" y="642"/>
                </a:lnTo>
                <a:lnTo>
                  <a:pt x="347" y="640"/>
                </a:lnTo>
                <a:lnTo>
                  <a:pt x="345" y="636"/>
                </a:lnTo>
                <a:lnTo>
                  <a:pt x="344" y="634"/>
                </a:lnTo>
                <a:lnTo>
                  <a:pt x="343" y="633"/>
                </a:lnTo>
                <a:lnTo>
                  <a:pt x="342" y="632"/>
                </a:lnTo>
                <a:lnTo>
                  <a:pt x="340" y="629"/>
                </a:lnTo>
                <a:lnTo>
                  <a:pt x="339" y="628"/>
                </a:lnTo>
                <a:lnTo>
                  <a:pt x="338" y="626"/>
                </a:lnTo>
                <a:lnTo>
                  <a:pt x="337" y="625"/>
                </a:lnTo>
                <a:lnTo>
                  <a:pt x="337" y="624"/>
                </a:lnTo>
                <a:lnTo>
                  <a:pt x="336" y="623"/>
                </a:lnTo>
                <a:lnTo>
                  <a:pt x="335" y="623"/>
                </a:lnTo>
                <a:lnTo>
                  <a:pt x="335" y="621"/>
                </a:lnTo>
                <a:lnTo>
                  <a:pt x="334" y="620"/>
                </a:lnTo>
                <a:lnTo>
                  <a:pt x="332" y="618"/>
                </a:lnTo>
                <a:lnTo>
                  <a:pt x="330" y="615"/>
                </a:lnTo>
                <a:lnTo>
                  <a:pt x="329" y="613"/>
                </a:lnTo>
                <a:lnTo>
                  <a:pt x="328" y="610"/>
                </a:lnTo>
                <a:lnTo>
                  <a:pt x="326" y="609"/>
                </a:lnTo>
                <a:lnTo>
                  <a:pt x="326" y="608"/>
                </a:lnTo>
                <a:lnTo>
                  <a:pt x="326" y="607"/>
                </a:lnTo>
                <a:lnTo>
                  <a:pt x="325" y="604"/>
                </a:lnTo>
                <a:lnTo>
                  <a:pt x="323" y="603"/>
                </a:lnTo>
                <a:lnTo>
                  <a:pt x="322" y="601"/>
                </a:lnTo>
                <a:lnTo>
                  <a:pt x="320" y="598"/>
                </a:lnTo>
                <a:lnTo>
                  <a:pt x="317" y="593"/>
                </a:lnTo>
                <a:lnTo>
                  <a:pt x="315" y="592"/>
                </a:lnTo>
                <a:lnTo>
                  <a:pt x="314" y="588"/>
                </a:lnTo>
                <a:lnTo>
                  <a:pt x="313" y="587"/>
                </a:lnTo>
                <a:lnTo>
                  <a:pt x="312" y="586"/>
                </a:lnTo>
                <a:lnTo>
                  <a:pt x="312" y="585"/>
                </a:lnTo>
                <a:lnTo>
                  <a:pt x="311" y="584"/>
                </a:lnTo>
                <a:lnTo>
                  <a:pt x="309" y="581"/>
                </a:lnTo>
                <a:lnTo>
                  <a:pt x="306" y="577"/>
                </a:lnTo>
                <a:lnTo>
                  <a:pt x="305" y="576"/>
                </a:lnTo>
                <a:lnTo>
                  <a:pt x="304" y="575"/>
                </a:lnTo>
                <a:lnTo>
                  <a:pt x="302" y="570"/>
                </a:lnTo>
                <a:lnTo>
                  <a:pt x="299" y="567"/>
                </a:lnTo>
                <a:lnTo>
                  <a:pt x="299" y="566"/>
                </a:lnTo>
                <a:lnTo>
                  <a:pt x="297" y="565"/>
                </a:lnTo>
                <a:lnTo>
                  <a:pt x="296" y="564"/>
                </a:lnTo>
                <a:lnTo>
                  <a:pt x="295" y="562"/>
                </a:lnTo>
                <a:lnTo>
                  <a:pt x="294" y="559"/>
                </a:lnTo>
                <a:lnTo>
                  <a:pt x="293" y="558"/>
                </a:lnTo>
                <a:lnTo>
                  <a:pt x="292" y="557"/>
                </a:lnTo>
                <a:lnTo>
                  <a:pt x="292" y="556"/>
                </a:lnTo>
                <a:lnTo>
                  <a:pt x="291" y="554"/>
                </a:lnTo>
                <a:lnTo>
                  <a:pt x="289" y="553"/>
                </a:lnTo>
                <a:lnTo>
                  <a:pt x="289" y="552"/>
                </a:lnTo>
                <a:lnTo>
                  <a:pt x="288" y="551"/>
                </a:lnTo>
                <a:lnTo>
                  <a:pt x="287" y="550"/>
                </a:lnTo>
                <a:lnTo>
                  <a:pt x="286" y="549"/>
                </a:lnTo>
                <a:lnTo>
                  <a:pt x="286" y="548"/>
                </a:lnTo>
                <a:lnTo>
                  <a:pt x="284" y="544"/>
                </a:lnTo>
                <a:lnTo>
                  <a:pt x="283" y="543"/>
                </a:lnTo>
                <a:lnTo>
                  <a:pt x="282" y="542"/>
                </a:lnTo>
                <a:lnTo>
                  <a:pt x="280" y="540"/>
                </a:lnTo>
                <a:lnTo>
                  <a:pt x="279" y="539"/>
                </a:lnTo>
                <a:lnTo>
                  <a:pt x="278" y="537"/>
                </a:lnTo>
                <a:lnTo>
                  <a:pt x="276" y="534"/>
                </a:lnTo>
                <a:lnTo>
                  <a:pt x="275" y="533"/>
                </a:lnTo>
                <a:lnTo>
                  <a:pt x="274" y="532"/>
                </a:lnTo>
                <a:lnTo>
                  <a:pt x="273" y="529"/>
                </a:lnTo>
                <a:lnTo>
                  <a:pt x="270" y="527"/>
                </a:lnTo>
                <a:lnTo>
                  <a:pt x="269" y="525"/>
                </a:lnTo>
                <a:lnTo>
                  <a:pt x="268" y="523"/>
                </a:lnTo>
                <a:lnTo>
                  <a:pt x="266" y="519"/>
                </a:lnTo>
                <a:lnTo>
                  <a:pt x="262" y="515"/>
                </a:lnTo>
                <a:lnTo>
                  <a:pt x="261" y="514"/>
                </a:lnTo>
                <a:lnTo>
                  <a:pt x="260" y="512"/>
                </a:lnTo>
                <a:lnTo>
                  <a:pt x="260" y="511"/>
                </a:lnTo>
                <a:lnTo>
                  <a:pt x="258" y="509"/>
                </a:lnTo>
                <a:lnTo>
                  <a:pt x="256" y="506"/>
                </a:lnTo>
                <a:lnTo>
                  <a:pt x="253" y="503"/>
                </a:lnTo>
                <a:lnTo>
                  <a:pt x="251" y="499"/>
                </a:lnTo>
                <a:lnTo>
                  <a:pt x="248" y="494"/>
                </a:lnTo>
                <a:lnTo>
                  <a:pt x="246" y="493"/>
                </a:lnTo>
                <a:lnTo>
                  <a:pt x="245" y="492"/>
                </a:lnTo>
                <a:lnTo>
                  <a:pt x="244" y="490"/>
                </a:lnTo>
                <a:lnTo>
                  <a:pt x="241" y="485"/>
                </a:lnTo>
                <a:lnTo>
                  <a:pt x="240" y="484"/>
                </a:lnTo>
                <a:lnTo>
                  <a:pt x="237" y="482"/>
                </a:lnTo>
                <a:lnTo>
                  <a:pt x="237" y="481"/>
                </a:lnTo>
                <a:lnTo>
                  <a:pt x="236" y="479"/>
                </a:lnTo>
                <a:lnTo>
                  <a:pt x="234" y="477"/>
                </a:lnTo>
                <a:lnTo>
                  <a:pt x="233" y="476"/>
                </a:lnTo>
                <a:lnTo>
                  <a:pt x="232" y="475"/>
                </a:lnTo>
                <a:lnTo>
                  <a:pt x="231" y="473"/>
                </a:lnTo>
                <a:lnTo>
                  <a:pt x="231" y="472"/>
                </a:lnTo>
                <a:lnTo>
                  <a:pt x="230" y="470"/>
                </a:lnTo>
                <a:lnTo>
                  <a:pt x="227" y="467"/>
                </a:lnTo>
                <a:lnTo>
                  <a:pt x="225" y="466"/>
                </a:lnTo>
                <a:lnTo>
                  <a:pt x="222" y="461"/>
                </a:lnTo>
                <a:lnTo>
                  <a:pt x="220" y="459"/>
                </a:lnTo>
                <a:lnTo>
                  <a:pt x="219" y="457"/>
                </a:lnTo>
                <a:lnTo>
                  <a:pt x="217" y="454"/>
                </a:lnTo>
                <a:lnTo>
                  <a:pt x="216" y="454"/>
                </a:lnTo>
                <a:lnTo>
                  <a:pt x="215" y="452"/>
                </a:lnTo>
                <a:lnTo>
                  <a:pt x="213" y="450"/>
                </a:lnTo>
                <a:lnTo>
                  <a:pt x="211" y="448"/>
                </a:lnTo>
                <a:lnTo>
                  <a:pt x="209" y="445"/>
                </a:lnTo>
                <a:lnTo>
                  <a:pt x="208" y="443"/>
                </a:lnTo>
                <a:lnTo>
                  <a:pt x="206" y="441"/>
                </a:lnTo>
                <a:lnTo>
                  <a:pt x="204" y="440"/>
                </a:lnTo>
                <a:lnTo>
                  <a:pt x="204" y="439"/>
                </a:lnTo>
                <a:lnTo>
                  <a:pt x="200" y="435"/>
                </a:lnTo>
                <a:lnTo>
                  <a:pt x="198" y="432"/>
                </a:lnTo>
                <a:lnTo>
                  <a:pt x="196" y="429"/>
                </a:lnTo>
                <a:lnTo>
                  <a:pt x="194" y="428"/>
                </a:lnTo>
                <a:lnTo>
                  <a:pt x="193" y="427"/>
                </a:lnTo>
                <a:lnTo>
                  <a:pt x="191" y="425"/>
                </a:lnTo>
                <a:lnTo>
                  <a:pt x="190" y="424"/>
                </a:lnTo>
                <a:lnTo>
                  <a:pt x="190" y="423"/>
                </a:lnTo>
                <a:lnTo>
                  <a:pt x="189" y="422"/>
                </a:lnTo>
                <a:lnTo>
                  <a:pt x="182" y="414"/>
                </a:lnTo>
                <a:lnTo>
                  <a:pt x="180" y="411"/>
                </a:lnTo>
                <a:lnTo>
                  <a:pt x="179" y="410"/>
                </a:lnTo>
                <a:lnTo>
                  <a:pt x="174" y="406"/>
                </a:lnTo>
                <a:lnTo>
                  <a:pt x="173" y="403"/>
                </a:lnTo>
                <a:lnTo>
                  <a:pt x="170" y="400"/>
                </a:lnTo>
                <a:lnTo>
                  <a:pt x="166" y="397"/>
                </a:lnTo>
                <a:lnTo>
                  <a:pt x="164" y="395"/>
                </a:lnTo>
                <a:lnTo>
                  <a:pt x="163" y="393"/>
                </a:lnTo>
                <a:lnTo>
                  <a:pt x="161" y="392"/>
                </a:lnTo>
                <a:lnTo>
                  <a:pt x="157" y="390"/>
                </a:lnTo>
                <a:lnTo>
                  <a:pt x="156" y="387"/>
                </a:lnTo>
                <a:lnTo>
                  <a:pt x="153" y="385"/>
                </a:lnTo>
                <a:lnTo>
                  <a:pt x="151" y="384"/>
                </a:lnTo>
                <a:lnTo>
                  <a:pt x="149" y="382"/>
                </a:lnTo>
                <a:lnTo>
                  <a:pt x="148" y="381"/>
                </a:lnTo>
                <a:lnTo>
                  <a:pt x="147" y="380"/>
                </a:lnTo>
                <a:lnTo>
                  <a:pt x="145" y="377"/>
                </a:lnTo>
                <a:lnTo>
                  <a:pt x="144" y="377"/>
                </a:lnTo>
                <a:lnTo>
                  <a:pt x="142" y="376"/>
                </a:lnTo>
                <a:lnTo>
                  <a:pt x="140" y="374"/>
                </a:lnTo>
                <a:lnTo>
                  <a:pt x="138" y="372"/>
                </a:lnTo>
                <a:lnTo>
                  <a:pt x="136" y="370"/>
                </a:lnTo>
                <a:lnTo>
                  <a:pt x="135" y="369"/>
                </a:lnTo>
                <a:lnTo>
                  <a:pt x="131" y="366"/>
                </a:lnTo>
                <a:lnTo>
                  <a:pt x="128" y="364"/>
                </a:lnTo>
                <a:lnTo>
                  <a:pt x="127" y="362"/>
                </a:lnTo>
                <a:lnTo>
                  <a:pt x="123" y="360"/>
                </a:lnTo>
                <a:lnTo>
                  <a:pt x="123" y="359"/>
                </a:lnTo>
                <a:lnTo>
                  <a:pt x="120" y="357"/>
                </a:lnTo>
                <a:lnTo>
                  <a:pt x="119" y="357"/>
                </a:lnTo>
                <a:lnTo>
                  <a:pt x="118" y="356"/>
                </a:lnTo>
                <a:lnTo>
                  <a:pt x="115" y="352"/>
                </a:lnTo>
                <a:lnTo>
                  <a:pt x="114" y="352"/>
                </a:lnTo>
                <a:lnTo>
                  <a:pt x="111" y="350"/>
                </a:lnTo>
                <a:lnTo>
                  <a:pt x="106" y="344"/>
                </a:lnTo>
                <a:lnTo>
                  <a:pt x="104" y="343"/>
                </a:lnTo>
                <a:lnTo>
                  <a:pt x="102" y="341"/>
                </a:lnTo>
                <a:lnTo>
                  <a:pt x="99" y="339"/>
                </a:lnTo>
                <a:lnTo>
                  <a:pt x="98" y="337"/>
                </a:lnTo>
                <a:lnTo>
                  <a:pt x="94" y="334"/>
                </a:lnTo>
                <a:lnTo>
                  <a:pt x="93" y="334"/>
                </a:lnTo>
                <a:lnTo>
                  <a:pt x="92" y="333"/>
                </a:lnTo>
                <a:lnTo>
                  <a:pt x="89" y="332"/>
                </a:lnTo>
                <a:lnTo>
                  <a:pt x="88" y="331"/>
                </a:lnTo>
                <a:lnTo>
                  <a:pt x="86" y="331"/>
                </a:lnTo>
                <a:lnTo>
                  <a:pt x="85" y="330"/>
                </a:lnTo>
                <a:lnTo>
                  <a:pt x="82" y="328"/>
                </a:lnTo>
                <a:lnTo>
                  <a:pt x="80" y="328"/>
                </a:lnTo>
                <a:lnTo>
                  <a:pt x="79" y="327"/>
                </a:lnTo>
                <a:lnTo>
                  <a:pt x="78" y="326"/>
                </a:lnTo>
                <a:lnTo>
                  <a:pt x="77" y="325"/>
                </a:lnTo>
                <a:lnTo>
                  <a:pt x="76" y="324"/>
                </a:lnTo>
                <a:lnTo>
                  <a:pt x="75" y="323"/>
                </a:lnTo>
                <a:lnTo>
                  <a:pt x="73" y="323"/>
                </a:lnTo>
                <a:lnTo>
                  <a:pt x="71" y="323"/>
                </a:lnTo>
                <a:lnTo>
                  <a:pt x="69" y="322"/>
                </a:lnTo>
                <a:lnTo>
                  <a:pt x="67" y="320"/>
                </a:lnTo>
                <a:lnTo>
                  <a:pt x="67" y="319"/>
                </a:lnTo>
                <a:lnTo>
                  <a:pt x="66" y="319"/>
                </a:lnTo>
                <a:lnTo>
                  <a:pt x="64" y="319"/>
                </a:lnTo>
                <a:lnTo>
                  <a:pt x="63" y="318"/>
                </a:lnTo>
                <a:lnTo>
                  <a:pt x="61" y="316"/>
                </a:lnTo>
                <a:lnTo>
                  <a:pt x="59" y="314"/>
                </a:lnTo>
                <a:lnTo>
                  <a:pt x="58" y="314"/>
                </a:lnTo>
                <a:lnTo>
                  <a:pt x="58" y="313"/>
                </a:lnTo>
                <a:lnTo>
                  <a:pt x="56" y="311"/>
                </a:lnTo>
                <a:lnTo>
                  <a:pt x="54" y="311"/>
                </a:lnTo>
                <a:lnTo>
                  <a:pt x="54" y="310"/>
                </a:lnTo>
                <a:lnTo>
                  <a:pt x="53" y="309"/>
                </a:lnTo>
                <a:lnTo>
                  <a:pt x="53" y="308"/>
                </a:lnTo>
                <a:lnTo>
                  <a:pt x="52" y="307"/>
                </a:lnTo>
                <a:lnTo>
                  <a:pt x="51" y="306"/>
                </a:lnTo>
                <a:lnTo>
                  <a:pt x="50" y="305"/>
                </a:lnTo>
                <a:lnTo>
                  <a:pt x="49" y="303"/>
                </a:lnTo>
                <a:lnTo>
                  <a:pt x="47" y="302"/>
                </a:lnTo>
                <a:lnTo>
                  <a:pt x="45" y="301"/>
                </a:lnTo>
                <a:lnTo>
                  <a:pt x="44" y="300"/>
                </a:lnTo>
                <a:lnTo>
                  <a:pt x="43" y="300"/>
                </a:lnTo>
                <a:lnTo>
                  <a:pt x="42" y="299"/>
                </a:lnTo>
                <a:lnTo>
                  <a:pt x="41" y="298"/>
                </a:lnTo>
                <a:lnTo>
                  <a:pt x="38" y="298"/>
                </a:lnTo>
                <a:lnTo>
                  <a:pt x="36" y="298"/>
                </a:lnTo>
                <a:lnTo>
                  <a:pt x="35" y="298"/>
                </a:lnTo>
                <a:lnTo>
                  <a:pt x="34" y="298"/>
                </a:lnTo>
                <a:lnTo>
                  <a:pt x="33" y="298"/>
                </a:lnTo>
                <a:lnTo>
                  <a:pt x="33" y="297"/>
                </a:lnTo>
                <a:lnTo>
                  <a:pt x="32" y="297"/>
                </a:lnTo>
                <a:lnTo>
                  <a:pt x="30" y="297"/>
                </a:lnTo>
                <a:lnTo>
                  <a:pt x="28" y="295"/>
                </a:lnTo>
                <a:lnTo>
                  <a:pt x="28" y="294"/>
                </a:lnTo>
                <a:lnTo>
                  <a:pt x="27" y="294"/>
                </a:lnTo>
                <a:lnTo>
                  <a:pt x="26" y="294"/>
                </a:lnTo>
                <a:lnTo>
                  <a:pt x="25" y="294"/>
                </a:lnTo>
                <a:lnTo>
                  <a:pt x="24" y="294"/>
                </a:lnTo>
                <a:lnTo>
                  <a:pt x="23" y="294"/>
                </a:lnTo>
                <a:lnTo>
                  <a:pt x="20" y="293"/>
                </a:lnTo>
                <a:lnTo>
                  <a:pt x="19" y="293"/>
                </a:lnTo>
                <a:lnTo>
                  <a:pt x="18" y="293"/>
                </a:lnTo>
                <a:lnTo>
                  <a:pt x="15" y="293"/>
                </a:lnTo>
                <a:lnTo>
                  <a:pt x="13" y="292"/>
                </a:lnTo>
                <a:lnTo>
                  <a:pt x="12" y="292"/>
                </a:lnTo>
                <a:lnTo>
                  <a:pt x="11" y="290"/>
                </a:lnTo>
                <a:lnTo>
                  <a:pt x="10" y="289"/>
                </a:lnTo>
                <a:lnTo>
                  <a:pt x="9" y="289"/>
                </a:lnTo>
                <a:lnTo>
                  <a:pt x="8" y="288"/>
                </a:lnTo>
                <a:lnTo>
                  <a:pt x="7" y="288"/>
                </a:lnTo>
                <a:lnTo>
                  <a:pt x="7" y="286"/>
                </a:lnTo>
                <a:lnTo>
                  <a:pt x="6" y="286"/>
                </a:lnTo>
                <a:lnTo>
                  <a:pt x="4" y="286"/>
                </a:lnTo>
                <a:lnTo>
                  <a:pt x="3" y="286"/>
                </a:lnTo>
                <a:lnTo>
                  <a:pt x="3" y="285"/>
                </a:lnTo>
                <a:lnTo>
                  <a:pt x="2" y="285"/>
                </a:lnTo>
                <a:lnTo>
                  <a:pt x="2" y="284"/>
                </a:lnTo>
                <a:lnTo>
                  <a:pt x="1" y="284"/>
                </a:lnTo>
                <a:lnTo>
                  <a:pt x="1" y="283"/>
                </a:lnTo>
                <a:lnTo>
                  <a:pt x="0" y="283"/>
                </a:lnTo>
                <a:lnTo>
                  <a:pt x="0" y="282"/>
                </a:lnTo>
                <a:lnTo>
                  <a:pt x="0" y="281"/>
                </a:lnTo>
                <a:lnTo>
                  <a:pt x="1" y="280"/>
                </a:lnTo>
                <a:lnTo>
                  <a:pt x="2" y="273"/>
                </a:lnTo>
                <a:lnTo>
                  <a:pt x="2" y="272"/>
                </a:lnTo>
                <a:lnTo>
                  <a:pt x="3" y="268"/>
                </a:lnTo>
                <a:lnTo>
                  <a:pt x="3" y="267"/>
                </a:lnTo>
                <a:lnTo>
                  <a:pt x="3" y="266"/>
                </a:lnTo>
                <a:lnTo>
                  <a:pt x="3" y="265"/>
                </a:lnTo>
                <a:lnTo>
                  <a:pt x="4" y="265"/>
                </a:lnTo>
                <a:lnTo>
                  <a:pt x="4" y="264"/>
                </a:lnTo>
                <a:lnTo>
                  <a:pt x="4" y="263"/>
                </a:lnTo>
                <a:lnTo>
                  <a:pt x="4" y="261"/>
                </a:lnTo>
                <a:lnTo>
                  <a:pt x="4" y="260"/>
                </a:lnTo>
                <a:lnTo>
                  <a:pt x="4" y="259"/>
                </a:lnTo>
                <a:lnTo>
                  <a:pt x="6" y="259"/>
                </a:lnTo>
                <a:lnTo>
                  <a:pt x="6" y="258"/>
                </a:lnTo>
                <a:lnTo>
                  <a:pt x="6" y="256"/>
                </a:lnTo>
                <a:lnTo>
                  <a:pt x="11" y="233"/>
                </a:lnTo>
                <a:lnTo>
                  <a:pt x="11" y="231"/>
                </a:lnTo>
                <a:lnTo>
                  <a:pt x="12" y="228"/>
                </a:lnTo>
                <a:lnTo>
                  <a:pt x="12" y="227"/>
                </a:lnTo>
                <a:lnTo>
                  <a:pt x="13" y="222"/>
                </a:lnTo>
                <a:lnTo>
                  <a:pt x="15" y="217"/>
                </a:lnTo>
                <a:lnTo>
                  <a:pt x="15" y="216"/>
                </a:lnTo>
                <a:lnTo>
                  <a:pt x="15" y="215"/>
                </a:lnTo>
                <a:lnTo>
                  <a:pt x="16" y="210"/>
                </a:lnTo>
                <a:lnTo>
                  <a:pt x="25" y="166"/>
                </a:lnTo>
                <a:lnTo>
                  <a:pt x="30" y="141"/>
                </a:lnTo>
                <a:lnTo>
                  <a:pt x="33" y="132"/>
                </a:lnTo>
                <a:lnTo>
                  <a:pt x="35" y="122"/>
                </a:lnTo>
                <a:lnTo>
                  <a:pt x="37" y="123"/>
                </a:lnTo>
                <a:lnTo>
                  <a:pt x="44" y="123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51" y="124"/>
                </a:lnTo>
                <a:lnTo>
                  <a:pt x="53" y="124"/>
                </a:lnTo>
                <a:lnTo>
                  <a:pt x="55" y="125"/>
                </a:lnTo>
                <a:lnTo>
                  <a:pt x="56" y="125"/>
                </a:lnTo>
                <a:lnTo>
                  <a:pt x="58" y="125"/>
                </a:lnTo>
                <a:lnTo>
                  <a:pt x="61" y="125"/>
                </a:lnTo>
                <a:lnTo>
                  <a:pt x="62" y="125"/>
                </a:lnTo>
                <a:lnTo>
                  <a:pt x="62" y="126"/>
                </a:lnTo>
                <a:lnTo>
                  <a:pt x="63" y="126"/>
                </a:lnTo>
                <a:lnTo>
                  <a:pt x="66" y="126"/>
                </a:lnTo>
                <a:lnTo>
                  <a:pt x="68" y="126"/>
                </a:lnTo>
                <a:lnTo>
                  <a:pt x="73" y="127"/>
                </a:lnTo>
                <a:lnTo>
                  <a:pt x="76" y="127"/>
                </a:lnTo>
                <a:lnTo>
                  <a:pt x="77" y="129"/>
                </a:lnTo>
                <a:lnTo>
                  <a:pt x="78" y="129"/>
                </a:lnTo>
                <a:lnTo>
                  <a:pt x="79" y="129"/>
                </a:lnTo>
                <a:lnTo>
                  <a:pt x="79" y="127"/>
                </a:lnTo>
                <a:lnTo>
                  <a:pt x="80" y="127"/>
                </a:lnTo>
                <a:lnTo>
                  <a:pt x="84" y="125"/>
                </a:lnTo>
                <a:lnTo>
                  <a:pt x="85" y="125"/>
                </a:lnTo>
                <a:lnTo>
                  <a:pt x="88" y="124"/>
                </a:lnTo>
                <a:lnTo>
                  <a:pt x="95" y="123"/>
                </a:lnTo>
                <a:lnTo>
                  <a:pt x="101" y="122"/>
                </a:lnTo>
                <a:lnTo>
                  <a:pt x="106" y="119"/>
                </a:lnTo>
                <a:lnTo>
                  <a:pt x="107" y="119"/>
                </a:lnTo>
                <a:lnTo>
                  <a:pt x="112" y="118"/>
                </a:lnTo>
                <a:lnTo>
                  <a:pt x="113" y="118"/>
                </a:lnTo>
                <a:lnTo>
                  <a:pt x="114" y="118"/>
                </a:lnTo>
                <a:lnTo>
                  <a:pt x="115" y="117"/>
                </a:lnTo>
                <a:lnTo>
                  <a:pt x="136" y="105"/>
                </a:lnTo>
                <a:lnTo>
                  <a:pt x="137" y="105"/>
                </a:lnTo>
                <a:lnTo>
                  <a:pt x="138" y="104"/>
                </a:lnTo>
                <a:lnTo>
                  <a:pt x="161" y="90"/>
                </a:lnTo>
                <a:lnTo>
                  <a:pt x="161" y="89"/>
                </a:lnTo>
                <a:lnTo>
                  <a:pt x="163" y="89"/>
                </a:lnTo>
                <a:lnTo>
                  <a:pt x="164" y="89"/>
                </a:lnTo>
                <a:lnTo>
                  <a:pt x="164" y="88"/>
                </a:lnTo>
                <a:lnTo>
                  <a:pt x="173" y="85"/>
                </a:lnTo>
                <a:lnTo>
                  <a:pt x="174" y="84"/>
                </a:lnTo>
                <a:lnTo>
                  <a:pt x="174" y="83"/>
                </a:lnTo>
                <a:lnTo>
                  <a:pt x="173" y="81"/>
                </a:lnTo>
                <a:lnTo>
                  <a:pt x="172" y="81"/>
                </a:lnTo>
                <a:lnTo>
                  <a:pt x="172" y="80"/>
                </a:lnTo>
                <a:lnTo>
                  <a:pt x="172" y="69"/>
                </a:lnTo>
                <a:lnTo>
                  <a:pt x="172" y="64"/>
                </a:lnTo>
                <a:lnTo>
                  <a:pt x="172" y="50"/>
                </a:lnTo>
                <a:lnTo>
                  <a:pt x="172" y="33"/>
                </a:lnTo>
                <a:lnTo>
                  <a:pt x="172" y="32"/>
                </a:lnTo>
                <a:lnTo>
                  <a:pt x="172" y="24"/>
                </a:lnTo>
                <a:lnTo>
                  <a:pt x="172" y="16"/>
                </a:lnTo>
                <a:lnTo>
                  <a:pt x="172" y="13"/>
                </a:lnTo>
                <a:lnTo>
                  <a:pt x="172" y="0"/>
                </a:lnTo>
                <a:lnTo>
                  <a:pt x="174" y="0"/>
                </a:lnTo>
                <a:lnTo>
                  <a:pt x="181" y="0"/>
                </a:lnTo>
                <a:lnTo>
                  <a:pt x="183" y="0"/>
                </a:lnTo>
                <a:lnTo>
                  <a:pt x="187" y="0"/>
                </a:lnTo>
                <a:lnTo>
                  <a:pt x="197" y="0"/>
                </a:lnTo>
                <a:lnTo>
                  <a:pt x="200" y="0"/>
                </a:lnTo>
                <a:lnTo>
                  <a:pt x="205" y="0"/>
                </a:lnTo>
                <a:lnTo>
                  <a:pt x="220" y="0"/>
                </a:lnTo>
                <a:lnTo>
                  <a:pt x="225" y="0"/>
                </a:lnTo>
                <a:lnTo>
                  <a:pt x="227" y="0"/>
                </a:lnTo>
                <a:lnTo>
                  <a:pt x="232" y="0"/>
                </a:lnTo>
                <a:lnTo>
                  <a:pt x="234" y="0"/>
                </a:lnTo>
                <a:lnTo>
                  <a:pt x="239" y="0"/>
                </a:lnTo>
                <a:lnTo>
                  <a:pt x="256" y="0"/>
                </a:lnTo>
                <a:lnTo>
                  <a:pt x="261" y="0"/>
                </a:lnTo>
                <a:lnTo>
                  <a:pt x="268" y="0"/>
                </a:lnTo>
                <a:lnTo>
                  <a:pt x="282" y="0"/>
                </a:lnTo>
                <a:lnTo>
                  <a:pt x="291" y="0"/>
                </a:lnTo>
                <a:lnTo>
                  <a:pt x="294" y="0"/>
                </a:lnTo>
                <a:lnTo>
                  <a:pt x="297" y="0"/>
                </a:lnTo>
                <a:lnTo>
                  <a:pt x="326" y="0"/>
                </a:lnTo>
                <a:lnTo>
                  <a:pt x="343" y="0"/>
                </a:lnTo>
                <a:lnTo>
                  <a:pt x="409" y="0"/>
                </a:lnTo>
                <a:lnTo>
                  <a:pt x="437" y="0"/>
                </a:lnTo>
                <a:lnTo>
                  <a:pt x="441" y="0"/>
                </a:lnTo>
                <a:lnTo>
                  <a:pt x="456" y="0"/>
                </a:lnTo>
                <a:lnTo>
                  <a:pt x="460" y="0"/>
                </a:lnTo>
                <a:lnTo>
                  <a:pt x="459" y="1"/>
                </a:lnTo>
                <a:lnTo>
                  <a:pt x="458" y="5"/>
                </a:lnTo>
                <a:lnTo>
                  <a:pt x="458" y="6"/>
                </a:lnTo>
                <a:lnTo>
                  <a:pt x="456" y="13"/>
                </a:lnTo>
                <a:lnTo>
                  <a:pt x="455" y="15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5" name="Freeform 490">
            <a:extLst>
              <a:ext uri="{FF2B5EF4-FFF2-40B4-BE49-F238E27FC236}">
                <a16:creationId xmlns:a16="http://schemas.microsoft.com/office/drawing/2014/main" id="{58526D38-8316-9E24-AF1D-E17FC91C0D84}"/>
              </a:ext>
            </a:extLst>
          </p:cNvPr>
          <p:cNvSpPr>
            <a:spLocks noEditPoints="1"/>
          </p:cNvSpPr>
          <p:nvPr/>
        </p:nvSpPr>
        <p:spPr bwMode="auto">
          <a:xfrm>
            <a:off x="2838178" y="4224040"/>
            <a:ext cx="598488" cy="403225"/>
          </a:xfrm>
          <a:custGeom>
            <a:avLst/>
            <a:gdLst>
              <a:gd name="T0" fmla="*/ 343 w 377"/>
              <a:gd name="T1" fmla="*/ 1 h 254"/>
              <a:gd name="T2" fmla="*/ 360 w 377"/>
              <a:gd name="T3" fmla="*/ 65 h 254"/>
              <a:gd name="T4" fmla="*/ 351 w 377"/>
              <a:gd name="T5" fmla="*/ 70 h 254"/>
              <a:gd name="T6" fmla="*/ 354 w 377"/>
              <a:gd name="T7" fmla="*/ 84 h 254"/>
              <a:gd name="T8" fmla="*/ 368 w 377"/>
              <a:gd name="T9" fmla="*/ 87 h 254"/>
              <a:gd name="T10" fmla="*/ 368 w 377"/>
              <a:gd name="T11" fmla="*/ 101 h 254"/>
              <a:gd name="T12" fmla="*/ 369 w 377"/>
              <a:gd name="T13" fmla="*/ 121 h 254"/>
              <a:gd name="T14" fmla="*/ 368 w 377"/>
              <a:gd name="T15" fmla="*/ 135 h 254"/>
              <a:gd name="T16" fmla="*/ 366 w 377"/>
              <a:gd name="T17" fmla="*/ 144 h 254"/>
              <a:gd name="T18" fmla="*/ 363 w 377"/>
              <a:gd name="T19" fmla="*/ 156 h 254"/>
              <a:gd name="T20" fmla="*/ 365 w 377"/>
              <a:gd name="T21" fmla="*/ 179 h 254"/>
              <a:gd name="T22" fmla="*/ 303 w 377"/>
              <a:gd name="T23" fmla="*/ 231 h 254"/>
              <a:gd name="T24" fmla="*/ 234 w 377"/>
              <a:gd name="T25" fmla="*/ 254 h 254"/>
              <a:gd name="T26" fmla="*/ 204 w 377"/>
              <a:gd name="T27" fmla="*/ 224 h 254"/>
              <a:gd name="T28" fmla="*/ 145 w 377"/>
              <a:gd name="T29" fmla="*/ 225 h 254"/>
              <a:gd name="T30" fmla="*/ 127 w 377"/>
              <a:gd name="T31" fmla="*/ 225 h 254"/>
              <a:gd name="T32" fmla="*/ 84 w 377"/>
              <a:gd name="T33" fmla="*/ 224 h 254"/>
              <a:gd name="T34" fmla="*/ 60 w 377"/>
              <a:gd name="T35" fmla="*/ 215 h 254"/>
              <a:gd name="T36" fmla="*/ 52 w 377"/>
              <a:gd name="T37" fmla="*/ 199 h 254"/>
              <a:gd name="T38" fmla="*/ 39 w 377"/>
              <a:gd name="T39" fmla="*/ 186 h 254"/>
              <a:gd name="T40" fmla="*/ 41 w 377"/>
              <a:gd name="T41" fmla="*/ 170 h 254"/>
              <a:gd name="T42" fmla="*/ 38 w 377"/>
              <a:gd name="T43" fmla="*/ 158 h 254"/>
              <a:gd name="T44" fmla="*/ 28 w 377"/>
              <a:gd name="T45" fmla="*/ 150 h 254"/>
              <a:gd name="T46" fmla="*/ 30 w 377"/>
              <a:gd name="T47" fmla="*/ 142 h 254"/>
              <a:gd name="T48" fmla="*/ 19 w 377"/>
              <a:gd name="T49" fmla="*/ 133 h 254"/>
              <a:gd name="T50" fmla="*/ 20 w 377"/>
              <a:gd name="T51" fmla="*/ 121 h 254"/>
              <a:gd name="T52" fmla="*/ 8 w 377"/>
              <a:gd name="T53" fmla="*/ 114 h 254"/>
              <a:gd name="T54" fmla="*/ 4 w 377"/>
              <a:gd name="T55" fmla="*/ 101 h 254"/>
              <a:gd name="T56" fmla="*/ 2 w 377"/>
              <a:gd name="T57" fmla="*/ 91 h 254"/>
              <a:gd name="T58" fmla="*/ 12 w 377"/>
              <a:gd name="T59" fmla="*/ 87 h 254"/>
              <a:gd name="T60" fmla="*/ 11 w 377"/>
              <a:gd name="T61" fmla="*/ 87 h 254"/>
              <a:gd name="T62" fmla="*/ 29 w 377"/>
              <a:gd name="T63" fmla="*/ 91 h 254"/>
              <a:gd name="T64" fmla="*/ 39 w 377"/>
              <a:gd name="T65" fmla="*/ 81 h 254"/>
              <a:gd name="T66" fmla="*/ 46 w 377"/>
              <a:gd name="T67" fmla="*/ 74 h 254"/>
              <a:gd name="T68" fmla="*/ 55 w 377"/>
              <a:gd name="T69" fmla="*/ 74 h 254"/>
              <a:gd name="T70" fmla="*/ 61 w 377"/>
              <a:gd name="T71" fmla="*/ 60 h 254"/>
              <a:gd name="T72" fmla="*/ 76 w 377"/>
              <a:gd name="T73" fmla="*/ 67 h 254"/>
              <a:gd name="T74" fmla="*/ 93 w 377"/>
              <a:gd name="T75" fmla="*/ 70 h 254"/>
              <a:gd name="T76" fmla="*/ 107 w 377"/>
              <a:gd name="T77" fmla="*/ 84 h 254"/>
              <a:gd name="T78" fmla="*/ 112 w 377"/>
              <a:gd name="T79" fmla="*/ 90 h 254"/>
              <a:gd name="T80" fmla="*/ 107 w 377"/>
              <a:gd name="T81" fmla="*/ 103 h 254"/>
              <a:gd name="T82" fmla="*/ 104 w 377"/>
              <a:gd name="T83" fmla="*/ 112 h 254"/>
              <a:gd name="T84" fmla="*/ 118 w 377"/>
              <a:gd name="T85" fmla="*/ 108 h 254"/>
              <a:gd name="T86" fmla="*/ 127 w 377"/>
              <a:gd name="T87" fmla="*/ 106 h 254"/>
              <a:gd name="T88" fmla="*/ 131 w 377"/>
              <a:gd name="T89" fmla="*/ 99 h 254"/>
              <a:gd name="T90" fmla="*/ 157 w 377"/>
              <a:gd name="T91" fmla="*/ 82 h 254"/>
              <a:gd name="T92" fmla="*/ 163 w 377"/>
              <a:gd name="T93" fmla="*/ 72 h 254"/>
              <a:gd name="T94" fmla="*/ 172 w 377"/>
              <a:gd name="T95" fmla="*/ 61 h 254"/>
              <a:gd name="T96" fmla="*/ 155 w 377"/>
              <a:gd name="T97" fmla="*/ 66 h 254"/>
              <a:gd name="T98" fmla="*/ 146 w 377"/>
              <a:gd name="T99" fmla="*/ 60 h 254"/>
              <a:gd name="T100" fmla="*/ 156 w 377"/>
              <a:gd name="T101" fmla="*/ 48 h 254"/>
              <a:gd name="T102" fmla="*/ 177 w 377"/>
              <a:gd name="T103" fmla="*/ 43 h 254"/>
              <a:gd name="T104" fmla="*/ 183 w 377"/>
              <a:gd name="T105" fmla="*/ 50 h 254"/>
              <a:gd name="T106" fmla="*/ 189 w 377"/>
              <a:gd name="T107" fmla="*/ 57 h 254"/>
              <a:gd name="T108" fmla="*/ 197 w 377"/>
              <a:gd name="T109" fmla="*/ 65 h 254"/>
              <a:gd name="T110" fmla="*/ 209 w 377"/>
              <a:gd name="T111" fmla="*/ 68 h 254"/>
              <a:gd name="T112" fmla="*/ 227 w 377"/>
              <a:gd name="T113" fmla="*/ 51 h 254"/>
              <a:gd name="T114" fmla="*/ 265 w 377"/>
              <a:gd name="T115" fmla="*/ 44 h 254"/>
              <a:gd name="T116" fmla="*/ 244 w 377"/>
              <a:gd name="T117" fmla="*/ 45 h 254"/>
              <a:gd name="T118" fmla="*/ 273 w 377"/>
              <a:gd name="T119" fmla="*/ 29 h 254"/>
              <a:gd name="T120" fmla="*/ 311 w 377"/>
              <a:gd name="T121" fmla="*/ 22 h 254"/>
              <a:gd name="T122" fmla="*/ 194 w 377"/>
              <a:gd name="T123" fmla="*/ 188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7" h="254">
                <a:moveTo>
                  <a:pt x="34" y="171"/>
                </a:moveTo>
                <a:lnTo>
                  <a:pt x="35" y="171"/>
                </a:lnTo>
                <a:lnTo>
                  <a:pt x="36" y="171"/>
                </a:lnTo>
                <a:lnTo>
                  <a:pt x="37" y="171"/>
                </a:lnTo>
                <a:lnTo>
                  <a:pt x="38" y="171"/>
                </a:lnTo>
                <a:lnTo>
                  <a:pt x="33" y="174"/>
                </a:lnTo>
                <a:lnTo>
                  <a:pt x="33" y="173"/>
                </a:lnTo>
                <a:lnTo>
                  <a:pt x="34" y="173"/>
                </a:lnTo>
                <a:lnTo>
                  <a:pt x="34" y="171"/>
                </a:lnTo>
                <a:close/>
                <a:moveTo>
                  <a:pt x="334" y="0"/>
                </a:moveTo>
                <a:lnTo>
                  <a:pt x="334" y="18"/>
                </a:lnTo>
                <a:lnTo>
                  <a:pt x="351" y="18"/>
                </a:lnTo>
                <a:lnTo>
                  <a:pt x="351" y="15"/>
                </a:lnTo>
                <a:lnTo>
                  <a:pt x="351" y="9"/>
                </a:lnTo>
                <a:lnTo>
                  <a:pt x="344" y="9"/>
                </a:lnTo>
                <a:lnTo>
                  <a:pt x="343" y="9"/>
                </a:lnTo>
                <a:lnTo>
                  <a:pt x="343" y="1"/>
                </a:lnTo>
                <a:lnTo>
                  <a:pt x="344" y="1"/>
                </a:lnTo>
                <a:lnTo>
                  <a:pt x="377" y="3"/>
                </a:lnTo>
                <a:lnTo>
                  <a:pt x="377" y="26"/>
                </a:lnTo>
                <a:lnTo>
                  <a:pt x="377" y="40"/>
                </a:lnTo>
                <a:lnTo>
                  <a:pt x="377" y="43"/>
                </a:lnTo>
                <a:lnTo>
                  <a:pt x="377" y="44"/>
                </a:lnTo>
                <a:lnTo>
                  <a:pt x="366" y="44"/>
                </a:lnTo>
                <a:lnTo>
                  <a:pt x="364" y="44"/>
                </a:lnTo>
                <a:lnTo>
                  <a:pt x="363" y="44"/>
                </a:lnTo>
                <a:lnTo>
                  <a:pt x="363" y="45"/>
                </a:lnTo>
                <a:lnTo>
                  <a:pt x="363" y="48"/>
                </a:lnTo>
                <a:lnTo>
                  <a:pt x="362" y="48"/>
                </a:lnTo>
                <a:lnTo>
                  <a:pt x="358" y="48"/>
                </a:lnTo>
                <a:lnTo>
                  <a:pt x="358" y="52"/>
                </a:lnTo>
                <a:lnTo>
                  <a:pt x="358" y="58"/>
                </a:lnTo>
                <a:lnTo>
                  <a:pt x="360" y="61"/>
                </a:lnTo>
                <a:lnTo>
                  <a:pt x="360" y="65"/>
                </a:lnTo>
                <a:lnTo>
                  <a:pt x="358" y="65"/>
                </a:lnTo>
                <a:lnTo>
                  <a:pt x="357" y="64"/>
                </a:lnTo>
                <a:lnTo>
                  <a:pt x="356" y="64"/>
                </a:lnTo>
                <a:lnTo>
                  <a:pt x="356" y="65"/>
                </a:lnTo>
                <a:lnTo>
                  <a:pt x="357" y="65"/>
                </a:lnTo>
                <a:lnTo>
                  <a:pt x="357" y="66"/>
                </a:lnTo>
                <a:lnTo>
                  <a:pt x="356" y="67"/>
                </a:lnTo>
                <a:lnTo>
                  <a:pt x="355" y="66"/>
                </a:lnTo>
                <a:lnTo>
                  <a:pt x="356" y="66"/>
                </a:lnTo>
                <a:lnTo>
                  <a:pt x="356" y="67"/>
                </a:lnTo>
                <a:lnTo>
                  <a:pt x="357" y="68"/>
                </a:lnTo>
                <a:lnTo>
                  <a:pt x="358" y="69"/>
                </a:lnTo>
                <a:lnTo>
                  <a:pt x="358" y="70"/>
                </a:lnTo>
                <a:lnTo>
                  <a:pt x="356" y="70"/>
                </a:lnTo>
                <a:lnTo>
                  <a:pt x="355" y="70"/>
                </a:lnTo>
                <a:lnTo>
                  <a:pt x="353" y="70"/>
                </a:lnTo>
                <a:lnTo>
                  <a:pt x="351" y="70"/>
                </a:lnTo>
                <a:lnTo>
                  <a:pt x="353" y="72"/>
                </a:lnTo>
                <a:lnTo>
                  <a:pt x="354" y="73"/>
                </a:lnTo>
                <a:lnTo>
                  <a:pt x="354" y="74"/>
                </a:lnTo>
                <a:lnTo>
                  <a:pt x="355" y="74"/>
                </a:lnTo>
                <a:lnTo>
                  <a:pt x="357" y="74"/>
                </a:lnTo>
                <a:lnTo>
                  <a:pt x="358" y="75"/>
                </a:lnTo>
                <a:lnTo>
                  <a:pt x="357" y="76"/>
                </a:lnTo>
                <a:lnTo>
                  <a:pt x="356" y="77"/>
                </a:lnTo>
                <a:lnTo>
                  <a:pt x="354" y="78"/>
                </a:lnTo>
                <a:lnTo>
                  <a:pt x="353" y="79"/>
                </a:lnTo>
                <a:lnTo>
                  <a:pt x="357" y="79"/>
                </a:lnTo>
                <a:lnTo>
                  <a:pt x="357" y="81"/>
                </a:lnTo>
                <a:lnTo>
                  <a:pt x="357" y="82"/>
                </a:lnTo>
                <a:lnTo>
                  <a:pt x="356" y="83"/>
                </a:lnTo>
                <a:lnTo>
                  <a:pt x="355" y="83"/>
                </a:lnTo>
                <a:lnTo>
                  <a:pt x="354" y="83"/>
                </a:lnTo>
                <a:lnTo>
                  <a:pt x="354" y="84"/>
                </a:lnTo>
                <a:lnTo>
                  <a:pt x="353" y="84"/>
                </a:lnTo>
                <a:lnTo>
                  <a:pt x="352" y="84"/>
                </a:lnTo>
                <a:lnTo>
                  <a:pt x="352" y="85"/>
                </a:lnTo>
                <a:lnTo>
                  <a:pt x="348" y="89"/>
                </a:lnTo>
                <a:lnTo>
                  <a:pt x="349" y="89"/>
                </a:lnTo>
                <a:lnTo>
                  <a:pt x="352" y="89"/>
                </a:lnTo>
                <a:lnTo>
                  <a:pt x="354" y="90"/>
                </a:lnTo>
                <a:lnTo>
                  <a:pt x="355" y="87"/>
                </a:lnTo>
                <a:lnTo>
                  <a:pt x="356" y="87"/>
                </a:lnTo>
                <a:lnTo>
                  <a:pt x="357" y="90"/>
                </a:lnTo>
                <a:lnTo>
                  <a:pt x="358" y="89"/>
                </a:lnTo>
                <a:lnTo>
                  <a:pt x="360" y="87"/>
                </a:lnTo>
                <a:lnTo>
                  <a:pt x="361" y="89"/>
                </a:lnTo>
                <a:lnTo>
                  <a:pt x="362" y="89"/>
                </a:lnTo>
                <a:lnTo>
                  <a:pt x="364" y="89"/>
                </a:lnTo>
                <a:lnTo>
                  <a:pt x="368" y="86"/>
                </a:lnTo>
                <a:lnTo>
                  <a:pt x="368" y="87"/>
                </a:lnTo>
                <a:lnTo>
                  <a:pt x="368" y="89"/>
                </a:lnTo>
                <a:lnTo>
                  <a:pt x="368" y="90"/>
                </a:lnTo>
                <a:lnTo>
                  <a:pt x="369" y="90"/>
                </a:lnTo>
                <a:lnTo>
                  <a:pt x="370" y="91"/>
                </a:lnTo>
                <a:lnTo>
                  <a:pt x="371" y="91"/>
                </a:lnTo>
                <a:lnTo>
                  <a:pt x="370" y="91"/>
                </a:lnTo>
                <a:lnTo>
                  <a:pt x="370" y="92"/>
                </a:lnTo>
                <a:lnTo>
                  <a:pt x="369" y="92"/>
                </a:lnTo>
                <a:lnTo>
                  <a:pt x="369" y="93"/>
                </a:lnTo>
                <a:lnTo>
                  <a:pt x="368" y="93"/>
                </a:lnTo>
                <a:lnTo>
                  <a:pt x="364" y="93"/>
                </a:lnTo>
                <a:lnTo>
                  <a:pt x="366" y="95"/>
                </a:lnTo>
                <a:lnTo>
                  <a:pt x="366" y="97"/>
                </a:lnTo>
                <a:lnTo>
                  <a:pt x="365" y="99"/>
                </a:lnTo>
                <a:lnTo>
                  <a:pt x="364" y="100"/>
                </a:lnTo>
                <a:lnTo>
                  <a:pt x="363" y="100"/>
                </a:lnTo>
                <a:lnTo>
                  <a:pt x="368" y="101"/>
                </a:lnTo>
                <a:lnTo>
                  <a:pt x="368" y="102"/>
                </a:lnTo>
                <a:lnTo>
                  <a:pt x="368" y="103"/>
                </a:lnTo>
                <a:lnTo>
                  <a:pt x="365" y="103"/>
                </a:lnTo>
                <a:lnTo>
                  <a:pt x="366" y="104"/>
                </a:lnTo>
                <a:lnTo>
                  <a:pt x="366" y="106"/>
                </a:lnTo>
                <a:lnTo>
                  <a:pt x="366" y="107"/>
                </a:lnTo>
                <a:lnTo>
                  <a:pt x="366" y="108"/>
                </a:lnTo>
                <a:lnTo>
                  <a:pt x="366" y="109"/>
                </a:lnTo>
                <a:lnTo>
                  <a:pt x="365" y="110"/>
                </a:lnTo>
                <a:lnTo>
                  <a:pt x="366" y="111"/>
                </a:lnTo>
                <a:lnTo>
                  <a:pt x="368" y="112"/>
                </a:lnTo>
                <a:lnTo>
                  <a:pt x="368" y="114"/>
                </a:lnTo>
                <a:lnTo>
                  <a:pt x="369" y="115"/>
                </a:lnTo>
                <a:lnTo>
                  <a:pt x="368" y="118"/>
                </a:lnTo>
                <a:lnTo>
                  <a:pt x="369" y="118"/>
                </a:lnTo>
                <a:lnTo>
                  <a:pt x="369" y="119"/>
                </a:lnTo>
                <a:lnTo>
                  <a:pt x="369" y="121"/>
                </a:lnTo>
                <a:lnTo>
                  <a:pt x="369" y="123"/>
                </a:lnTo>
                <a:lnTo>
                  <a:pt x="368" y="123"/>
                </a:lnTo>
                <a:lnTo>
                  <a:pt x="365" y="123"/>
                </a:lnTo>
                <a:lnTo>
                  <a:pt x="364" y="123"/>
                </a:lnTo>
                <a:lnTo>
                  <a:pt x="364" y="124"/>
                </a:lnTo>
                <a:lnTo>
                  <a:pt x="365" y="124"/>
                </a:lnTo>
                <a:lnTo>
                  <a:pt x="366" y="124"/>
                </a:lnTo>
                <a:lnTo>
                  <a:pt x="369" y="126"/>
                </a:lnTo>
                <a:lnTo>
                  <a:pt x="370" y="127"/>
                </a:lnTo>
                <a:lnTo>
                  <a:pt x="370" y="128"/>
                </a:lnTo>
                <a:lnTo>
                  <a:pt x="370" y="129"/>
                </a:lnTo>
                <a:lnTo>
                  <a:pt x="370" y="131"/>
                </a:lnTo>
                <a:lnTo>
                  <a:pt x="371" y="131"/>
                </a:lnTo>
                <a:lnTo>
                  <a:pt x="371" y="132"/>
                </a:lnTo>
                <a:lnTo>
                  <a:pt x="371" y="134"/>
                </a:lnTo>
                <a:lnTo>
                  <a:pt x="370" y="134"/>
                </a:lnTo>
                <a:lnTo>
                  <a:pt x="368" y="135"/>
                </a:lnTo>
                <a:lnTo>
                  <a:pt x="368" y="134"/>
                </a:lnTo>
                <a:lnTo>
                  <a:pt x="366" y="134"/>
                </a:lnTo>
                <a:lnTo>
                  <a:pt x="366" y="135"/>
                </a:lnTo>
                <a:lnTo>
                  <a:pt x="369" y="136"/>
                </a:lnTo>
                <a:lnTo>
                  <a:pt x="370" y="136"/>
                </a:lnTo>
                <a:lnTo>
                  <a:pt x="371" y="136"/>
                </a:lnTo>
                <a:lnTo>
                  <a:pt x="372" y="137"/>
                </a:lnTo>
                <a:lnTo>
                  <a:pt x="372" y="139"/>
                </a:lnTo>
                <a:lnTo>
                  <a:pt x="372" y="140"/>
                </a:lnTo>
                <a:lnTo>
                  <a:pt x="371" y="141"/>
                </a:lnTo>
                <a:lnTo>
                  <a:pt x="371" y="142"/>
                </a:lnTo>
                <a:lnTo>
                  <a:pt x="371" y="143"/>
                </a:lnTo>
                <a:lnTo>
                  <a:pt x="370" y="144"/>
                </a:lnTo>
                <a:lnTo>
                  <a:pt x="369" y="145"/>
                </a:lnTo>
                <a:lnTo>
                  <a:pt x="368" y="145"/>
                </a:lnTo>
                <a:lnTo>
                  <a:pt x="368" y="144"/>
                </a:lnTo>
                <a:lnTo>
                  <a:pt x="366" y="144"/>
                </a:lnTo>
                <a:lnTo>
                  <a:pt x="366" y="145"/>
                </a:lnTo>
                <a:lnTo>
                  <a:pt x="365" y="145"/>
                </a:lnTo>
                <a:lnTo>
                  <a:pt x="364" y="144"/>
                </a:lnTo>
                <a:lnTo>
                  <a:pt x="363" y="144"/>
                </a:lnTo>
                <a:lnTo>
                  <a:pt x="364" y="145"/>
                </a:lnTo>
                <a:lnTo>
                  <a:pt x="365" y="146"/>
                </a:lnTo>
                <a:lnTo>
                  <a:pt x="366" y="148"/>
                </a:lnTo>
                <a:lnTo>
                  <a:pt x="366" y="149"/>
                </a:lnTo>
                <a:lnTo>
                  <a:pt x="365" y="149"/>
                </a:lnTo>
                <a:lnTo>
                  <a:pt x="365" y="150"/>
                </a:lnTo>
                <a:lnTo>
                  <a:pt x="366" y="150"/>
                </a:lnTo>
                <a:lnTo>
                  <a:pt x="366" y="151"/>
                </a:lnTo>
                <a:lnTo>
                  <a:pt x="366" y="152"/>
                </a:lnTo>
                <a:lnTo>
                  <a:pt x="365" y="154"/>
                </a:lnTo>
                <a:lnTo>
                  <a:pt x="364" y="154"/>
                </a:lnTo>
                <a:lnTo>
                  <a:pt x="364" y="156"/>
                </a:lnTo>
                <a:lnTo>
                  <a:pt x="363" y="156"/>
                </a:lnTo>
                <a:lnTo>
                  <a:pt x="362" y="154"/>
                </a:lnTo>
                <a:lnTo>
                  <a:pt x="364" y="157"/>
                </a:lnTo>
                <a:lnTo>
                  <a:pt x="364" y="158"/>
                </a:lnTo>
                <a:lnTo>
                  <a:pt x="364" y="159"/>
                </a:lnTo>
                <a:lnTo>
                  <a:pt x="365" y="160"/>
                </a:lnTo>
                <a:lnTo>
                  <a:pt x="365" y="161"/>
                </a:lnTo>
                <a:lnTo>
                  <a:pt x="365" y="162"/>
                </a:lnTo>
                <a:lnTo>
                  <a:pt x="365" y="165"/>
                </a:lnTo>
                <a:lnTo>
                  <a:pt x="365" y="166"/>
                </a:lnTo>
                <a:lnTo>
                  <a:pt x="365" y="167"/>
                </a:lnTo>
                <a:lnTo>
                  <a:pt x="365" y="169"/>
                </a:lnTo>
                <a:lnTo>
                  <a:pt x="365" y="170"/>
                </a:lnTo>
                <a:lnTo>
                  <a:pt x="365" y="171"/>
                </a:lnTo>
                <a:lnTo>
                  <a:pt x="365" y="173"/>
                </a:lnTo>
                <a:lnTo>
                  <a:pt x="365" y="174"/>
                </a:lnTo>
                <a:lnTo>
                  <a:pt x="363" y="174"/>
                </a:lnTo>
                <a:lnTo>
                  <a:pt x="365" y="179"/>
                </a:lnTo>
                <a:lnTo>
                  <a:pt x="366" y="183"/>
                </a:lnTo>
                <a:lnTo>
                  <a:pt x="368" y="186"/>
                </a:lnTo>
                <a:lnTo>
                  <a:pt x="365" y="187"/>
                </a:lnTo>
                <a:lnTo>
                  <a:pt x="365" y="188"/>
                </a:lnTo>
                <a:lnTo>
                  <a:pt x="365" y="191"/>
                </a:lnTo>
                <a:lnTo>
                  <a:pt x="369" y="190"/>
                </a:lnTo>
                <a:lnTo>
                  <a:pt x="370" y="191"/>
                </a:lnTo>
                <a:lnTo>
                  <a:pt x="372" y="199"/>
                </a:lnTo>
                <a:lnTo>
                  <a:pt x="374" y="206"/>
                </a:lnTo>
                <a:lnTo>
                  <a:pt x="372" y="207"/>
                </a:lnTo>
                <a:lnTo>
                  <a:pt x="360" y="211"/>
                </a:lnTo>
                <a:lnTo>
                  <a:pt x="356" y="212"/>
                </a:lnTo>
                <a:lnTo>
                  <a:pt x="343" y="217"/>
                </a:lnTo>
                <a:lnTo>
                  <a:pt x="320" y="225"/>
                </a:lnTo>
                <a:lnTo>
                  <a:pt x="309" y="228"/>
                </a:lnTo>
                <a:lnTo>
                  <a:pt x="304" y="231"/>
                </a:lnTo>
                <a:lnTo>
                  <a:pt x="303" y="231"/>
                </a:lnTo>
                <a:lnTo>
                  <a:pt x="301" y="232"/>
                </a:lnTo>
                <a:lnTo>
                  <a:pt x="300" y="232"/>
                </a:lnTo>
                <a:lnTo>
                  <a:pt x="295" y="233"/>
                </a:lnTo>
                <a:lnTo>
                  <a:pt x="291" y="235"/>
                </a:lnTo>
                <a:lnTo>
                  <a:pt x="273" y="241"/>
                </a:lnTo>
                <a:lnTo>
                  <a:pt x="266" y="243"/>
                </a:lnTo>
                <a:lnTo>
                  <a:pt x="263" y="244"/>
                </a:lnTo>
                <a:lnTo>
                  <a:pt x="257" y="246"/>
                </a:lnTo>
                <a:lnTo>
                  <a:pt x="251" y="249"/>
                </a:lnTo>
                <a:lnTo>
                  <a:pt x="250" y="249"/>
                </a:lnTo>
                <a:lnTo>
                  <a:pt x="246" y="251"/>
                </a:lnTo>
                <a:lnTo>
                  <a:pt x="244" y="251"/>
                </a:lnTo>
                <a:lnTo>
                  <a:pt x="242" y="252"/>
                </a:lnTo>
                <a:lnTo>
                  <a:pt x="239" y="253"/>
                </a:lnTo>
                <a:lnTo>
                  <a:pt x="237" y="253"/>
                </a:lnTo>
                <a:lnTo>
                  <a:pt x="235" y="254"/>
                </a:lnTo>
                <a:lnTo>
                  <a:pt x="234" y="254"/>
                </a:lnTo>
                <a:lnTo>
                  <a:pt x="232" y="248"/>
                </a:lnTo>
                <a:lnTo>
                  <a:pt x="232" y="246"/>
                </a:lnTo>
                <a:lnTo>
                  <a:pt x="232" y="245"/>
                </a:lnTo>
                <a:lnTo>
                  <a:pt x="231" y="242"/>
                </a:lnTo>
                <a:lnTo>
                  <a:pt x="230" y="242"/>
                </a:lnTo>
                <a:lnTo>
                  <a:pt x="218" y="242"/>
                </a:lnTo>
                <a:lnTo>
                  <a:pt x="211" y="241"/>
                </a:lnTo>
                <a:lnTo>
                  <a:pt x="207" y="241"/>
                </a:lnTo>
                <a:lnTo>
                  <a:pt x="206" y="241"/>
                </a:lnTo>
                <a:lnTo>
                  <a:pt x="205" y="241"/>
                </a:lnTo>
                <a:lnTo>
                  <a:pt x="205" y="234"/>
                </a:lnTo>
                <a:lnTo>
                  <a:pt x="205" y="229"/>
                </a:lnTo>
                <a:lnTo>
                  <a:pt x="205" y="228"/>
                </a:lnTo>
                <a:lnTo>
                  <a:pt x="205" y="226"/>
                </a:lnTo>
                <a:lnTo>
                  <a:pt x="205" y="225"/>
                </a:lnTo>
                <a:lnTo>
                  <a:pt x="205" y="224"/>
                </a:lnTo>
                <a:lnTo>
                  <a:pt x="204" y="224"/>
                </a:lnTo>
                <a:lnTo>
                  <a:pt x="189" y="224"/>
                </a:lnTo>
                <a:lnTo>
                  <a:pt x="172" y="223"/>
                </a:lnTo>
                <a:lnTo>
                  <a:pt x="170" y="223"/>
                </a:lnTo>
                <a:lnTo>
                  <a:pt x="170" y="224"/>
                </a:lnTo>
                <a:lnTo>
                  <a:pt x="170" y="225"/>
                </a:lnTo>
                <a:lnTo>
                  <a:pt x="170" y="232"/>
                </a:lnTo>
                <a:lnTo>
                  <a:pt x="168" y="232"/>
                </a:lnTo>
                <a:lnTo>
                  <a:pt x="163" y="232"/>
                </a:lnTo>
                <a:lnTo>
                  <a:pt x="163" y="231"/>
                </a:lnTo>
                <a:lnTo>
                  <a:pt x="163" y="224"/>
                </a:lnTo>
                <a:lnTo>
                  <a:pt x="162" y="224"/>
                </a:lnTo>
                <a:lnTo>
                  <a:pt x="161" y="224"/>
                </a:lnTo>
                <a:lnTo>
                  <a:pt x="153" y="224"/>
                </a:lnTo>
                <a:lnTo>
                  <a:pt x="153" y="223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5" y="227"/>
                </a:lnTo>
                <a:lnTo>
                  <a:pt x="145" y="228"/>
                </a:lnTo>
                <a:lnTo>
                  <a:pt x="145" y="231"/>
                </a:lnTo>
                <a:lnTo>
                  <a:pt x="145" y="232"/>
                </a:lnTo>
                <a:lnTo>
                  <a:pt x="144" y="232"/>
                </a:lnTo>
                <a:lnTo>
                  <a:pt x="142" y="232"/>
                </a:lnTo>
                <a:lnTo>
                  <a:pt x="140" y="232"/>
                </a:lnTo>
                <a:lnTo>
                  <a:pt x="138" y="232"/>
                </a:lnTo>
                <a:lnTo>
                  <a:pt x="136" y="232"/>
                </a:lnTo>
                <a:lnTo>
                  <a:pt x="136" y="225"/>
                </a:lnTo>
                <a:lnTo>
                  <a:pt x="136" y="224"/>
                </a:lnTo>
                <a:lnTo>
                  <a:pt x="135" y="224"/>
                </a:lnTo>
                <a:lnTo>
                  <a:pt x="133" y="224"/>
                </a:lnTo>
                <a:lnTo>
                  <a:pt x="132" y="224"/>
                </a:lnTo>
                <a:lnTo>
                  <a:pt x="129" y="224"/>
                </a:lnTo>
                <a:lnTo>
                  <a:pt x="127" y="224"/>
                </a:lnTo>
                <a:lnTo>
                  <a:pt x="127" y="225"/>
                </a:lnTo>
                <a:lnTo>
                  <a:pt x="127" y="229"/>
                </a:lnTo>
                <a:lnTo>
                  <a:pt x="127" y="231"/>
                </a:lnTo>
                <a:lnTo>
                  <a:pt x="127" y="232"/>
                </a:lnTo>
                <a:lnTo>
                  <a:pt x="122" y="232"/>
                </a:lnTo>
                <a:lnTo>
                  <a:pt x="119" y="232"/>
                </a:lnTo>
                <a:lnTo>
                  <a:pt x="118" y="232"/>
                </a:lnTo>
                <a:lnTo>
                  <a:pt x="118" y="231"/>
                </a:lnTo>
                <a:lnTo>
                  <a:pt x="118" y="225"/>
                </a:lnTo>
                <a:lnTo>
                  <a:pt x="118" y="224"/>
                </a:lnTo>
                <a:lnTo>
                  <a:pt x="115" y="224"/>
                </a:lnTo>
                <a:lnTo>
                  <a:pt x="111" y="224"/>
                </a:lnTo>
                <a:lnTo>
                  <a:pt x="110" y="224"/>
                </a:lnTo>
                <a:lnTo>
                  <a:pt x="107" y="224"/>
                </a:lnTo>
                <a:lnTo>
                  <a:pt x="104" y="224"/>
                </a:lnTo>
                <a:lnTo>
                  <a:pt x="103" y="224"/>
                </a:lnTo>
                <a:lnTo>
                  <a:pt x="88" y="224"/>
                </a:lnTo>
                <a:lnTo>
                  <a:pt x="84" y="224"/>
                </a:lnTo>
                <a:lnTo>
                  <a:pt x="81" y="224"/>
                </a:lnTo>
                <a:lnTo>
                  <a:pt x="76" y="224"/>
                </a:lnTo>
                <a:lnTo>
                  <a:pt x="75" y="224"/>
                </a:lnTo>
                <a:lnTo>
                  <a:pt x="67" y="224"/>
                </a:lnTo>
                <a:lnTo>
                  <a:pt x="67" y="223"/>
                </a:lnTo>
                <a:lnTo>
                  <a:pt x="67" y="221"/>
                </a:lnTo>
                <a:lnTo>
                  <a:pt x="67" y="220"/>
                </a:lnTo>
                <a:lnTo>
                  <a:pt x="67" y="219"/>
                </a:lnTo>
                <a:lnTo>
                  <a:pt x="67" y="218"/>
                </a:lnTo>
                <a:lnTo>
                  <a:pt x="67" y="217"/>
                </a:lnTo>
                <a:lnTo>
                  <a:pt x="67" y="215"/>
                </a:lnTo>
                <a:lnTo>
                  <a:pt x="66" y="215"/>
                </a:lnTo>
                <a:lnTo>
                  <a:pt x="64" y="215"/>
                </a:lnTo>
                <a:lnTo>
                  <a:pt x="63" y="215"/>
                </a:lnTo>
                <a:lnTo>
                  <a:pt x="62" y="215"/>
                </a:lnTo>
                <a:lnTo>
                  <a:pt x="61" y="215"/>
                </a:lnTo>
                <a:lnTo>
                  <a:pt x="60" y="215"/>
                </a:lnTo>
                <a:lnTo>
                  <a:pt x="59" y="215"/>
                </a:lnTo>
                <a:lnTo>
                  <a:pt x="58" y="215"/>
                </a:lnTo>
                <a:lnTo>
                  <a:pt x="56" y="215"/>
                </a:lnTo>
                <a:lnTo>
                  <a:pt x="55" y="215"/>
                </a:lnTo>
                <a:lnTo>
                  <a:pt x="55" y="212"/>
                </a:lnTo>
                <a:lnTo>
                  <a:pt x="54" y="212"/>
                </a:lnTo>
                <a:lnTo>
                  <a:pt x="54" y="211"/>
                </a:lnTo>
                <a:lnTo>
                  <a:pt x="54" y="210"/>
                </a:lnTo>
                <a:lnTo>
                  <a:pt x="53" y="208"/>
                </a:lnTo>
                <a:lnTo>
                  <a:pt x="53" y="207"/>
                </a:lnTo>
                <a:lnTo>
                  <a:pt x="53" y="206"/>
                </a:lnTo>
                <a:lnTo>
                  <a:pt x="53" y="204"/>
                </a:lnTo>
                <a:lnTo>
                  <a:pt x="53" y="203"/>
                </a:lnTo>
                <a:lnTo>
                  <a:pt x="53" y="202"/>
                </a:lnTo>
                <a:lnTo>
                  <a:pt x="53" y="201"/>
                </a:lnTo>
                <a:lnTo>
                  <a:pt x="53" y="200"/>
                </a:lnTo>
                <a:lnTo>
                  <a:pt x="52" y="199"/>
                </a:lnTo>
                <a:lnTo>
                  <a:pt x="51" y="199"/>
                </a:lnTo>
                <a:lnTo>
                  <a:pt x="50" y="199"/>
                </a:lnTo>
                <a:lnTo>
                  <a:pt x="50" y="198"/>
                </a:lnTo>
                <a:lnTo>
                  <a:pt x="50" y="196"/>
                </a:lnTo>
                <a:lnTo>
                  <a:pt x="50" y="192"/>
                </a:lnTo>
                <a:lnTo>
                  <a:pt x="46" y="191"/>
                </a:lnTo>
                <a:lnTo>
                  <a:pt x="42" y="191"/>
                </a:lnTo>
                <a:lnTo>
                  <a:pt x="39" y="191"/>
                </a:lnTo>
                <a:lnTo>
                  <a:pt x="39" y="190"/>
                </a:lnTo>
                <a:lnTo>
                  <a:pt x="44" y="191"/>
                </a:lnTo>
                <a:lnTo>
                  <a:pt x="46" y="191"/>
                </a:lnTo>
                <a:lnTo>
                  <a:pt x="44" y="191"/>
                </a:lnTo>
                <a:lnTo>
                  <a:pt x="41" y="190"/>
                </a:lnTo>
                <a:lnTo>
                  <a:pt x="39" y="190"/>
                </a:lnTo>
                <a:lnTo>
                  <a:pt x="39" y="188"/>
                </a:lnTo>
                <a:lnTo>
                  <a:pt x="39" y="187"/>
                </a:lnTo>
                <a:lnTo>
                  <a:pt x="39" y="186"/>
                </a:lnTo>
                <a:lnTo>
                  <a:pt x="39" y="185"/>
                </a:lnTo>
                <a:lnTo>
                  <a:pt x="38" y="184"/>
                </a:lnTo>
                <a:lnTo>
                  <a:pt x="38" y="182"/>
                </a:lnTo>
                <a:lnTo>
                  <a:pt x="38" y="181"/>
                </a:lnTo>
                <a:lnTo>
                  <a:pt x="38" y="179"/>
                </a:lnTo>
                <a:lnTo>
                  <a:pt x="38" y="178"/>
                </a:lnTo>
                <a:lnTo>
                  <a:pt x="38" y="177"/>
                </a:lnTo>
                <a:lnTo>
                  <a:pt x="38" y="176"/>
                </a:lnTo>
                <a:lnTo>
                  <a:pt x="38" y="174"/>
                </a:lnTo>
                <a:lnTo>
                  <a:pt x="38" y="173"/>
                </a:lnTo>
                <a:lnTo>
                  <a:pt x="39" y="171"/>
                </a:lnTo>
                <a:lnTo>
                  <a:pt x="38" y="171"/>
                </a:lnTo>
                <a:lnTo>
                  <a:pt x="39" y="171"/>
                </a:lnTo>
                <a:lnTo>
                  <a:pt x="41" y="171"/>
                </a:lnTo>
                <a:lnTo>
                  <a:pt x="41" y="170"/>
                </a:lnTo>
                <a:lnTo>
                  <a:pt x="39" y="170"/>
                </a:lnTo>
                <a:lnTo>
                  <a:pt x="41" y="170"/>
                </a:lnTo>
                <a:lnTo>
                  <a:pt x="41" y="169"/>
                </a:lnTo>
                <a:lnTo>
                  <a:pt x="39" y="169"/>
                </a:lnTo>
                <a:lnTo>
                  <a:pt x="39" y="168"/>
                </a:lnTo>
                <a:lnTo>
                  <a:pt x="38" y="168"/>
                </a:lnTo>
                <a:lnTo>
                  <a:pt x="38" y="167"/>
                </a:lnTo>
                <a:lnTo>
                  <a:pt x="37" y="167"/>
                </a:lnTo>
                <a:lnTo>
                  <a:pt x="38" y="166"/>
                </a:lnTo>
                <a:lnTo>
                  <a:pt x="38" y="165"/>
                </a:lnTo>
                <a:lnTo>
                  <a:pt x="39" y="164"/>
                </a:lnTo>
                <a:lnTo>
                  <a:pt x="39" y="162"/>
                </a:lnTo>
                <a:lnTo>
                  <a:pt x="39" y="161"/>
                </a:lnTo>
                <a:lnTo>
                  <a:pt x="39" y="160"/>
                </a:lnTo>
                <a:lnTo>
                  <a:pt x="39" y="159"/>
                </a:lnTo>
                <a:lnTo>
                  <a:pt x="39" y="160"/>
                </a:lnTo>
                <a:lnTo>
                  <a:pt x="39" y="159"/>
                </a:lnTo>
                <a:lnTo>
                  <a:pt x="38" y="159"/>
                </a:lnTo>
                <a:lnTo>
                  <a:pt x="38" y="158"/>
                </a:lnTo>
                <a:lnTo>
                  <a:pt x="39" y="157"/>
                </a:lnTo>
                <a:lnTo>
                  <a:pt x="39" y="156"/>
                </a:lnTo>
                <a:lnTo>
                  <a:pt x="39" y="154"/>
                </a:lnTo>
                <a:lnTo>
                  <a:pt x="38" y="154"/>
                </a:lnTo>
                <a:lnTo>
                  <a:pt x="36" y="156"/>
                </a:lnTo>
                <a:lnTo>
                  <a:pt x="35" y="156"/>
                </a:lnTo>
                <a:lnTo>
                  <a:pt x="29" y="158"/>
                </a:lnTo>
                <a:lnTo>
                  <a:pt x="28" y="158"/>
                </a:lnTo>
                <a:lnTo>
                  <a:pt x="27" y="156"/>
                </a:lnTo>
                <a:lnTo>
                  <a:pt x="26" y="154"/>
                </a:lnTo>
                <a:lnTo>
                  <a:pt x="26" y="153"/>
                </a:lnTo>
                <a:lnTo>
                  <a:pt x="26" y="152"/>
                </a:lnTo>
                <a:lnTo>
                  <a:pt x="26" y="151"/>
                </a:lnTo>
                <a:lnTo>
                  <a:pt x="26" y="150"/>
                </a:lnTo>
                <a:lnTo>
                  <a:pt x="27" y="150"/>
                </a:lnTo>
                <a:lnTo>
                  <a:pt x="28" y="149"/>
                </a:lnTo>
                <a:lnTo>
                  <a:pt x="28" y="150"/>
                </a:lnTo>
                <a:lnTo>
                  <a:pt x="29" y="150"/>
                </a:lnTo>
                <a:lnTo>
                  <a:pt x="29" y="151"/>
                </a:lnTo>
                <a:lnTo>
                  <a:pt x="28" y="151"/>
                </a:lnTo>
                <a:lnTo>
                  <a:pt x="28" y="152"/>
                </a:lnTo>
                <a:lnTo>
                  <a:pt x="29" y="153"/>
                </a:lnTo>
                <a:lnTo>
                  <a:pt x="29" y="154"/>
                </a:lnTo>
                <a:lnTo>
                  <a:pt x="30" y="154"/>
                </a:lnTo>
                <a:lnTo>
                  <a:pt x="34" y="153"/>
                </a:lnTo>
                <a:lnTo>
                  <a:pt x="35" y="153"/>
                </a:lnTo>
                <a:lnTo>
                  <a:pt x="35" y="152"/>
                </a:lnTo>
                <a:lnTo>
                  <a:pt x="34" y="149"/>
                </a:lnTo>
                <a:lnTo>
                  <a:pt x="33" y="146"/>
                </a:lnTo>
                <a:lnTo>
                  <a:pt x="33" y="145"/>
                </a:lnTo>
                <a:lnTo>
                  <a:pt x="32" y="144"/>
                </a:lnTo>
                <a:lnTo>
                  <a:pt x="32" y="143"/>
                </a:lnTo>
                <a:lnTo>
                  <a:pt x="32" y="142"/>
                </a:lnTo>
                <a:lnTo>
                  <a:pt x="30" y="142"/>
                </a:lnTo>
                <a:lnTo>
                  <a:pt x="30" y="141"/>
                </a:lnTo>
                <a:lnTo>
                  <a:pt x="29" y="141"/>
                </a:lnTo>
                <a:lnTo>
                  <a:pt x="28" y="142"/>
                </a:lnTo>
                <a:lnTo>
                  <a:pt x="27" y="142"/>
                </a:lnTo>
                <a:lnTo>
                  <a:pt x="26" y="142"/>
                </a:lnTo>
                <a:lnTo>
                  <a:pt x="25" y="142"/>
                </a:lnTo>
                <a:lnTo>
                  <a:pt x="24" y="143"/>
                </a:lnTo>
                <a:lnTo>
                  <a:pt x="24" y="142"/>
                </a:lnTo>
                <a:lnTo>
                  <a:pt x="23" y="142"/>
                </a:lnTo>
                <a:lnTo>
                  <a:pt x="23" y="141"/>
                </a:lnTo>
                <a:lnTo>
                  <a:pt x="21" y="140"/>
                </a:lnTo>
                <a:lnTo>
                  <a:pt x="21" y="139"/>
                </a:lnTo>
                <a:lnTo>
                  <a:pt x="20" y="137"/>
                </a:lnTo>
                <a:lnTo>
                  <a:pt x="20" y="136"/>
                </a:lnTo>
                <a:lnTo>
                  <a:pt x="19" y="135"/>
                </a:lnTo>
                <a:lnTo>
                  <a:pt x="19" y="134"/>
                </a:lnTo>
                <a:lnTo>
                  <a:pt x="19" y="133"/>
                </a:lnTo>
                <a:lnTo>
                  <a:pt x="18" y="133"/>
                </a:lnTo>
                <a:lnTo>
                  <a:pt x="18" y="132"/>
                </a:lnTo>
                <a:lnTo>
                  <a:pt x="18" y="131"/>
                </a:lnTo>
                <a:lnTo>
                  <a:pt x="19" y="131"/>
                </a:lnTo>
                <a:lnTo>
                  <a:pt x="19" y="129"/>
                </a:lnTo>
                <a:lnTo>
                  <a:pt x="20" y="129"/>
                </a:lnTo>
                <a:lnTo>
                  <a:pt x="20" y="128"/>
                </a:lnTo>
                <a:lnTo>
                  <a:pt x="20" y="127"/>
                </a:lnTo>
                <a:lnTo>
                  <a:pt x="21" y="127"/>
                </a:lnTo>
                <a:lnTo>
                  <a:pt x="21" y="126"/>
                </a:lnTo>
                <a:lnTo>
                  <a:pt x="23" y="126"/>
                </a:lnTo>
                <a:lnTo>
                  <a:pt x="24" y="126"/>
                </a:lnTo>
                <a:lnTo>
                  <a:pt x="23" y="125"/>
                </a:lnTo>
                <a:lnTo>
                  <a:pt x="21" y="124"/>
                </a:lnTo>
                <a:lnTo>
                  <a:pt x="21" y="123"/>
                </a:lnTo>
                <a:lnTo>
                  <a:pt x="21" y="121"/>
                </a:lnTo>
                <a:lnTo>
                  <a:pt x="20" y="121"/>
                </a:lnTo>
                <a:lnTo>
                  <a:pt x="20" y="120"/>
                </a:lnTo>
                <a:lnTo>
                  <a:pt x="20" y="119"/>
                </a:lnTo>
                <a:lnTo>
                  <a:pt x="19" y="119"/>
                </a:lnTo>
                <a:lnTo>
                  <a:pt x="19" y="118"/>
                </a:lnTo>
                <a:lnTo>
                  <a:pt x="18" y="118"/>
                </a:lnTo>
                <a:lnTo>
                  <a:pt x="18" y="117"/>
                </a:lnTo>
                <a:lnTo>
                  <a:pt x="17" y="117"/>
                </a:lnTo>
                <a:lnTo>
                  <a:pt x="17" y="116"/>
                </a:lnTo>
                <a:lnTo>
                  <a:pt x="16" y="116"/>
                </a:lnTo>
                <a:lnTo>
                  <a:pt x="15" y="116"/>
                </a:lnTo>
                <a:lnTo>
                  <a:pt x="15" y="115"/>
                </a:lnTo>
                <a:lnTo>
                  <a:pt x="13" y="115"/>
                </a:lnTo>
                <a:lnTo>
                  <a:pt x="12" y="115"/>
                </a:lnTo>
                <a:lnTo>
                  <a:pt x="11" y="115"/>
                </a:lnTo>
                <a:lnTo>
                  <a:pt x="10" y="114"/>
                </a:lnTo>
                <a:lnTo>
                  <a:pt x="9" y="114"/>
                </a:lnTo>
                <a:lnTo>
                  <a:pt x="8" y="114"/>
                </a:lnTo>
                <a:lnTo>
                  <a:pt x="8" y="112"/>
                </a:lnTo>
                <a:lnTo>
                  <a:pt x="8" y="114"/>
                </a:lnTo>
                <a:lnTo>
                  <a:pt x="7" y="114"/>
                </a:lnTo>
                <a:lnTo>
                  <a:pt x="7" y="112"/>
                </a:lnTo>
                <a:lnTo>
                  <a:pt x="7" y="111"/>
                </a:lnTo>
                <a:lnTo>
                  <a:pt x="6" y="111"/>
                </a:lnTo>
                <a:lnTo>
                  <a:pt x="6" y="110"/>
                </a:lnTo>
                <a:lnTo>
                  <a:pt x="6" y="109"/>
                </a:lnTo>
                <a:lnTo>
                  <a:pt x="4" y="109"/>
                </a:lnTo>
                <a:lnTo>
                  <a:pt x="4" y="108"/>
                </a:lnTo>
                <a:lnTo>
                  <a:pt x="4" y="107"/>
                </a:lnTo>
                <a:lnTo>
                  <a:pt x="4" y="106"/>
                </a:lnTo>
                <a:lnTo>
                  <a:pt x="4" y="104"/>
                </a:lnTo>
                <a:lnTo>
                  <a:pt x="6" y="103"/>
                </a:lnTo>
                <a:lnTo>
                  <a:pt x="6" y="102"/>
                </a:lnTo>
                <a:lnTo>
                  <a:pt x="6" y="101"/>
                </a:lnTo>
                <a:lnTo>
                  <a:pt x="4" y="101"/>
                </a:lnTo>
                <a:lnTo>
                  <a:pt x="3" y="101"/>
                </a:lnTo>
                <a:lnTo>
                  <a:pt x="3" y="100"/>
                </a:lnTo>
                <a:lnTo>
                  <a:pt x="4" y="101"/>
                </a:lnTo>
                <a:lnTo>
                  <a:pt x="3" y="101"/>
                </a:lnTo>
                <a:lnTo>
                  <a:pt x="3" y="102"/>
                </a:lnTo>
                <a:lnTo>
                  <a:pt x="2" y="102"/>
                </a:lnTo>
                <a:lnTo>
                  <a:pt x="1" y="101"/>
                </a:lnTo>
                <a:lnTo>
                  <a:pt x="1" y="100"/>
                </a:lnTo>
                <a:lnTo>
                  <a:pt x="0" y="99"/>
                </a:lnTo>
                <a:lnTo>
                  <a:pt x="0" y="98"/>
                </a:lnTo>
                <a:lnTo>
                  <a:pt x="0" y="97"/>
                </a:lnTo>
                <a:lnTo>
                  <a:pt x="0" y="95"/>
                </a:lnTo>
                <a:lnTo>
                  <a:pt x="0" y="94"/>
                </a:lnTo>
                <a:lnTo>
                  <a:pt x="1" y="93"/>
                </a:lnTo>
                <a:lnTo>
                  <a:pt x="1" y="92"/>
                </a:lnTo>
                <a:lnTo>
                  <a:pt x="2" y="92"/>
                </a:lnTo>
                <a:lnTo>
                  <a:pt x="2" y="91"/>
                </a:lnTo>
                <a:lnTo>
                  <a:pt x="3" y="91"/>
                </a:lnTo>
                <a:lnTo>
                  <a:pt x="3" y="92"/>
                </a:lnTo>
                <a:lnTo>
                  <a:pt x="4" y="92"/>
                </a:lnTo>
                <a:lnTo>
                  <a:pt x="6" y="92"/>
                </a:lnTo>
                <a:lnTo>
                  <a:pt x="6" y="91"/>
                </a:lnTo>
                <a:lnTo>
                  <a:pt x="7" y="91"/>
                </a:lnTo>
                <a:lnTo>
                  <a:pt x="8" y="91"/>
                </a:lnTo>
                <a:lnTo>
                  <a:pt x="11" y="90"/>
                </a:lnTo>
                <a:lnTo>
                  <a:pt x="12" y="90"/>
                </a:lnTo>
                <a:lnTo>
                  <a:pt x="12" y="89"/>
                </a:lnTo>
                <a:lnTo>
                  <a:pt x="12" y="87"/>
                </a:lnTo>
                <a:lnTo>
                  <a:pt x="13" y="87"/>
                </a:lnTo>
                <a:lnTo>
                  <a:pt x="15" y="87"/>
                </a:lnTo>
                <a:lnTo>
                  <a:pt x="17" y="86"/>
                </a:lnTo>
                <a:lnTo>
                  <a:pt x="15" y="86"/>
                </a:lnTo>
                <a:lnTo>
                  <a:pt x="13" y="87"/>
                </a:lnTo>
                <a:lnTo>
                  <a:pt x="12" y="87"/>
                </a:lnTo>
                <a:lnTo>
                  <a:pt x="12" y="89"/>
                </a:lnTo>
                <a:lnTo>
                  <a:pt x="11" y="90"/>
                </a:lnTo>
                <a:lnTo>
                  <a:pt x="10" y="90"/>
                </a:lnTo>
                <a:lnTo>
                  <a:pt x="9" y="90"/>
                </a:lnTo>
                <a:lnTo>
                  <a:pt x="8" y="91"/>
                </a:lnTo>
                <a:lnTo>
                  <a:pt x="7" y="91"/>
                </a:lnTo>
                <a:lnTo>
                  <a:pt x="7" y="90"/>
                </a:lnTo>
                <a:lnTo>
                  <a:pt x="6" y="90"/>
                </a:lnTo>
                <a:lnTo>
                  <a:pt x="6" y="91"/>
                </a:lnTo>
                <a:lnTo>
                  <a:pt x="4" y="92"/>
                </a:lnTo>
                <a:lnTo>
                  <a:pt x="3" y="91"/>
                </a:lnTo>
                <a:lnTo>
                  <a:pt x="4" y="90"/>
                </a:lnTo>
                <a:lnTo>
                  <a:pt x="6" y="90"/>
                </a:lnTo>
                <a:lnTo>
                  <a:pt x="7" y="90"/>
                </a:lnTo>
                <a:lnTo>
                  <a:pt x="9" y="89"/>
                </a:lnTo>
                <a:lnTo>
                  <a:pt x="11" y="89"/>
                </a:lnTo>
                <a:lnTo>
                  <a:pt x="11" y="87"/>
                </a:lnTo>
                <a:lnTo>
                  <a:pt x="12" y="87"/>
                </a:lnTo>
                <a:lnTo>
                  <a:pt x="13" y="86"/>
                </a:lnTo>
                <a:lnTo>
                  <a:pt x="15" y="86"/>
                </a:lnTo>
                <a:lnTo>
                  <a:pt x="16" y="86"/>
                </a:lnTo>
                <a:lnTo>
                  <a:pt x="16" y="85"/>
                </a:lnTo>
                <a:lnTo>
                  <a:pt x="18" y="85"/>
                </a:lnTo>
                <a:lnTo>
                  <a:pt x="20" y="84"/>
                </a:lnTo>
                <a:lnTo>
                  <a:pt x="23" y="83"/>
                </a:lnTo>
                <a:lnTo>
                  <a:pt x="25" y="83"/>
                </a:lnTo>
                <a:lnTo>
                  <a:pt x="26" y="83"/>
                </a:lnTo>
                <a:lnTo>
                  <a:pt x="27" y="83"/>
                </a:lnTo>
                <a:lnTo>
                  <a:pt x="27" y="84"/>
                </a:lnTo>
                <a:lnTo>
                  <a:pt x="27" y="85"/>
                </a:lnTo>
                <a:lnTo>
                  <a:pt x="28" y="87"/>
                </a:lnTo>
                <a:lnTo>
                  <a:pt x="28" y="89"/>
                </a:lnTo>
                <a:lnTo>
                  <a:pt x="28" y="90"/>
                </a:lnTo>
                <a:lnTo>
                  <a:pt x="29" y="91"/>
                </a:lnTo>
                <a:lnTo>
                  <a:pt x="29" y="92"/>
                </a:lnTo>
                <a:lnTo>
                  <a:pt x="29" y="93"/>
                </a:lnTo>
                <a:lnTo>
                  <a:pt x="30" y="92"/>
                </a:lnTo>
                <a:lnTo>
                  <a:pt x="32" y="92"/>
                </a:lnTo>
                <a:lnTo>
                  <a:pt x="33" y="91"/>
                </a:lnTo>
                <a:lnTo>
                  <a:pt x="34" y="91"/>
                </a:lnTo>
                <a:lnTo>
                  <a:pt x="36" y="91"/>
                </a:lnTo>
                <a:lnTo>
                  <a:pt x="38" y="90"/>
                </a:lnTo>
                <a:lnTo>
                  <a:pt x="42" y="89"/>
                </a:lnTo>
                <a:lnTo>
                  <a:pt x="43" y="89"/>
                </a:lnTo>
                <a:lnTo>
                  <a:pt x="43" y="87"/>
                </a:lnTo>
                <a:lnTo>
                  <a:pt x="42" y="85"/>
                </a:lnTo>
                <a:lnTo>
                  <a:pt x="42" y="84"/>
                </a:lnTo>
                <a:lnTo>
                  <a:pt x="41" y="84"/>
                </a:lnTo>
                <a:lnTo>
                  <a:pt x="41" y="83"/>
                </a:lnTo>
                <a:lnTo>
                  <a:pt x="41" y="82"/>
                </a:lnTo>
                <a:lnTo>
                  <a:pt x="39" y="81"/>
                </a:lnTo>
                <a:lnTo>
                  <a:pt x="39" y="79"/>
                </a:lnTo>
                <a:lnTo>
                  <a:pt x="39" y="78"/>
                </a:lnTo>
                <a:lnTo>
                  <a:pt x="39" y="77"/>
                </a:lnTo>
                <a:lnTo>
                  <a:pt x="38" y="77"/>
                </a:lnTo>
                <a:lnTo>
                  <a:pt x="38" y="76"/>
                </a:lnTo>
                <a:lnTo>
                  <a:pt x="38" y="75"/>
                </a:lnTo>
                <a:lnTo>
                  <a:pt x="38" y="74"/>
                </a:lnTo>
                <a:lnTo>
                  <a:pt x="39" y="74"/>
                </a:lnTo>
                <a:lnTo>
                  <a:pt x="41" y="74"/>
                </a:lnTo>
                <a:lnTo>
                  <a:pt x="42" y="73"/>
                </a:lnTo>
                <a:lnTo>
                  <a:pt x="42" y="70"/>
                </a:lnTo>
                <a:lnTo>
                  <a:pt x="44" y="70"/>
                </a:lnTo>
                <a:lnTo>
                  <a:pt x="45" y="69"/>
                </a:lnTo>
                <a:lnTo>
                  <a:pt x="45" y="70"/>
                </a:lnTo>
                <a:lnTo>
                  <a:pt x="46" y="72"/>
                </a:lnTo>
                <a:lnTo>
                  <a:pt x="46" y="73"/>
                </a:lnTo>
                <a:lnTo>
                  <a:pt x="46" y="74"/>
                </a:lnTo>
                <a:lnTo>
                  <a:pt x="47" y="75"/>
                </a:lnTo>
                <a:lnTo>
                  <a:pt x="47" y="76"/>
                </a:lnTo>
                <a:lnTo>
                  <a:pt x="47" y="77"/>
                </a:lnTo>
                <a:lnTo>
                  <a:pt x="49" y="77"/>
                </a:lnTo>
                <a:lnTo>
                  <a:pt x="50" y="77"/>
                </a:lnTo>
                <a:lnTo>
                  <a:pt x="49" y="77"/>
                </a:lnTo>
                <a:lnTo>
                  <a:pt x="49" y="78"/>
                </a:lnTo>
                <a:lnTo>
                  <a:pt x="50" y="81"/>
                </a:lnTo>
                <a:lnTo>
                  <a:pt x="51" y="79"/>
                </a:lnTo>
                <a:lnTo>
                  <a:pt x="52" y="79"/>
                </a:lnTo>
                <a:lnTo>
                  <a:pt x="54" y="78"/>
                </a:lnTo>
                <a:lnTo>
                  <a:pt x="55" y="78"/>
                </a:lnTo>
                <a:lnTo>
                  <a:pt x="58" y="77"/>
                </a:lnTo>
                <a:lnTo>
                  <a:pt x="56" y="76"/>
                </a:lnTo>
                <a:lnTo>
                  <a:pt x="56" y="75"/>
                </a:lnTo>
                <a:lnTo>
                  <a:pt x="56" y="74"/>
                </a:lnTo>
                <a:lnTo>
                  <a:pt x="55" y="74"/>
                </a:lnTo>
                <a:lnTo>
                  <a:pt x="55" y="73"/>
                </a:lnTo>
                <a:lnTo>
                  <a:pt x="55" y="72"/>
                </a:lnTo>
                <a:lnTo>
                  <a:pt x="55" y="70"/>
                </a:lnTo>
                <a:lnTo>
                  <a:pt x="54" y="70"/>
                </a:lnTo>
                <a:lnTo>
                  <a:pt x="54" y="69"/>
                </a:lnTo>
                <a:lnTo>
                  <a:pt x="54" y="68"/>
                </a:lnTo>
                <a:lnTo>
                  <a:pt x="54" y="67"/>
                </a:lnTo>
                <a:lnTo>
                  <a:pt x="53" y="67"/>
                </a:lnTo>
                <a:lnTo>
                  <a:pt x="54" y="66"/>
                </a:lnTo>
                <a:lnTo>
                  <a:pt x="55" y="66"/>
                </a:lnTo>
                <a:lnTo>
                  <a:pt x="58" y="65"/>
                </a:lnTo>
                <a:lnTo>
                  <a:pt x="59" y="65"/>
                </a:lnTo>
                <a:lnTo>
                  <a:pt x="60" y="64"/>
                </a:lnTo>
                <a:lnTo>
                  <a:pt x="61" y="64"/>
                </a:lnTo>
                <a:lnTo>
                  <a:pt x="61" y="62"/>
                </a:lnTo>
                <a:lnTo>
                  <a:pt x="61" y="61"/>
                </a:lnTo>
                <a:lnTo>
                  <a:pt x="61" y="60"/>
                </a:lnTo>
                <a:lnTo>
                  <a:pt x="61" y="59"/>
                </a:lnTo>
                <a:lnTo>
                  <a:pt x="62" y="59"/>
                </a:lnTo>
                <a:lnTo>
                  <a:pt x="63" y="59"/>
                </a:lnTo>
                <a:lnTo>
                  <a:pt x="64" y="59"/>
                </a:lnTo>
                <a:lnTo>
                  <a:pt x="64" y="58"/>
                </a:lnTo>
                <a:lnTo>
                  <a:pt x="66" y="58"/>
                </a:lnTo>
                <a:lnTo>
                  <a:pt x="67" y="59"/>
                </a:lnTo>
                <a:lnTo>
                  <a:pt x="67" y="60"/>
                </a:lnTo>
                <a:lnTo>
                  <a:pt x="68" y="61"/>
                </a:lnTo>
                <a:lnTo>
                  <a:pt x="68" y="62"/>
                </a:lnTo>
                <a:lnTo>
                  <a:pt x="69" y="62"/>
                </a:lnTo>
                <a:lnTo>
                  <a:pt x="70" y="62"/>
                </a:lnTo>
                <a:lnTo>
                  <a:pt x="72" y="65"/>
                </a:lnTo>
                <a:lnTo>
                  <a:pt x="73" y="65"/>
                </a:lnTo>
                <a:lnTo>
                  <a:pt x="73" y="66"/>
                </a:lnTo>
                <a:lnTo>
                  <a:pt x="75" y="66"/>
                </a:lnTo>
                <a:lnTo>
                  <a:pt x="76" y="67"/>
                </a:lnTo>
                <a:lnTo>
                  <a:pt x="77" y="67"/>
                </a:lnTo>
                <a:lnTo>
                  <a:pt x="79" y="68"/>
                </a:lnTo>
                <a:lnTo>
                  <a:pt x="80" y="68"/>
                </a:lnTo>
                <a:lnTo>
                  <a:pt x="81" y="68"/>
                </a:lnTo>
                <a:lnTo>
                  <a:pt x="82" y="68"/>
                </a:lnTo>
                <a:lnTo>
                  <a:pt x="84" y="68"/>
                </a:lnTo>
                <a:lnTo>
                  <a:pt x="84" y="69"/>
                </a:lnTo>
                <a:lnTo>
                  <a:pt x="85" y="68"/>
                </a:lnTo>
                <a:lnTo>
                  <a:pt x="86" y="68"/>
                </a:lnTo>
                <a:lnTo>
                  <a:pt x="87" y="68"/>
                </a:lnTo>
                <a:lnTo>
                  <a:pt x="88" y="68"/>
                </a:lnTo>
                <a:lnTo>
                  <a:pt x="89" y="68"/>
                </a:lnTo>
                <a:lnTo>
                  <a:pt x="90" y="68"/>
                </a:lnTo>
                <a:lnTo>
                  <a:pt x="92" y="68"/>
                </a:lnTo>
                <a:lnTo>
                  <a:pt x="93" y="68"/>
                </a:lnTo>
                <a:lnTo>
                  <a:pt x="93" y="69"/>
                </a:lnTo>
                <a:lnTo>
                  <a:pt x="93" y="70"/>
                </a:lnTo>
                <a:lnTo>
                  <a:pt x="94" y="72"/>
                </a:lnTo>
                <a:lnTo>
                  <a:pt x="94" y="73"/>
                </a:lnTo>
                <a:lnTo>
                  <a:pt x="94" y="74"/>
                </a:lnTo>
                <a:lnTo>
                  <a:pt x="95" y="75"/>
                </a:lnTo>
                <a:lnTo>
                  <a:pt x="96" y="75"/>
                </a:lnTo>
                <a:lnTo>
                  <a:pt x="96" y="76"/>
                </a:lnTo>
                <a:lnTo>
                  <a:pt x="98" y="75"/>
                </a:lnTo>
                <a:lnTo>
                  <a:pt x="98" y="77"/>
                </a:lnTo>
                <a:lnTo>
                  <a:pt x="98" y="78"/>
                </a:lnTo>
                <a:lnTo>
                  <a:pt x="99" y="79"/>
                </a:lnTo>
                <a:lnTo>
                  <a:pt x="101" y="81"/>
                </a:lnTo>
                <a:lnTo>
                  <a:pt x="104" y="83"/>
                </a:lnTo>
                <a:lnTo>
                  <a:pt x="105" y="83"/>
                </a:lnTo>
                <a:lnTo>
                  <a:pt x="106" y="84"/>
                </a:lnTo>
                <a:lnTo>
                  <a:pt x="106" y="83"/>
                </a:lnTo>
                <a:lnTo>
                  <a:pt x="107" y="83"/>
                </a:lnTo>
                <a:lnTo>
                  <a:pt x="107" y="84"/>
                </a:lnTo>
                <a:lnTo>
                  <a:pt x="108" y="84"/>
                </a:lnTo>
                <a:lnTo>
                  <a:pt x="111" y="85"/>
                </a:lnTo>
                <a:lnTo>
                  <a:pt x="112" y="85"/>
                </a:lnTo>
                <a:lnTo>
                  <a:pt x="113" y="85"/>
                </a:lnTo>
                <a:lnTo>
                  <a:pt x="113" y="86"/>
                </a:lnTo>
                <a:lnTo>
                  <a:pt x="114" y="86"/>
                </a:lnTo>
                <a:lnTo>
                  <a:pt x="115" y="86"/>
                </a:lnTo>
                <a:lnTo>
                  <a:pt x="118" y="87"/>
                </a:lnTo>
                <a:lnTo>
                  <a:pt x="119" y="89"/>
                </a:lnTo>
                <a:lnTo>
                  <a:pt x="119" y="90"/>
                </a:lnTo>
                <a:lnTo>
                  <a:pt x="118" y="90"/>
                </a:lnTo>
                <a:lnTo>
                  <a:pt x="118" y="91"/>
                </a:lnTo>
                <a:lnTo>
                  <a:pt x="116" y="90"/>
                </a:lnTo>
                <a:lnTo>
                  <a:pt x="115" y="90"/>
                </a:lnTo>
                <a:lnTo>
                  <a:pt x="114" y="90"/>
                </a:lnTo>
                <a:lnTo>
                  <a:pt x="113" y="90"/>
                </a:lnTo>
                <a:lnTo>
                  <a:pt x="112" y="90"/>
                </a:lnTo>
                <a:lnTo>
                  <a:pt x="111" y="90"/>
                </a:lnTo>
                <a:lnTo>
                  <a:pt x="112" y="90"/>
                </a:lnTo>
                <a:lnTo>
                  <a:pt x="112" y="91"/>
                </a:lnTo>
                <a:lnTo>
                  <a:pt x="112" y="92"/>
                </a:lnTo>
                <a:lnTo>
                  <a:pt x="111" y="93"/>
                </a:lnTo>
                <a:lnTo>
                  <a:pt x="111" y="94"/>
                </a:lnTo>
                <a:lnTo>
                  <a:pt x="110" y="94"/>
                </a:lnTo>
                <a:lnTo>
                  <a:pt x="108" y="94"/>
                </a:lnTo>
                <a:lnTo>
                  <a:pt x="110" y="95"/>
                </a:lnTo>
                <a:lnTo>
                  <a:pt x="110" y="97"/>
                </a:lnTo>
                <a:lnTo>
                  <a:pt x="108" y="97"/>
                </a:lnTo>
                <a:lnTo>
                  <a:pt x="108" y="98"/>
                </a:lnTo>
                <a:lnTo>
                  <a:pt x="107" y="99"/>
                </a:lnTo>
                <a:lnTo>
                  <a:pt x="107" y="100"/>
                </a:lnTo>
                <a:lnTo>
                  <a:pt x="106" y="102"/>
                </a:lnTo>
                <a:lnTo>
                  <a:pt x="107" y="102"/>
                </a:lnTo>
                <a:lnTo>
                  <a:pt x="107" y="103"/>
                </a:lnTo>
                <a:lnTo>
                  <a:pt x="108" y="103"/>
                </a:lnTo>
                <a:lnTo>
                  <a:pt x="110" y="106"/>
                </a:lnTo>
                <a:lnTo>
                  <a:pt x="110" y="107"/>
                </a:lnTo>
                <a:lnTo>
                  <a:pt x="107" y="108"/>
                </a:lnTo>
                <a:lnTo>
                  <a:pt x="107" y="107"/>
                </a:lnTo>
                <a:lnTo>
                  <a:pt x="106" y="107"/>
                </a:lnTo>
                <a:lnTo>
                  <a:pt x="105" y="107"/>
                </a:lnTo>
                <a:lnTo>
                  <a:pt x="104" y="107"/>
                </a:lnTo>
                <a:lnTo>
                  <a:pt x="104" y="108"/>
                </a:lnTo>
                <a:lnTo>
                  <a:pt x="103" y="108"/>
                </a:lnTo>
                <a:lnTo>
                  <a:pt x="103" y="109"/>
                </a:lnTo>
                <a:lnTo>
                  <a:pt x="104" y="108"/>
                </a:lnTo>
                <a:lnTo>
                  <a:pt x="105" y="109"/>
                </a:lnTo>
                <a:lnTo>
                  <a:pt x="104" y="109"/>
                </a:lnTo>
                <a:lnTo>
                  <a:pt x="104" y="110"/>
                </a:lnTo>
                <a:lnTo>
                  <a:pt x="104" y="111"/>
                </a:lnTo>
                <a:lnTo>
                  <a:pt x="104" y="112"/>
                </a:lnTo>
                <a:lnTo>
                  <a:pt x="105" y="111"/>
                </a:lnTo>
                <a:lnTo>
                  <a:pt x="107" y="111"/>
                </a:lnTo>
                <a:lnTo>
                  <a:pt x="107" y="110"/>
                </a:lnTo>
                <a:lnTo>
                  <a:pt x="107" y="109"/>
                </a:lnTo>
                <a:lnTo>
                  <a:pt x="108" y="109"/>
                </a:lnTo>
                <a:lnTo>
                  <a:pt x="111" y="108"/>
                </a:lnTo>
                <a:lnTo>
                  <a:pt x="112" y="107"/>
                </a:lnTo>
                <a:lnTo>
                  <a:pt x="112" y="108"/>
                </a:lnTo>
                <a:lnTo>
                  <a:pt x="113" y="108"/>
                </a:lnTo>
                <a:lnTo>
                  <a:pt x="113" y="109"/>
                </a:lnTo>
                <a:lnTo>
                  <a:pt x="112" y="109"/>
                </a:lnTo>
                <a:lnTo>
                  <a:pt x="113" y="110"/>
                </a:lnTo>
                <a:lnTo>
                  <a:pt x="114" y="110"/>
                </a:lnTo>
                <a:lnTo>
                  <a:pt x="114" y="109"/>
                </a:lnTo>
                <a:lnTo>
                  <a:pt x="115" y="109"/>
                </a:lnTo>
                <a:lnTo>
                  <a:pt x="116" y="109"/>
                </a:lnTo>
                <a:lnTo>
                  <a:pt x="118" y="108"/>
                </a:lnTo>
                <a:lnTo>
                  <a:pt x="119" y="107"/>
                </a:lnTo>
                <a:lnTo>
                  <a:pt x="119" y="106"/>
                </a:lnTo>
                <a:lnTo>
                  <a:pt x="118" y="104"/>
                </a:lnTo>
                <a:lnTo>
                  <a:pt x="118" y="103"/>
                </a:lnTo>
                <a:lnTo>
                  <a:pt x="118" y="102"/>
                </a:lnTo>
                <a:lnTo>
                  <a:pt x="118" y="101"/>
                </a:lnTo>
                <a:lnTo>
                  <a:pt x="118" y="100"/>
                </a:lnTo>
                <a:lnTo>
                  <a:pt x="118" y="99"/>
                </a:lnTo>
                <a:lnTo>
                  <a:pt x="119" y="100"/>
                </a:lnTo>
                <a:lnTo>
                  <a:pt x="120" y="104"/>
                </a:lnTo>
                <a:lnTo>
                  <a:pt x="121" y="106"/>
                </a:lnTo>
                <a:lnTo>
                  <a:pt x="121" y="108"/>
                </a:lnTo>
                <a:lnTo>
                  <a:pt x="121" y="107"/>
                </a:lnTo>
                <a:lnTo>
                  <a:pt x="122" y="107"/>
                </a:lnTo>
                <a:lnTo>
                  <a:pt x="123" y="107"/>
                </a:lnTo>
                <a:lnTo>
                  <a:pt x="124" y="107"/>
                </a:lnTo>
                <a:lnTo>
                  <a:pt x="127" y="106"/>
                </a:lnTo>
                <a:lnTo>
                  <a:pt x="128" y="106"/>
                </a:lnTo>
                <a:lnTo>
                  <a:pt x="129" y="104"/>
                </a:lnTo>
                <a:lnTo>
                  <a:pt x="129" y="103"/>
                </a:lnTo>
                <a:lnTo>
                  <a:pt x="125" y="103"/>
                </a:lnTo>
                <a:lnTo>
                  <a:pt x="125" y="102"/>
                </a:lnTo>
                <a:lnTo>
                  <a:pt x="125" y="101"/>
                </a:lnTo>
                <a:lnTo>
                  <a:pt x="124" y="101"/>
                </a:lnTo>
                <a:lnTo>
                  <a:pt x="123" y="101"/>
                </a:lnTo>
                <a:lnTo>
                  <a:pt x="123" y="100"/>
                </a:lnTo>
                <a:lnTo>
                  <a:pt x="123" y="99"/>
                </a:lnTo>
                <a:lnTo>
                  <a:pt x="122" y="98"/>
                </a:lnTo>
                <a:lnTo>
                  <a:pt x="123" y="98"/>
                </a:lnTo>
                <a:lnTo>
                  <a:pt x="124" y="98"/>
                </a:lnTo>
                <a:lnTo>
                  <a:pt x="127" y="97"/>
                </a:lnTo>
                <a:lnTo>
                  <a:pt x="128" y="97"/>
                </a:lnTo>
                <a:lnTo>
                  <a:pt x="130" y="95"/>
                </a:lnTo>
                <a:lnTo>
                  <a:pt x="131" y="99"/>
                </a:lnTo>
                <a:lnTo>
                  <a:pt x="132" y="99"/>
                </a:lnTo>
                <a:lnTo>
                  <a:pt x="133" y="99"/>
                </a:lnTo>
                <a:lnTo>
                  <a:pt x="135" y="99"/>
                </a:lnTo>
                <a:lnTo>
                  <a:pt x="135" y="98"/>
                </a:lnTo>
                <a:lnTo>
                  <a:pt x="136" y="98"/>
                </a:lnTo>
                <a:lnTo>
                  <a:pt x="135" y="94"/>
                </a:lnTo>
                <a:lnTo>
                  <a:pt x="135" y="93"/>
                </a:lnTo>
                <a:lnTo>
                  <a:pt x="136" y="93"/>
                </a:lnTo>
                <a:lnTo>
                  <a:pt x="145" y="90"/>
                </a:lnTo>
                <a:lnTo>
                  <a:pt x="147" y="90"/>
                </a:lnTo>
                <a:lnTo>
                  <a:pt x="153" y="87"/>
                </a:lnTo>
                <a:lnTo>
                  <a:pt x="155" y="87"/>
                </a:lnTo>
                <a:lnTo>
                  <a:pt x="156" y="86"/>
                </a:lnTo>
                <a:lnTo>
                  <a:pt x="159" y="85"/>
                </a:lnTo>
                <a:lnTo>
                  <a:pt x="158" y="84"/>
                </a:lnTo>
                <a:lnTo>
                  <a:pt x="158" y="83"/>
                </a:lnTo>
                <a:lnTo>
                  <a:pt x="157" y="82"/>
                </a:lnTo>
                <a:lnTo>
                  <a:pt x="157" y="81"/>
                </a:lnTo>
                <a:lnTo>
                  <a:pt x="157" y="79"/>
                </a:lnTo>
                <a:lnTo>
                  <a:pt x="156" y="79"/>
                </a:lnTo>
                <a:lnTo>
                  <a:pt x="156" y="78"/>
                </a:lnTo>
                <a:lnTo>
                  <a:pt x="156" y="77"/>
                </a:lnTo>
                <a:lnTo>
                  <a:pt x="155" y="75"/>
                </a:lnTo>
                <a:lnTo>
                  <a:pt x="156" y="75"/>
                </a:lnTo>
                <a:lnTo>
                  <a:pt x="157" y="75"/>
                </a:lnTo>
                <a:lnTo>
                  <a:pt x="158" y="75"/>
                </a:lnTo>
                <a:lnTo>
                  <a:pt x="159" y="75"/>
                </a:lnTo>
                <a:lnTo>
                  <a:pt x="159" y="76"/>
                </a:lnTo>
                <a:lnTo>
                  <a:pt x="161" y="76"/>
                </a:lnTo>
                <a:lnTo>
                  <a:pt x="161" y="75"/>
                </a:lnTo>
                <a:lnTo>
                  <a:pt x="162" y="74"/>
                </a:lnTo>
                <a:lnTo>
                  <a:pt x="162" y="73"/>
                </a:lnTo>
                <a:lnTo>
                  <a:pt x="162" y="72"/>
                </a:lnTo>
                <a:lnTo>
                  <a:pt x="163" y="72"/>
                </a:lnTo>
                <a:lnTo>
                  <a:pt x="162" y="70"/>
                </a:lnTo>
                <a:lnTo>
                  <a:pt x="163" y="70"/>
                </a:lnTo>
                <a:lnTo>
                  <a:pt x="164" y="70"/>
                </a:lnTo>
                <a:lnTo>
                  <a:pt x="164" y="69"/>
                </a:lnTo>
                <a:lnTo>
                  <a:pt x="164" y="68"/>
                </a:lnTo>
                <a:lnTo>
                  <a:pt x="166" y="68"/>
                </a:lnTo>
                <a:lnTo>
                  <a:pt x="167" y="68"/>
                </a:lnTo>
                <a:lnTo>
                  <a:pt x="168" y="67"/>
                </a:lnTo>
                <a:lnTo>
                  <a:pt x="170" y="67"/>
                </a:lnTo>
                <a:lnTo>
                  <a:pt x="171" y="67"/>
                </a:lnTo>
                <a:lnTo>
                  <a:pt x="173" y="66"/>
                </a:lnTo>
                <a:lnTo>
                  <a:pt x="174" y="66"/>
                </a:lnTo>
                <a:lnTo>
                  <a:pt x="174" y="65"/>
                </a:lnTo>
                <a:lnTo>
                  <a:pt x="174" y="64"/>
                </a:lnTo>
                <a:lnTo>
                  <a:pt x="172" y="64"/>
                </a:lnTo>
                <a:lnTo>
                  <a:pt x="172" y="62"/>
                </a:lnTo>
                <a:lnTo>
                  <a:pt x="172" y="61"/>
                </a:lnTo>
                <a:lnTo>
                  <a:pt x="172" y="60"/>
                </a:lnTo>
                <a:lnTo>
                  <a:pt x="171" y="61"/>
                </a:lnTo>
                <a:lnTo>
                  <a:pt x="170" y="61"/>
                </a:lnTo>
                <a:lnTo>
                  <a:pt x="168" y="61"/>
                </a:lnTo>
                <a:lnTo>
                  <a:pt x="167" y="61"/>
                </a:lnTo>
                <a:lnTo>
                  <a:pt x="166" y="61"/>
                </a:lnTo>
                <a:lnTo>
                  <a:pt x="164" y="59"/>
                </a:lnTo>
                <a:lnTo>
                  <a:pt x="163" y="60"/>
                </a:lnTo>
                <a:lnTo>
                  <a:pt x="162" y="60"/>
                </a:lnTo>
                <a:lnTo>
                  <a:pt x="162" y="61"/>
                </a:lnTo>
                <a:lnTo>
                  <a:pt x="161" y="61"/>
                </a:lnTo>
                <a:lnTo>
                  <a:pt x="159" y="62"/>
                </a:lnTo>
                <a:lnTo>
                  <a:pt x="161" y="64"/>
                </a:lnTo>
                <a:lnTo>
                  <a:pt x="159" y="64"/>
                </a:lnTo>
                <a:lnTo>
                  <a:pt x="158" y="65"/>
                </a:lnTo>
                <a:lnTo>
                  <a:pt x="156" y="65"/>
                </a:lnTo>
                <a:lnTo>
                  <a:pt x="155" y="66"/>
                </a:lnTo>
                <a:lnTo>
                  <a:pt x="154" y="66"/>
                </a:lnTo>
                <a:lnTo>
                  <a:pt x="153" y="65"/>
                </a:lnTo>
                <a:lnTo>
                  <a:pt x="151" y="66"/>
                </a:lnTo>
                <a:lnTo>
                  <a:pt x="150" y="66"/>
                </a:lnTo>
                <a:lnTo>
                  <a:pt x="150" y="67"/>
                </a:lnTo>
                <a:lnTo>
                  <a:pt x="149" y="67"/>
                </a:lnTo>
                <a:lnTo>
                  <a:pt x="149" y="68"/>
                </a:lnTo>
                <a:lnTo>
                  <a:pt x="148" y="68"/>
                </a:lnTo>
                <a:lnTo>
                  <a:pt x="148" y="69"/>
                </a:lnTo>
                <a:lnTo>
                  <a:pt x="147" y="67"/>
                </a:lnTo>
                <a:lnTo>
                  <a:pt x="147" y="64"/>
                </a:lnTo>
                <a:lnTo>
                  <a:pt x="150" y="64"/>
                </a:lnTo>
                <a:lnTo>
                  <a:pt x="149" y="62"/>
                </a:lnTo>
                <a:lnTo>
                  <a:pt x="148" y="62"/>
                </a:lnTo>
                <a:lnTo>
                  <a:pt x="148" y="61"/>
                </a:lnTo>
                <a:lnTo>
                  <a:pt x="147" y="60"/>
                </a:lnTo>
                <a:lnTo>
                  <a:pt x="146" y="60"/>
                </a:lnTo>
                <a:lnTo>
                  <a:pt x="147" y="60"/>
                </a:lnTo>
                <a:lnTo>
                  <a:pt x="147" y="59"/>
                </a:lnTo>
                <a:lnTo>
                  <a:pt x="148" y="58"/>
                </a:lnTo>
                <a:lnTo>
                  <a:pt x="148" y="57"/>
                </a:lnTo>
                <a:lnTo>
                  <a:pt x="148" y="56"/>
                </a:lnTo>
                <a:lnTo>
                  <a:pt x="149" y="56"/>
                </a:lnTo>
                <a:lnTo>
                  <a:pt x="149" y="54"/>
                </a:lnTo>
                <a:lnTo>
                  <a:pt x="149" y="53"/>
                </a:lnTo>
                <a:lnTo>
                  <a:pt x="150" y="53"/>
                </a:lnTo>
                <a:lnTo>
                  <a:pt x="150" y="52"/>
                </a:lnTo>
                <a:lnTo>
                  <a:pt x="151" y="51"/>
                </a:lnTo>
                <a:lnTo>
                  <a:pt x="151" y="50"/>
                </a:lnTo>
                <a:lnTo>
                  <a:pt x="153" y="50"/>
                </a:lnTo>
                <a:lnTo>
                  <a:pt x="153" y="49"/>
                </a:lnTo>
                <a:lnTo>
                  <a:pt x="154" y="49"/>
                </a:lnTo>
                <a:lnTo>
                  <a:pt x="155" y="48"/>
                </a:lnTo>
                <a:lnTo>
                  <a:pt x="156" y="48"/>
                </a:lnTo>
                <a:lnTo>
                  <a:pt x="157" y="48"/>
                </a:lnTo>
                <a:lnTo>
                  <a:pt x="158" y="48"/>
                </a:lnTo>
                <a:lnTo>
                  <a:pt x="159" y="48"/>
                </a:lnTo>
                <a:lnTo>
                  <a:pt x="161" y="48"/>
                </a:lnTo>
                <a:lnTo>
                  <a:pt x="162" y="48"/>
                </a:lnTo>
                <a:lnTo>
                  <a:pt x="163" y="48"/>
                </a:lnTo>
                <a:lnTo>
                  <a:pt x="164" y="48"/>
                </a:lnTo>
                <a:lnTo>
                  <a:pt x="165" y="48"/>
                </a:lnTo>
                <a:lnTo>
                  <a:pt x="165" y="47"/>
                </a:lnTo>
                <a:lnTo>
                  <a:pt x="166" y="47"/>
                </a:lnTo>
                <a:lnTo>
                  <a:pt x="168" y="45"/>
                </a:lnTo>
                <a:lnTo>
                  <a:pt x="170" y="45"/>
                </a:lnTo>
                <a:lnTo>
                  <a:pt x="171" y="45"/>
                </a:lnTo>
                <a:lnTo>
                  <a:pt x="173" y="44"/>
                </a:lnTo>
                <a:lnTo>
                  <a:pt x="174" y="44"/>
                </a:lnTo>
                <a:lnTo>
                  <a:pt x="176" y="43"/>
                </a:lnTo>
                <a:lnTo>
                  <a:pt x="177" y="43"/>
                </a:lnTo>
                <a:lnTo>
                  <a:pt x="179" y="43"/>
                </a:lnTo>
                <a:lnTo>
                  <a:pt x="180" y="42"/>
                </a:lnTo>
                <a:lnTo>
                  <a:pt x="182" y="42"/>
                </a:lnTo>
                <a:lnTo>
                  <a:pt x="183" y="41"/>
                </a:lnTo>
                <a:lnTo>
                  <a:pt x="184" y="41"/>
                </a:lnTo>
                <a:lnTo>
                  <a:pt x="185" y="41"/>
                </a:lnTo>
                <a:lnTo>
                  <a:pt x="187" y="40"/>
                </a:lnTo>
                <a:lnTo>
                  <a:pt x="188" y="40"/>
                </a:lnTo>
                <a:lnTo>
                  <a:pt x="188" y="41"/>
                </a:lnTo>
                <a:lnTo>
                  <a:pt x="188" y="43"/>
                </a:lnTo>
                <a:lnTo>
                  <a:pt x="188" y="44"/>
                </a:lnTo>
                <a:lnTo>
                  <a:pt x="188" y="45"/>
                </a:lnTo>
                <a:lnTo>
                  <a:pt x="187" y="45"/>
                </a:lnTo>
                <a:lnTo>
                  <a:pt x="187" y="47"/>
                </a:lnTo>
                <a:lnTo>
                  <a:pt x="185" y="48"/>
                </a:lnTo>
                <a:lnTo>
                  <a:pt x="184" y="49"/>
                </a:lnTo>
                <a:lnTo>
                  <a:pt x="183" y="50"/>
                </a:lnTo>
                <a:lnTo>
                  <a:pt x="181" y="51"/>
                </a:lnTo>
                <a:lnTo>
                  <a:pt x="180" y="52"/>
                </a:lnTo>
                <a:lnTo>
                  <a:pt x="179" y="53"/>
                </a:lnTo>
                <a:lnTo>
                  <a:pt x="177" y="54"/>
                </a:lnTo>
                <a:lnTo>
                  <a:pt x="180" y="59"/>
                </a:lnTo>
                <a:lnTo>
                  <a:pt x="181" y="60"/>
                </a:lnTo>
                <a:lnTo>
                  <a:pt x="182" y="60"/>
                </a:lnTo>
                <a:lnTo>
                  <a:pt x="181" y="58"/>
                </a:lnTo>
                <a:lnTo>
                  <a:pt x="182" y="58"/>
                </a:lnTo>
                <a:lnTo>
                  <a:pt x="182" y="59"/>
                </a:lnTo>
                <a:lnTo>
                  <a:pt x="183" y="59"/>
                </a:lnTo>
                <a:lnTo>
                  <a:pt x="184" y="59"/>
                </a:lnTo>
                <a:lnTo>
                  <a:pt x="184" y="57"/>
                </a:lnTo>
                <a:lnTo>
                  <a:pt x="185" y="57"/>
                </a:lnTo>
                <a:lnTo>
                  <a:pt x="188" y="56"/>
                </a:lnTo>
                <a:lnTo>
                  <a:pt x="189" y="56"/>
                </a:lnTo>
                <a:lnTo>
                  <a:pt x="189" y="57"/>
                </a:lnTo>
                <a:lnTo>
                  <a:pt x="190" y="58"/>
                </a:lnTo>
                <a:lnTo>
                  <a:pt x="190" y="59"/>
                </a:lnTo>
                <a:lnTo>
                  <a:pt x="191" y="59"/>
                </a:lnTo>
                <a:lnTo>
                  <a:pt x="191" y="60"/>
                </a:lnTo>
                <a:lnTo>
                  <a:pt x="191" y="61"/>
                </a:lnTo>
                <a:lnTo>
                  <a:pt x="190" y="62"/>
                </a:lnTo>
                <a:lnTo>
                  <a:pt x="191" y="64"/>
                </a:lnTo>
                <a:lnTo>
                  <a:pt x="192" y="62"/>
                </a:lnTo>
                <a:lnTo>
                  <a:pt x="192" y="64"/>
                </a:lnTo>
                <a:lnTo>
                  <a:pt x="192" y="65"/>
                </a:lnTo>
                <a:lnTo>
                  <a:pt x="191" y="66"/>
                </a:lnTo>
                <a:lnTo>
                  <a:pt x="192" y="67"/>
                </a:lnTo>
                <a:lnTo>
                  <a:pt x="193" y="65"/>
                </a:lnTo>
                <a:lnTo>
                  <a:pt x="194" y="66"/>
                </a:lnTo>
                <a:lnTo>
                  <a:pt x="196" y="64"/>
                </a:lnTo>
                <a:lnTo>
                  <a:pt x="196" y="65"/>
                </a:lnTo>
                <a:lnTo>
                  <a:pt x="197" y="65"/>
                </a:lnTo>
                <a:lnTo>
                  <a:pt x="197" y="66"/>
                </a:lnTo>
                <a:lnTo>
                  <a:pt x="198" y="66"/>
                </a:lnTo>
                <a:lnTo>
                  <a:pt x="198" y="65"/>
                </a:lnTo>
                <a:lnTo>
                  <a:pt x="199" y="65"/>
                </a:lnTo>
                <a:lnTo>
                  <a:pt x="198" y="65"/>
                </a:lnTo>
                <a:lnTo>
                  <a:pt x="198" y="66"/>
                </a:lnTo>
                <a:lnTo>
                  <a:pt x="199" y="66"/>
                </a:lnTo>
                <a:lnTo>
                  <a:pt x="200" y="67"/>
                </a:lnTo>
                <a:lnTo>
                  <a:pt x="201" y="67"/>
                </a:lnTo>
                <a:lnTo>
                  <a:pt x="202" y="67"/>
                </a:lnTo>
                <a:lnTo>
                  <a:pt x="204" y="67"/>
                </a:lnTo>
                <a:lnTo>
                  <a:pt x="205" y="68"/>
                </a:lnTo>
                <a:lnTo>
                  <a:pt x="206" y="68"/>
                </a:lnTo>
                <a:lnTo>
                  <a:pt x="207" y="68"/>
                </a:lnTo>
                <a:lnTo>
                  <a:pt x="208" y="68"/>
                </a:lnTo>
                <a:lnTo>
                  <a:pt x="208" y="67"/>
                </a:lnTo>
                <a:lnTo>
                  <a:pt x="209" y="68"/>
                </a:lnTo>
                <a:lnTo>
                  <a:pt x="209" y="69"/>
                </a:lnTo>
                <a:lnTo>
                  <a:pt x="210" y="69"/>
                </a:lnTo>
                <a:lnTo>
                  <a:pt x="211" y="70"/>
                </a:lnTo>
                <a:lnTo>
                  <a:pt x="213" y="70"/>
                </a:lnTo>
                <a:lnTo>
                  <a:pt x="214" y="70"/>
                </a:lnTo>
                <a:lnTo>
                  <a:pt x="215" y="70"/>
                </a:lnTo>
                <a:lnTo>
                  <a:pt x="216" y="70"/>
                </a:lnTo>
                <a:lnTo>
                  <a:pt x="216" y="69"/>
                </a:lnTo>
                <a:lnTo>
                  <a:pt x="213" y="60"/>
                </a:lnTo>
                <a:lnTo>
                  <a:pt x="211" y="57"/>
                </a:lnTo>
                <a:lnTo>
                  <a:pt x="210" y="53"/>
                </a:lnTo>
                <a:lnTo>
                  <a:pt x="209" y="51"/>
                </a:lnTo>
                <a:lnTo>
                  <a:pt x="215" y="49"/>
                </a:lnTo>
                <a:lnTo>
                  <a:pt x="222" y="47"/>
                </a:lnTo>
                <a:lnTo>
                  <a:pt x="226" y="45"/>
                </a:lnTo>
                <a:lnTo>
                  <a:pt x="226" y="48"/>
                </a:lnTo>
                <a:lnTo>
                  <a:pt x="227" y="51"/>
                </a:lnTo>
                <a:lnTo>
                  <a:pt x="230" y="57"/>
                </a:lnTo>
                <a:lnTo>
                  <a:pt x="231" y="59"/>
                </a:lnTo>
                <a:lnTo>
                  <a:pt x="231" y="61"/>
                </a:lnTo>
                <a:lnTo>
                  <a:pt x="236" y="60"/>
                </a:lnTo>
                <a:lnTo>
                  <a:pt x="240" y="59"/>
                </a:lnTo>
                <a:lnTo>
                  <a:pt x="246" y="57"/>
                </a:lnTo>
                <a:lnTo>
                  <a:pt x="248" y="57"/>
                </a:lnTo>
                <a:lnTo>
                  <a:pt x="248" y="60"/>
                </a:lnTo>
                <a:lnTo>
                  <a:pt x="270" y="60"/>
                </a:lnTo>
                <a:lnTo>
                  <a:pt x="273" y="58"/>
                </a:lnTo>
                <a:lnTo>
                  <a:pt x="273" y="57"/>
                </a:lnTo>
                <a:lnTo>
                  <a:pt x="273" y="56"/>
                </a:lnTo>
                <a:lnTo>
                  <a:pt x="273" y="51"/>
                </a:lnTo>
                <a:lnTo>
                  <a:pt x="273" y="48"/>
                </a:lnTo>
                <a:lnTo>
                  <a:pt x="273" y="43"/>
                </a:lnTo>
                <a:lnTo>
                  <a:pt x="265" y="43"/>
                </a:lnTo>
                <a:lnTo>
                  <a:pt x="265" y="44"/>
                </a:lnTo>
                <a:lnTo>
                  <a:pt x="265" y="48"/>
                </a:lnTo>
                <a:lnTo>
                  <a:pt x="263" y="48"/>
                </a:lnTo>
                <a:lnTo>
                  <a:pt x="263" y="49"/>
                </a:lnTo>
                <a:lnTo>
                  <a:pt x="262" y="49"/>
                </a:lnTo>
                <a:lnTo>
                  <a:pt x="262" y="47"/>
                </a:lnTo>
                <a:lnTo>
                  <a:pt x="261" y="45"/>
                </a:lnTo>
                <a:lnTo>
                  <a:pt x="257" y="51"/>
                </a:lnTo>
                <a:lnTo>
                  <a:pt x="256" y="51"/>
                </a:lnTo>
                <a:lnTo>
                  <a:pt x="254" y="51"/>
                </a:lnTo>
                <a:lnTo>
                  <a:pt x="253" y="51"/>
                </a:lnTo>
                <a:lnTo>
                  <a:pt x="249" y="49"/>
                </a:lnTo>
                <a:lnTo>
                  <a:pt x="248" y="49"/>
                </a:lnTo>
                <a:lnTo>
                  <a:pt x="246" y="48"/>
                </a:lnTo>
                <a:lnTo>
                  <a:pt x="245" y="48"/>
                </a:lnTo>
                <a:lnTo>
                  <a:pt x="245" y="47"/>
                </a:lnTo>
                <a:lnTo>
                  <a:pt x="244" y="47"/>
                </a:lnTo>
                <a:lnTo>
                  <a:pt x="244" y="45"/>
                </a:lnTo>
                <a:lnTo>
                  <a:pt x="243" y="44"/>
                </a:lnTo>
                <a:lnTo>
                  <a:pt x="243" y="43"/>
                </a:lnTo>
                <a:lnTo>
                  <a:pt x="243" y="42"/>
                </a:lnTo>
                <a:lnTo>
                  <a:pt x="242" y="42"/>
                </a:lnTo>
                <a:lnTo>
                  <a:pt x="242" y="41"/>
                </a:lnTo>
                <a:lnTo>
                  <a:pt x="241" y="39"/>
                </a:lnTo>
                <a:lnTo>
                  <a:pt x="240" y="34"/>
                </a:lnTo>
                <a:lnTo>
                  <a:pt x="239" y="32"/>
                </a:lnTo>
                <a:lnTo>
                  <a:pt x="239" y="27"/>
                </a:lnTo>
                <a:lnTo>
                  <a:pt x="248" y="26"/>
                </a:lnTo>
                <a:lnTo>
                  <a:pt x="256" y="26"/>
                </a:lnTo>
                <a:lnTo>
                  <a:pt x="256" y="18"/>
                </a:lnTo>
                <a:lnTo>
                  <a:pt x="261" y="23"/>
                </a:lnTo>
                <a:lnTo>
                  <a:pt x="262" y="24"/>
                </a:lnTo>
                <a:lnTo>
                  <a:pt x="266" y="26"/>
                </a:lnTo>
                <a:lnTo>
                  <a:pt x="270" y="27"/>
                </a:lnTo>
                <a:lnTo>
                  <a:pt x="273" y="29"/>
                </a:lnTo>
                <a:lnTo>
                  <a:pt x="273" y="31"/>
                </a:lnTo>
                <a:lnTo>
                  <a:pt x="273" y="33"/>
                </a:lnTo>
                <a:lnTo>
                  <a:pt x="277" y="33"/>
                </a:lnTo>
                <a:lnTo>
                  <a:pt x="277" y="35"/>
                </a:lnTo>
                <a:lnTo>
                  <a:pt x="278" y="35"/>
                </a:lnTo>
                <a:lnTo>
                  <a:pt x="279" y="35"/>
                </a:lnTo>
                <a:lnTo>
                  <a:pt x="280" y="35"/>
                </a:lnTo>
                <a:lnTo>
                  <a:pt x="282" y="35"/>
                </a:lnTo>
                <a:lnTo>
                  <a:pt x="282" y="33"/>
                </a:lnTo>
                <a:lnTo>
                  <a:pt x="282" y="31"/>
                </a:lnTo>
                <a:lnTo>
                  <a:pt x="283" y="31"/>
                </a:lnTo>
                <a:lnTo>
                  <a:pt x="286" y="31"/>
                </a:lnTo>
                <a:lnTo>
                  <a:pt x="308" y="32"/>
                </a:lnTo>
                <a:lnTo>
                  <a:pt x="308" y="29"/>
                </a:lnTo>
                <a:lnTo>
                  <a:pt x="308" y="22"/>
                </a:lnTo>
                <a:lnTo>
                  <a:pt x="309" y="22"/>
                </a:lnTo>
                <a:lnTo>
                  <a:pt x="311" y="22"/>
                </a:lnTo>
                <a:lnTo>
                  <a:pt x="311" y="18"/>
                </a:lnTo>
                <a:lnTo>
                  <a:pt x="315" y="17"/>
                </a:lnTo>
                <a:lnTo>
                  <a:pt x="315" y="12"/>
                </a:lnTo>
                <a:lnTo>
                  <a:pt x="317" y="0"/>
                </a:lnTo>
                <a:lnTo>
                  <a:pt x="318" y="0"/>
                </a:lnTo>
                <a:lnTo>
                  <a:pt x="320" y="0"/>
                </a:lnTo>
                <a:lnTo>
                  <a:pt x="321" y="0"/>
                </a:lnTo>
                <a:lnTo>
                  <a:pt x="325" y="0"/>
                </a:lnTo>
                <a:lnTo>
                  <a:pt x="331" y="0"/>
                </a:lnTo>
                <a:lnTo>
                  <a:pt x="332" y="0"/>
                </a:lnTo>
                <a:lnTo>
                  <a:pt x="334" y="0"/>
                </a:lnTo>
                <a:close/>
                <a:moveTo>
                  <a:pt x="234" y="177"/>
                </a:moveTo>
                <a:lnTo>
                  <a:pt x="210" y="184"/>
                </a:lnTo>
                <a:lnTo>
                  <a:pt x="211" y="185"/>
                </a:lnTo>
                <a:lnTo>
                  <a:pt x="213" y="188"/>
                </a:lnTo>
                <a:lnTo>
                  <a:pt x="205" y="188"/>
                </a:lnTo>
                <a:lnTo>
                  <a:pt x="194" y="188"/>
                </a:lnTo>
                <a:lnTo>
                  <a:pt x="188" y="188"/>
                </a:lnTo>
                <a:lnTo>
                  <a:pt x="188" y="196"/>
                </a:lnTo>
                <a:lnTo>
                  <a:pt x="188" y="206"/>
                </a:lnTo>
                <a:lnTo>
                  <a:pt x="190" y="206"/>
                </a:lnTo>
                <a:lnTo>
                  <a:pt x="198" y="206"/>
                </a:lnTo>
                <a:lnTo>
                  <a:pt x="218" y="207"/>
                </a:lnTo>
                <a:lnTo>
                  <a:pt x="235" y="196"/>
                </a:lnTo>
                <a:lnTo>
                  <a:pt x="234" y="17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52" name="Freeform 587">
            <a:extLst>
              <a:ext uri="{FF2B5EF4-FFF2-40B4-BE49-F238E27FC236}">
                <a16:creationId xmlns:a16="http://schemas.microsoft.com/office/drawing/2014/main" id="{92FADA05-886A-69B2-59C8-C7D160860023}"/>
              </a:ext>
            </a:extLst>
          </p:cNvPr>
          <p:cNvSpPr>
            <a:spLocks/>
          </p:cNvSpPr>
          <p:nvPr/>
        </p:nvSpPr>
        <p:spPr bwMode="auto">
          <a:xfrm>
            <a:off x="1953940" y="1909465"/>
            <a:ext cx="504825" cy="554038"/>
          </a:xfrm>
          <a:custGeom>
            <a:avLst/>
            <a:gdLst>
              <a:gd name="T0" fmla="*/ 305 w 318"/>
              <a:gd name="T1" fmla="*/ 70 h 349"/>
              <a:gd name="T2" fmla="*/ 318 w 318"/>
              <a:gd name="T3" fmla="*/ 80 h 349"/>
              <a:gd name="T4" fmla="*/ 305 w 318"/>
              <a:gd name="T5" fmla="*/ 86 h 349"/>
              <a:gd name="T6" fmla="*/ 309 w 318"/>
              <a:gd name="T7" fmla="*/ 98 h 349"/>
              <a:gd name="T8" fmla="*/ 305 w 318"/>
              <a:gd name="T9" fmla="*/ 111 h 349"/>
              <a:gd name="T10" fmla="*/ 275 w 318"/>
              <a:gd name="T11" fmla="*/ 131 h 349"/>
              <a:gd name="T12" fmla="*/ 275 w 318"/>
              <a:gd name="T13" fmla="*/ 153 h 349"/>
              <a:gd name="T14" fmla="*/ 281 w 318"/>
              <a:gd name="T15" fmla="*/ 181 h 349"/>
              <a:gd name="T16" fmla="*/ 280 w 318"/>
              <a:gd name="T17" fmla="*/ 189 h 349"/>
              <a:gd name="T18" fmla="*/ 271 w 318"/>
              <a:gd name="T19" fmla="*/ 202 h 349"/>
              <a:gd name="T20" fmla="*/ 258 w 318"/>
              <a:gd name="T21" fmla="*/ 218 h 349"/>
              <a:gd name="T22" fmla="*/ 245 w 318"/>
              <a:gd name="T23" fmla="*/ 226 h 349"/>
              <a:gd name="T24" fmla="*/ 236 w 318"/>
              <a:gd name="T25" fmla="*/ 234 h 349"/>
              <a:gd name="T26" fmla="*/ 236 w 318"/>
              <a:gd name="T27" fmla="*/ 247 h 349"/>
              <a:gd name="T28" fmla="*/ 220 w 318"/>
              <a:gd name="T29" fmla="*/ 261 h 349"/>
              <a:gd name="T30" fmla="*/ 219 w 318"/>
              <a:gd name="T31" fmla="*/ 276 h 349"/>
              <a:gd name="T32" fmla="*/ 230 w 318"/>
              <a:gd name="T33" fmla="*/ 281 h 349"/>
              <a:gd name="T34" fmla="*/ 240 w 318"/>
              <a:gd name="T35" fmla="*/ 277 h 349"/>
              <a:gd name="T36" fmla="*/ 240 w 318"/>
              <a:gd name="T37" fmla="*/ 281 h 349"/>
              <a:gd name="T38" fmla="*/ 249 w 318"/>
              <a:gd name="T39" fmla="*/ 278 h 349"/>
              <a:gd name="T40" fmla="*/ 261 w 318"/>
              <a:gd name="T41" fmla="*/ 285 h 349"/>
              <a:gd name="T42" fmla="*/ 287 w 318"/>
              <a:gd name="T43" fmla="*/ 300 h 349"/>
              <a:gd name="T44" fmla="*/ 288 w 318"/>
              <a:gd name="T45" fmla="*/ 318 h 349"/>
              <a:gd name="T46" fmla="*/ 253 w 318"/>
              <a:gd name="T47" fmla="*/ 304 h 349"/>
              <a:gd name="T48" fmla="*/ 236 w 318"/>
              <a:gd name="T49" fmla="*/ 295 h 349"/>
              <a:gd name="T50" fmla="*/ 228 w 318"/>
              <a:gd name="T51" fmla="*/ 301 h 349"/>
              <a:gd name="T52" fmla="*/ 206 w 318"/>
              <a:gd name="T53" fmla="*/ 295 h 349"/>
              <a:gd name="T54" fmla="*/ 197 w 318"/>
              <a:gd name="T55" fmla="*/ 279 h 349"/>
              <a:gd name="T56" fmla="*/ 181 w 318"/>
              <a:gd name="T57" fmla="*/ 285 h 349"/>
              <a:gd name="T58" fmla="*/ 166 w 318"/>
              <a:gd name="T59" fmla="*/ 285 h 349"/>
              <a:gd name="T60" fmla="*/ 150 w 318"/>
              <a:gd name="T61" fmla="*/ 280 h 349"/>
              <a:gd name="T62" fmla="*/ 137 w 318"/>
              <a:gd name="T63" fmla="*/ 284 h 349"/>
              <a:gd name="T64" fmla="*/ 108 w 318"/>
              <a:gd name="T65" fmla="*/ 288 h 349"/>
              <a:gd name="T66" fmla="*/ 97 w 318"/>
              <a:gd name="T67" fmla="*/ 298 h 349"/>
              <a:gd name="T68" fmla="*/ 91 w 318"/>
              <a:gd name="T69" fmla="*/ 306 h 349"/>
              <a:gd name="T70" fmla="*/ 81 w 318"/>
              <a:gd name="T71" fmla="*/ 318 h 349"/>
              <a:gd name="T72" fmla="*/ 75 w 318"/>
              <a:gd name="T73" fmla="*/ 318 h 349"/>
              <a:gd name="T74" fmla="*/ 69 w 318"/>
              <a:gd name="T75" fmla="*/ 309 h 349"/>
              <a:gd name="T76" fmla="*/ 64 w 318"/>
              <a:gd name="T77" fmla="*/ 300 h 349"/>
              <a:gd name="T78" fmla="*/ 57 w 318"/>
              <a:gd name="T79" fmla="*/ 292 h 349"/>
              <a:gd name="T80" fmla="*/ 48 w 318"/>
              <a:gd name="T81" fmla="*/ 279 h 349"/>
              <a:gd name="T82" fmla="*/ 30 w 318"/>
              <a:gd name="T83" fmla="*/ 255 h 349"/>
              <a:gd name="T84" fmla="*/ 9 w 318"/>
              <a:gd name="T85" fmla="*/ 229 h 349"/>
              <a:gd name="T86" fmla="*/ 3 w 318"/>
              <a:gd name="T87" fmla="*/ 220 h 349"/>
              <a:gd name="T88" fmla="*/ 14 w 318"/>
              <a:gd name="T89" fmla="*/ 228 h 349"/>
              <a:gd name="T90" fmla="*/ 8 w 318"/>
              <a:gd name="T91" fmla="*/ 214 h 349"/>
              <a:gd name="T92" fmla="*/ 2 w 318"/>
              <a:gd name="T93" fmla="*/ 213 h 349"/>
              <a:gd name="T94" fmla="*/ 2 w 318"/>
              <a:gd name="T95" fmla="*/ 215 h 349"/>
              <a:gd name="T96" fmla="*/ 9 w 318"/>
              <a:gd name="T97" fmla="*/ 214 h 349"/>
              <a:gd name="T98" fmla="*/ 23 w 318"/>
              <a:gd name="T99" fmla="*/ 213 h 349"/>
              <a:gd name="T100" fmla="*/ 72 w 318"/>
              <a:gd name="T101" fmla="*/ 170 h 349"/>
              <a:gd name="T102" fmla="*/ 134 w 318"/>
              <a:gd name="T103" fmla="*/ 111 h 349"/>
              <a:gd name="T104" fmla="*/ 169 w 318"/>
              <a:gd name="T105" fmla="*/ 79 h 349"/>
              <a:gd name="T106" fmla="*/ 189 w 318"/>
              <a:gd name="T107" fmla="*/ 60 h 349"/>
              <a:gd name="T108" fmla="*/ 199 w 318"/>
              <a:gd name="T109" fmla="*/ 51 h 349"/>
              <a:gd name="T110" fmla="*/ 237 w 318"/>
              <a:gd name="T111" fmla="*/ 17 h 349"/>
              <a:gd name="T112" fmla="*/ 258 w 318"/>
              <a:gd name="T113" fmla="*/ 0 h 349"/>
              <a:gd name="T114" fmla="*/ 272 w 318"/>
              <a:gd name="T115" fmla="*/ 10 h 349"/>
              <a:gd name="T116" fmla="*/ 271 w 318"/>
              <a:gd name="T117" fmla="*/ 21 h 349"/>
              <a:gd name="T118" fmla="*/ 278 w 318"/>
              <a:gd name="T119" fmla="*/ 34 h 349"/>
              <a:gd name="T120" fmla="*/ 296 w 318"/>
              <a:gd name="T121" fmla="*/ 38 h 349"/>
              <a:gd name="T122" fmla="*/ 293 w 318"/>
              <a:gd name="T123" fmla="*/ 51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8" h="349">
                <a:moveTo>
                  <a:pt x="302" y="52"/>
                </a:moveTo>
                <a:lnTo>
                  <a:pt x="305" y="52"/>
                </a:lnTo>
                <a:lnTo>
                  <a:pt x="305" y="55"/>
                </a:lnTo>
                <a:lnTo>
                  <a:pt x="305" y="56"/>
                </a:lnTo>
                <a:lnTo>
                  <a:pt x="305" y="59"/>
                </a:lnTo>
                <a:lnTo>
                  <a:pt x="305" y="60"/>
                </a:lnTo>
                <a:lnTo>
                  <a:pt x="305" y="61"/>
                </a:lnTo>
                <a:lnTo>
                  <a:pt x="305" y="64"/>
                </a:lnTo>
                <a:lnTo>
                  <a:pt x="305" y="66"/>
                </a:lnTo>
                <a:lnTo>
                  <a:pt x="305" y="68"/>
                </a:lnTo>
                <a:lnTo>
                  <a:pt x="305" y="69"/>
                </a:lnTo>
                <a:lnTo>
                  <a:pt x="305" y="70"/>
                </a:lnTo>
                <a:lnTo>
                  <a:pt x="305" y="71"/>
                </a:lnTo>
                <a:lnTo>
                  <a:pt x="305" y="74"/>
                </a:lnTo>
                <a:lnTo>
                  <a:pt x="305" y="78"/>
                </a:lnTo>
                <a:lnTo>
                  <a:pt x="306" y="78"/>
                </a:lnTo>
                <a:lnTo>
                  <a:pt x="316" y="78"/>
                </a:lnTo>
                <a:lnTo>
                  <a:pt x="316" y="77"/>
                </a:lnTo>
                <a:lnTo>
                  <a:pt x="316" y="76"/>
                </a:lnTo>
                <a:lnTo>
                  <a:pt x="317" y="76"/>
                </a:lnTo>
                <a:lnTo>
                  <a:pt x="318" y="76"/>
                </a:lnTo>
                <a:lnTo>
                  <a:pt x="318" y="77"/>
                </a:lnTo>
                <a:lnTo>
                  <a:pt x="318" y="79"/>
                </a:lnTo>
                <a:lnTo>
                  <a:pt x="318" y="80"/>
                </a:lnTo>
                <a:lnTo>
                  <a:pt x="317" y="80"/>
                </a:lnTo>
                <a:lnTo>
                  <a:pt x="316" y="81"/>
                </a:lnTo>
                <a:lnTo>
                  <a:pt x="311" y="81"/>
                </a:lnTo>
                <a:lnTo>
                  <a:pt x="310" y="81"/>
                </a:lnTo>
                <a:lnTo>
                  <a:pt x="309" y="81"/>
                </a:lnTo>
                <a:lnTo>
                  <a:pt x="308" y="81"/>
                </a:lnTo>
                <a:lnTo>
                  <a:pt x="307" y="81"/>
                </a:lnTo>
                <a:lnTo>
                  <a:pt x="305" y="80"/>
                </a:lnTo>
                <a:lnTo>
                  <a:pt x="305" y="81"/>
                </a:lnTo>
                <a:lnTo>
                  <a:pt x="305" y="83"/>
                </a:lnTo>
                <a:lnTo>
                  <a:pt x="305" y="84"/>
                </a:lnTo>
                <a:lnTo>
                  <a:pt x="305" y="86"/>
                </a:lnTo>
                <a:lnTo>
                  <a:pt x="304" y="86"/>
                </a:lnTo>
                <a:lnTo>
                  <a:pt x="301" y="86"/>
                </a:lnTo>
                <a:lnTo>
                  <a:pt x="298" y="86"/>
                </a:lnTo>
                <a:lnTo>
                  <a:pt x="297" y="86"/>
                </a:lnTo>
                <a:lnTo>
                  <a:pt x="296" y="86"/>
                </a:lnTo>
                <a:lnTo>
                  <a:pt x="296" y="87"/>
                </a:lnTo>
                <a:lnTo>
                  <a:pt x="296" y="97"/>
                </a:lnTo>
                <a:lnTo>
                  <a:pt x="305" y="97"/>
                </a:lnTo>
                <a:lnTo>
                  <a:pt x="305" y="95"/>
                </a:lnTo>
                <a:lnTo>
                  <a:pt x="309" y="95"/>
                </a:lnTo>
                <a:lnTo>
                  <a:pt x="309" y="97"/>
                </a:lnTo>
                <a:lnTo>
                  <a:pt x="309" y="98"/>
                </a:lnTo>
                <a:lnTo>
                  <a:pt x="309" y="100"/>
                </a:lnTo>
                <a:lnTo>
                  <a:pt x="309" y="102"/>
                </a:lnTo>
                <a:lnTo>
                  <a:pt x="309" y="103"/>
                </a:lnTo>
                <a:lnTo>
                  <a:pt x="308" y="103"/>
                </a:lnTo>
                <a:lnTo>
                  <a:pt x="308" y="104"/>
                </a:lnTo>
                <a:lnTo>
                  <a:pt x="309" y="104"/>
                </a:lnTo>
                <a:lnTo>
                  <a:pt x="309" y="105"/>
                </a:lnTo>
                <a:lnTo>
                  <a:pt x="306" y="106"/>
                </a:lnTo>
                <a:lnTo>
                  <a:pt x="305" y="106"/>
                </a:lnTo>
                <a:lnTo>
                  <a:pt x="305" y="108"/>
                </a:lnTo>
                <a:lnTo>
                  <a:pt x="305" y="110"/>
                </a:lnTo>
                <a:lnTo>
                  <a:pt x="305" y="111"/>
                </a:lnTo>
                <a:lnTo>
                  <a:pt x="305" y="113"/>
                </a:lnTo>
                <a:lnTo>
                  <a:pt x="305" y="121"/>
                </a:lnTo>
                <a:lnTo>
                  <a:pt x="305" y="141"/>
                </a:lnTo>
                <a:lnTo>
                  <a:pt x="293" y="134"/>
                </a:lnTo>
                <a:lnTo>
                  <a:pt x="285" y="128"/>
                </a:lnTo>
                <a:lnTo>
                  <a:pt x="283" y="127"/>
                </a:lnTo>
                <a:lnTo>
                  <a:pt x="282" y="128"/>
                </a:lnTo>
                <a:lnTo>
                  <a:pt x="281" y="130"/>
                </a:lnTo>
                <a:lnTo>
                  <a:pt x="280" y="131"/>
                </a:lnTo>
                <a:lnTo>
                  <a:pt x="279" y="134"/>
                </a:lnTo>
                <a:lnTo>
                  <a:pt x="278" y="134"/>
                </a:lnTo>
                <a:lnTo>
                  <a:pt x="275" y="131"/>
                </a:lnTo>
                <a:lnTo>
                  <a:pt x="273" y="134"/>
                </a:lnTo>
                <a:lnTo>
                  <a:pt x="271" y="138"/>
                </a:lnTo>
                <a:lnTo>
                  <a:pt x="274" y="141"/>
                </a:lnTo>
                <a:lnTo>
                  <a:pt x="273" y="143"/>
                </a:lnTo>
                <a:lnTo>
                  <a:pt x="270" y="146"/>
                </a:lnTo>
                <a:lnTo>
                  <a:pt x="270" y="148"/>
                </a:lnTo>
                <a:lnTo>
                  <a:pt x="272" y="151"/>
                </a:lnTo>
                <a:lnTo>
                  <a:pt x="273" y="151"/>
                </a:lnTo>
                <a:lnTo>
                  <a:pt x="272" y="151"/>
                </a:lnTo>
                <a:lnTo>
                  <a:pt x="272" y="152"/>
                </a:lnTo>
                <a:lnTo>
                  <a:pt x="273" y="152"/>
                </a:lnTo>
                <a:lnTo>
                  <a:pt x="275" y="153"/>
                </a:lnTo>
                <a:lnTo>
                  <a:pt x="276" y="153"/>
                </a:lnTo>
                <a:lnTo>
                  <a:pt x="278" y="153"/>
                </a:lnTo>
                <a:lnTo>
                  <a:pt x="279" y="153"/>
                </a:lnTo>
                <a:lnTo>
                  <a:pt x="279" y="156"/>
                </a:lnTo>
                <a:lnTo>
                  <a:pt x="278" y="169"/>
                </a:lnTo>
                <a:lnTo>
                  <a:pt x="271" y="172"/>
                </a:lnTo>
                <a:lnTo>
                  <a:pt x="273" y="175"/>
                </a:lnTo>
                <a:lnTo>
                  <a:pt x="274" y="176"/>
                </a:lnTo>
                <a:lnTo>
                  <a:pt x="280" y="179"/>
                </a:lnTo>
                <a:lnTo>
                  <a:pt x="280" y="180"/>
                </a:lnTo>
                <a:lnTo>
                  <a:pt x="280" y="181"/>
                </a:lnTo>
                <a:lnTo>
                  <a:pt x="281" y="181"/>
                </a:lnTo>
                <a:lnTo>
                  <a:pt x="282" y="181"/>
                </a:lnTo>
                <a:lnTo>
                  <a:pt x="287" y="181"/>
                </a:lnTo>
                <a:lnTo>
                  <a:pt x="288" y="181"/>
                </a:lnTo>
                <a:lnTo>
                  <a:pt x="288" y="183"/>
                </a:lnTo>
                <a:lnTo>
                  <a:pt x="285" y="183"/>
                </a:lnTo>
                <a:lnTo>
                  <a:pt x="282" y="183"/>
                </a:lnTo>
                <a:lnTo>
                  <a:pt x="282" y="185"/>
                </a:lnTo>
                <a:lnTo>
                  <a:pt x="282" y="187"/>
                </a:lnTo>
                <a:lnTo>
                  <a:pt x="282" y="190"/>
                </a:lnTo>
                <a:lnTo>
                  <a:pt x="281" y="190"/>
                </a:lnTo>
                <a:lnTo>
                  <a:pt x="281" y="189"/>
                </a:lnTo>
                <a:lnTo>
                  <a:pt x="280" y="189"/>
                </a:lnTo>
                <a:lnTo>
                  <a:pt x="279" y="189"/>
                </a:lnTo>
                <a:lnTo>
                  <a:pt x="278" y="189"/>
                </a:lnTo>
                <a:lnTo>
                  <a:pt x="278" y="190"/>
                </a:lnTo>
                <a:lnTo>
                  <a:pt x="272" y="192"/>
                </a:lnTo>
                <a:lnTo>
                  <a:pt x="271" y="192"/>
                </a:lnTo>
                <a:lnTo>
                  <a:pt x="271" y="193"/>
                </a:lnTo>
                <a:lnTo>
                  <a:pt x="271" y="195"/>
                </a:lnTo>
                <a:lnTo>
                  <a:pt x="271" y="196"/>
                </a:lnTo>
                <a:lnTo>
                  <a:pt x="271" y="198"/>
                </a:lnTo>
                <a:lnTo>
                  <a:pt x="271" y="200"/>
                </a:lnTo>
                <a:lnTo>
                  <a:pt x="271" y="201"/>
                </a:lnTo>
                <a:lnTo>
                  <a:pt x="271" y="202"/>
                </a:lnTo>
                <a:lnTo>
                  <a:pt x="271" y="203"/>
                </a:lnTo>
                <a:lnTo>
                  <a:pt x="271" y="204"/>
                </a:lnTo>
                <a:lnTo>
                  <a:pt x="271" y="205"/>
                </a:lnTo>
                <a:lnTo>
                  <a:pt x="271" y="206"/>
                </a:lnTo>
                <a:lnTo>
                  <a:pt x="271" y="208"/>
                </a:lnTo>
                <a:lnTo>
                  <a:pt x="271" y="209"/>
                </a:lnTo>
                <a:lnTo>
                  <a:pt x="271" y="210"/>
                </a:lnTo>
                <a:lnTo>
                  <a:pt x="271" y="211"/>
                </a:lnTo>
                <a:lnTo>
                  <a:pt x="271" y="212"/>
                </a:lnTo>
                <a:lnTo>
                  <a:pt x="262" y="218"/>
                </a:lnTo>
                <a:lnTo>
                  <a:pt x="261" y="218"/>
                </a:lnTo>
                <a:lnTo>
                  <a:pt x="258" y="218"/>
                </a:lnTo>
                <a:lnTo>
                  <a:pt x="254" y="218"/>
                </a:lnTo>
                <a:lnTo>
                  <a:pt x="253" y="218"/>
                </a:lnTo>
                <a:lnTo>
                  <a:pt x="253" y="221"/>
                </a:lnTo>
                <a:lnTo>
                  <a:pt x="252" y="221"/>
                </a:lnTo>
                <a:lnTo>
                  <a:pt x="250" y="221"/>
                </a:lnTo>
                <a:lnTo>
                  <a:pt x="250" y="223"/>
                </a:lnTo>
                <a:lnTo>
                  <a:pt x="249" y="223"/>
                </a:lnTo>
                <a:lnTo>
                  <a:pt x="248" y="223"/>
                </a:lnTo>
                <a:lnTo>
                  <a:pt x="248" y="226"/>
                </a:lnTo>
                <a:lnTo>
                  <a:pt x="247" y="226"/>
                </a:lnTo>
                <a:lnTo>
                  <a:pt x="246" y="226"/>
                </a:lnTo>
                <a:lnTo>
                  <a:pt x="245" y="226"/>
                </a:lnTo>
                <a:lnTo>
                  <a:pt x="244" y="226"/>
                </a:lnTo>
                <a:lnTo>
                  <a:pt x="242" y="226"/>
                </a:lnTo>
                <a:lnTo>
                  <a:pt x="241" y="226"/>
                </a:lnTo>
                <a:lnTo>
                  <a:pt x="240" y="226"/>
                </a:lnTo>
                <a:lnTo>
                  <a:pt x="237" y="226"/>
                </a:lnTo>
                <a:lnTo>
                  <a:pt x="236" y="226"/>
                </a:lnTo>
                <a:lnTo>
                  <a:pt x="236" y="227"/>
                </a:lnTo>
                <a:lnTo>
                  <a:pt x="236" y="228"/>
                </a:lnTo>
                <a:lnTo>
                  <a:pt x="236" y="229"/>
                </a:lnTo>
                <a:lnTo>
                  <a:pt x="236" y="231"/>
                </a:lnTo>
                <a:lnTo>
                  <a:pt x="236" y="233"/>
                </a:lnTo>
                <a:lnTo>
                  <a:pt x="236" y="234"/>
                </a:lnTo>
                <a:lnTo>
                  <a:pt x="236" y="235"/>
                </a:lnTo>
                <a:lnTo>
                  <a:pt x="236" y="236"/>
                </a:lnTo>
                <a:lnTo>
                  <a:pt x="236" y="237"/>
                </a:lnTo>
                <a:lnTo>
                  <a:pt x="236" y="238"/>
                </a:lnTo>
                <a:lnTo>
                  <a:pt x="236" y="239"/>
                </a:lnTo>
                <a:lnTo>
                  <a:pt x="236" y="240"/>
                </a:lnTo>
                <a:lnTo>
                  <a:pt x="236" y="242"/>
                </a:lnTo>
                <a:lnTo>
                  <a:pt x="236" y="243"/>
                </a:lnTo>
                <a:lnTo>
                  <a:pt x="236" y="244"/>
                </a:lnTo>
                <a:lnTo>
                  <a:pt x="236" y="245"/>
                </a:lnTo>
                <a:lnTo>
                  <a:pt x="236" y="246"/>
                </a:lnTo>
                <a:lnTo>
                  <a:pt x="236" y="247"/>
                </a:lnTo>
                <a:lnTo>
                  <a:pt x="236" y="248"/>
                </a:lnTo>
                <a:lnTo>
                  <a:pt x="236" y="250"/>
                </a:lnTo>
                <a:lnTo>
                  <a:pt x="236" y="251"/>
                </a:lnTo>
                <a:lnTo>
                  <a:pt x="236" y="252"/>
                </a:lnTo>
                <a:lnTo>
                  <a:pt x="230" y="252"/>
                </a:lnTo>
                <a:lnTo>
                  <a:pt x="224" y="252"/>
                </a:lnTo>
                <a:lnTo>
                  <a:pt x="220" y="252"/>
                </a:lnTo>
                <a:lnTo>
                  <a:pt x="220" y="254"/>
                </a:lnTo>
                <a:lnTo>
                  <a:pt x="220" y="256"/>
                </a:lnTo>
                <a:lnTo>
                  <a:pt x="220" y="259"/>
                </a:lnTo>
                <a:lnTo>
                  <a:pt x="220" y="260"/>
                </a:lnTo>
                <a:lnTo>
                  <a:pt x="220" y="261"/>
                </a:lnTo>
                <a:lnTo>
                  <a:pt x="221" y="261"/>
                </a:lnTo>
                <a:lnTo>
                  <a:pt x="222" y="261"/>
                </a:lnTo>
                <a:lnTo>
                  <a:pt x="224" y="267"/>
                </a:lnTo>
                <a:lnTo>
                  <a:pt x="223" y="268"/>
                </a:lnTo>
                <a:lnTo>
                  <a:pt x="223" y="269"/>
                </a:lnTo>
                <a:lnTo>
                  <a:pt x="224" y="269"/>
                </a:lnTo>
                <a:lnTo>
                  <a:pt x="219" y="269"/>
                </a:lnTo>
                <a:lnTo>
                  <a:pt x="219" y="270"/>
                </a:lnTo>
                <a:lnTo>
                  <a:pt x="219" y="271"/>
                </a:lnTo>
                <a:lnTo>
                  <a:pt x="219" y="273"/>
                </a:lnTo>
                <a:lnTo>
                  <a:pt x="219" y="275"/>
                </a:lnTo>
                <a:lnTo>
                  <a:pt x="219" y="276"/>
                </a:lnTo>
                <a:lnTo>
                  <a:pt x="219" y="277"/>
                </a:lnTo>
                <a:lnTo>
                  <a:pt x="220" y="277"/>
                </a:lnTo>
                <a:lnTo>
                  <a:pt x="222" y="277"/>
                </a:lnTo>
                <a:lnTo>
                  <a:pt x="224" y="276"/>
                </a:lnTo>
                <a:lnTo>
                  <a:pt x="227" y="276"/>
                </a:lnTo>
                <a:lnTo>
                  <a:pt x="228" y="276"/>
                </a:lnTo>
                <a:lnTo>
                  <a:pt x="228" y="277"/>
                </a:lnTo>
                <a:lnTo>
                  <a:pt x="228" y="278"/>
                </a:lnTo>
                <a:lnTo>
                  <a:pt x="228" y="279"/>
                </a:lnTo>
                <a:lnTo>
                  <a:pt x="228" y="280"/>
                </a:lnTo>
                <a:lnTo>
                  <a:pt x="228" y="281"/>
                </a:lnTo>
                <a:lnTo>
                  <a:pt x="230" y="281"/>
                </a:lnTo>
                <a:lnTo>
                  <a:pt x="231" y="281"/>
                </a:lnTo>
                <a:lnTo>
                  <a:pt x="233" y="282"/>
                </a:lnTo>
                <a:lnTo>
                  <a:pt x="235" y="282"/>
                </a:lnTo>
                <a:lnTo>
                  <a:pt x="235" y="281"/>
                </a:lnTo>
                <a:lnTo>
                  <a:pt x="235" y="280"/>
                </a:lnTo>
                <a:lnTo>
                  <a:pt x="236" y="279"/>
                </a:lnTo>
                <a:lnTo>
                  <a:pt x="237" y="278"/>
                </a:lnTo>
                <a:lnTo>
                  <a:pt x="238" y="277"/>
                </a:lnTo>
                <a:lnTo>
                  <a:pt x="238" y="276"/>
                </a:lnTo>
                <a:lnTo>
                  <a:pt x="239" y="276"/>
                </a:lnTo>
                <a:lnTo>
                  <a:pt x="239" y="277"/>
                </a:lnTo>
                <a:lnTo>
                  <a:pt x="240" y="277"/>
                </a:lnTo>
                <a:lnTo>
                  <a:pt x="240" y="276"/>
                </a:lnTo>
                <a:lnTo>
                  <a:pt x="240" y="277"/>
                </a:lnTo>
                <a:lnTo>
                  <a:pt x="240" y="279"/>
                </a:lnTo>
                <a:lnTo>
                  <a:pt x="240" y="280"/>
                </a:lnTo>
                <a:lnTo>
                  <a:pt x="239" y="280"/>
                </a:lnTo>
                <a:lnTo>
                  <a:pt x="238" y="280"/>
                </a:lnTo>
                <a:lnTo>
                  <a:pt x="237" y="280"/>
                </a:lnTo>
                <a:lnTo>
                  <a:pt x="237" y="281"/>
                </a:lnTo>
                <a:lnTo>
                  <a:pt x="238" y="281"/>
                </a:lnTo>
                <a:lnTo>
                  <a:pt x="238" y="282"/>
                </a:lnTo>
                <a:lnTo>
                  <a:pt x="239" y="282"/>
                </a:lnTo>
                <a:lnTo>
                  <a:pt x="240" y="281"/>
                </a:lnTo>
                <a:lnTo>
                  <a:pt x="241" y="281"/>
                </a:lnTo>
                <a:lnTo>
                  <a:pt x="241" y="280"/>
                </a:lnTo>
                <a:lnTo>
                  <a:pt x="242" y="280"/>
                </a:lnTo>
                <a:lnTo>
                  <a:pt x="242" y="281"/>
                </a:lnTo>
                <a:lnTo>
                  <a:pt x="244" y="281"/>
                </a:lnTo>
                <a:lnTo>
                  <a:pt x="245" y="281"/>
                </a:lnTo>
                <a:lnTo>
                  <a:pt x="246" y="280"/>
                </a:lnTo>
                <a:lnTo>
                  <a:pt x="246" y="279"/>
                </a:lnTo>
                <a:lnTo>
                  <a:pt x="247" y="278"/>
                </a:lnTo>
                <a:lnTo>
                  <a:pt x="247" y="277"/>
                </a:lnTo>
                <a:lnTo>
                  <a:pt x="248" y="278"/>
                </a:lnTo>
                <a:lnTo>
                  <a:pt x="249" y="278"/>
                </a:lnTo>
                <a:lnTo>
                  <a:pt x="250" y="279"/>
                </a:lnTo>
                <a:lnTo>
                  <a:pt x="252" y="279"/>
                </a:lnTo>
                <a:lnTo>
                  <a:pt x="252" y="280"/>
                </a:lnTo>
                <a:lnTo>
                  <a:pt x="253" y="280"/>
                </a:lnTo>
                <a:lnTo>
                  <a:pt x="254" y="280"/>
                </a:lnTo>
                <a:lnTo>
                  <a:pt x="254" y="281"/>
                </a:lnTo>
                <a:lnTo>
                  <a:pt x="255" y="281"/>
                </a:lnTo>
                <a:lnTo>
                  <a:pt x="256" y="282"/>
                </a:lnTo>
                <a:lnTo>
                  <a:pt x="257" y="282"/>
                </a:lnTo>
                <a:lnTo>
                  <a:pt x="258" y="284"/>
                </a:lnTo>
                <a:lnTo>
                  <a:pt x="259" y="284"/>
                </a:lnTo>
                <a:lnTo>
                  <a:pt x="261" y="285"/>
                </a:lnTo>
                <a:lnTo>
                  <a:pt x="262" y="285"/>
                </a:lnTo>
                <a:lnTo>
                  <a:pt x="263" y="286"/>
                </a:lnTo>
                <a:lnTo>
                  <a:pt x="264" y="286"/>
                </a:lnTo>
                <a:lnTo>
                  <a:pt x="265" y="287"/>
                </a:lnTo>
                <a:lnTo>
                  <a:pt x="266" y="287"/>
                </a:lnTo>
                <a:lnTo>
                  <a:pt x="266" y="288"/>
                </a:lnTo>
                <a:lnTo>
                  <a:pt x="267" y="288"/>
                </a:lnTo>
                <a:lnTo>
                  <a:pt x="268" y="289"/>
                </a:lnTo>
                <a:lnTo>
                  <a:pt x="270" y="289"/>
                </a:lnTo>
                <a:lnTo>
                  <a:pt x="271" y="289"/>
                </a:lnTo>
                <a:lnTo>
                  <a:pt x="271" y="290"/>
                </a:lnTo>
                <a:lnTo>
                  <a:pt x="287" y="300"/>
                </a:lnTo>
                <a:lnTo>
                  <a:pt x="288" y="300"/>
                </a:lnTo>
                <a:lnTo>
                  <a:pt x="289" y="301"/>
                </a:lnTo>
                <a:lnTo>
                  <a:pt x="291" y="302"/>
                </a:lnTo>
                <a:lnTo>
                  <a:pt x="292" y="302"/>
                </a:lnTo>
                <a:lnTo>
                  <a:pt x="294" y="303"/>
                </a:lnTo>
                <a:lnTo>
                  <a:pt x="297" y="304"/>
                </a:lnTo>
                <a:lnTo>
                  <a:pt x="296" y="305"/>
                </a:lnTo>
                <a:lnTo>
                  <a:pt x="293" y="310"/>
                </a:lnTo>
                <a:lnTo>
                  <a:pt x="292" y="312"/>
                </a:lnTo>
                <a:lnTo>
                  <a:pt x="290" y="314"/>
                </a:lnTo>
                <a:lnTo>
                  <a:pt x="289" y="317"/>
                </a:lnTo>
                <a:lnTo>
                  <a:pt x="288" y="318"/>
                </a:lnTo>
                <a:lnTo>
                  <a:pt x="284" y="325"/>
                </a:lnTo>
                <a:lnTo>
                  <a:pt x="282" y="328"/>
                </a:lnTo>
                <a:lnTo>
                  <a:pt x="279" y="332"/>
                </a:lnTo>
                <a:lnTo>
                  <a:pt x="276" y="336"/>
                </a:lnTo>
                <a:lnTo>
                  <a:pt x="271" y="345"/>
                </a:lnTo>
                <a:lnTo>
                  <a:pt x="271" y="348"/>
                </a:lnTo>
                <a:lnTo>
                  <a:pt x="270" y="348"/>
                </a:lnTo>
                <a:lnTo>
                  <a:pt x="254" y="349"/>
                </a:lnTo>
                <a:lnTo>
                  <a:pt x="254" y="339"/>
                </a:lnTo>
                <a:lnTo>
                  <a:pt x="254" y="330"/>
                </a:lnTo>
                <a:lnTo>
                  <a:pt x="254" y="329"/>
                </a:lnTo>
                <a:lnTo>
                  <a:pt x="253" y="304"/>
                </a:lnTo>
                <a:lnTo>
                  <a:pt x="253" y="294"/>
                </a:lnTo>
                <a:lnTo>
                  <a:pt x="253" y="293"/>
                </a:lnTo>
                <a:lnTo>
                  <a:pt x="253" y="292"/>
                </a:lnTo>
                <a:lnTo>
                  <a:pt x="249" y="292"/>
                </a:lnTo>
                <a:lnTo>
                  <a:pt x="247" y="292"/>
                </a:lnTo>
                <a:lnTo>
                  <a:pt x="246" y="292"/>
                </a:lnTo>
                <a:lnTo>
                  <a:pt x="245" y="292"/>
                </a:lnTo>
                <a:lnTo>
                  <a:pt x="245" y="294"/>
                </a:lnTo>
                <a:lnTo>
                  <a:pt x="245" y="295"/>
                </a:lnTo>
                <a:lnTo>
                  <a:pt x="244" y="295"/>
                </a:lnTo>
                <a:lnTo>
                  <a:pt x="237" y="295"/>
                </a:lnTo>
                <a:lnTo>
                  <a:pt x="236" y="295"/>
                </a:lnTo>
                <a:lnTo>
                  <a:pt x="236" y="296"/>
                </a:lnTo>
                <a:lnTo>
                  <a:pt x="236" y="300"/>
                </a:lnTo>
                <a:lnTo>
                  <a:pt x="235" y="298"/>
                </a:lnTo>
                <a:lnTo>
                  <a:pt x="233" y="298"/>
                </a:lnTo>
                <a:lnTo>
                  <a:pt x="233" y="300"/>
                </a:lnTo>
                <a:lnTo>
                  <a:pt x="232" y="300"/>
                </a:lnTo>
                <a:lnTo>
                  <a:pt x="232" y="301"/>
                </a:lnTo>
                <a:lnTo>
                  <a:pt x="231" y="301"/>
                </a:lnTo>
                <a:lnTo>
                  <a:pt x="230" y="301"/>
                </a:lnTo>
                <a:lnTo>
                  <a:pt x="229" y="302"/>
                </a:lnTo>
                <a:lnTo>
                  <a:pt x="228" y="302"/>
                </a:lnTo>
                <a:lnTo>
                  <a:pt x="228" y="301"/>
                </a:lnTo>
                <a:lnTo>
                  <a:pt x="228" y="300"/>
                </a:lnTo>
                <a:lnTo>
                  <a:pt x="228" y="298"/>
                </a:lnTo>
                <a:lnTo>
                  <a:pt x="228" y="297"/>
                </a:lnTo>
                <a:lnTo>
                  <a:pt x="228" y="296"/>
                </a:lnTo>
                <a:lnTo>
                  <a:pt x="228" y="295"/>
                </a:lnTo>
                <a:lnTo>
                  <a:pt x="227" y="295"/>
                </a:lnTo>
                <a:lnTo>
                  <a:pt x="225" y="295"/>
                </a:lnTo>
                <a:lnTo>
                  <a:pt x="223" y="295"/>
                </a:lnTo>
                <a:lnTo>
                  <a:pt x="215" y="295"/>
                </a:lnTo>
                <a:lnTo>
                  <a:pt x="210" y="295"/>
                </a:lnTo>
                <a:lnTo>
                  <a:pt x="209" y="295"/>
                </a:lnTo>
                <a:lnTo>
                  <a:pt x="206" y="295"/>
                </a:lnTo>
                <a:lnTo>
                  <a:pt x="202" y="295"/>
                </a:lnTo>
                <a:lnTo>
                  <a:pt x="197" y="295"/>
                </a:lnTo>
                <a:lnTo>
                  <a:pt x="197" y="293"/>
                </a:lnTo>
                <a:lnTo>
                  <a:pt x="197" y="292"/>
                </a:lnTo>
                <a:lnTo>
                  <a:pt x="197" y="290"/>
                </a:lnTo>
                <a:lnTo>
                  <a:pt x="197" y="289"/>
                </a:lnTo>
                <a:lnTo>
                  <a:pt x="197" y="287"/>
                </a:lnTo>
                <a:lnTo>
                  <a:pt x="197" y="286"/>
                </a:lnTo>
                <a:lnTo>
                  <a:pt x="197" y="285"/>
                </a:lnTo>
                <a:lnTo>
                  <a:pt x="197" y="281"/>
                </a:lnTo>
                <a:lnTo>
                  <a:pt x="197" y="280"/>
                </a:lnTo>
                <a:lnTo>
                  <a:pt x="197" y="279"/>
                </a:lnTo>
                <a:lnTo>
                  <a:pt x="196" y="279"/>
                </a:lnTo>
                <a:lnTo>
                  <a:pt x="194" y="280"/>
                </a:lnTo>
                <a:lnTo>
                  <a:pt x="193" y="280"/>
                </a:lnTo>
                <a:lnTo>
                  <a:pt x="192" y="280"/>
                </a:lnTo>
                <a:lnTo>
                  <a:pt x="192" y="281"/>
                </a:lnTo>
                <a:lnTo>
                  <a:pt x="190" y="281"/>
                </a:lnTo>
                <a:lnTo>
                  <a:pt x="189" y="281"/>
                </a:lnTo>
                <a:lnTo>
                  <a:pt x="188" y="282"/>
                </a:lnTo>
                <a:lnTo>
                  <a:pt x="186" y="282"/>
                </a:lnTo>
                <a:lnTo>
                  <a:pt x="184" y="284"/>
                </a:lnTo>
                <a:lnTo>
                  <a:pt x="183" y="285"/>
                </a:lnTo>
                <a:lnTo>
                  <a:pt x="181" y="285"/>
                </a:lnTo>
                <a:lnTo>
                  <a:pt x="180" y="285"/>
                </a:lnTo>
                <a:lnTo>
                  <a:pt x="180" y="286"/>
                </a:lnTo>
                <a:lnTo>
                  <a:pt x="179" y="286"/>
                </a:lnTo>
                <a:lnTo>
                  <a:pt x="178" y="286"/>
                </a:lnTo>
                <a:lnTo>
                  <a:pt x="177" y="286"/>
                </a:lnTo>
                <a:lnTo>
                  <a:pt x="176" y="286"/>
                </a:lnTo>
                <a:lnTo>
                  <a:pt x="173" y="286"/>
                </a:lnTo>
                <a:lnTo>
                  <a:pt x="172" y="286"/>
                </a:lnTo>
                <a:lnTo>
                  <a:pt x="170" y="285"/>
                </a:lnTo>
                <a:lnTo>
                  <a:pt x="168" y="285"/>
                </a:lnTo>
                <a:lnTo>
                  <a:pt x="167" y="285"/>
                </a:lnTo>
                <a:lnTo>
                  <a:pt x="166" y="285"/>
                </a:lnTo>
                <a:lnTo>
                  <a:pt x="164" y="285"/>
                </a:lnTo>
                <a:lnTo>
                  <a:pt x="164" y="284"/>
                </a:lnTo>
                <a:lnTo>
                  <a:pt x="162" y="284"/>
                </a:lnTo>
                <a:lnTo>
                  <a:pt x="161" y="284"/>
                </a:lnTo>
                <a:lnTo>
                  <a:pt x="159" y="282"/>
                </a:lnTo>
                <a:lnTo>
                  <a:pt x="158" y="282"/>
                </a:lnTo>
                <a:lnTo>
                  <a:pt x="155" y="282"/>
                </a:lnTo>
                <a:lnTo>
                  <a:pt x="154" y="281"/>
                </a:lnTo>
                <a:lnTo>
                  <a:pt x="153" y="281"/>
                </a:lnTo>
                <a:lnTo>
                  <a:pt x="152" y="280"/>
                </a:lnTo>
                <a:lnTo>
                  <a:pt x="151" y="280"/>
                </a:lnTo>
                <a:lnTo>
                  <a:pt x="150" y="280"/>
                </a:lnTo>
                <a:lnTo>
                  <a:pt x="149" y="280"/>
                </a:lnTo>
                <a:lnTo>
                  <a:pt x="147" y="280"/>
                </a:lnTo>
                <a:lnTo>
                  <a:pt x="146" y="280"/>
                </a:lnTo>
                <a:lnTo>
                  <a:pt x="146" y="281"/>
                </a:lnTo>
                <a:lnTo>
                  <a:pt x="145" y="281"/>
                </a:lnTo>
                <a:lnTo>
                  <a:pt x="144" y="281"/>
                </a:lnTo>
                <a:lnTo>
                  <a:pt x="143" y="281"/>
                </a:lnTo>
                <a:lnTo>
                  <a:pt x="142" y="281"/>
                </a:lnTo>
                <a:lnTo>
                  <a:pt x="142" y="282"/>
                </a:lnTo>
                <a:lnTo>
                  <a:pt x="141" y="282"/>
                </a:lnTo>
                <a:lnTo>
                  <a:pt x="138" y="284"/>
                </a:lnTo>
                <a:lnTo>
                  <a:pt x="137" y="284"/>
                </a:lnTo>
                <a:lnTo>
                  <a:pt x="136" y="285"/>
                </a:lnTo>
                <a:lnTo>
                  <a:pt x="135" y="285"/>
                </a:lnTo>
                <a:lnTo>
                  <a:pt x="134" y="285"/>
                </a:lnTo>
                <a:lnTo>
                  <a:pt x="133" y="286"/>
                </a:lnTo>
                <a:lnTo>
                  <a:pt x="130" y="286"/>
                </a:lnTo>
                <a:lnTo>
                  <a:pt x="126" y="286"/>
                </a:lnTo>
                <a:lnTo>
                  <a:pt x="125" y="286"/>
                </a:lnTo>
                <a:lnTo>
                  <a:pt x="124" y="286"/>
                </a:lnTo>
                <a:lnTo>
                  <a:pt x="123" y="286"/>
                </a:lnTo>
                <a:lnTo>
                  <a:pt x="116" y="286"/>
                </a:lnTo>
                <a:lnTo>
                  <a:pt x="108" y="286"/>
                </a:lnTo>
                <a:lnTo>
                  <a:pt x="108" y="288"/>
                </a:lnTo>
                <a:lnTo>
                  <a:pt x="108" y="290"/>
                </a:lnTo>
                <a:lnTo>
                  <a:pt x="108" y="293"/>
                </a:lnTo>
                <a:lnTo>
                  <a:pt x="108" y="294"/>
                </a:lnTo>
                <a:lnTo>
                  <a:pt x="107" y="294"/>
                </a:lnTo>
                <a:lnTo>
                  <a:pt x="98" y="294"/>
                </a:lnTo>
                <a:lnTo>
                  <a:pt x="97" y="294"/>
                </a:lnTo>
                <a:lnTo>
                  <a:pt x="97" y="295"/>
                </a:lnTo>
                <a:lnTo>
                  <a:pt x="98" y="296"/>
                </a:lnTo>
                <a:lnTo>
                  <a:pt x="99" y="297"/>
                </a:lnTo>
                <a:lnTo>
                  <a:pt x="98" y="297"/>
                </a:lnTo>
                <a:lnTo>
                  <a:pt x="98" y="298"/>
                </a:lnTo>
                <a:lnTo>
                  <a:pt x="97" y="298"/>
                </a:lnTo>
                <a:lnTo>
                  <a:pt x="95" y="297"/>
                </a:lnTo>
                <a:lnTo>
                  <a:pt x="94" y="297"/>
                </a:lnTo>
                <a:lnTo>
                  <a:pt x="93" y="297"/>
                </a:lnTo>
                <a:lnTo>
                  <a:pt x="92" y="297"/>
                </a:lnTo>
                <a:lnTo>
                  <a:pt x="91" y="297"/>
                </a:lnTo>
                <a:lnTo>
                  <a:pt x="91" y="298"/>
                </a:lnTo>
                <a:lnTo>
                  <a:pt x="91" y="300"/>
                </a:lnTo>
                <a:lnTo>
                  <a:pt x="91" y="301"/>
                </a:lnTo>
                <a:lnTo>
                  <a:pt x="91" y="302"/>
                </a:lnTo>
                <a:lnTo>
                  <a:pt x="91" y="303"/>
                </a:lnTo>
                <a:lnTo>
                  <a:pt x="91" y="304"/>
                </a:lnTo>
                <a:lnTo>
                  <a:pt x="91" y="306"/>
                </a:lnTo>
                <a:lnTo>
                  <a:pt x="91" y="307"/>
                </a:lnTo>
                <a:lnTo>
                  <a:pt x="91" y="311"/>
                </a:lnTo>
                <a:lnTo>
                  <a:pt x="89" y="311"/>
                </a:lnTo>
                <a:lnTo>
                  <a:pt x="85" y="312"/>
                </a:lnTo>
                <a:lnTo>
                  <a:pt x="83" y="312"/>
                </a:lnTo>
                <a:lnTo>
                  <a:pt x="81" y="312"/>
                </a:lnTo>
                <a:lnTo>
                  <a:pt x="77" y="312"/>
                </a:lnTo>
                <a:lnTo>
                  <a:pt x="78" y="313"/>
                </a:lnTo>
                <a:lnTo>
                  <a:pt x="78" y="314"/>
                </a:lnTo>
                <a:lnTo>
                  <a:pt x="80" y="314"/>
                </a:lnTo>
                <a:lnTo>
                  <a:pt x="82" y="317"/>
                </a:lnTo>
                <a:lnTo>
                  <a:pt x="81" y="318"/>
                </a:lnTo>
                <a:lnTo>
                  <a:pt x="81" y="319"/>
                </a:lnTo>
                <a:lnTo>
                  <a:pt x="81" y="320"/>
                </a:lnTo>
                <a:lnTo>
                  <a:pt x="80" y="321"/>
                </a:lnTo>
                <a:lnTo>
                  <a:pt x="78" y="321"/>
                </a:lnTo>
                <a:lnTo>
                  <a:pt x="78" y="322"/>
                </a:lnTo>
                <a:lnTo>
                  <a:pt x="78" y="321"/>
                </a:lnTo>
                <a:lnTo>
                  <a:pt x="77" y="321"/>
                </a:lnTo>
                <a:lnTo>
                  <a:pt x="77" y="320"/>
                </a:lnTo>
                <a:lnTo>
                  <a:pt x="77" y="319"/>
                </a:lnTo>
                <a:lnTo>
                  <a:pt x="76" y="319"/>
                </a:lnTo>
                <a:lnTo>
                  <a:pt x="76" y="318"/>
                </a:lnTo>
                <a:lnTo>
                  <a:pt x="75" y="318"/>
                </a:lnTo>
                <a:lnTo>
                  <a:pt x="75" y="317"/>
                </a:lnTo>
                <a:lnTo>
                  <a:pt x="75" y="315"/>
                </a:lnTo>
                <a:lnTo>
                  <a:pt x="74" y="315"/>
                </a:lnTo>
                <a:lnTo>
                  <a:pt x="74" y="314"/>
                </a:lnTo>
                <a:lnTo>
                  <a:pt x="73" y="313"/>
                </a:lnTo>
                <a:lnTo>
                  <a:pt x="73" y="312"/>
                </a:lnTo>
                <a:lnTo>
                  <a:pt x="72" y="312"/>
                </a:lnTo>
                <a:lnTo>
                  <a:pt x="72" y="311"/>
                </a:lnTo>
                <a:lnTo>
                  <a:pt x="71" y="311"/>
                </a:lnTo>
                <a:lnTo>
                  <a:pt x="71" y="310"/>
                </a:lnTo>
                <a:lnTo>
                  <a:pt x="71" y="309"/>
                </a:lnTo>
                <a:lnTo>
                  <a:pt x="69" y="309"/>
                </a:lnTo>
                <a:lnTo>
                  <a:pt x="69" y="307"/>
                </a:lnTo>
                <a:lnTo>
                  <a:pt x="68" y="307"/>
                </a:lnTo>
                <a:lnTo>
                  <a:pt x="68" y="306"/>
                </a:lnTo>
                <a:lnTo>
                  <a:pt x="68" y="305"/>
                </a:lnTo>
                <a:lnTo>
                  <a:pt x="67" y="305"/>
                </a:lnTo>
                <a:lnTo>
                  <a:pt x="67" y="304"/>
                </a:lnTo>
                <a:lnTo>
                  <a:pt x="66" y="304"/>
                </a:lnTo>
                <a:lnTo>
                  <a:pt x="66" y="303"/>
                </a:lnTo>
                <a:lnTo>
                  <a:pt x="65" y="302"/>
                </a:lnTo>
                <a:lnTo>
                  <a:pt x="64" y="302"/>
                </a:lnTo>
                <a:lnTo>
                  <a:pt x="64" y="301"/>
                </a:lnTo>
                <a:lnTo>
                  <a:pt x="64" y="300"/>
                </a:lnTo>
                <a:lnTo>
                  <a:pt x="63" y="300"/>
                </a:lnTo>
                <a:lnTo>
                  <a:pt x="63" y="298"/>
                </a:lnTo>
                <a:lnTo>
                  <a:pt x="61" y="298"/>
                </a:lnTo>
                <a:lnTo>
                  <a:pt x="61" y="297"/>
                </a:lnTo>
                <a:lnTo>
                  <a:pt x="60" y="296"/>
                </a:lnTo>
                <a:lnTo>
                  <a:pt x="60" y="295"/>
                </a:lnTo>
                <a:lnTo>
                  <a:pt x="59" y="295"/>
                </a:lnTo>
                <a:lnTo>
                  <a:pt x="59" y="294"/>
                </a:lnTo>
                <a:lnTo>
                  <a:pt x="58" y="294"/>
                </a:lnTo>
                <a:lnTo>
                  <a:pt x="58" y="293"/>
                </a:lnTo>
                <a:lnTo>
                  <a:pt x="57" y="293"/>
                </a:lnTo>
                <a:lnTo>
                  <a:pt x="57" y="292"/>
                </a:lnTo>
                <a:lnTo>
                  <a:pt x="56" y="290"/>
                </a:lnTo>
                <a:lnTo>
                  <a:pt x="55" y="289"/>
                </a:lnTo>
                <a:lnTo>
                  <a:pt x="55" y="288"/>
                </a:lnTo>
                <a:lnTo>
                  <a:pt x="54" y="288"/>
                </a:lnTo>
                <a:lnTo>
                  <a:pt x="54" y="287"/>
                </a:lnTo>
                <a:lnTo>
                  <a:pt x="52" y="286"/>
                </a:lnTo>
                <a:lnTo>
                  <a:pt x="52" y="285"/>
                </a:lnTo>
                <a:lnTo>
                  <a:pt x="51" y="284"/>
                </a:lnTo>
                <a:lnTo>
                  <a:pt x="50" y="282"/>
                </a:lnTo>
                <a:lnTo>
                  <a:pt x="49" y="281"/>
                </a:lnTo>
                <a:lnTo>
                  <a:pt x="49" y="280"/>
                </a:lnTo>
                <a:lnTo>
                  <a:pt x="48" y="279"/>
                </a:lnTo>
                <a:lnTo>
                  <a:pt x="48" y="278"/>
                </a:lnTo>
                <a:lnTo>
                  <a:pt x="47" y="278"/>
                </a:lnTo>
                <a:lnTo>
                  <a:pt x="47" y="277"/>
                </a:lnTo>
                <a:lnTo>
                  <a:pt x="46" y="277"/>
                </a:lnTo>
                <a:lnTo>
                  <a:pt x="46" y="276"/>
                </a:lnTo>
                <a:lnTo>
                  <a:pt x="43" y="273"/>
                </a:lnTo>
                <a:lnTo>
                  <a:pt x="42" y="271"/>
                </a:lnTo>
                <a:lnTo>
                  <a:pt x="41" y="271"/>
                </a:lnTo>
                <a:lnTo>
                  <a:pt x="35" y="263"/>
                </a:lnTo>
                <a:lnTo>
                  <a:pt x="32" y="257"/>
                </a:lnTo>
                <a:lnTo>
                  <a:pt x="31" y="257"/>
                </a:lnTo>
                <a:lnTo>
                  <a:pt x="30" y="255"/>
                </a:lnTo>
                <a:lnTo>
                  <a:pt x="28" y="252"/>
                </a:lnTo>
                <a:lnTo>
                  <a:pt x="26" y="252"/>
                </a:lnTo>
                <a:lnTo>
                  <a:pt x="26" y="251"/>
                </a:lnTo>
                <a:lnTo>
                  <a:pt x="25" y="250"/>
                </a:lnTo>
                <a:lnTo>
                  <a:pt x="22" y="246"/>
                </a:lnTo>
                <a:lnTo>
                  <a:pt x="21" y="244"/>
                </a:lnTo>
                <a:lnTo>
                  <a:pt x="16" y="237"/>
                </a:lnTo>
                <a:lnTo>
                  <a:pt x="13" y="231"/>
                </a:lnTo>
                <a:lnTo>
                  <a:pt x="12" y="231"/>
                </a:lnTo>
                <a:lnTo>
                  <a:pt x="11" y="230"/>
                </a:lnTo>
                <a:lnTo>
                  <a:pt x="11" y="229"/>
                </a:lnTo>
                <a:lnTo>
                  <a:pt x="9" y="229"/>
                </a:lnTo>
                <a:lnTo>
                  <a:pt x="9" y="228"/>
                </a:lnTo>
                <a:lnTo>
                  <a:pt x="9" y="227"/>
                </a:lnTo>
                <a:lnTo>
                  <a:pt x="8" y="227"/>
                </a:lnTo>
                <a:lnTo>
                  <a:pt x="8" y="226"/>
                </a:lnTo>
                <a:lnTo>
                  <a:pt x="7" y="226"/>
                </a:lnTo>
                <a:lnTo>
                  <a:pt x="7" y="225"/>
                </a:lnTo>
                <a:lnTo>
                  <a:pt x="6" y="223"/>
                </a:lnTo>
                <a:lnTo>
                  <a:pt x="5" y="223"/>
                </a:lnTo>
                <a:lnTo>
                  <a:pt x="4" y="222"/>
                </a:lnTo>
                <a:lnTo>
                  <a:pt x="4" y="221"/>
                </a:lnTo>
                <a:lnTo>
                  <a:pt x="3" y="221"/>
                </a:lnTo>
                <a:lnTo>
                  <a:pt x="3" y="220"/>
                </a:lnTo>
                <a:lnTo>
                  <a:pt x="2" y="220"/>
                </a:lnTo>
                <a:lnTo>
                  <a:pt x="3" y="220"/>
                </a:lnTo>
                <a:lnTo>
                  <a:pt x="3" y="219"/>
                </a:lnTo>
                <a:lnTo>
                  <a:pt x="4" y="219"/>
                </a:lnTo>
                <a:lnTo>
                  <a:pt x="5" y="219"/>
                </a:lnTo>
                <a:lnTo>
                  <a:pt x="6" y="220"/>
                </a:lnTo>
                <a:lnTo>
                  <a:pt x="7" y="220"/>
                </a:lnTo>
                <a:lnTo>
                  <a:pt x="9" y="222"/>
                </a:lnTo>
                <a:lnTo>
                  <a:pt x="11" y="223"/>
                </a:lnTo>
                <a:lnTo>
                  <a:pt x="11" y="225"/>
                </a:lnTo>
                <a:lnTo>
                  <a:pt x="12" y="225"/>
                </a:lnTo>
                <a:lnTo>
                  <a:pt x="14" y="228"/>
                </a:lnTo>
                <a:lnTo>
                  <a:pt x="15" y="228"/>
                </a:lnTo>
                <a:lnTo>
                  <a:pt x="17" y="226"/>
                </a:lnTo>
                <a:lnTo>
                  <a:pt x="19" y="225"/>
                </a:lnTo>
                <a:lnTo>
                  <a:pt x="17" y="222"/>
                </a:lnTo>
                <a:lnTo>
                  <a:pt x="16" y="222"/>
                </a:lnTo>
                <a:lnTo>
                  <a:pt x="15" y="222"/>
                </a:lnTo>
                <a:lnTo>
                  <a:pt x="14" y="222"/>
                </a:lnTo>
                <a:lnTo>
                  <a:pt x="13" y="222"/>
                </a:lnTo>
                <a:lnTo>
                  <a:pt x="9" y="219"/>
                </a:lnTo>
                <a:lnTo>
                  <a:pt x="8" y="219"/>
                </a:lnTo>
                <a:lnTo>
                  <a:pt x="8" y="218"/>
                </a:lnTo>
                <a:lnTo>
                  <a:pt x="8" y="214"/>
                </a:lnTo>
                <a:lnTo>
                  <a:pt x="7" y="213"/>
                </a:lnTo>
                <a:lnTo>
                  <a:pt x="7" y="212"/>
                </a:lnTo>
                <a:lnTo>
                  <a:pt x="7" y="211"/>
                </a:lnTo>
                <a:lnTo>
                  <a:pt x="8" y="208"/>
                </a:lnTo>
                <a:lnTo>
                  <a:pt x="7" y="206"/>
                </a:lnTo>
                <a:lnTo>
                  <a:pt x="7" y="205"/>
                </a:lnTo>
                <a:lnTo>
                  <a:pt x="4" y="209"/>
                </a:lnTo>
                <a:lnTo>
                  <a:pt x="5" y="210"/>
                </a:lnTo>
                <a:lnTo>
                  <a:pt x="5" y="211"/>
                </a:lnTo>
                <a:lnTo>
                  <a:pt x="4" y="210"/>
                </a:lnTo>
                <a:lnTo>
                  <a:pt x="2" y="212"/>
                </a:lnTo>
                <a:lnTo>
                  <a:pt x="2" y="213"/>
                </a:lnTo>
                <a:lnTo>
                  <a:pt x="3" y="213"/>
                </a:lnTo>
                <a:lnTo>
                  <a:pt x="4" y="215"/>
                </a:lnTo>
                <a:lnTo>
                  <a:pt x="5" y="217"/>
                </a:lnTo>
                <a:lnTo>
                  <a:pt x="6" y="217"/>
                </a:lnTo>
                <a:lnTo>
                  <a:pt x="5" y="217"/>
                </a:lnTo>
                <a:lnTo>
                  <a:pt x="5" y="215"/>
                </a:lnTo>
                <a:lnTo>
                  <a:pt x="4" y="215"/>
                </a:lnTo>
                <a:lnTo>
                  <a:pt x="3" y="215"/>
                </a:lnTo>
                <a:lnTo>
                  <a:pt x="3" y="217"/>
                </a:lnTo>
                <a:lnTo>
                  <a:pt x="2" y="217"/>
                </a:lnTo>
                <a:lnTo>
                  <a:pt x="3" y="217"/>
                </a:lnTo>
                <a:lnTo>
                  <a:pt x="2" y="215"/>
                </a:lnTo>
                <a:lnTo>
                  <a:pt x="2" y="214"/>
                </a:lnTo>
                <a:lnTo>
                  <a:pt x="0" y="212"/>
                </a:lnTo>
                <a:lnTo>
                  <a:pt x="2" y="210"/>
                </a:lnTo>
                <a:lnTo>
                  <a:pt x="5" y="205"/>
                </a:lnTo>
                <a:lnTo>
                  <a:pt x="6" y="204"/>
                </a:lnTo>
                <a:lnTo>
                  <a:pt x="7" y="205"/>
                </a:lnTo>
                <a:lnTo>
                  <a:pt x="9" y="208"/>
                </a:lnTo>
                <a:lnTo>
                  <a:pt x="8" y="210"/>
                </a:lnTo>
                <a:lnTo>
                  <a:pt x="8" y="212"/>
                </a:lnTo>
                <a:lnTo>
                  <a:pt x="9" y="212"/>
                </a:lnTo>
                <a:lnTo>
                  <a:pt x="9" y="213"/>
                </a:lnTo>
                <a:lnTo>
                  <a:pt x="9" y="214"/>
                </a:lnTo>
                <a:lnTo>
                  <a:pt x="8" y="214"/>
                </a:lnTo>
                <a:lnTo>
                  <a:pt x="8" y="218"/>
                </a:lnTo>
                <a:lnTo>
                  <a:pt x="12" y="221"/>
                </a:lnTo>
                <a:lnTo>
                  <a:pt x="13" y="220"/>
                </a:lnTo>
                <a:lnTo>
                  <a:pt x="16" y="220"/>
                </a:lnTo>
                <a:lnTo>
                  <a:pt x="16" y="219"/>
                </a:lnTo>
                <a:lnTo>
                  <a:pt x="17" y="219"/>
                </a:lnTo>
                <a:lnTo>
                  <a:pt x="19" y="219"/>
                </a:lnTo>
                <a:lnTo>
                  <a:pt x="20" y="217"/>
                </a:lnTo>
                <a:lnTo>
                  <a:pt x="22" y="214"/>
                </a:lnTo>
                <a:lnTo>
                  <a:pt x="23" y="214"/>
                </a:lnTo>
                <a:lnTo>
                  <a:pt x="23" y="213"/>
                </a:lnTo>
                <a:lnTo>
                  <a:pt x="24" y="213"/>
                </a:lnTo>
                <a:lnTo>
                  <a:pt x="25" y="212"/>
                </a:lnTo>
                <a:lnTo>
                  <a:pt x="34" y="203"/>
                </a:lnTo>
                <a:lnTo>
                  <a:pt x="41" y="197"/>
                </a:lnTo>
                <a:lnTo>
                  <a:pt x="42" y="196"/>
                </a:lnTo>
                <a:lnTo>
                  <a:pt x="50" y="189"/>
                </a:lnTo>
                <a:lnTo>
                  <a:pt x="50" y="188"/>
                </a:lnTo>
                <a:lnTo>
                  <a:pt x="57" y="183"/>
                </a:lnTo>
                <a:lnTo>
                  <a:pt x="61" y="178"/>
                </a:lnTo>
                <a:lnTo>
                  <a:pt x="67" y="173"/>
                </a:lnTo>
                <a:lnTo>
                  <a:pt x="67" y="172"/>
                </a:lnTo>
                <a:lnTo>
                  <a:pt x="72" y="170"/>
                </a:lnTo>
                <a:lnTo>
                  <a:pt x="75" y="166"/>
                </a:lnTo>
                <a:lnTo>
                  <a:pt x="102" y="141"/>
                </a:lnTo>
                <a:lnTo>
                  <a:pt x="103" y="139"/>
                </a:lnTo>
                <a:lnTo>
                  <a:pt x="104" y="138"/>
                </a:lnTo>
                <a:lnTo>
                  <a:pt x="107" y="136"/>
                </a:lnTo>
                <a:lnTo>
                  <a:pt x="110" y="133"/>
                </a:lnTo>
                <a:lnTo>
                  <a:pt x="123" y="122"/>
                </a:lnTo>
                <a:lnTo>
                  <a:pt x="126" y="119"/>
                </a:lnTo>
                <a:lnTo>
                  <a:pt x="127" y="118"/>
                </a:lnTo>
                <a:lnTo>
                  <a:pt x="129" y="116"/>
                </a:lnTo>
                <a:lnTo>
                  <a:pt x="133" y="112"/>
                </a:lnTo>
                <a:lnTo>
                  <a:pt x="134" y="111"/>
                </a:lnTo>
                <a:lnTo>
                  <a:pt x="135" y="110"/>
                </a:lnTo>
                <a:lnTo>
                  <a:pt x="137" y="109"/>
                </a:lnTo>
                <a:lnTo>
                  <a:pt x="138" y="108"/>
                </a:lnTo>
                <a:lnTo>
                  <a:pt x="140" y="105"/>
                </a:lnTo>
                <a:lnTo>
                  <a:pt x="141" y="105"/>
                </a:lnTo>
                <a:lnTo>
                  <a:pt x="142" y="104"/>
                </a:lnTo>
                <a:lnTo>
                  <a:pt x="145" y="101"/>
                </a:lnTo>
                <a:lnTo>
                  <a:pt x="149" y="98"/>
                </a:lnTo>
                <a:lnTo>
                  <a:pt x="153" y="94"/>
                </a:lnTo>
                <a:lnTo>
                  <a:pt x="156" y="91"/>
                </a:lnTo>
                <a:lnTo>
                  <a:pt x="168" y="80"/>
                </a:lnTo>
                <a:lnTo>
                  <a:pt x="169" y="79"/>
                </a:lnTo>
                <a:lnTo>
                  <a:pt x="173" y="76"/>
                </a:lnTo>
                <a:lnTo>
                  <a:pt x="173" y="75"/>
                </a:lnTo>
                <a:lnTo>
                  <a:pt x="175" y="74"/>
                </a:lnTo>
                <a:lnTo>
                  <a:pt x="176" y="72"/>
                </a:lnTo>
                <a:lnTo>
                  <a:pt x="184" y="66"/>
                </a:lnTo>
                <a:lnTo>
                  <a:pt x="185" y="64"/>
                </a:lnTo>
                <a:lnTo>
                  <a:pt x="186" y="63"/>
                </a:lnTo>
                <a:lnTo>
                  <a:pt x="187" y="62"/>
                </a:lnTo>
                <a:lnTo>
                  <a:pt x="188" y="62"/>
                </a:lnTo>
                <a:lnTo>
                  <a:pt x="188" y="61"/>
                </a:lnTo>
                <a:lnTo>
                  <a:pt x="189" y="61"/>
                </a:lnTo>
                <a:lnTo>
                  <a:pt x="189" y="60"/>
                </a:lnTo>
                <a:lnTo>
                  <a:pt x="190" y="60"/>
                </a:lnTo>
                <a:lnTo>
                  <a:pt x="190" y="59"/>
                </a:lnTo>
                <a:lnTo>
                  <a:pt x="192" y="59"/>
                </a:lnTo>
                <a:lnTo>
                  <a:pt x="192" y="58"/>
                </a:lnTo>
                <a:lnTo>
                  <a:pt x="193" y="58"/>
                </a:lnTo>
                <a:lnTo>
                  <a:pt x="193" y="56"/>
                </a:lnTo>
                <a:lnTo>
                  <a:pt x="194" y="56"/>
                </a:lnTo>
                <a:lnTo>
                  <a:pt x="194" y="55"/>
                </a:lnTo>
                <a:lnTo>
                  <a:pt x="195" y="55"/>
                </a:lnTo>
                <a:lnTo>
                  <a:pt x="195" y="54"/>
                </a:lnTo>
                <a:lnTo>
                  <a:pt x="196" y="54"/>
                </a:lnTo>
                <a:lnTo>
                  <a:pt x="199" y="51"/>
                </a:lnTo>
                <a:lnTo>
                  <a:pt x="202" y="49"/>
                </a:lnTo>
                <a:lnTo>
                  <a:pt x="210" y="41"/>
                </a:lnTo>
                <a:lnTo>
                  <a:pt x="214" y="37"/>
                </a:lnTo>
                <a:lnTo>
                  <a:pt x="215" y="36"/>
                </a:lnTo>
                <a:lnTo>
                  <a:pt x="216" y="35"/>
                </a:lnTo>
                <a:lnTo>
                  <a:pt x="219" y="33"/>
                </a:lnTo>
                <a:lnTo>
                  <a:pt x="223" y="29"/>
                </a:lnTo>
                <a:lnTo>
                  <a:pt x="227" y="26"/>
                </a:lnTo>
                <a:lnTo>
                  <a:pt x="228" y="25"/>
                </a:lnTo>
                <a:lnTo>
                  <a:pt x="232" y="20"/>
                </a:lnTo>
                <a:lnTo>
                  <a:pt x="235" y="18"/>
                </a:lnTo>
                <a:lnTo>
                  <a:pt x="237" y="17"/>
                </a:lnTo>
                <a:lnTo>
                  <a:pt x="238" y="16"/>
                </a:lnTo>
                <a:lnTo>
                  <a:pt x="240" y="13"/>
                </a:lnTo>
                <a:lnTo>
                  <a:pt x="241" y="12"/>
                </a:lnTo>
                <a:lnTo>
                  <a:pt x="242" y="11"/>
                </a:lnTo>
                <a:lnTo>
                  <a:pt x="244" y="10"/>
                </a:lnTo>
                <a:lnTo>
                  <a:pt x="245" y="9"/>
                </a:lnTo>
                <a:lnTo>
                  <a:pt x="250" y="3"/>
                </a:lnTo>
                <a:lnTo>
                  <a:pt x="252" y="3"/>
                </a:lnTo>
                <a:lnTo>
                  <a:pt x="254" y="1"/>
                </a:lnTo>
                <a:lnTo>
                  <a:pt x="255" y="0"/>
                </a:lnTo>
                <a:lnTo>
                  <a:pt x="256" y="0"/>
                </a:lnTo>
                <a:lnTo>
                  <a:pt x="258" y="0"/>
                </a:lnTo>
                <a:lnTo>
                  <a:pt x="270" y="0"/>
                </a:lnTo>
                <a:lnTo>
                  <a:pt x="270" y="3"/>
                </a:lnTo>
                <a:lnTo>
                  <a:pt x="270" y="4"/>
                </a:lnTo>
                <a:lnTo>
                  <a:pt x="268" y="4"/>
                </a:lnTo>
                <a:lnTo>
                  <a:pt x="266" y="5"/>
                </a:lnTo>
                <a:lnTo>
                  <a:pt x="266" y="6"/>
                </a:lnTo>
                <a:lnTo>
                  <a:pt x="266" y="8"/>
                </a:lnTo>
                <a:lnTo>
                  <a:pt x="266" y="10"/>
                </a:lnTo>
                <a:lnTo>
                  <a:pt x="266" y="11"/>
                </a:lnTo>
                <a:lnTo>
                  <a:pt x="267" y="11"/>
                </a:lnTo>
                <a:lnTo>
                  <a:pt x="267" y="12"/>
                </a:lnTo>
                <a:lnTo>
                  <a:pt x="272" y="10"/>
                </a:lnTo>
                <a:lnTo>
                  <a:pt x="272" y="9"/>
                </a:lnTo>
                <a:lnTo>
                  <a:pt x="272" y="8"/>
                </a:lnTo>
                <a:lnTo>
                  <a:pt x="276" y="8"/>
                </a:lnTo>
                <a:lnTo>
                  <a:pt x="279" y="8"/>
                </a:lnTo>
                <a:lnTo>
                  <a:pt x="279" y="17"/>
                </a:lnTo>
                <a:lnTo>
                  <a:pt x="278" y="17"/>
                </a:lnTo>
                <a:lnTo>
                  <a:pt x="276" y="17"/>
                </a:lnTo>
                <a:lnTo>
                  <a:pt x="273" y="17"/>
                </a:lnTo>
                <a:lnTo>
                  <a:pt x="272" y="17"/>
                </a:lnTo>
                <a:lnTo>
                  <a:pt x="271" y="17"/>
                </a:lnTo>
                <a:lnTo>
                  <a:pt x="271" y="20"/>
                </a:lnTo>
                <a:lnTo>
                  <a:pt x="271" y="21"/>
                </a:lnTo>
                <a:lnTo>
                  <a:pt x="271" y="22"/>
                </a:lnTo>
                <a:lnTo>
                  <a:pt x="271" y="25"/>
                </a:lnTo>
                <a:lnTo>
                  <a:pt x="271" y="26"/>
                </a:lnTo>
                <a:lnTo>
                  <a:pt x="271" y="28"/>
                </a:lnTo>
                <a:lnTo>
                  <a:pt x="271" y="30"/>
                </a:lnTo>
                <a:lnTo>
                  <a:pt x="271" y="31"/>
                </a:lnTo>
                <a:lnTo>
                  <a:pt x="271" y="34"/>
                </a:lnTo>
                <a:lnTo>
                  <a:pt x="272" y="34"/>
                </a:lnTo>
                <a:lnTo>
                  <a:pt x="273" y="34"/>
                </a:lnTo>
                <a:lnTo>
                  <a:pt x="274" y="34"/>
                </a:lnTo>
                <a:lnTo>
                  <a:pt x="276" y="34"/>
                </a:lnTo>
                <a:lnTo>
                  <a:pt x="278" y="34"/>
                </a:lnTo>
                <a:lnTo>
                  <a:pt x="279" y="34"/>
                </a:lnTo>
                <a:lnTo>
                  <a:pt x="281" y="34"/>
                </a:lnTo>
                <a:lnTo>
                  <a:pt x="283" y="34"/>
                </a:lnTo>
                <a:lnTo>
                  <a:pt x="285" y="34"/>
                </a:lnTo>
                <a:lnTo>
                  <a:pt x="288" y="34"/>
                </a:lnTo>
                <a:lnTo>
                  <a:pt x="289" y="34"/>
                </a:lnTo>
                <a:lnTo>
                  <a:pt x="290" y="34"/>
                </a:lnTo>
                <a:lnTo>
                  <a:pt x="291" y="34"/>
                </a:lnTo>
                <a:lnTo>
                  <a:pt x="293" y="34"/>
                </a:lnTo>
                <a:lnTo>
                  <a:pt x="296" y="34"/>
                </a:lnTo>
                <a:lnTo>
                  <a:pt x="296" y="37"/>
                </a:lnTo>
                <a:lnTo>
                  <a:pt x="296" y="38"/>
                </a:lnTo>
                <a:lnTo>
                  <a:pt x="296" y="41"/>
                </a:lnTo>
                <a:lnTo>
                  <a:pt x="296" y="43"/>
                </a:lnTo>
                <a:lnTo>
                  <a:pt x="294" y="43"/>
                </a:lnTo>
                <a:lnTo>
                  <a:pt x="291" y="43"/>
                </a:lnTo>
                <a:lnTo>
                  <a:pt x="291" y="42"/>
                </a:lnTo>
                <a:lnTo>
                  <a:pt x="290" y="42"/>
                </a:lnTo>
                <a:lnTo>
                  <a:pt x="290" y="43"/>
                </a:lnTo>
                <a:lnTo>
                  <a:pt x="289" y="44"/>
                </a:lnTo>
                <a:lnTo>
                  <a:pt x="288" y="43"/>
                </a:lnTo>
                <a:lnTo>
                  <a:pt x="288" y="51"/>
                </a:lnTo>
                <a:lnTo>
                  <a:pt x="290" y="51"/>
                </a:lnTo>
                <a:lnTo>
                  <a:pt x="293" y="51"/>
                </a:lnTo>
                <a:lnTo>
                  <a:pt x="296" y="52"/>
                </a:lnTo>
                <a:lnTo>
                  <a:pt x="297" y="52"/>
                </a:lnTo>
                <a:lnTo>
                  <a:pt x="298" y="52"/>
                </a:lnTo>
                <a:lnTo>
                  <a:pt x="302" y="52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75" name="Freeform 610">
            <a:extLst>
              <a:ext uri="{FF2B5EF4-FFF2-40B4-BE49-F238E27FC236}">
                <a16:creationId xmlns:a16="http://schemas.microsoft.com/office/drawing/2014/main" id="{264EF416-B723-87A2-77C0-ECA74AEC9AEE}"/>
              </a:ext>
            </a:extLst>
          </p:cNvPr>
          <p:cNvSpPr>
            <a:spLocks noEditPoints="1"/>
          </p:cNvSpPr>
          <p:nvPr/>
        </p:nvSpPr>
        <p:spPr bwMode="auto">
          <a:xfrm>
            <a:off x="2319065" y="2609552"/>
            <a:ext cx="1187450" cy="2181225"/>
          </a:xfrm>
          <a:custGeom>
            <a:avLst/>
            <a:gdLst>
              <a:gd name="T0" fmla="*/ 380 w 748"/>
              <a:gd name="T1" fmla="*/ 1224 h 1374"/>
              <a:gd name="T2" fmla="*/ 497 w 748"/>
              <a:gd name="T3" fmla="*/ 1240 h 1374"/>
              <a:gd name="T4" fmla="*/ 687 w 748"/>
              <a:gd name="T5" fmla="*/ 1296 h 1374"/>
              <a:gd name="T6" fmla="*/ 336 w 748"/>
              <a:gd name="T7" fmla="*/ 1318 h 1374"/>
              <a:gd name="T8" fmla="*/ 345 w 748"/>
              <a:gd name="T9" fmla="*/ 1246 h 1374"/>
              <a:gd name="T10" fmla="*/ 184 w 748"/>
              <a:gd name="T11" fmla="*/ 953 h 1374"/>
              <a:gd name="T12" fmla="*/ 154 w 748"/>
              <a:gd name="T13" fmla="*/ 1007 h 1374"/>
              <a:gd name="T14" fmla="*/ 110 w 748"/>
              <a:gd name="T15" fmla="*/ 995 h 1374"/>
              <a:gd name="T16" fmla="*/ 98 w 748"/>
              <a:gd name="T17" fmla="*/ 803 h 1374"/>
              <a:gd name="T18" fmla="*/ 119 w 748"/>
              <a:gd name="T19" fmla="*/ 778 h 1374"/>
              <a:gd name="T20" fmla="*/ 123 w 748"/>
              <a:gd name="T21" fmla="*/ 811 h 1374"/>
              <a:gd name="T22" fmla="*/ 538 w 748"/>
              <a:gd name="T23" fmla="*/ 5 h 1374"/>
              <a:gd name="T24" fmla="*/ 733 w 748"/>
              <a:gd name="T25" fmla="*/ 55 h 1374"/>
              <a:gd name="T26" fmla="*/ 601 w 748"/>
              <a:gd name="T27" fmla="*/ 95 h 1374"/>
              <a:gd name="T28" fmla="*/ 497 w 748"/>
              <a:gd name="T29" fmla="*/ 146 h 1374"/>
              <a:gd name="T30" fmla="*/ 445 w 748"/>
              <a:gd name="T31" fmla="*/ 267 h 1374"/>
              <a:gd name="T32" fmla="*/ 431 w 748"/>
              <a:gd name="T33" fmla="*/ 443 h 1374"/>
              <a:gd name="T34" fmla="*/ 555 w 748"/>
              <a:gd name="T35" fmla="*/ 405 h 1374"/>
              <a:gd name="T36" fmla="*/ 569 w 748"/>
              <a:gd name="T37" fmla="*/ 538 h 1374"/>
              <a:gd name="T38" fmla="*/ 523 w 748"/>
              <a:gd name="T39" fmla="*/ 627 h 1374"/>
              <a:gd name="T40" fmla="*/ 516 w 748"/>
              <a:gd name="T41" fmla="*/ 656 h 1374"/>
              <a:gd name="T42" fmla="*/ 549 w 748"/>
              <a:gd name="T43" fmla="*/ 757 h 1374"/>
              <a:gd name="T44" fmla="*/ 475 w 748"/>
              <a:gd name="T45" fmla="*/ 798 h 1374"/>
              <a:gd name="T46" fmla="*/ 469 w 748"/>
              <a:gd name="T47" fmla="*/ 823 h 1374"/>
              <a:gd name="T48" fmla="*/ 440 w 748"/>
              <a:gd name="T49" fmla="*/ 908 h 1374"/>
              <a:gd name="T50" fmla="*/ 484 w 748"/>
              <a:gd name="T51" fmla="*/ 934 h 1374"/>
              <a:gd name="T52" fmla="*/ 524 w 748"/>
              <a:gd name="T53" fmla="*/ 962 h 1374"/>
              <a:gd name="T54" fmla="*/ 476 w 748"/>
              <a:gd name="T55" fmla="*/ 1051 h 1374"/>
              <a:gd name="T56" fmla="*/ 433 w 748"/>
              <a:gd name="T57" fmla="*/ 1011 h 1374"/>
              <a:gd name="T58" fmla="*/ 359 w 748"/>
              <a:gd name="T59" fmla="*/ 1018 h 1374"/>
              <a:gd name="T60" fmla="*/ 295 w 748"/>
              <a:gd name="T61" fmla="*/ 1014 h 1374"/>
              <a:gd name="T62" fmla="*/ 265 w 748"/>
              <a:gd name="T63" fmla="*/ 997 h 1374"/>
              <a:gd name="T64" fmla="*/ 223 w 748"/>
              <a:gd name="T65" fmla="*/ 965 h 1374"/>
              <a:gd name="T66" fmla="*/ 213 w 748"/>
              <a:gd name="T67" fmla="*/ 920 h 1374"/>
              <a:gd name="T68" fmla="*/ 132 w 748"/>
              <a:gd name="T69" fmla="*/ 924 h 1374"/>
              <a:gd name="T70" fmla="*/ 94 w 748"/>
              <a:gd name="T71" fmla="*/ 964 h 1374"/>
              <a:gd name="T72" fmla="*/ 93 w 748"/>
              <a:gd name="T73" fmla="*/ 974 h 1374"/>
              <a:gd name="T74" fmla="*/ 89 w 748"/>
              <a:gd name="T75" fmla="*/ 1024 h 1374"/>
              <a:gd name="T76" fmla="*/ 72 w 748"/>
              <a:gd name="T77" fmla="*/ 1044 h 1374"/>
              <a:gd name="T78" fmla="*/ 55 w 748"/>
              <a:gd name="T79" fmla="*/ 987 h 1374"/>
              <a:gd name="T80" fmla="*/ 50 w 748"/>
              <a:gd name="T81" fmla="*/ 922 h 1374"/>
              <a:gd name="T82" fmla="*/ 54 w 748"/>
              <a:gd name="T83" fmla="*/ 874 h 1374"/>
              <a:gd name="T84" fmla="*/ 95 w 748"/>
              <a:gd name="T85" fmla="*/ 825 h 1374"/>
              <a:gd name="T86" fmla="*/ 140 w 748"/>
              <a:gd name="T87" fmla="*/ 786 h 1374"/>
              <a:gd name="T88" fmla="*/ 123 w 748"/>
              <a:gd name="T89" fmla="*/ 750 h 1374"/>
              <a:gd name="T90" fmla="*/ 84 w 748"/>
              <a:gd name="T91" fmla="*/ 782 h 1374"/>
              <a:gd name="T92" fmla="*/ 68 w 748"/>
              <a:gd name="T93" fmla="*/ 799 h 1374"/>
              <a:gd name="T94" fmla="*/ 66 w 748"/>
              <a:gd name="T95" fmla="*/ 824 h 1374"/>
              <a:gd name="T96" fmla="*/ 43 w 748"/>
              <a:gd name="T97" fmla="*/ 738 h 1374"/>
              <a:gd name="T98" fmla="*/ 3 w 748"/>
              <a:gd name="T99" fmla="*/ 676 h 1374"/>
              <a:gd name="T100" fmla="*/ 31 w 748"/>
              <a:gd name="T101" fmla="*/ 631 h 1374"/>
              <a:gd name="T102" fmla="*/ 58 w 748"/>
              <a:gd name="T103" fmla="*/ 518 h 1374"/>
              <a:gd name="T104" fmla="*/ 44 w 748"/>
              <a:gd name="T105" fmla="*/ 389 h 1374"/>
              <a:gd name="T106" fmla="*/ 110 w 748"/>
              <a:gd name="T107" fmla="*/ 309 h 1374"/>
              <a:gd name="T108" fmla="*/ 224 w 748"/>
              <a:gd name="T109" fmla="*/ 289 h 1374"/>
              <a:gd name="T110" fmla="*/ 314 w 748"/>
              <a:gd name="T111" fmla="*/ 265 h 1374"/>
              <a:gd name="T112" fmla="*/ 335 w 748"/>
              <a:gd name="T113" fmla="*/ 136 h 1374"/>
              <a:gd name="T114" fmla="*/ 325 w 748"/>
              <a:gd name="T115" fmla="*/ 124 h 1374"/>
              <a:gd name="T116" fmla="*/ 365 w 748"/>
              <a:gd name="T117" fmla="*/ 112 h 1374"/>
              <a:gd name="T118" fmla="*/ 408 w 748"/>
              <a:gd name="T119" fmla="*/ 127 h 1374"/>
              <a:gd name="T120" fmla="*/ 481 w 748"/>
              <a:gd name="T121" fmla="*/ 123 h 1374"/>
              <a:gd name="T122" fmla="*/ 491 w 748"/>
              <a:gd name="T123" fmla="*/ 74 h 1374"/>
              <a:gd name="T124" fmla="*/ 508 w 748"/>
              <a:gd name="T125" fmla="*/ 39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8" h="1374">
                <a:moveTo>
                  <a:pt x="708" y="1191"/>
                </a:moveTo>
                <a:lnTo>
                  <a:pt x="708" y="1193"/>
                </a:lnTo>
                <a:lnTo>
                  <a:pt x="708" y="1194"/>
                </a:lnTo>
                <a:lnTo>
                  <a:pt x="708" y="1195"/>
                </a:lnTo>
                <a:lnTo>
                  <a:pt x="708" y="1200"/>
                </a:lnTo>
                <a:lnTo>
                  <a:pt x="702" y="1200"/>
                </a:lnTo>
                <a:lnTo>
                  <a:pt x="701" y="1200"/>
                </a:lnTo>
                <a:lnTo>
                  <a:pt x="699" y="1200"/>
                </a:lnTo>
                <a:lnTo>
                  <a:pt x="698" y="1200"/>
                </a:lnTo>
                <a:lnTo>
                  <a:pt x="698" y="1201"/>
                </a:lnTo>
                <a:lnTo>
                  <a:pt x="698" y="1208"/>
                </a:lnTo>
                <a:lnTo>
                  <a:pt x="697" y="1208"/>
                </a:lnTo>
                <a:lnTo>
                  <a:pt x="696" y="1207"/>
                </a:lnTo>
                <a:lnTo>
                  <a:pt x="692" y="1208"/>
                </a:lnTo>
                <a:lnTo>
                  <a:pt x="692" y="1205"/>
                </a:lnTo>
                <a:lnTo>
                  <a:pt x="692" y="1204"/>
                </a:lnTo>
                <a:lnTo>
                  <a:pt x="695" y="1203"/>
                </a:lnTo>
                <a:lnTo>
                  <a:pt x="693" y="1200"/>
                </a:lnTo>
                <a:lnTo>
                  <a:pt x="695" y="1200"/>
                </a:lnTo>
                <a:lnTo>
                  <a:pt x="695" y="1199"/>
                </a:lnTo>
                <a:lnTo>
                  <a:pt x="695" y="1196"/>
                </a:lnTo>
                <a:lnTo>
                  <a:pt x="695" y="1195"/>
                </a:lnTo>
                <a:lnTo>
                  <a:pt x="701" y="1195"/>
                </a:lnTo>
                <a:lnTo>
                  <a:pt x="701" y="1193"/>
                </a:lnTo>
                <a:lnTo>
                  <a:pt x="702" y="1193"/>
                </a:lnTo>
                <a:lnTo>
                  <a:pt x="704" y="1193"/>
                </a:lnTo>
                <a:lnTo>
                  <a:pt x="704" y="1192"/>
                </a:lnTo>
                <a:lnTo>
                  <a:pt x="704" y="1191"/>
                </a:lnTo>
                <a:lnTo>
                  <a:pt x="706" y="1191"/>
                </a:lnTo>
                <a:lnTo>
                  <a:pt x="708" y="1191"/>
                </a:lnTo>
                <a:close/>
                <a:moveTo>
                  <a:pt x="331" y="1241"/>
                </a:moveTo>
                <a:lnTo>
                  <a:pt x="330" y="1241"/>
                </a:lnTo>
                <a:lnTo>
                  <a:pt x="329" y="1240"/>
                </a:lnTo>
                <a:lnTo>
                  <a:pt x="328" y="1240"/>
                </a:lnTo>
                <a:lnTo>
                  <a:pt x="327" y="1240"/>
                </a:lnTo>
                <a:lnTo>
                  <a:pt x="326" y="1240"/>
                </a:lnTo>
                <a:lnTo>
                  <a:pt x="327" y="1240"/>
                </a:lnTo>
                <a:lnTo>
                  <a:pt x="328" y="1240"/>
                </a:lnTo>
                <a:lnTo>
                  <a:pt x="329" y="1240"/>
                </a:lnTo>
                <a:lnTo>
                  <a:pt x="330" y="1241"/>
                </a:lnTo>
                <a:lnTo>
                  <a:pt x="331" y="1241"/>
                </a:lnTo>
                <a:close/>
                <a:moveTo>
                  <a:pt x="331" y="1241"/>
                </a:moveTo>
                <a:lnTo>
                  <a:pt x="331" y="1240"/>
                </a:lnTo>
                <a:lnTo>
                  <a:pt x="331" y="1238"/>
                </a:lnTo>
                <a:lnTo>
                  <a:pt x="331" y="1237"/>
                </a:lnTo>
                <a:lnTo>
                  <a:pt x="333" y="1240"/>
                </a:lnTo>
                <a:lnTo>
                  <a:pt x="334" y="1241"/>
                </a:lnTo>
                <a:lnTo>
                  <a:pt x="335" y="1242"/>
                </a:lnTo>
                <a:lnTo>
                  <a:pt x="336" y="1243"/>
                </a:lnTo>
                <a:lnTo>
                  <a:pt x="336" y="1244"/>
                </a:lnTo>
                <a:lnTo>
                  <a:pt x="337" y="1244"/>
                </a:lnTo>
                <a:lnTo>
                  <a:pt x="338" y="1244"/>
                </a:lnTo>
                <a:lnTo>
                  <a:pt x="339" y="1244"/>
                </a:lnTo>
                <a:lnTo>
                  <a:pt x="340" y="1244"/>
                </a:lnTo>
                <a:lnTo>
                  <a:pt x="340" y="1243"/>
                </a:lnTo>
                <a:lnTo>
                  <a:pt x="342" y="1244"/>
                </a:lnTo>
                <a:lnTo>
                  <a:pt x="343" y="1244"/>
                </a:lnTo>
                <a:lnTo>
                  <a:pt x="342" y="1244"/>
                </a:lnTo>
                <a:lnTo>
                  <a:pt x="340" y="1244"/>
                </a:lnTo>
                <a:lnTo>
                  <a:pt x="339" y="1244"/>
                </a:lnTo>
                <a:lnTo>
                  <a:pt x="338" y="1244"/>
                </a:lnTo>
                <a:lnTo>
                  <a:pt x="337" y="1244"/>
                </a:lnTo>
                <a:lnTo>
                  <a:pt x="336" y="1244"/>
                </a:lnTo>
                <a:lnTo>
                  <a:pt x="335" y="1244"/>
                </a:lnTo>
                <a:lnTo>
                  <a:pt x="334" y="1243"/>
                </a:lnTo>
                <a:lnTo>
                  <a:pt x="334" y="1242"/>
                </a:lnTo>
                <a:lnTo>
                  <a:pt x="333" y="1242"/>
                </a:lnTo>
                <a:lnTo>
                  <a:pt x="331" y="1241"/>
                </a:lnTo>
                <a:close/>
                <a:moveTo>
                  <a:pt x="380" y="1217"/>
                </a:moveTo>
                <a:lnTo>
                  <a:pt x="380" y="1218"/>
                </a:lnTo>
                <a:lnTo>
                  <a:pt x="380" y="1219"/>
                </a:lnTo>
                <a:lnTo>
                  <a:pt x="380" y="1220"/>
                </a:lnTo>
                <a:lnTo>
                  <a:pt x="380" y="1221"/>
                </a:lnTo>
                <a:lnTo>
                  <a:pt x="380" y="1223"/>
                </a:lnTo>
                <a:lnTo>
                  <a:pt x="380" y="1224"/>
                </a:lnTo>
                <a:lnTo>
                  <a:pt x="380" y="1225"/>
                </a:lnTo>
                <a:lnTo>
                  <a:pt x="381" y="1227"/>
                </a:lnTo>
                <a:lnTo>
                  <a:pt x="381" y="1228"/>
                </a:lnTo>
                <a:lnTo>
                  <a:pt x="381" y="1229"/>
                </a:lnTo>
                <a:lnTo>
                  <a:pt x="382" y="1229"/>
                </a:lnTo>
                <a:lnTo>
                  <a:pt x="382" y="1232"/>
                </a:lnTo>
                <a:lnTo>
                  <a:pt x="383" y="1232"/>
                </a:lnTo>
                <a:lnTo>
                  <a:pt x="385" y="1232"/>
                </a:lnTo>
                <a:lnTo>
                  <a:pt x="386" y="1232"/>
                </a:lnTo>
                <a:lnTo>
                  <a:pt x="387" y="1232"/>
                </a:lnTo>
                <a:lnTo>
                  <a:pt x="388" y="1232"/>
                </a:lnTo>
                <a:lnTo>
                  <a:pt x="389" y="1232"/>
                </a:lnTo>
                <a:lnTo>
                  <a:pt x="390" y="1232"/>
                </a:lnTo>
                <a:lnTo>
                  <a:pt x="391" y="1232"/>
                </a:lnTo>
                <a:lnTo>
                  <a:pt x="393" y="1232"/>
                </a:lnTo>
                <a:lnTo>
                  <a:pt x="394" y="1232"/>
                </a:lnTo>
                <a:lnTo>
                  <a:pt x="394" y="1234"/>
                </a:lnTo>
                <a:lnTo>
                  <a:pt x="394" y="1235"/>
                </a:lnTo>
                <a:lnTo>
                  <a:pt x="394" y="1236"/>
                </a:lnTo>
                <a:lnTo>
                  <a:pt x="394" y="1237"/>
                </a:lnTo>
                <a:lnTo>
                  <a:pt x="394" y="1238"/>
                </a:lnTo>
                <a:lnTo>
                  <a:pt x="394" y="1240"/>
                </a:lnTo>
                <a:lnTo>
                  <a:pt x="394" y="1241"/>
                </a:lnTo>
                <a:lnTo>
                  <a:pt x="402" y="1241"/>
                </a:lnTo>
                <a:lnTo>
                  <a:pt x="403" y="1241"/>
                </a:lnTo>
                <a:lnTo>
                  <a:pt x="408" y="1241"/>
                </a:lnTo>
                <a:lnTo>
                  <a:pt x="411" y="1241"/>
                </a:lnTo>
                <a:lnTo>
                  <a:pt x="415" y="1241"/>
                </a:lnTo>
                <a:lnTo>
                  <a:pt x="430" y="1241"/>
                </a:lnTo>
                <a:lnTo>
                  <a:pt x="431" y="1241"/>
                </a:lnTo>
                <a:lnTo>
                  <a:pt x="434" y="1241"/>
                </a:lnTo>
                <a:lnTo>
                  <a:pt x="437" y="1241"/>
                </a:lnTo>
                <a:lnTo>
                  <a:pt x="438" y="1241"/>
                </a:lnTo>
                <a:lnTo>
                  <a:pt x="442" y="1241"/>
                </a:lnTo>
                <a:lnTo>
                  <a:pt x="445" y="1241"/>
                </a:lnTo>
                <a:lnTo>
                  <a:pt x="445" y="1242"/>
                </a:lnTo>
                <a:lnTo>
                  <a:pt x="445" y="1248"/>
                </a:lnTo>
                <a:lnTo>
                  <a:pt x="445" y="1249"/>
                </a:lnTo>
                <a:lnTo>
                  <a:pt x="446" y="1249"/>
                </a:lnTo>
                <a:lnTo>
                  <a:pt x="449" y="1249"/>
                </a:lnTo>
                <a:lnTo>
                  <a:pt x="454" y="1249"/>
                </a:lnTo>
                <a:lnTo>
                  <a:pt x="454" y="1248"/>
                </a:lnTo>
                <a:lnTo>
                  <a:pt x="454" y="1246"/>
                </a:lnTo>
                <a:lnTo>
                  <a:pt x="454" y="1242"/>
                </a:lnTo>
                <a:lnTo>
                  <a:pt x="454" y="1241"/>
                </a:lnTo>
                <a:lnTo>
                  <a:pt x="456" y="1241"/>
                </a:lnTo>
                <a:lnTo>
                  <a:pt x="459" y="1241"/>
                </a:lnTo>
                <a:lnTo>
                  <a:pt x="460" y="1241"/>
                </a:lnTo>
                <a:lnTo>
                  <a:pt x="462" y="1241"/>
                </a:lnTo>
                <a:lnTo>
                  <a:pt x="463" y="1241"/>
                </a:lnTo>
                <a:lnTo>
                  <a:pt x="463" y="1242"/>
                </a:lnTo>
                <a:lnTo>
                  <a:pt x="463" y="1249"/>
                </a:lnTo>
                <a:lnTo>
                  <a:pt x="465" y="1249"/>
                </a:lnTo>
                <a:lnTo>
                  <a:pt x="467" y="1249"/>
                </a:lnTo>
                <a:lnTo>
                  <a:pt x="469" y="1249"/>
                </a:lnTo>
                <a:lnTo>
                  <a:pt x="471" y="1249"/>
                </a:lnTo>
                <a:lnTo>
                  <a:pt x="472" y="1249"/>
                </a:lnTo>
                <a:lnTo>
                  <a:pt x="472" y="1248"/>
                </a:lnTo>
                <a:lnTo>
                  <a:pt x="472" y="1245"/>
                </a:lnTo>
                <a:lnTo>
                  <a:pt x="472" y="1244"/>
                </a:lnTo>
                <a:lnTo>
                  <a:pt x="472" y="1242"/>
                </a:lnTo>
                <a:lnTo>
                  <a:pt x="472" y="1241"/>
                </a:lnTo>
                <a:lnTo>
                  <a:pt x="472" y="1240"/>
                </a:lnTo>
                <a:lnTo>
                  <a:pt x="480" y="1240"/>
                </a:lnTo>
                <a:lnTo>
                  <a:pt x="480" y="1241"/>
                </a:lnTo>
                <a:lnTo>
                  <a:pt x="488" y="1241"/>
                </a:lnTo>
                <a:lnTo>
                  <a:pt x="489" y="1241"/>
                </a:lnTo>
                <a:lnTo>
                  <a:pt x="490" y="1241"/>
                </a:lnTo>
                <a:lnTo>
                  <a:pt x="490" y="1248"/>
                </a:lnTo>
                <a:lnTo>
                  <a:pt x="490" y="1249"/>
                </a:lnTo>
                <a:lnTo>
                  <a:pt x="495" y="1249"/>
                </a:lnTo>
                <a:lnTo>
                  <a:pt x="497" y="1249"/>
                </a:lnTo>
                <a:lnTo>
                  <a:pt x="497" y="1242"/>
                </a:lnTo>
                <a:lnTo>
                  <a:pt x="497" y="1241"/>
                </a:lnTo>
                <a:lnTo>
                  <a:pt x="497" y="1240"/>
                </a:lnTo>
                <a:lnTo>
                  <a:pt x="499" y="1240"/>
                </a:lnTo>
                <a:lnTo>
                  <a:pt x="516" y="1241"/>
                </a:lnTo>
                <a:lnTo>
                  <a:pt x="531" y="1241"/>
                </a:lnTo>
                <a:lnTo>
                  <a:pt x="532" y="1241"/>
                </a:lnTo>
                <a:lnTo>
                  <a:pt x="532" y="1242"/>
                </a:lnTo>
                <a:lnTo>
                  <a:pt x="532" y="1243"/>
                </a:lnTo>
                <a:lnTo>
                  <a:pt x="532" y="1245"/>
                </a:lnTo>
                <a:lnTo>
                  <a:pt x="532" y="1246"/>
                </a:lnTo>
                <a:lnTo>
                  <a:pt x="532" y="1251"/>
                </a:lnTo>
                <a:lnTo>
                  <a:pt x="532" y="1258"/>
                </a:lnTo>
                <a:lnTo>
                  <a:pt x="533" y="1258"/>
                </a:lnTo>
                <a:lnTo>
                  <a:pt x="534" y="1258"/>
                </a:lnTo>
                <a:lnTo>
                  <a:pt x="538" y="1258"/>
                </a:lnTo>
                <a:lnTo>
                  <a:pt x="545" y="1259"/>
                </a:lnTo>
                <a:lnTo>
                  <a:pt x="557" y="1259"/>
                </a:lnTo>
                <a:lnTo>
                  <a:pt x="558" y="1259"/>
                </a:lnTo>
                <a:lnTo>
                  <a:pt x="559" y="1262"/>
                </a:lnTo>
                <a:lnTo>
                  <a:pt x="559" y="1263"/>
                </a:lnTo>
                <a:lnTo>
                  <a:pt x="559" y="1265"/>
                </a:lnTo>
                <a:lnTo>
                  <a:pt x="561" y="1271"/>
                </a:lnTo>
                <a:lnTo>
                  <a:pt x="562" y="1271"/>
                </a:lnTo>
                <a:lnTo>
                  <a:pt x="564" y="1270"/>
                </a:lnTo>
                <a:lnTo>
                  <a:pt x="566" y="1270"/>
                </a:lnTo>
                <a:lnTo>
                  <a:pt x="569" y="1269"/>
                </a:lnTo>
                <a:lnTo>
                  <a:pt x="571" y="1268"/>
                </a:lnTo>
                <a:lnTo>
                  <a:pt x="573" y="1268"/>
                </a:lnTo>
                <a:lnTo>
                  <a:pt x="577" y="1266"/>
                </a:lnTo>
                <a:lnTo>
                  <a:pt x="578" y="1266"/>
                </a:lnTo>
                <a:lnTo>
                  <a:pt x="584" y="1263"/>
                </a:lnTo>
                <a:lnTo>
                  <a:pt x="590" y="1261"/>
                </a:lnTo>
                <a:lnTo>
                  <a:pt x="593" y="1260"/>
                </a:lnTo>
                <a:lnTo>
                  <a:pt x="595" y="1260"/>
                </a:lnTo>
                <a:lnTo>
                  <a:pt x="618" y="1261"/>
                </a:lnTo>
                <a:lnTo>
                  <a:pt x="627" y="1261"/>
                </a:lnTo>
                <a:lnTo>
                  <a:pt x="627" y="1257"/>
                </a:lnTo>
                <a:lnTo>
                  <a:pt x="629" y="1257"/>
                </a:lnTo>
                <a:lnTo>
                  <a:pt x="630" y="1257"/>
                </a:lnTo>
                <a:lnTo>
                  <a:pt x="635" y="1257"/>
                </a:lnTo>
                <a:lnTo>
                  <a:pt x="636" y="1257"/>
                </a:lnTo>
                <a:lnTo>
                  <a:pt x="636" y="1252"/>
                </a:lnTo>
                <a:lnTo>
                  <a:pt x="656" y="1253"/>
                </a:lnTo>
                <a:lnTo>
                  <a:pt x="656" y="1262"/>
                </a:lnTo>
                <a:lnTo>
                  <a:pt x="656" y="1263"/>
                </a:lnTo>
                <a:lnTo>
                  <a:pt x="656" y="1270"/>
                </a:lnTo>
                <a:lnTo>
                  <a:pt x="655" y="1270"/>
                </a:lnTo>
                <a:lnTo>
                  <a:pt x="653" y="1270"/>
                </a:lnTo>
                <a:lnTo>
                  <a:pt x="653" y="1278"/>
                </a:lnTo>
                <a:lnTo>
                  <a:pt x="653" y="1279"/>
                </a:lnTo>
                <a:lnTo>
                  <a:pt x="653" y="1280"/>
                </a:lnTo>
                <a:lnTo>
                  <a:pt x="653" y="1282"/>
                </a:lnTo>
                <a:lnTo>
                  <a:pt x="653" y="1283"/>
                </a:lnTo>
                <a:lnTo>
                  <a:pt x="653" y="1284"/>
                </a:lnTo>
                <a:lnTo>
                  <a:pt x="653" y="1290"/>
                </a:lnTo>
                <a:lnTo>
                  <a:pt x="653" y="1291"/>
                </a:lnTo>
                <a:lnTo>
                  <a:pt x="653" y="1292"/>
                </a:lnTo>
                <a:lnTo>
                  <a:pt x="653" y="1295"/>
                </a:lnTo>
                <a:lnTo>
                  <a:pt x="652" y="1295"/>
                </a:lnTo>
                <a:lnTo>
                  <a:pt x="653" y="1296"/>
                </a:lnTo>
                <a:lnTo>
                  <a:pt x="654" y="1296"/>
                </a:lnTo>
                <a:lnTo>
                  <a:pt x="659" y="1296"/>
                </a:lnTo>
                <a:lnTo>
                  <a:pt x="661" y="1295"/>
                </a:lnTo>
                <a:lnTo>
                  <a:pt x="663" y="1295"/>
                </a:lnTo>
                <a:lnTo>
                  <a:pt x="664" y="1295"/>
                </a:lnTo>
                <a:lnTo>
                  <a:pt x="665" y="1295"/>
                </a:lnTo>
                <a:lnTo>
                  <a:pt x="667" y="1296"/>
                </a:lnTo>
                <a:lnTo>
                  <a:pt x="669" y="1296"/>
                </a:lnTo>
                <a:lnTo>
                  <a:pt x="670" y="1296"/>
                </a:lnTo>
                <a:lnTo>
                  <a:pt x="671" y="1296"/>
                </a:lnTo>
                <a:lnTo>
                  <a:pt x="676" y="1296"/>
                </a:lnTo>
                <a:lnTo>
                  <a:pt x="678" y="1296"/>
                </a:lnTo>
                <a:lnTo>
                  <a:pt x="680" y="1296"/>
                </a:lnTo>
                <a:lnTo>
                  <a:pt x="681" y="1296"/>
                </a:lnTo>
                <a:lnTo>
                  <a:pt x="684" y="1296"/>
                </a:lnTo>
                <a:lnTo>
                  <a:pt x="685" y="1296"/>
                </a:lnTo>
                <a:lnTo>
                  <a:pt x="687" y="1296"/>
                </a:lnTo>
                <a:lnTo>
                  <a:pt x="687" y="1300"/>
                </a:lnTo>
                <a:lnTo>
                  <a:pt x="687" y="1304"/>
                </a:lnTo>
                <a:lnTo>
                  <a:pt x="687" y="1310"/>
                </a:lnTo>
                <a:lnTo>
                  <a:pt x="685" y="1313"/>
                </a:lnTo>
                <a:lnTo>
                  <a:pt x="687" y="1313"/>
                </a:lnTo>
                <a:lnTo>
                  <a:pt x="688" y="1313"/>
                </a:lnTo>
                <a:lnTo>
                  <a:pt x="689" y="1313"/>
                </a:lnTo>
                <a:lnTo>
                  <a:pt x="690" y="1313"/>
                </a:lnTo>
                <a:lnTo>
                  <a:pt x="693" y="1313"/>
                </a:lnTo>
                <a:lnTo>
                  <a:pt x="696" y="1313"/>
                </a:lnTo>
                <a:lnTo>
                  <a:pt x="697" y="1313"/>
                </a:lnTo>
                <a:lnTo>
                  <a:pt x="701" y="1313"/>
                </a:lnTo>
                <a:lnTo>
                  <a:pt x="704" y="1313"/>
                </a:lnTo>
                <a:lnTo>
                  <a:pt x="704" y="1316"/>
                </a:lnTo>
                <a:lnTo>
                  <a:pt x="704" y="1318"/>
                </a:lnTo>
                <a:lnTo>
                  <a:pt x="704" y="1320"/>
                </a:lnTo>
                <a:lnTo>
                  <a:pt x="704" y="1321"/>
                </a:lnTo>
                <a:lnTo>
                  <a:pt x="704" y="1322"/>
                </a:lnTo>
                <a:lnTo>
                  <a:pt x="704" y="1324"/>
                </a:lnTo>
                <a:lnTo>
                  <a:pt x="704" y="1325"/>
                </a:lnTo>
                <a:lnTo>
                  <a:pt x="704" y="1326"/>
                </a:lnTo>
                <a:lnTo>
                  <a:pt x="704" y="1327"/>
                </a:lnTo>
                <a:lnTo>
                  <a:pt x="704" y="1328"/>
                </a:lnTo>
                <a:lnTo>
                  <a:pt x="704" y="1329"/>
                </a:lnTo>
                <a:lnTo>
                  <a:pt x="704" y="1330"/>
                </a:lnTo>
                <a:lnTo>
                  <a:pt x="704" y="1332"/>
                </a:lnTo>
                <a:lnTo>
                  <a:pt x="704" y="1334"/>
                </a:lnTo>
                <a:lnTo>
                  <a:pt x="704" y="1335"/>
                </a:lnTo>
                <a:lnTo>
                  <a:pt x="684" y="1337"/>
                </a:lnTo>
                <a:lnTo>
                  <a:pt x="682" y="1337"/>
                </a:lnTo>
                <a:lnTo>
                  <a:pt x="681" y="1337"/>
                </a:lnTo>
                <a:lnTo>
                  <a:pt x="633" y="1342"/>
                </a:lnTo>
                <a:lnTo>
                  <a:pt x="620" y="1343"/>
                </a:lnTo>
                <a:lnTo>
                  <a:pt x="610" y="1344"/>
                </a:lnTo>
                <a:lnTo>
                  <a:pt x="566" y="1349"/>
                </a:lnTo>
                <a:lnTo>
                  <a:pt x="559" y="1350"/>
                </a:lnTo>
                <a:lnTo>
                  <a:pt x="537" y="1352"/>
                </a:lnTo>
                <a:lnTo>
                  <a:pt x="508" y="1354"/>
                </a:lnTo>
                <a:lnTo>
                  <a:pt x="507" y="1354"/>
                </a:lnTo>
                <a:lnTo>
                  <a:pt x="504" y="1355"/>
                </a:lnTo>
                <a:lnTo>
                  <a:pt x="503" y="1355"/>
                </a:lnTo>
                <a:lnTo>
                  <a:pt x="502" y="1355"/>
                </a:lnTo>
                <a:lnTo>
                  <a:pt x="501" y="1355"/>
                </a:lnTo>
                <a:lnTo>
                  <a:pt x="500" y="1355"/>
                </a:lnTo>
                <a:lnTo>
                  <a:pt x="489" y="1357"/>
                </a:lnTo>
                <a:lnTo>
                  <a:pt x="481" y="1358"/>
                </a:lnTo>
                <a:lnTo>
                  <a:pt x="477" y="1358"/>
                </a:lnTo>
                <a:lnTo>
                  <a:pt x="438" y="1362"/>
                </a:lnTo>
                <a:lnTo>
                  <a:pt x="437" y="1362"/>
                </a:lnTo>
                <a:lnTo>
                  <a:pt x="428" y="1362"/>
                </a:lnTo>
                <a:lnTo>
                  <a:pt x="389" y="1367"/>
                </a:lnTo>
                <a:lnTo>
                  <a:pt x="359" y="1370"/>
                </a:lnTo>
                <a:lnTo>
                  <a:pt x="354" y="1370"/>
                </a:lnTo>
                <a:lnTo>
                  <a:pt x="325" y="1374"/>
                </a:lnTo>
                <a:lnTo>
                  <a:pt x="325" y="1372"/>
                </a:lnTo>
                <a:lnTo>
                  <a:pt x="325" y="1370"/>
                </a:lnTo>
                <a:lnTo>
                  <a:pt x="325" y="1369"/>
                </a:lnTo>
                <a:lnTo>
                  <a:pt x="325" y="1362"/>
                </a:lnTo>
                <a:lnTo>
                  <a:pt x="325" y="1355"/>
                </a:lnTo>
                <a:lnTo>
                  <a:pt x="325" y="1354"/>
                </a:lnTo>
                <a:lnTo>
                  <a:pt x="325" y="1353"/>
                </a:lnTo>
                <a:lnTo>
                  <a:pt x="325" y="1344"/>
                </a:lnTo>
                <a:lnTo>
                  <a:pt x="325" y="1343"/>
                </a:lnTo>
                <a:lnTo>
                  <a:pt x="325" y="1342"/>
                </a:lnTo>
                <a:lnTo>
                  <a:pt x="325" y="1337"/>
                </a:lnTo>
                <a:lnTo>
                  <a:pt x="325" y="1336"/>
                </a:lnTo>
                <a:lnTo>
                  <a:pt x="325" y="1335"/>
                </a:lnTo>
                <a:lnTo>
                  <a:pt x="325" y="1334"/>
                </a:lnTo>
                <a:lnTo>
                  <a:pt x="325" y="1326"/>
                </a:lnTo>
                <a:lnTo>
                  <a:pt x="325" y="1325"/>
                </a:lnTo>
                <a:lnTo>
                  <a:pt x="325" y="1318"/>
                </a:lnTo>
                <a:lnTo>
                  <a:pt x="330" y="1318"/>
                </a:lnTo>
                <a:lnTo>
                  <a:pt x="331" y="1318"/>
                </a:lnTo>
                <a:lnTo>
                  <a:pt x="334" y="1318"/>
                </a:lnTo>
                <a:lnTo>
                  <a:pt x="336" y="1318"/>
                </a:lnTo>
                <a:lnTo>
                  <a:pt x="340" y="1318"/>
                </a:lnTo>
                <a:lnTo>
                  <a:pt x="343" y="1318"/>
                </a:lnTo>
                <a:lnTo>
                  <a:pt x="345" y="1318"/>
                </a:lnTo>
                <a:lnTo>
                  <a:pt x="347" y="1318"/>
                </a:lnTo>
                <a:lnTo>
                  <a:pt x="350" y="1318"/>
                </a:lnTo>
                <a:lnTo>
                  <a:pt x="351" y="1318"/>
                </a:lnTo>
                <a:lnTo>
                  <a:pt x="353" y="1318"/>
                </a:lnTo>
                <a:lnTo>
                  <a:pt x="357" y="1318"/>
                </a:lnTo>
                <a:lnTo>
                  <a:pt x="359" y="1318"/>
                </a:lnTo>
                <a:lnTo>
                  <a:pt x="360" y="1318"/>
                </a:lnTo>
                <a:lnTo>
                  <a:pt x="360" y="1317"/>
                </a:lnTo>
                <a:lnTo>
                  <a:pt x="359" y="1317"/>
                </a:lnTo>
                <a:lnTo>
                  <a:pt x="359" y="1316"/>
                </a:lnTo>
                <a:lnTo>
                  <a:pt x="359" y="1308"/>
                </a:lnTo>
                <a:lnTo>
                  <a:pt x="359" y="1303"/>
                </a:lnTo>
                <a:lnTo>
                  <a:pt x="359" y="1302"/>
                </a:lnTo>
                <a:lnTo>
                  <a:pt x="359" y="1301"/>
                </a:lnTo>
                <a:lnTo>
                  <a:pt x="360" y="1301"/>
                </a:lnTo>
                <a:lnTo>
                  <a:pt x="360" y="1299"/>
                </a:lnTo>
                <a:lnTo>
                  <a:pt x="360" y="1297"/>
                </a:lnTo>
                <a:lnTo>
                  <a:pt x="362" y="1297"/>
                </a:lnTo>
                <a:lnTo>
                  <a:pt x="363" y="1297"/>
                </a:lnTo>
                <a:lnTo>
                  <a:pt x="363" y="1296"/>
                </a:lnTo>
                <a:lnTo>
                  <a:pt x="363" y="1295"/>
                </a:lnTo>
                <a:lnTo>
                  <a:pt x="362" y="1295"/>
                </a:lnTo>
                <a:lnTo>
                  <a:pt x="360" y="1295"/>
                </a:lnTo>
                <a:lnTo>
                  <a:pt x="360" y="1294"/>
                </a:lnTo>
                <a:lnTo>
                  <a:pt x="360" y="1293"/>
                </a:lnTo>
                <a:lnTo>
                  <a:pt x="360" y="1292"/>
                </a:lnTo>
                <a:lnTo>
                  <a:pt x="360" y="1291"/>
                </a:lnTo>
                <a:lnTo>
                  <a:pt x="360" y="1290"/>
                </a:lnTo>
                <a:lnTo>
                  <a:pt x="360" y="1288"/>
                </a:lnTo>
                <a:lnTo>
                  <a:pt x="360" y="1287"/>
                </a:lnTo>
                <a:lnTo>
                  <a:pt x="360" y="1286"/>
                </a:lnTo>
                <a:lnTo>
                  <a:pt x="360" y="1285"/>
                </a:lnTo>
                <a:lnTo>
                  <a:pt x="360" y="1284"/>
                </a:lnTo>
                <a:lnTo>
                  <a:pt x="360" y="1283"/>
                </a:lnTo>
                <a:lnTo>
                  <a:pt x="360" y="1282"/>
                </a:lnTo>
                <a:lnTo>
                  <a:pt x="360" y="1280"/>
                </a:lnTo>
                <a:lnTo>
                  <a:pt x="360" y="1279"/>
                </a:lnTo>
                <a:lnTo>
                  <a:pt x="360" y="1278"/>
                </a:lnTo>
                <a:lnTo>
                  <a:pt x="360" y="1277"/>
                </a:lnTo>
                <a:lnTo>
                  <a:pt x="360" y="1276"/>
                </a:lnTo>
                <a:lnTo>
                  <a:pt x="360" y="1275"/>
                </a:lnTo>
                <a:lnTo>
                  <a:pt x="359" y="1275"/>
                </a:lnTo>
                <a:lnTo>
                  <a:pt x="357" y="1275"/>
                </a:lnTo>
                <a:lnTo>
                  <a:pt x="356" y="1275"/>
                </a:lnTo>
                <a:lnTo>
                  <a:pt x="355" y="1275"/>
                </a:lnTo>
                <a:lnTo>
                  <a:pt x="354" y="1275"/>
                </a:lnTo>
                <a:lnTo>
                  <a:pt x="354" y="1274"/>
                </a:lnTo>
                <a:lnTo>
                  <a:pt x="354" y="1273"/>
                </a:lnTo>
                <a:lnTo>
                  <a:pt x="354" y="1271"/>
                </a:lnTo>
                <a:lnTo>
                  <a:pt x="354" y="1269"/>
                </a:lnTo>
                <a:lnTo>
                  <a:pt x="354" y="1265"/>
                </a:lnTo>
                <a:lnTo>
                  <a:pt x="354" y="1261"/>
                </a:lnTo>
                <a:lnTo>
                  <a:pt x="354" y="1258"/>
                </a:lnTo>
                <a:lnTo>
                  <a:pt x="354" y="1257"/>
                </a:lnTo>
                <a:lnTo>
                  <a:pt x="353" y="1257"/>
                </a:lnTo>
                <a:lnTo>
                  <a:pt x="352" y="1257"/>
                </a:lnTo>
                <a:lnTo>
                  <a:pt x="351" y="1257"/>
                </a:lnTo>
                <a:lnTo>
                  <a:pt x="351" y="1255"/>
                </a:lnTo>
                <a:lnTo>
                  <a:pt x="351" y="1254"/>
                </a:lnTo>
                <a:lnTo>
                  <a:pt x="351" y="1253"/>
                </a:lnTo>
                <a:lnTo>
                  <a:pt x="351" y="1252"/>
                </a:lnTo>
                <a:lnTo>
                  <a:pt x="351" y="1250"/>
                </a:lnTo>
                <a:lnTo>
                  <a:pt x="351" y="1249"/>
                </a:lnTo>
                <a:lnTo>
                  <a:pt x="351" y="1248"/>
                </a:lnTo>
                <a:lnTo>
                  <a:pt x="350" y="1248"/>
                </a:lnTo>
                <a:lnTo>
                  <a:pt x="348" y="1249"/>
                </a:lnTo>
                <a:lnTo>
                  <a:pt x="347" y="1249"/>
                </a:lnTo>
                <a:lnTo>
                  <a:pt x="346" y="1249"/>
                </a:lnTo>
                <a:lnTo>
                  <a:pt x="346" y="1248"/>
                </a:lnTo>
                <a:lnTo>
                  <a:pt x="345" y="1248"/>
                </a:lnTo>
                <a:lnTo>
                  <a:pt x="344" y="1246"/>
                </a:lnTo>
                <a:lnTo>
                  <a:pt x="345" y="1246"/>
                </a:lnTo>
                <a:lnTo>
                  <a:pt x="344" y="1246"/>
                </a:lnTo>
                <a:lnTo>
                  <a:pt x="344" y="1245"/>
                </a:lnTo>
                <a:lnTo>
                  <a:pt x="343" y="1245"/>
                </a:lnTo>
                <a:lnTo>
                  <a:pt x="344" y="1245"/>
                </a:lnTo>
                <a:lnTo>
                  <a:pt x="345" y="1246"/>
                </a:lnTo>
                <a:lnTo>
                  <a:pt x="346" y="1246"/>
                </a:lnTo>
                <a:lnTo>
                  <a:pt x="347" y="1246"/>
                </a:lnTo>
                <a:lnTo>
                  <a:pt x="348" y="1248"/>
                </a:lnTo>
                <a:lnTo>
                  <a:pt x="348" y="1246"/>
                </a:lnTo>
                <a:lnTo>
                  <a:pt x="350" y="1246"/>
                </a:lnTo>
                <a:lnTo>
                  <a:pt x="351" y="1246"/>
                </a:lnTo>
                <a:lnTo>
                  <a:pt x="351" y="1245"/>
                </a:lnTo>
                <a:lnTo>
                  <a:pt x="352" y="1245"/>
                </a:lnTo>
                <a:lnTo>
                  <a:pt x="353" y="1244"/>
                </a:lnTo>
                <a:lnTo>
                  <a:pt x="356" y="1241"/>
                </a:lnTo>
                <a:lnTo>
                  <a:pt x="357" y="1241"/>
                </a:lnTo>
                <a:lnTo>
                  <a:pt x="357" y="1240"/>
                </a:lnTo>
                <a:lnTo>
                  <a:pt x="359" y="1240"/>
                </a:lnTo>
                <a:lnTo>
                  <a:pt x="359" y="1238"/>
                </a:lnTo>
                <a:lnTo>
                  <a:pt x="361" y="1238"/>
                </a:lnTo>
                <a:lnTo>
                  <a:pt x="362" y="1237"/>
                </a:lnTo>
                <a:lnTo>
                  <a:pt x="362" y="1236"/>
                </a:lnTo>
                <a:lnTo>
                  <a:pt x="363" y="1236"/>
                </a:lnTo>
                <a:lnTo>
                  <a:pt x="364" y="1234"/>
                </a:lnTo>
                <a:lnTo>
                  <a:pt x="365" y="1234"/>
                </a:lnTo>
                <a:lnTo>
                  <a:pt x="364" y="1234"/>
                </a:lnTo>
                <a:lnTo>
                  <a:pt x="364" y="1233"/>
                </a:lnTo>
                <a:lnTo>
                  <a:pt x="363" y="1232"/>
                </a:lnTo>
                <a:lnTo>
                  <a:pt x="364" y="1230"/>
                </a:lnTo>
                <a:lnTo>
                  <a:pt x="364" y="1229"/>
                </a:lnTo>
                <a:lnTo>
                  <a:pt x="363" y="1229"/>
                </a:lnTo>
                <a:lnTo>
                  <a:pt x="363" y="1228"/>
                </a:lnTo>
                <a:lnTo>
                  <a:pt x="363" y="1226"/>
                </a:lnTo>
                <a:lnTo>
                  <a:pt x="363" y="1224"/>
                </a:lnTo>
                <a:lnTo>
                  <a:pt x="364" y="1221"/>
                </a:lnTo>
                <a:lnTo>
                  <a:pt x="364" y="1220"/>
                </a:lnTo>
                <a:lnTo>
                  <a:pt x="365" y="1220"/>
                </a:lnTo>
                <a:lnTo>
                  <a:pt x="366" y="1220"/>
                </a:lnTo>
                <a:lnTo>
                  <a:pt x="366" y="1218"/>
                </a:lnTo>
                <a:lnTo>
                  <a:pt x="368" y="1216"/>
                </a:lnTo>
                <a:lnTo>
                  <a:pt x="368" y="1215"/>
                </a:lnTo>
                <a:lnTo>
                  <a:pt x="368" y="1213"/>
                </a:lnTo>
                <a:lnTo>
                  <a:pt x="366" y="1213"/>
                </a:lnTo>
                <a:lnTo>
                  <a:pt x="366" y="1212"/>
                </a:lnTo>
                <a:lnTo>
                  <a:pt x="368" y="1211"/>
                </a:lnTo>
                <a:lnTo>
                  <a:pt x="368" y="1210"/>
                </a:lnTo>
                <a:lnTo>
                  <a:pt x="368" y="1209"/>
                </a:lnTo>
                <a:lnTo>
                  <a:pt x="368" y="1208"/>
                </a:lnTo>
                <a:lnTo>
                  <a:pt x="366" y="1208"/>
                </a:lnTo>
                <a:lnTo>
                  <a:pt x="365" y="1208"/>
                </a:lnTo>
                <a:lnTo>
                  <a:pt x="365" y="1207"/>
                </a:lnTo>
                <a:lnTo>
                  <a:pt x="366" y="1208"/>
                </a:lnTo>
                <a:lnTo>
                  <a:pt x="369" y="1208"/>
                </a:lnTo>
                <a:lnTo>
                  <a:pt x="373" y="1208"/>
                </a:lnTo>
                <a:lnTo>
                  <a:pt x="377" y="1209"/>
                </a:lnTo>
                <a:lnTo>
                  <a:pt x="377" y="1213"/>
                </a:lnTo>
                <a:lnTo>
                  <a:pt x="377" y="1215"/>
                </a:lnTo>
                <a:lnTo>
                  <a:pt x="377" y="1216"/>
                </a:lnTo>
                <a:lnTo>
                  <a:pt x="378" y="1216"/>
                </a:lnTo>
                <a:lnTo>
                  <a:pt x="379" y="1216"/>
                </a:lnTo>
                <a:lnTo>
                  <a:pt x="380" y="1217"/>
                </a:lnTo>
                <a:close/>
                <a:moveTo>
                  <a:pt x="696" y="1103"/>
                </a:moveTo>
                <a:lnTo>
                  <a:pt x="695" y="1104"/>
                </a:lnTo>
                <a:lnTo>
                  <a:pt x="693" y="1103"/>
                </a:lnTo>
                <a:lnTo>
                  <a:pt x="695" y="1103"/>
                </a:lnTo>
                <a:lnTo>
                  <a:pt x="696" y="1102"/>
                </a:lnTo>
                <a:lnTo>
                  <a:pt x="696" y="1101"/>
                </a:lnTo>
                <a:lnTo>
                  <a:pt x="697" y="1101"/>
                </a:lnTo>
                <a:lnTo>
                  <a:pt x="697" y="1102"/>
                </a:lnTo>
                <a:lnTo>
                  <a:pt x="696" y="1103"/>
                </a:lnTo>
                <a:close/>
                <a:moveTo>
                  <a:pt x="188" y="955"/>
                </a:moveTo>
                <a:lnTo>
                  <a:pt x="187" y="955"/>
                </a:lnTo>
                <a:lnTo>
                  <a:pt x="186" y="955"/>
                </a:lnTo>
                <a:lnTo>
                  <a:pt x="186" y="953"/>
                </a:lnTo>
                <a:lnTo>
                  <a:pt x="184" y="953"/>
                </a:lnTo>
                <a:lnTo>
                  <a:pt x="184" y="952"/>
                </a:lnTo>
                <a:lnTo>
                  <a:pt x="186" y="953"/>
                </a:lnTo>
                <a:lnTo>
                  <a:pt x="187" y="955"/>
                </a:lnTo>
                <a:lnTo>
                  <a:pt x="188" y="955"/>
                </a:lnTo>
                <a:close/>
                <a:moveTo>
                  <a:pt x="157" y="949"/>
                </a:moveTo>
                <a:lnTo>
                  <a:pt x="158" y="949"/>
                </a:lnTo>
                <a:lnTo>
                  <a:pt x="158" y="948"/>
                </a:lnTo>
                <a:lnTo>
                  <a:pt x="162" y="948"/>
                </a:lnTo>
                <a:lnTo>
                  <a:pt x="164" y="949"/>
                </a:lnTo>
                <a:lnTo>
                  <a:pt x="164" y="948"/>
                </a:lnTo>
                <a:lnTo>
                  <a:pt x="166" y="948"/>
                </a:lnTo>
                <a:lnTo>
                  <a:pt x="166" y="949"/>
                </a:lnTo>
                <a:lnTo>
                  <a:pt x="164" y="950"/>
                </a:lnTo>
                <a:lnTo>
                  <a:pt x="163" y="950"/>
                </a:lnTo>
                <a:lnTo>
                  <a:pt x="162" y="951"/>
                </a:lnTo>
                <a:lnTo>
                  <a:pt x="158" y="953"/>
                </a:lnTo>
                <a:lnTo>
                  <a:pt x="156" y="955"/>
                </a:lnTo>
                <a:lnTo>
                  <a:pt x="153" y="956"/>
                </a:lnTo>
                <a:lnTo>
                  <a:pt x="149" y="957"/>
                </a:lnTo>
                <a:lnTo>
                  <a:pt x="147" y="958"/>
                </a:lnTo>
                <a:lnTo>
                  <a:pt x="146" y="958"/>
                </a:lnTo>
                <a:lnTo>
                  <a:pt x="144" y="959"/>
                </a:lnTo>
                <a:lnTo>
                  <a:pt x="140" y="960"/>
                </a:lnTo>
                <a:lnTo>
                  <a:pt x="139" y="960"/>
                </a:lnTo>
                <a:lnTo>
                  <a:pt x="138" y="960"/>
                </a:lnTo>
                <a:lnTo>
                  <a:pt x="137" y="960"/>
                </a:lnTo>
                <a:lnTo>
                  <a:pt x="136" y="961"/>
                </a:lnTo>
                <a:lnTo>
                  <a:pt x="131" y="969"/>
                </a:lnTo>
                <a:lnTo>
                  <a:pt x="127" y="976"/>
                </a:lnTo>
                <a:lnTo>
                  <a:pt x="124" y="978"/>
                </a:lnTo>
                <a:lnTo>
                  <a:pt x="124" y="979"/>
                </a:lnTo>
                <a:lnTo>
                  <a:pt x="123" y="979"/>
                </a:lnTo>
                <a:lnTo>
                  <a:pt x="121" y="983"/>
                </a:lnTo>
                <a:lnTo>
                  <a:pt x="120" y="985"/>
                </a:lnTo>
                <a:lnTo>
                  <a:pt x="119" y="986"/>
                </a:lnTo>
                <a:lnTo>
                  <a:pt x="118" y="987"/>
                </a:lnTo>
                <a:lnTo>
                  <a:pt x="117" y="989"/>
                </a:lnTo>
                <a:lnTo>
                  <a:pt x="114" y="991"/>
                </a:lnTo>
                <a:lnTo>
                  <a:pt x="113" y="991"/>
                </a:lnTo>
                <a:lnTo>
                  <a:pt x="113" y="992"/>
                </a:lnTo>
                <a:lnTo>
                  <a:pt x="112" y="992"/>
                </a:lnTo>
                <a:lnTo>
                  <a:pt x="112" y="994"/>
                </a:lnTo>
                <a:lnTo>
                  <a:pt x="112" y="995"/>
                </a:lnTo>
                <a:lnTo>
                  <a:pt x="111" y="1002"/>
                </a:lnTo>
                <a:lnTo>
                  <a:pt x="111" y="1006"/>
                </a:lnTo>
                <a:lnTo>
                  <a:pt x="112" y="1009"/>
                </a:lnTo>
                <a:lnTo>
                  <a:pt x="113" y="1010"/>
                </a:lnTo>
                <a:lnTo>
                  <a:pt x="113" y="1011"/>
                </a:lnTo>
                <a:lnTo>
                  <a:pt x="114" y="1012"/>
                </a:lnTo>
                <a:lnTo>
                  <a:pt x="115" y="1014"/>
                </a:lnTo>
                <a:lnTo>
                  <a:pt x="117" y="1014"/>
                </a:lnTo>
                <a:lnTo>
                  <a:pt x="118" y="1014"/>
                </a:lnTo>
                <a:lnTo>
                  <a:pt x="119" y="1015"/>
                </a:lnTo>
                <a:lnTo>
                  <a:pt x="120" y="1014"/>
                </a:lnTo>
                <a:lnTo>
                  <a:pt x="121" y="1014"/>
                </a:lnTo>
                <a:lnTo>
                  <a:pt x="123" y="1015"/>
                </a:lnTo>
                <a:lnTo>
                  <a:pt x="126" y="1014"/>
                </a:lnTo>
                <a:lnTo>
                  <a:pt x="127" y="1012"/>
                </a:lnTo>
                <a:lnTo>
                  <a:pt x="128" y="1011"/>
                </a:lnTo>
                <a:lnTo>
                  <a:pt x="131" y="1010"/>
                </a:lnTo>
                <a:lnTo>
                  <a:pt x="136" y="1009"/>
                </a:lnTo>
                <a:lnTo>
                  <a:pt x="138" y="1008"/>
                </a:lnTo>
                <a:lnTo>
                  <a:pt x="139" y="1007"/>
                </a:lnTo>
                <a:lnTo>
                  <a:pt x="140" y="1007"/>
                </a:lnTo>
                <a:lnTo>
                  <a:pt x="141" y="1007"/>
                </a:lnTo>
                <a:lnTo>
                  <a:pt x="145" y="1007"/>
                </a:lnTo>
                <a:lnTo>
                  <a:pt x="147" y="1007"/>
                </a:lnTo>
                <a:lnTo>
                  <a:pt x="148" y="1007"/>
                </a:lnTo>
                <a:lnTo>
                  <a:pt x="148" y="1006"/>
                </a:lnTo>
                <a:lnTo>
                  <a:pt x="149" y="1006"/>
                </a:lnTo>
                <a:lnTo>
                  <a:pt x="150" y="1006"/>
                </a:lnTo>
                <a:lnTo>
                  <a:pt x="152" y="1006"/>
                </a:lnTo>
                <a:lnTo>
                  <a:pt x="153" y="1006"/>
                </a:lnTo>
                <a:lnTo>
                  <a:pt x="153" y="1007"/>
                </a:lnTo>
                <a:lnTo>
                  <a:pt x="154" y="1007"/>
                </a:lnTo>
                <a:lnTo>
                  <a:pt x="155" y="1007"/>
                </a:lnTo>
                <a:lnTo>
                  <a:pt x="157" y="1007"/>
                </a:lnTo>
                <a:lnTo>
                  <a:pt x="158" y="1008"/>
                </a:lnTo>
                <a:lnTo>
                  <a:pt x="160" y="1008"/>
                </a:lnTo>
                <a:lnTo>
                  <a:pt x="163" y="1008"/>
                </a:lnTo>
                <a:lnTo>
                  <a:pt x="164" y="1008"/>
                </a:lnTo>
                <a:lnTo>
                  <a:pt x="169" y="1009"/>
                </a:lnTo>
                <a:lnTo>
                  <a:pt x="170" y="1009"/>
                </a:lnTo>
                <a:lnTo>
                  <a:pt x="174" y="1010"/>
                </a:lnTo>
                <a:lnTo>
                  <a:pt x="178" y="1011"/>
                </a:lnTo>
                <a:lnTo>
                  <a:pt x="178" y="1012"/>
                </a:lnTo>
                <a:lnTo>
                  <a:pt x="176" y="1015"/>
                </a:lnTo>
                <a:lnTo>
                  <a:pt x="175" y="1015"/>
                </a:lnTo>
                <a:lnTo>
                  <a:pt x="172" y="1014"/>
                </a:lnTo>
                <a:lnTo>
                  <a:pt x="169" y="1012"/>
                </a:lnTo>
                <a:lnTo>
                  <a:pt x="167" y="1012"/>
                </a:lnTo>
                <a:lnTo>
                  <a:pt x="166" y="1012"/>
                </a:lnTo>
                <a:lnTo>
                  <a:pt x="165" y="1012"/>
                </a:lnTo>
                <a:lnTo>
                  <a:pt x="161" y="1012"/>
                </a:lnTo>
                <a:lnTo>
                  <a:pt x="156" y="1012"/>
                </a:lnTo>
                <a:lnTo>
                  <a:pt x="153" y="1012"/>
                </a:lnTo>
                <a:lnTo>
                  <a:pt x="149" y="1012"/>
                </a:lnTo>
                <a:lnTo>
                  <a:pt x="147" y="1012"/>
                </a:lnTo>
                <a:lnTo>
                  <a:pt x="145" y="1012"/>
                </a:lnTo>
                <a:lnTo>
                  <a:pt x="144" y="1012"/>
                </a:lnTo>
                <a:lnTo>
                  <a:pt x="143" y="1012"/>
                </a:lnTo>
                <a:lnTo>
                  <a:pt x="140" y="1014"/>
                </a:lnTo>
                <a:lnTo>
                  <a:pt x="139" y="1014"/>
                </a:lnTo>
                <a:lnTo>
                  <a:pt x="138" y="1014"/>
                </a:lnTo>
                <a:lnTo>
                  <a:pt x="137" y="1014"/>
                </a:lnTo>
                <a:lnTo>
                  <a:pt x="136" y="1014"/>
                </a:lnTo>
                <a:lnTo>
                  <a:pt x="135" y="1015"/>
                </a:lnTo>
                <a:lnTo>
                  <a:pt x="133" y="1015"/>
                </a:lnTo>
                <a:lnTo>
                  <a:pt x="131" y="1016"/>
                </a:lnTo>
                <a:lnTo>
                  <a:pt x="130" y="1016"/>
                </a:lnTo>
                <a:lnTo>
                  <a:pt x="129" y="1017"/>
                </a:lnTo>
                <a:lnTo>
                  <a:pt x="127" y="1017"/>
                </a:lnTo>
                <a:lnTo>
                  <a:pt x="126" y="1017"/>
                </a:lnTo>
                <a:lnTo>
                  <a:pt x="124" y="1018"/>
                </a:lnTo>
                <a:lnTo>
                  <a:pt x="123" y="1019"/>
                </a:lnTo>
                <a:lnTo>
                  <a:pt x="121" y="1020"/>
                </a:lnTo>
                <a:lnTo>
                  <a:pt x="120" y="1020"/>
                </a:lnTo>
                <a:lnTo>
                  <a:pt x="119" y="1022"/>
                </a:lnTo>
                <a:lnTo>
                  <a:pt x="118" y="1022"/>
                </a:lnTo>
                <a:lnTo>
                  <a:pt x="118" y="1023"/>
                </a:lnTo>
                <a:lnTo>
                  <a:pt x="117" y="1023"/>
                </a:lnTo>
                <a:lnTo>
                  <a:pt x="117" y="1024"/>
                </a:lnTo>
                <a:lnTo>
                  <a:pt x="117" y="1025"/>
                </a:lnTo>
                <a:lnTo>
                  <a:pt x="117" y="1026"/>
                </a:lnTo>
                <a:lnTo>
                  <a:pt x="117" y="1025"/>
                </a:lnTo>
                <a:lnTo>
                  <a:pt x="117" y="1023"/>
                </a:lnTo>
                <a:lnTo>
                  <a:pt x="117" y="1022"/>
                </a:lnTo>
                <a:lnTo>
                  <a:pt x="117" y="1019"/>
                </a:lnTo>
                <a:lnTo>
                  <a:pt x="117" y="1018"/>
                </a:lnTo>
                <a:lnTo>
                  <a:pt x="115" y="1017"/>
                </a:lnTo>
                <a:lnTo>
                  <a:pt x="114" y="1016"/>
                </a:lnTo>
                <a:lnTo>
                  <a:pt x="113" y="1016"/>
                </a:lnTo>
                <a:lnTo>
                  <a:pt x="113" y="1015"/>
                </a:lnTo>
                <a:lnTo>
                  <a:pt x="112" y="1014"/>
                </a:lnTo>
                <a:lnTo>
                  <a:pt x="112" y="1012"/>
                </a:lnTo>
                <a:lnTo>
                  <a:pt x="111" y="1012"/>
                </a:lnTo>
                <a:lnTo>
                  <a:pt x="111" y="1011"/>
                </a:lnTo>
                <a:lnTo>
                  <a:pt x="111" y="1010"/>
                </a:lnTo>
                <a:lnTo>
                  <a:pt x="111" y="1009"/>
                </a:lnTo>
                <a:lnTo>
                  <a:pt x="111" y="1008"/>
                </a:lnTo>
                <a:lnTo>
                  <a:pt x="111" y="1007"/>
                </a:lnTo>
                <a:lnTo>
                  <a:pt x="110" y="1004"/>
                </a:lnTo>
                <a:lnTo>
                  <a:pt x="110" y="1003"/>
                </a:lnTo>
                <a:lnTo>
                  <a:pt x="110" y="1002"/>
                </a:lnTo>
                <a:lnTo>
                  <a:pt x="110" y="1001"/>
                </a:lnTo>
                <a:lnTo>
                  <a:pt x="110" y="1000"/>
                </a:lnTo>
                <a:lnTo>
                  <a:pt x="109" y="1000"/>
                </a:lnTo>
                <a:lnTo>
                  <a:pt x="109" y="999"/>
                </a:lnTo>
                <a:lnTo>
                  <a:pt x="109" y="998"/>
                </a:lnTo>
                <a:lnTo>
                  <a:pt x="110" y="995"/>
                </a:lnTo>
                <a:lnTo>
                  <a:pt x="110" y="994"/>
                </a:lnTo>
                <a:lnTo>
                  <a:pt x="110" y="992"/>
                </a:lnTo>
                <a:lnTo>
                  <a:pt x="110" y="991"/>
                </a:lnTo>
                <a:lnTo>
                  <a:pt x="110" y="990"/>
                </a:lnTo>
                <a:lnTo>
                  <a:pt x="110" y="987"/>
                </a:lnTo>
                <a:lnTo>
                  <a:pt x="110" y="986"/>
                </a:lnTo>
                <a:lnTo>
                  <a:pt x="111" y="986"/>
                </a:lnTo>
                <a:lnTo>
                  <a:pt x="113" y="977"/>
                </a:lnTo>
                <a:lnTo>
                  <a:pt x="114" y="976"/>
                </a:lnTo>
                <a:lnTo>
                  <a:pt x="114" y="975"/>
                </a:lnTo>
                <a:lnTo>
                  <a:pt x="115" y="974"/>
                </a:lnTo>
                <a:lnTo>
                  <a:pt x="118" y="973"/>
                </a:lnTo>
                <a:lnTo>
                  <a:pt x="118" y="972"/>
                </a:lnTo>
                <a:lnTo>
                  <a:pt x="120" y="969"/>
                </a:lnTo>
                <a:lnTo>
                  <a:pt x="121" y="968"/>
                </a:lnTo>
                <a:lnTo>
                  <a:pt x="122" y="966"/>
                </a:lnTo>
                <a:lnTo>
                  <a:pt x="123" y="966"/>
                </a:lnTo>
                <a:lnTo>
                  <a:pt x="124" y="965"/>
                </a:lnTo>
                <a:lnTo>
                  <a:pt x="126" y="964"/>
                </a:lnTo>
                <a:lnTo>
                  <a:pt x="127" y="964"/>
                </a:lnTo>
                <a:lnTo>
                  <a:pt x="127" y="962"/>
                </a:lnTo>
                <a:lnTo>
                  <a:pt x="129" y="960"/>
                </a:lnTo>
                <a:lnTo>
                  <a:pt x="129" y="959"/>
                </a:lnTo>
                <a:lnTo>
                  <a:pt x="128" y="959"/>
                </a:lnTo>
                <a:lnTo>
                  <a:pt x="130" y="957"/>
                </a:lnTo>
                <a:lnTo>
                  <a:pt x="129" y="958"/>
                </a:lnTo>
                <a:lnTo>
                  <a:pt x="129" y="959"/>
                </a:lnTo>
                <a:lnTo>
                  <a:pt x="130" y="959"/>
                </a:lnTo>
                <a:lnTo>
                  <a:pt x="130" y="958"/>
                </a:lnTo>
                <a:lnTo>
                  <a:pt x="131" y="958"/>
                </a:lnTo>
                <a:lnTo>
                  <a:pt x="132" y="957"/>
                </a:lnTo>
                <a:lnTo>
                  <a:pt x="133" y="957"/>
                </a:lnTo>
                <a:lnTo>
                  <a:pt x="135" y="956"/>
                </a:lnTo>
                <a:lnTo>
                  <a:pt x="136" y="955"/>
                </a:lnTo>
                <a:lnTo>
                  <a:pt x="136" y="953"/>
                </a:lnTo>
                <a:lnTo>
                  <a:pt x="135" y="953"/>
                </a:lnTo>
                <a:lnTo>
                  <a:pt x="136" y="953"/>
                </a:lnTo>
                <a:lnTo>
                  <a:pt x="136" y="955"/>
                </a:lnTo>
                <a:lnTo>
                  <a:pt x="137" y="955"/>
                </a:lnTo>
                <a:lnTo>
                  <a:pt x="138" y="955"/>
                </a:lnTo>
                <a:lnTo>
                  <a:pt x="139" y="953"/>
                </a:lnTo>
                <a:lnTo>
                  <a:pt x="140" y="953"/>
                </a:lnTo>
                <a:lnTo>
                  <a:pt x="141" y="953"/>
                </a:lnTo>
                <a:lnTo>
                  <a:pt x="141" y="952"/>
                </a:lnTo>
                <a:lnTo>
                  <a:pt x="143" y="952"/>
                </a:lnTo>
                <a:lnTo>
                  <a:pt x="144" y="952"/>
                </a:lnTo>
                <a:lnTo>
                  <a:pt x="145" y="951"/>
                </a:lnTo>
                <a:lnTo>
                  <a:pt x="145" y="950"/>
                </a:lnTo>
                <a:lnTo>
                  <a:pt x="145" y="951"/>
                </a:lnTo>
                <a:lnTo>
                  <a:pt x="146" y="951"/>
                </a:lnTo>
                <a:lnTo>
                  <a:pt x="149" y="950"/>
                </a:lnTo>
                <a:lnTo>
                  <a:pt x="150" y="950"/>
                </a:lnTo>
                <a:lnTo>
                  <a:pt x="152" y="950"/>
                </a:lnTo>
                <a:lnTo>
                  <a:pt x="153" y="950"/>
                </a:lnTo>
                <a:lnTo>
                  <a:pt x="155" y="949"/>
                </a:lnTo>
                <a:lnTo>
                  <a:pt x="155" y="948"/>
                </a:lnTo>
                <a:lnTo>
                  <a:pt x="154" y="948"/>
                </a:lnTo>
                <a:lnTo>
                  <a:pt x="154" y="947"/>
                </a:lnTo>
                <a:lnTo>
                  <a:pt x="155" y="947"/>
                </a:lnTo>
                <a:lnTo>
                  <a:pt x="155" y="948"/>
                </a:lnTo>
                <a:lnTo>
                  <a:pt x="155" y="949"/>
                </a:lnTo>
                <a:lnTo>
                  <a:pt x="156" y="949"/>
                </a:lnTo>
                <a:lnTo>
                  <a:pt x="157" y="949"/>
                </a:lnTo>
                <a:close/>
                <a:moveTo>
                  <a:pt x="139" y="805"/>
                </a:moveTo>
                <a:lnTo>
                  <a:pt x="140" y="808"/>
                </a:lnTo>
                <a:lnTo>
                  <a:pt x="139" y="807"/>
                </a:lnTo>
                <a:lnTo>
                  <a:pt x="139" y="805"/>
                </a:lnTo>
                <a:lnTo>
                  <a:pt x="138" y="805"/>
                </a:lnTo>
                <a:lnTo>
                  <a:pt x="138" y="803"/>
                </a:lnTo>
                <a:lnTo>
                  <a:pt x="139" y="805"/>
                </a:lnTo>
                <a:close/>
                <a:moveTo>
                  <a:pt x="101" y="797"/>
                </a:moveTo>
                <a:lnTo>
                  <a:pt x="100" y="799"/>
                </a:lnTo>
                <a:lnTo>
                  <a:pt x="98" y="800"/>
                </a:lnTo>
                <a:lnTo>
                  <a:pt x="98" y="802"/>
                </a:lnTo>
                <a:lnTo>
                  <a:pt x="98" y="803"/>
                </a:lnTo>
                <a:lnTo>
                  <a:pt x="98" y="805"/>
                </a:lnTo>
                <a:lnTo>
                  <a:pt x="98" y="806"/>
                </a:lnTo>
                <a:lnTo>
                  <a:pt x="98" y="807"/>
                </a:lnTo>
                <a:lnTo>
                  <a:pt x="98" y="808"/>
                </a:lnTo>
                <a:lnTo>
                  <a:pt x="98" y="809"/>
                </a:lnTo>
                <a:lnTo>
                  <a:pt x="97" y="809"/>
                </a:lnTo>
                <a:lnTo>
                  <a:pt x="97" y="810"/>
                </a:lnTo>
                <a:lnTo>
                  <a:pt x="97" y="811"/>
                </a:lnTo>
                <a:lnTo>
                  <a:pt x="96" y="811"/>
                </a:lnTo>
                <a:lnTo>
                  <a:pt x="96" y="813"/>
                </a:lnTo>
                <a:lnTo>
                  <a:pt x="95" y="814"/>
                </a:lnTo>
                <a:lnTo>
                  <a:pt x="93" y="814"/>
                </a:lnTo>
                <a:lnTo>
                  <a:pt x="92" y="813"/>
                </a:lnTo>
                <a:lnTo>
                  <a:pt x="91" y="813"/>
                </a:lnTo>
                <a:lnTo>
                  <a:pt x="89" y="813"/>
                </a:lnTo>
                <a:lnTo>
                  <a:pt x="89" y="814"/>
                </a:lnTo>
                <a:lnTo>
                  <a:pt x="88" y="815"/>
                </a:lnTo>
                <a:lnTo>
                  <a:pt x="87" y="815"/>
                </a:lnTo>
                <a:lnTo>
                  <a:pt x="86" y="815"/>
                </a:lnTo>
                <a:lnTo>
                  <a:pt x="85" y="815"/>
                </a:lnTo>
                <a:lnTo>
                  <a:pt x="84" y="814"/>
                </a:lnTo>
                <a:lnTo>
                  <a:pt x="84" y="813"/>
                </a:lnTo>
                <a:lnTo>
                  <a:pt x="84" y="811"/>
                </a:lnTo>
                <a:lnTo>
                  <a:pt x="85" y="810"/>
                </a:lnTo>
                <a:lnTo>
                  <a:pt x="85" y="809"/>
                </a:lnTo>
                <a:lnTo>
                  <a:pt x="84" y="808"/>
                </a:lnTo>
                <a:lnTo>
                  <a:pt x="83" y="808"/>
                </a:lnTo>
                <a:lnTo>
                  <a:pt x="81" y="808"/>
                </a:lnTo>
                <a:lnTo>
                  <a:pt x="83" y="807"/>
                </a:lnTo>
                <a:lnTo>
                  <a:pt x="81" y="806"/>
                </a:lnTo>
                <a:lnTo>
                  <a:pt x="80" y="806"/>
                </a:lnTo>
                <a:lnTo>
                  <a:pt x="79" y="805"/>
                </a:lnTo>
                <a:lnTo>
                  <a:pt x="79" y="803"/>
                </a:lnTo>
                <a:lnTo>
                  <a:pt x="80" y="802"/>
                </a:lnTo>
                <a:lnTo>
                  <a:pt x="80" y="801"/>
                </a:lnTo>
                <a:lnTo>
                  <a:pt x="81" y="800"/>
                </a:lnTo>
                <a:lnTo>
                  <a:pt x="83" y="800"/>
                </a:lnTo>
                <a:lnTo>
                  <a:pt x="84" y="799"/>
                </a:lnTo>
                <a:lnTo>
                  <a:pt x="86" y="799"/>
                </a:lnTo>
                <a:lnTo>
                  <a:pt x="87" y="799"/>
                </a:lnTo>
                <a:lnTo>
                  <a:pt x="87" y="800"/>
                </a:lnTo>
                <a:lnTo>
                  <a:pt x="87" y="801"/>
                </a:lnTo>
                <a:lnTo>
                  <a:pt x="87" y="802"/>
                </a:lnTo>
                <a:lnTo>
                  <a:pt x="88" y="803"/>
                </a:lnTo>
                <a:lnTo>
                  <a:pt x="89" y="803"/>
                </a:lnTo>
                <a:lnTo>
                  <a:pt x="89" y="802"/>
                </a:lnTo>
                <a:lnTo>
                  <a:pt x="91" y="802"/>
                </a:lnTo>
                <a:lnTo>
                  <a:pt x="91" y="801"/>
                </a:lnTo>
                <a:lnTo>
                  <a:pt x="91" y="800"/>
                </a:lnTo>
                <a:lnTo>
                  <a:pt x="91" y="799"/>
                </a:lnTo>
                <a:lnTo>
                  <a:pt x="92" y="799"/>
                </a:lnTo>
                <a:lnTo>
                  <a:pt x="93" y="799"/>
                </a:lnTo>
                <a:lnTo>
                  <a:pt x="94" y="799"/>
                </a:lnTo>
                <a:lnTo>
                  <a:pt x="95" y="798"/>
                </a:lnTo>
                <a:lnTo>
                  <a:pt x="97" y="797"/>
                </a:lnTo>
                <a:lnTo>
                  <a:pt x="98" y="795"/>
                </a:lnTo>
                <a:lnTo>
                  <a:pt x="100" y="795"/>
                </a:lnTo>
                <a:lnTo>
                  <a:pt x="101" y="797"/>
                </a:lnTo>
                <a:close/>
                <a:moveTo>
                  <a:pt x="115" y="791"/>
                </a:moveTo>
                <a:lnTo>
                  <a:pt x="115" y="792"/>
                </a:lnTo>
                <a:lnTo>
                  <a:pt x="114" y="792"/>
                </a:lnTo>
                <a:lnTo>
                  <a:pt x="113" y="791"/>
                </a:lnTo>
                <a:lnTo>
                  <a:pt x="112" y="791"/>
                </a:lnTo>
                <a:lnTo>
                  <a:pt x="111" y="790"/>
                </a:lnTo>
                <a:lnTo>
                  <a:pt x="112" y="789"/>
                </a:lnTo>
                <a:lnTo>
                  <a:pt x="112" y="788"/>
                </a:lnTo>
                <a:lnTo>
                  <a:pt x="113" y="788"/>
                </a:lnTo>
                <a:lnTo>
                  <a:pt x="113" y="786"/>
                </a:lnTo>
                <a:lnTo>
                  <a:pt x="114" y="786"/>
                </a:lnTo>
                <a:lnTo>
                  <a:pt x="114" y="788"/>
                </a:lnTo>
                <a:lnTo>
                  <a:pt x="114" y="789"/>
                </a:lnTo>
                <a:lnTo>
                  <a:pt x="115" y="791"/>
                </a:lnTo>
                <a:close/>
                <a:moveTo>
                  <a:pt x="117" y="778"/>
                </a:moveTo>
                <a:lnTo>
                  <a:pt x="118" y="778"/>
                </a:lnTo>
                <a:lnTo>
                  <a:pt x="119" y="778"/>
                </a:lnTo>
                <a:lnTo>
                  <a:pt x="119" y="780"/>
                </a:lnTo>
                <a:lnTo>
                  <a:pt x="118" y="781"/>
                </a:lnTo>
                <a:lnTo>
                  <a:pt x="115" y="782"/>
                </a:lnTo>
                <a:lnTo>
                  <a:pt x="114" y="783"/>
                </a:lnTo>
                <a:lnTo>
                  <a:pt x="113" y="781"/>
                </a:lnTo>
                <a:lnTo>
                  <a:pt x="114" y="777"/>
                </a:lnTo>
                <a:lnTo>
                  <a:pt x="117" y="778"/>
                </a:lnTo>
                <a:close/>
                <a:moveTo>
                  <a:pt x="109" y="777"/>
                </a:moveTo>
                <a:lnTo>
                  <a:pt x="107" y="777"/>
                </a:lnTo>
                <a:lnTo>
                  <a:pt x="107" y="776"/>
                </a:lnTo>
                <a:lnTo>
                  <a:pt x="109" y="776"/>
                </a:lnTo>
                <a:lnTo>
                  <a:pt x="109" y="777"/>
                </a:lnTo>
                <a:close/>
                <a:moveTo>
                  <a:pt x="133" y="793"/>
                </a:moveTo>
                <a:lnTo>
                  <a:pt x="136" y="795"/>
                </a:lnTo>
                <a:lnTo>
                  <a:pt x="136" y="797"/>
                </a:lnTo>
                <a:lnTo>
                  <a:pt x="136" y="798"/>
                </a:lnTo>
                <a:lnTo>
                  <a:pt x="136" y="800"/>
                </a:lnTo>
                <a:lnTo>
                  <a:pt x="136" y="801"/>
                </a:lnTo>
                <a:lnTo>
                  <a:pt x="135" y="801"/>
                </a:lnTo>
                <a:lnTo>
                  <a:pt x="135" y="802"/>
                </a:lnTo>
                <a:lnTo>
                  <a:pt x="133" y="801"/>
                </a:lnTo>
                <a:lnTo>
                  <a:pt x="132" y="801"/>
                </a:lnTo>
                <a:lnTo>
                  <a:pt x="131" y="800"/>
                </a:lnTo>
                <a:lnTo>
                  <a:pt x="130" y="800"/>
                </a:lnTo>
                <a:lnTo>
                  <a:pt x="129" y="799"/>
                </a:lnTo>
                <a:lnTo>
                  <a:pt x="128" y="799"/>
                </a:lnTo>
                <a:lnTo>
                  <a:pt x="127" y="798"/>
                </a:lnTo>
                <a:lnTo>
                  <a:pt x="127" y="797"/>
                </a:lnTo>
                <a:lnTo>
                  <a:pt x="126" y="797"/>
                </a:lnTo>
                <a:lnTo>
                  <a:pt x="126" y="798"/>
                </a:lnTo>
                <a:lnTo>
                  <a:pt x="126" y="799"/>
                </a:lnTo>
                <a:lnTo>
                  <a:pt x="126" y="800"/>
                </a:lnTo>
                <a:lnTo>
                  <a:pt x="126" y="801"/>
                </a:lnTo>
                <a:lnTo>
                  <a:pt x="127" y="802"/>
                </a:lnTo>
                <a:lnTo>
                  <a:pt x="129" y="806"/>
                </a:lnTo>
                <a:lnTo>
                  <a:pt x="131" y="808"/>
                </a:lnTo>
                <a:lnTo>
                  <a:pt x="133" y="809"/>
                </a:lnTo>
                <a:lnTo>
                  <a:pt x="135" y="809"/>
                </a:lnTo>
                <a:lnTo>
                  <a:pt x="135" y="810"/>
                </a:lnTo>
                <a:lnTo>
                  <a:pt x="136" y="810"/>
                </a:lnTo>
                <a:lnTo>
                  <a:pt x="137" y="810"/>
                </a:lnTo>
                <a:lnTo>
                  <a:pt x="138" y="810"/>
                </a:lnTo>
                <a:lnTo>
                  <a:pt x="138" y="811"/>
                </a:lnTo>
                <a:lnTo>
                  <a:pt x="139" y="811"/>
                </a:lnTo>
                <a:lnTo>
                  <a:pt x="140" y="811"/>
                </a:lnTo>
                <a:lnTo>
                  <a:pt x="141" y="813"/>
                </a:lnTo>
                <a:lnTo>
                  <a:pt x="141" y="814"/>
                </a:lnTo>
                <a:lnTo>
                  <a:pt x="141" y="815"/>
                </a:lnTo>
                <a:lnTo>
                  <a:pt x="141" y="816"/>
                </a:lnTo>
                <a:lnTo>
                  <a:pt x="141" y="817"/>
                </a:lnTo>
                <a:lnTo>
                  <a:pt x="141" y="818"/>
                </a:lnTo>
                <a:lnTo>
                  <a:pt x="141" y="819"/>
                </a:lnTo>
                <a:lnTo>
                  <a:pt x="144" y="818"/>
                </a:lnTo>
                <a:lnTo>
                  <a:pt x="143" y="819"/>
                </a:lnTo>
                <a:lnTo>
                  <a:pt x="141" y="819"/>
                </a:lnTo>
                <a:lnTo>
                  <a:pt x="141" y="820"/>
                </a:lnTo>
                <a:lnTo>
                  <a:pt x="141" y="822"/>
                </a:lnTo>
                <a:lnTo>
                  <a:pt x="140" y="823"/>
                </a:lnTo>
                <a:lnTo>
                  <a:pt x="139" y="824"/>
                </a:lnTo>
                <a:lnTo>
                  <a:pt x="138" y="824"/>
                </a:lnTo>
                <a:lnTo>
                  <a:pt x="136" y="824"/>
                </a:lnTo>
                <a:lnTo>
                  <a:pt x="133" y="824"/>
                </a:lnTo>
                <a:lnTo>
                  <a:pt x="132" y="824"/>
                </a:lnTo>
                <a:lnTo>
                  <a:pt x="131" y="824"/>
                </a:lnTo>
                <a:lnTo>
                  <a:pt x="130" y="824"/>
                </a:lnTo>
                <a:lnTo>
                  <a:pt x="130" y="823"/>
                </a:lnTo>
                <a:lnTo>
                  <a:pt x="129" y="823"/>
                </a:lnTo>
                <a:lnTo>
                  <a:pt x="129" y="822"/>
                </a:lnTo>
                <a:lnTo>
                  <a:pt x="128" y="819"/>
                </a:lnTo>
                <a:lnTo>
                  <a:pt x="128" y="818"/>
                </a:lnTo>
                <a:lnTo>
                  <a:pt x="128" y="817"/>
                </a:lnTo>
                <a:lnTo>
                  <a:pt x="127" y="816"/>
                </a:lnTo>
                <a:lnTo>
                  <a:pt x="126" y="814"/>
                </a:lnTo>
                <a:lnTo>
                  <a:pt x="124" y="813"/>
                </a:lnTo>
                <a:lnTo>
                  <a:pt x="123" y="811"/>
                </a:lnTo>
                <a:lnTo>
                  <a:pt x="122" y="810"/>
                </a:lnTo>
                <a:lnTo>
                  <a:pt x="121" y="810"/>
                </a:lnTo>
                <a:lnTo>
                  <a:pt x="120" y="810"/>
                </a:lnTo>
                <a:lnTo>
                  <a:pt x="119" y="810"/>
                </a:lnTo>
                <a:lnTo>
                  <a:pt x="119" y="811"/>
                </a:lnTo>
                <a:lnTo>
                  <a:pt x="119" y="813"/>
                </a:lnTo>
                <a:lnTo>
                  <a:pt x="120" y="814"/>
                </a:lnTo>
                <a:lnTo>
                  <a:pt x="120" y="815"/>
                </a:lnTo>
                <a:lnTo>
                  <a:pt x="121" y="815"/>
                </a:lnTo>
                <a:lnTo>
                  <a:pt x="122" y="816"/>
                </a:lnTo>
                <a:lnTo>
                  <a:pt x="123" y="818"/>
                </a:lnTo>
                <a:lnTo>
                  <a:pt x="123" y="819"/>
                </a:lnTo>
                <a:lnTo>
                  <a:pt x="123" y="820"/>
                </a:lnTo>
                <a:lnTo>
                  <a:pt x="123" y="822"/>
                </a:lnTo>
                <a:lnTo>
                  <a:pt x="122" y="822"/>
                </a:lnTo>
                <a:lnTo>
                  <a:pt x="121" y="822"/>
                </a:lnTo>
                <a:lnTo>
                  <a:pt x="120" y="820"/>
                </a:lnTo>
                <a:lnTo>
                  <a:pt x="119" y="820"/>
                </a:lnTo>
                <a:lnTo>
                  <a:pt x="119" y="819"/>
                </a:lnTo>
                <a:lnTo>
                  <a:pt x="118" y="819"/>
                </a:lnTo>
                <a:lnTo>
                  <a:pt x="118" y="818"/>
                </a:lnTo>
                <a:lnTo>
                  <a:pt x="117" y="818"/>
                </a:lnTo>
                <a:lnTo>
                  <a:pt x="115" y="817"/>
                </a:lnTo>
                <a:lnTo>
                  <a:pt x="112" y="817"/>
                </a:lnTo>
                <a:lnTo>
                  <a:pt x="110" y="817"/>
                </a:lnTo>
                <a:lnTo>
                  <a:pt x="109" y="817"/>
                </a:lnTo>
                <a:lnTo>
                  <a:pt x="107" y="817"/>
                </a:lnTo>
                <a:lnTo>
                  <a:pt x="106" y="817"/>
                </a:lnTo>
                <a:lnTo>
                  <a:pt x="105" y="817"/>
                </a:lnTo>
                <a:lnTo>
                  <a:pt x="105" y="816"/>
                </a:lnTo>
                <a:lnTo>
                  <a:pt x="105" y="815"/>
                </a:lnTo>
                <a:lnTo>
                  <a:pt x="106" y="814"/>
                </a:lnTo>
                <a:lnTo>
                  <a:pt x="106" y="813"/>
                </a:lnTo>
                <a:lnTo>
                  <a:pt x="107" y="813"/>
                </a:lnTo>
                <a:lnTo>
                  <a:pt x="109" y="813"/>
                </a:lnTo>
                <a:lnTo>
                  <a:pt x="110" y="811"/>
                </a:lnTo>
                <a:lnTo>
                  <a:pt x="111" y="809"/>
                </a:lnTo>
                <a:lnTo>
                  <a:pt x="113" y="808"/>
                </a:lnTo>
                <a:lnTo>
                  <a:pt x="114" y="806"/>
                </a:lnTo>
                <a:lnTo>
                  <a:pt x="114" y="805"/>
                </a:lnTo>
                <a:lnTo>
                  <a:pt x="115" y="802"/>
                </a:lnTo>
                <a:lnTo>
                  <a:pt x="117" y="800"/>
                </a:lnTo>
                <a:lnTo>
                  <a:pt x="114" y="800"/>
                </a:lnTo>
                <a:lnTo>
                  <a:pt x="117" y="798"/>
                </a:lnTo>
                <a:lnTo>
                  <a:pt x="119" y="794"/>
                </a:lnTo>
                <a:lnTo>
                  <a:pt x="128" y="771"/>
                </a:lnTo>
                <a:lnTo>
                  <a:pt x="130" y="768"/>
                </a:lnTo>
                <a:lnTo>
                  <a:pt x="133" y="767"/>
                </a:lnTo>
                <a:lnTo>
                  <a:pt x="136" y="768"/>
                </a:lnTo>
                <a:lnTo>
                  <a:pt x="137" y="769"/>
                </a:lnTo>
                <a:lnTo>
                  <a:pt x="136" y="771"/>
                </a:lnTo>
                <a:lnTo>
                  <a:pt x="137" y="771"/>
                </a:lnTo>
                <a:lnTo>
                  <a:pt x="138" y="773"/>
                </a:lnTo>
                <a:lnTo>
                  <a:pt x="139" y="774"/>
                </a:lnTo>
                <a:lnTo>
                  <a:pt x="139" y="775"/>
                </a:lnTo>
                <a:lnTo>
                  <a:pt x="139" y="776"/>
                </a:lnTo>
                <a:lnTo>
                  <a:pt x="139" y="777"/>
                </a:lnTo>
                <a:lnTo>
                  <a:pt x="139" y="778"/>
                </a:lnTo>
                <a:lnTo>
                  <a:pt x="138" y="778"/>
                </a:lnTo>
                <a:lnTo>
                  <a:pt x="137" y="780"/>
                </a:lnTo>
                <a:lnTo>
                  <a:pt x="137" y="781"/>
                </a:lnTo>
                <a:lnTo>
                  <a:pt x="133" y="782"/>
                </a:lnTo>
                <a:lnTo>
                  <a:pt x="132" y="782"/>
                </a:lnTo>
                <a:lnTo>
                  <a:pt x="131" y="783"/>
                </a:lnTo>
                <a:lnTo>
                  <a:pt x="130" y="784"/>
                </a:lnTo>
                <a:lnTo>
                  <a:pt x="130" y="785"/>
                </a:lnTo>
                <a:lnTo>
                  <a:pt x="130" y="786"/>
                </a:lnTo>
                <a:lnTo>
                  <a:pt x="130" y="788"/>
                </a:lnTo>
                <a:lnTo>
                  <a:pt x="130" y="789"/>
                </a:lnTo>
                <a:lnTo>
                  <a:pt x="131" y="789"/>
                </a:lnTo>
                <a:lnTo>
                  <a:pt x="131" y="791"/>
                </a:lnTo>
                <a:lnTo>
                  <a:pt x="133" y="793"/>
                </a:lnTo>
                <a:close/>
                <a:moveTo>
                  <a:pt x="542" y="0"/>
                </a:moveTo>
                <a:lnTo>
                  <a:pt x="542" y="5"/>
                </a:lnTo>
                <a:lnTo>
                  <a:pt x="538" y="5"/>
                </a:lnTo>
                <a:lnTo>
                  <a:pt x="538" y="6"/>
                </a:lnTo>
                <a:lnTo>
                  <a:pt x="538" y="7"/>
                </a:lnTo>
                <a:lnTo>
                  <a:pt x="540" y="7"/>
                </a:lnTo>
                <a:lnTo>
                  <a:pt x="541" y="7"/>
                </a:lnTo>
                <a:lnTo>
                  <a:pt x="543" y="7"/>
                </a:lnTo>
                <a:lnTo>
                  <a:pt x="543" y="8"/>
                </a:lnTo>
                <a:lnTo>
                  <a:pt x="543" y="10"/>
                </a:lnTo>
                <a:lnTo>
                  <a:pt x="543" y="11"/>
                </a:lnTo>
                <a:lnTo>
                  <a:pt x="543" y="13"/>
                </a:lnTo>
                <a:lnTo>
                  <a:pt x="546" y="13"/>
                </a:lnTo>
                <a:lnTo>
                  <a:pt x="546" y="16"/>
                </a:lnTo>
                <a:lnTo>
                  <a:pt x="546" y="18"/>
                </a:lnTo>
                <a:lnTo>
                  <a:pt x="546" y="19"/>
                </a:lnTo>
                <a:lnTo>
                  <a:pt x="546" y="24"/>
                </a:lnTo>
                <a:lnTo>
                  <a:pt x="546" y="25"/>
                </a:lnTo>
                <a:lnTo>
                  <a:pt x="546" y="27"/>
                </a:lnTo>
                <a:lnTo>
                  <a:pt x="546" y="28"/>
                </a:lnTo>
                <a:lnTo>
                  <a:pt x="546" y="30"/>
                </a:lnTo>
                <a:lnTo>
                  <a:pt x="554" y="30"/>
                </a:lnTo>
                <a:lnTo>
                  <a:pt x="555" y="30"/>
                </a:lnTo>
                <a:lnTo>
                  <a:pt x="555" y="24"/>
                </a:lnTo>
                <a:lnTo>
                  <a:pt x="555" y="22"/>
                </a:lnTo>
                <a:lnTo>
                  <a:pt x="555" y="21"/>
                </a:lnTo>
                <a:lnTo>
                  <a:pt x="557" y="21"/>
                </a:lnTo>
                <a:lnTo>
                  <a:pt x="560" y="21"/>
                </a:lnTo>
                <a:lnTo>
                  <a:pt x="563" y="21"/>
                </a:lnTo>
                <a:lnTo>
                  <a:pt x="563" y="18"/>
                </a:lnTo>
                <a:lnTo>
                  <a:pt x="563" y="12"/>
                </a:lnTo>
                <a:lnTo>
                  <a:pt x="569" y="13"/>
                </a:lnTo>
                <a:lnTo>
                  <a:pt x="571" y="13"/>
                </a:lnTo>
                <a:lnTo>
                  <a:pt x="572" y="13"/>
                </a:lnTo>
                <a:lnTo>
                  <a:pt x="573" y="13"/>
                </a:lnTo>
                <a:lnTo>
                  <a:pt x="576" y="13"/>
                </a:lnTo>
                <a:lnTo>
                  <a:pt x="577" y="13"/>
                </a:lnTo>
                <a:lnTo>
                  <a:pt x="581" y="13"/>
                </a:lnTo>
                <a:lnTo>
                  <a:pt x="594" y="13"/>
                </a:lnTo>
                <a:lnTo>
                  <a:pt x="598" y="13"/>
                </a:lnTo>
                <a:lnTo>
                  <a:pt x="598" y="21"/>
                </a:lnTo>
                <a:lnTo>
                  <a:pt x="615" y="21"/>
                </a:lnTo>
                <a:lnTo>
                  <a:pt x="633" y="21"/>
                </a:lnTo>
                <a:lnTo>
                  <a:pt x="632" y="29"/>
                </a:lnTo>
                <a:lnTo>
                  <a:pt x="632" y="46"/>
                </a:lnTo>
                <a:lnTo>
                  <a:pt x="632" y="50"/>
                </a:lnTo>
                <a:lnTo>
                  <a:pt x="632" y="55"/>
                </a:lnTo>
                <a:lnTo>
                  <a:pt x="633" y="55"/>
                </a:lnTo>
                <a:lnTo>
                  <a:pt x="637" y="55"/>
                </a:lnTo>
                <a:lnTo>
                  <a:pt x="638" y="55"/>
                </a:lnTo>
                <a:lnTo>
                  <a:pt x="640" y="55"/>
                </a:lnTo>
                <a:lnTo>
                  <a:pt x="640" y="54"/>
                </a:lnTo>
                <a:lnTo>
                  <a:pt x="641" y="50"/>
                </a:lnTo>
                <a:lnTo>
                  <a:pt x="645" y="50"/>
                </a:lnTo>
                <a:lnTo>
                  <a:pt x="646" y="49"/>
                </a:lnTo>
                <a:lnTo>
                  <a:pt x="648" y="49"/>
                </a:lnTo>
                <a:lnTo>
                  <a:pt x="649" y="49"/>
                </a:lnTo>
                <a:lnTo>
                  <a:pt x="649" y="48"/>
                </a:lnTo>
                <a:lnTo>
                  <a:pt x="649" y="47"/>
                </a:lnTo>
                <a:lnTo>
                  <a:pt x="649" y="46"/>
                </a:lnTo>
                <a:lnTo>
                  <a:pt x="649" y="38"/>
                </a:lnTo>
                <a:lnTo>
                  <a:pt x="649" y="37"/>
                </a:lnTo>
                <a:lnTo>
                  <a:pt x="659" y="37"/>
                </a:lnTo>
                <a:lnTo>
                  <a:pt x="662" y="37"/>
                </a:lnTo>
                <a:lnTo>
                  <a:pt x="674" y="37"/>
                </a:lnTo>
                <a:lnTo>
                  <a:pt x="676" y="37"/>
                </a:lnTo>
                <a:lnTo>
                  <a:pt x="676" y="46"/>
                </a:lnTo>
                <a:lnTo>
                  <a:pt x="695" y="46"/>
                </a:lnTo>
                <a:lnTo>
                  <a:pt x="695" y="48"/>
                </a:lnTo>
                <a:lnTo>
                  <a:pt x="695" y="49"/>
                </a:lnTo>
                <a:lnTo>
                  <a:pt x="695" y="52"/>
                </a:lnTo>
                <a:lnTo>
                  <a:pt x="695" y="53"/>
                </a:lnTo>
                <a:lnTo>
                  <a:pt x="695" y="55"/>
                </a:lnTo>
                <a:lnTo>
                  <a:pt x="710" y="55"/>
                </a:lnTo>
                <a:lnTo>
                  <a:pt x="721" y="55"/>
                </a:lnTo>
                <a:lnTo>
                  <a:pt x="722" y="55"/>
                </a:lnTo>
                <a:lnTo>
                  <a:pt x="726" y="55"/>
                </a:lnTo>
                <a:lnTo>
                  <a:pt x="733" y="55"/>
                </a:lnTo>
                <a:lnTo>
                  <a:pt x="736" y="55"/>
                </a:lnTo>
                <a:lnTo>
                  <a:pt x="740" y="55"/>
                </a:lnTo>
                <a:lnTo>
                  <a:pt x="742" y="55"/>
                </a:lnTo>
                <a:lnTo>
                  <a:pt x="748" y="55"/>
                </a:lnTo>
                <a:lnTo>
                  <a:pt x="748" y="58"/>
                </a:lnTo>
                <a:lnTo>
                  <a:pt x="748" y="65"/>
                </a:lnTo>
                <a:lnTo>
                  <a:pt x="748" y="66"/>
                </a:lnTo>
                <a:lnTo>
                  <a:pt x="748" y="71"/>
                </a:lnTo>
                <a:lnTo>
                  <a:pt x="748" y="73"/>
                </a:lnTo>
                <a:lnTo>
                  <a:pt x="730" y="73"/>
                </a:lnTo>
                <a:lnTo>
                  <a:pt x="731" y="81"/>
                </a:lnTo>
                <a:lnTo>
                  <a:pt x="731" y="82"/>
                </a:lnTo>
                <a:lnTo>
                  <a:pt x="722" y="82"/>
                </a:lnTo>
                <a:lnTo>
                  <a:pt x="716" y="82"/>
                </a:lnTo>
                <a:lnTo>
                  <a:pt x="702" y="81"/>
                </a:lnTo>
                <a:lnTo>
                  <a:pt x="685" y="81"/>
                </a:lnTo>
                <a:lnTo>
                  <a:pt x="667" y="81"/>
                </a:lnTo>
                <a:lnTo>
                  <a:pt x="667" y="78"/>
                </a:lnTo>
                <a:lnTo>
                  <a:pt x="666" y="75"/>
                </a:lnTo>
                <a:lnTo>
                  <a:pt x="666" y="73"/>
                </a:lnTo>
                <a:lnTo>
                  <a:pt x="669" y="73"/>
                </a:lnTo>
                <a:lnTo>
                  <a:pt x="669" y="64"/>
                </a:lnTo>
                <a:lnTo>
                  <a:pt x="667" y="64"/>
                </a:lnTo>
                <a:lnTo>
                  <a:pt x="666" y="64"/>
                </a:lnTo>
                <a:lnTo>
                  <a:pt x="666" y="63"/>
                </a:lnTo>
                <a:lnTo>
                  <a:pt x="666" y="61"/>
                </a:lnTo>
                <a:lnTo>
                  <a:pt x="666" y="60"/>
                </a:lnTo>
                <a:lnTo>
                  <a:pt x="666" y="56"/>
                </a:lnTo>
                <a:lnTo>
                  <a:pt x="666" y="52"/>
                </a:lnTo>
                <a:lnTo>
                  <a:pt x="666" y="50"/>
                </a:lnTo>
                <a:lnTo>
                  <a:pt x="666" y="46"/>
                </a:lnTo>
                <a:lnTo>
                  <a:pt x="658" y="46"/>
                </a:lnTo>
                <a:lnTo>
                  <a:pt x="658" y="50"/>
                </a:lnTo>
                <a:lnTo>
                  <a:pt x="658" y="56"/>
                </a:lnTo>
                <a:lnTo>
                  <a:pt x="658" y="58"/>
                </a:lnTo>
                <a:lnTo>
                  <a:pt x="658" y="62"/>
                </a:lnTo>
                <a:lnTo>
                  <a:pt x="658" y="63"/>
                </a:lnTo>
                <a:lnTo>
                  <a:pt x="656" y="63"/>
                </a:lnTo>
                <a:lnTo>
                  <a:pt x="652" y="63"/>
                </a:lnTo>
                <a:lnTo>
                  <a:pt x="649" y="63"/>
                </a:lnTo>
                <a:lnTo>
                  <a:pt x="649" y="64"/>
                </a:lnTo>
                <a:lnTo>
                  <a:pt x="649" y="66"/>
                </a:lnTo>
                <a:lnTo>
                  <a:pt x="649" y="67"/>
                </a:lnTo>
                <a:lnTo>
                  <a:pt x="650" y="67"/>
                </a:lnTo>
                <a:lnTo>
                  <a:pt x="652" y="67"/>
                </a:lnTo>
                <a:lnTo>
                  <a:pt x="652" y="72"/>
                </a:lnTo>
                <a:lnTo>
                  <a:pt x="650" y="72"/>
                </a:lnTo>
                <a:lnTo>
                  <a:pt x="650" y="75"/>
                </a:lnTo>
                <a:lnTo>
                  <a:pt x="649" y="75"/>
                </a:lnTo>
                <a:lnTo>
                  <a:pt x="644" y="75"/>
                </a:lnTo>
                <a:lnTo>
                  <a:pt x="645" y="79"/>
                </a:lnTo>
                <a:lnTo>
                  <a:pt x="645" y="81"/>
                </a:lnTo>
                <a:lnTo>
                  <a:pt x="630" y="81"/>
                </a:lnTo>
                <a:lnTo>
                  <a:pt x="626" y="81"/>
                </a:lnTo>
                <a:lnTo>
                  <a:pt x="616" y="81"/>
                </a:lnTo>
                <a:lnTo>
                  <a:pt x="616" y="82"/>
                </a:lnTo>
                <a:lnTo>
                  <a:pt x="616" y="87"/>
                </a:lnTo>
                <a:lnTo>
                  <a:pt x="616" y="89"/>
                </a:lnTo>
                <a:lnTo>
                  <a:pt x="616" y="92"/>
                </a:lnTo>
                <a:lnTo>
                  <a:pt x="616" y="94"/>
                </a:lnTo>
                <a:lnTo>
                  <a:pt x="615" y="94"/>
                </a:lnTo>
                <a:lnTo>
                  <a:pt x="615" y="92"/>
                </a:lnTo>
                <a:lnTo>
                  <a:pt x="614" y="92"/>
                </a:lnTo>
                <a:lnTo>
                  <a:pt x="611" y="91"/>
                </a:lnTo>
                <a:lnTo>
                  <a:pt x="611" y="92"/>
                </a:lnTo>
                <a:lnTo>
                  <a:pt x="611" y="94"/>
                </a:lnTo>
                <a:lnTo>
                  <a:pt x="610" y="94"/>
                </a:lnTo>
                <a:lnTo>
                  <a:pt x="609" y="94"/>
                </a:lnTo>
                <a:lnTo>
                  <a:pt x="606" y="96"/>
                </a:lnTo>
                <a:lnTo>
                  <a:pt x="605" y="96"/>
                </a:lnTo>
                <a:lnTo>
                  <a:pt x="605" y="97"/>
                </a:lnTo>
                <a:lnTo>
                  <a:pt x="604" y="97"/>
                </a:lnTo>
                <a:lnTo>
                  <a:pt x="603" y="97"/>
                </a:lnTo>
                <a:lnTo>
                  <a:pt x="602" y="97"/>
                </a:lnTo>
                <a:lnTo>
                  <a:pt x="601" y="95"/>
                </a:lnTo>
                <a:lnTo>
                  <a:pt x="600" y="95"/>
                </a:lnTo>
                <a:lnTo>
                  <a:pt x="600" y="106"/>
                </a:lnTo>
                <a:lnTo>
                  <a:pt x="597" y="106"/>
                </a:lnTo>
                <a:lnTo>
                  <a:pt x="584" y="106"/>
                </a:lnTo>
                <a:lnTo>
                  <a:pt x="584" y="103"/>
                </a:lnTo>
                <a:lnTo>
                  <a:pt x="583" y="98"/>
                </a:lnTo>
                <a:lnTo>
                  <a:pt x="577" y="98"/>
                </a:lnTo>
                <a:lnTo>
                  <a:pt x="576" y="98"/>
                </a:lnTo>
                <a:lnTo>
                  <a:pt x="575" y="98"/>
                </a:lnTo>
                <a:lnTo>
                  <a:pt x="572" y="98"/>
                </a:lnTo>
                <a:lnTo>
                  <a:pt x="570" y="98"/>
                </a:lnTo>
                <a:lnTo>
                  <a:pt x="566" y="98"/>
                </a:lnTo>
                <a:lnTo>
                  <a:pt x="562" y="98"/>
                </a:lnTo>
                <a:lnTo>
                  <a:pt x="553" y="98"/>
                </a:lnTo>
                <a:lnTo>
                  <a:pt x="551" y="98"/>
                </a:lnTo>
                <a:lnTo>
                  <a:pt x="531" y="98"/>
                </a:lnTo>
                <a:lnTo>
                  <a:pt x="524" y="98"/>
                </a:lnTo>
                <a:lnTo>
                  <a:pt x="523" y="113"/>
                </a:lnTo>
                <a:lnTo>
                  <a:pt x="523" y="114"/>
                </a:lnTo>
                <a:lnTo>
                  <a:pt x="519" y="114"/>
                </a:lnTo>
                <a:lnTo>
                  <a:pt x="515" y="114"/>
                </a:lnTo>
                <a:lnTo>
                  <a:pt x="514" y="114"/>
                </a:lnTo>
                <a:lnTo>
                  <a:pt x="502" y="115"/>
                </a:lnTo>
                <a:lnTo>
                  <a:pt x="501" y="115"/>
                </a:lnTo>
                <a:lnTo>
                  <a:pt x="502" y="116"/>
                </a:lnTo>
                <a:lnTo>
                  <a:pt x="501" y="116"/>
                </a:lnTo>
                <a:lnTo>
                  <a:pt x="501" y="117"/>
                </a:lnTo>
                <a:lnTo>
                  <a:pt x="501" y="119"/>
                </a:lnTo>
                <a:lnTo>
                  <a:pt x="502" y="120"/>
                </a:lnTo>
                <a:lnTo>
                  <a:pt x="503" y="121"/>
                </a:lnTo>
                <a:lnTo>
                  <a:pt x="503" y="122"/>
                </a:lnTo>
                <a:lnTo>
                  <a:pt x="504" y="123"/>
                </a:lnTo>
                <a:lnTo>
                  <a:pt x="506" y="123"/>
                </a:lnTo>
                <a:lnTo>
                  <a:pt x="510" y="123"/>
                </a:lnTo>
                <a:lnTo>
                  <a:pt x="511" y="124"/>
                </a:lnTo>
                <a:lnTo>
                  <a:pt x="512" y="125"/>
                </a:lnTo>
                <a:lnTo>
                  <a:pt x="515" y="125"/>
                </a:lnTo>
                <a:lnTo>
                  <a:pt x="515" y="128"/>
                </a:lnTo>
                <a:lnTo>
                  <a:pt x="515" y="129"/>
                </a:lnTo>
                <a:lnTo>
                  <a:pt x="515" y="130"/>
                </a:lnTo>
                <a:lnTo>
                  <a:pt x="514" y="130"/>
                </a:lnTo>
                <a:lnTo>
                  <a:pt x="511" y="130"/>
                </a:lnTo>
                <a:lnTo>
                  <a:pt x="512" y="131"/>
                </a:lnTo>
                <a:lnTo>
                  <a:pt x="512" y="132"/>
                </a:lnTo>
                <a:lnTo>
                  <a:pt x="511" y="132"/>
                </a:lnTo>
                <a:lnTo>
                  <a:pt x="510" y="132"/>
                </a:lnTo>
                <a:lnTo>
                  <a:pt x="509" y="133"/>
                </a:lnTo>
                <a:lnTo>
                  <a:pt x="509" y="135"/>
                </a:lnTo>
                <a:lnTo>
                  <a:pt x="509" y="136"/>
                </a:lnTo>
                <a:lnTo>
                  <a:pt x="508" y="136"/>
                </a:lnTo>
                <a:lnTo>
                  <a:pt x="507" y="136"/>
                </a:lnTo>
                <a:lnTo>
                  <a:pt x="506" y="136"/>
                </a:lnTo>
                <a:lnTo>
                  <a:pt x="506" y="137"/>
                </a:lnTo>
                <a:lnTo>
                  <a:pt x="504" y="137"/>
                </a:lnTo>
                <a:lnTo>
                  <a:pt x="502" y="139"/>
                </a:lnTo>
                <a:lnTo>
                  <a:pt x="502" y="140"/>
                </a:lnTo>
                <a:lnTo>
                  <a:pt x="501" y="140"/>
                </a:lnTo>
                <a:lnTo>
                  <a:pt x="501" y="141"/>
                </a:lnTo>
                <a:lnTo>
                  <a:pt x="500" y="142"/>
                </a:lnTo>
                <a:lnTo>
                  <a:pt x="501" y="142"/>
                </a:lnTo>
                <a:lnTo>
                  <a:pt x="500" y="142"/>
                </a:lnTo>
                <a:lnTo>
                  <a:pt x="500" y="144"/>
                </a:lnTo>
                <a:lnTo>
                  <a:pt x="501" y="145"/>
                </a:lnTo>
                <a:lnTo>
                  <a:pt x="500" y="145"/>
                </a:lnTo>
                <a:lnTo>
                  <a:pt x="501" y="146"/>
                </a:lnTo>
                <a:lnTo>
                  <a:pt x="501" y="147"/>
                </a:lnTo>
                <a:lnTo>
                  <a:pt x="500" y="147"/>
                </a:lnTo>
                <a:lnTo>
                  <a:pt x="500" y="148"/>
                </a:lnTo>
                <a:lnTo>
                  <a:pt x="499" y="148"/>
                </a:lnTo>
                <a:lnTo>
                  <a:pt x="499" y="149"/>
                </a:lnTo>
                <a:lnTo>
                  <a:pt x="499" y="148"/>
                </a:lnTo>
                <a:lnTo>
                  <a:pt x="498" y="148"/>
                </a:lnTo>
                <a:lnTo>
                  <a:pt x="498" y="147"/>
                </a:lnTo>
                <a:lnTo>
                  <a:pt x="498" y="146"/>
                </a:lnTo>
                <a:lnTo>
                  <a:pt x="497" y="146"/>
                </a:lnTo>
                <a:lnTo>
                  <a:pt x="497" y="145"/>
                </a:lnTo>
                <a:lnTo>
                  <a:pt x="495" y="145"/>
                </a:lnTo>
                <a:lnTo>
                  <a:pt x="494" y="145"/>
                </a:lnTo>
                <a:lnTo>
                  <a:pt x="494" y="144"/>
                </a:lnTo>
                <a:lnTo>
                  <a:pt x="493" y="144"/>
                </a:lnTo>
                <a:lnTo>
                  <a:pt x="492" y="144"/>
                </a:lnTo>
                <a:lnTo>
                  <a:pt x="491" y="145"/>
                </a:lnTo>
                <a:lnTo>
                  <a:pt x="490" y="145"/>
                </a:lnTo>
                <a:lnTo>
                  <a:pt x="490" y="146"/>
                </a:lnTo>
                <a:lnTo>
                  <a:pt x="490" y="147"/>
                </a:lnTo>
                <a:lnTo>
                  <a:pt x="490" y="148"/>
                </a:lnTo>
                <a:lnTo>
                  <a:pt x="491" y="148"/>
                </a:lnTo>
                <a:lnTo>
                  <a:pt x="490" y="148"/>
                </a:lnTo>
                <a:lnTo>
                  <a:pt x="490" y="149"/>
                </a:lnTo>
                <a:lnTo>
                  <a:pt x="489" y="150"/>
                </a:lnTo>
                <a:lnTo>
                  <a:pt x="488" y="152"/>
                </a:lnTo>
                <a:lnTo>
                  <a:pt x="488" y="153"/>
                </a:lnTo>
                <a:lnTo>
                  <a:pt x="485" y="153"/>
                </a:lnTo>
                <a:lnTo>
                  <a:pt x="484" y="154"/>
                </a:lnTo>
                <a:lnTo>
                  <a:pt x="484" y="155"/>
                </a:lnTo>
                <a:lnTo>
                  <a:pt x="484" y="156"/>
                </a:lnTo>
                <a:lnTo>
                  <a:pt x="484" y="157"/>
                </a:lnTo>
                <a:lnTo>
                  <a:pt x="485" y="157"/>
                </a:lnTo>
                <a:lnTo>
                  <a:pt x="485" y="159"/>
                </a:lnTo>
                <a:lnTo>
                  <a:pt x="485" y="161"/>
                </a:lnTo>
                <a:lnTo>
                  <a:pt x="485" y="159"/>
                </a:lnTo>
                <a:lnTo>
                  <a:pt x="485" y="161"/>
                </a:lnTo>
                <a:lnTo>
                  <a:pt x="484" y="161"/>
                </a:lnTo>
                <a:lnTo>
                  <a:pt x="484" y="162"/>
                </a:lnTo>
                <a:lnTo>
                  <a:pt x="484" y="163"/>
                </a:lnTo>
                <a:lnTo>
                  <a:pt x="484" y="164"/>
                </a:lnTo>
                <a:lnTo>
                  <a:pt x="484" y="165"/>
                </a:lnTo>
                <a:lnTo>
                  <a:pt x="483" y="165"/>
                </a:lnTo>
                <a:lnTo>
                  <a:pt x="482" y="166"/>
                </a:lnTo>
                <a:lnTo>
                  <a:pt x="482" y="167"/>
                </a:lnTo>
                <a:lnTo>
                  <a:pt x="478" y="167"/>
                </a:lnTo>
                <a:lnTo>
                  <a:pt x="478" y="169"/>
                </a:lnTo>
                <a:lnTo>
                  <a:pt x="477" y="170"/>
                </a:lnTo>
                <a:lnTo>
                  <a:pt x="475" y="175"/>
                </a:lnTo>
                <a:lnTo>
                  <a:pt x="472" y="183"/>
                </a:lnTo>
                <a:lnTo>
                  <a:pt x="469" y="187"/>
                </a:lnTo>
                <a:lnTo>
                  <a:pt x="469" y="188"/>
                </a:lnTo>
                <a:lnTo>
                  <a:pt x="468" y="189"/>
                </a:lnTo>
                <a:lnTo>
                  <a:pt x="467" y="192"/>
                </a:lnTo>
                <a:lnTo>
                  <a:pt x="467" y="194"/>
                </a:lnTo>
                <a:lnTo>
                  <a:pt x="466" y="194"/>
                </a:lnTo>
                <a:lnTo>
                  <a:pt x="466" y="195"/>
                </a:lnTo>
                <a:lnTo>
                  <a:pt x="458" y="212"/>
                </a:lnTo>
                <a:lnTo>
                  <a:pt x="457" y="213"/>
                </a:lnTo>
                <a:lnTo>
                  <a:pt x="457" y="215"/>
                </a:lnTo>
                <a:lnTo>
                  <a:pt x="456" y="215"/>
                </a:lnTo>
                <a:lnTo>
                  <a:pt x="456" y="216"/>
                </a:lnTo>
                <a:lnTo>
                  <a:pt x="456" y="219"/>
                </a:lnTo>
                <a:lnTo>
                  <a:pt x="456" y="220"/>
                </a:lnTo>
                <a:lnTo>
                  <a:pt x="455" y="221"/>
                </a:lnTo>
                <a:lnTo>
                  <a:pt x="455" y="222"/>
                </a:lnTo>
                <a:lnTo>
                  <a:pt x="455" y="224"/>
                </a:lnTo>
                <a:lnTo>
                  <a:pt x="454" y="225"/>
                </a:lnTo>
                <a:lnTo>
                  <a:pt x="454" y="226"/>
                </a:lnTo>
                <a:lnTo>
                  <a:pt x="454" y="228"/>
                </a:lnTo>
                <a:lnTo>
                  <a:pt x="452" y="233"/>
                </a:lnTo>
                <a:lnTo>
                  <a:pt x="452" y="234"/>
                </a:lnTo>
                <a:lnTo>
                  <a:pt x="450" y="241"/>
                </a:lnTo>
                <a:lnTo>
                  <a:pt x="450" y="242"/>
                </a:lnTo>
                <a:lnTo>
                  <a:pt x="450" y="245"/>
                </a:lnTo>
                <a:lnTo>
                  <a:pt x="449" y="248"/>
                </a:lnTo>
                <a:lnTo>
                  <a:pt x="449" y="249"/>
                </a:lnTo>
                <a:lnTo>
                  <a:pt x="448" y="254"/>
                </a:lnTo>
                <a:lnTo>
                  <a:pt x="448" y="255"/>
                </a:lnTo>
                <a:lnTo>
                  <a:pt x="448" y="256"/>
                </a:lnTo>
                <a:lnTo>
                  <a:pt x="447" y="257"/>
                </a:lnTo>
                <a:lnTo>
                  <a:pt x="447" y="258"/>
                </a:lnTo>
                <a:lnTo>
                  <a:pt x="446" y="262"/>
                </a:lnTo>
                <a:lnTo>
                  <a:pt x="446" y="264"/>
                </a:lnTo>
                <a:lnTo>
                  <a:pt x="445" y="267"/>
                </a:lnTo>
                <a:lnTo>
                  <a:pt x="445" y="269"/>
                </a:lnTo>
                <a:lnTo>
                  <a:pt x="445" y="271"/>
                </a:lnTo>
                <a:lnTo>
                  <a:pt x="443" y="272"/>
                </a:lnTo>
                <a:lnTo>
                  <a:pt x="443" y="274"/>
                </a:lnTo>
                <a:lnTo>
                  <a:pt x="441" y="284"/>
                </a:lnTo>
                <a:lnTo>
                  <a:pt x="440" y="284"/>
                </a:lnTo>
                <a:lnTo>
                  <a:pt x="438" y="283"/>
                </a:lnTo>
                <a:lnTo>
                  <a:pt x="437" y="284"/>
                </a:lnTo>
                <a:lnTo>
                  <a:pt x="437" y="286"/>
                </a:lnTo>
                <a:lnTo>
                  <a:pt x="437" y="288"/>
                </a:lnTo>
                <a:lnTo>
                  <a:pt x="435" y="288"/>
                </a:lnTo>
                <a:lnTo>
                  <a:pt x="429" y="288"/>
                </a:lnTo>
                <a:lnTo>
                  <a:pt x="429" y="289"/>
                </a:lnTo>
                <a:lnTo>
                  <a:pt x="429" y="292"/>
                </a:lnTo>
                <a:lnTo>
                  <a:pt x="429" y="301"/>
                </a:lnTo>
                <a:lnTo>
                  <a:pt x="429" y="304"/>
                </a:lnTo>
                <a:lnTo>
                  <a:pt x="429" y="307"/>
                </a:lnTo>
                <a:lnTo>
                  <a:pt x="429" y="308"/>
                </a:lnTo>
                <a:lnTo>
                  <a:pt x="429" y="312"/>
                </a:lnTo>
                <a:lnTo>
                  <a:pt x="429" y="313"/>
                </a:lnTo>
                <a:lnTo>
                  <a:pt x="429" y="314"/>
                </a:lnTo>
                <a:lnTo>
                  <a:pt x="429" y="320"/>
                </a:lnTo>
                <a:lnTo>
                  <a:pt x="429" y="321"/>
                </a:lnTo>
                <a:lnTo>
                  <a:pt x="428" y="330"/>
                </a:lnTo>
                <a:lnTo>
                  <a:pt x="428" y="338"/>
                </a:lnTo>
                <a:lnTo>
                  <a:pt x="428" y="340"/>
                </a:lnTo>
                <a:lnTo>
                  <a:pt x="428" y="347"/>
                </a:lnTo>
                <a:lnTo>
                  <a:pt x="428" y="354"/>
                </a:lnTo>
                <a:lnTo>
                  <a:pt x="428" y="356"/>
                </a:lnTo>
                <a:lnTo>
                  <a:pt x="426" y="356"/>
                </a:lnTo>
                <a:lnTo>
                  <a:pt x="424" y="356"/>
                </a:lnTo>
                <a:lnTo>
                  <a:pt x="423" y="356"/>
                </a:lnTo>
                <a:lnTo>
                  <a:pt x="419" y="356"/>
                </a:lnTo>
                <a:lnTo>
                  <a:pt x="412" y="356"/>
                </a:lnTo>
                <a:lnTo>
                  <a:pt x="405" y="356"/>
                </a:lnTo>
                <a:lnTo>
                  <a:pt x="394" y="356"/>
                </a:lnTo>
                <a:lnTo>
                  <a:pt x="394" y="357"/>
                </a:lnTo>
                <a:lnTo>
                  <a:pt x="394" y="361"/>
                </a:lnTo>
                <a:lnTo>
                  <a:pt x="394" y="362"/>
                </a:lnTo>
                <a:lnTo>
                  <a:pt x="394" y="365"/>
                </a:lnTo>
                <a:lnTo>
                  <a:pt x="394" y="367"/>
                </a:lnTo>
                <a:lnTo>
                  <a:pt x="394" y="373"/>
                </a:lnTo>
                <a:lnTo>
                  <a:pt x="394" y="374"/>
                </a:lnTo>
                <a:lnTo>
                  <a:pt x="394" y="388"/>
                </a:lnTo>
                <a:lnTo>
                  <a:pt x="394" y="389"/>
                </a:lnTo>
                <a:lnTo>
                  <a:pt x="394" y="391"/>
                </a:lnTo>
                <a:lnTo>
                  <a:pt x="404" y="391"/>
                </a:lnTo>
                <a:lnTo>
                  <a:pt x="411" y="391"/>
                </a:lnTo>
                <a:lnTo>
                  <a:pt x="411" y="393"/>
                </a:lnTo>
                <a:lnTo>
                  <a:pt x="411" y="396"/>
                </a:lnTo>
                <a:lnTo>
                  <a:pt x="411" y="397"/>
                </a:lnTo>
                <a:lnTo>
                  <a:pt x="411" y="400"/>
                </a:lnTo>
                <a:lnTo>
                  <a:pt x="420" y="400"/>
                </a:lnTo>
                <a:lnTo>
                  <a:pt x="420" y="408"/>
                </a:lnTo>
                <a:lnTo>
                  <a:pt x="428" y="408"/>
                </a:lnTo>
                <a:lnTo>
                  <a:pt x="428" y="413"/>
                </a:lnTo>
                <a:lnTo>
                  <a:pt x="428" y="423"/>
                </a:lnTo>
                <a:lnTo>
                  <a:pt x="428" y="424"/>
                </a:lnTo>
                <a:lnTo>
                  <a:pt x="426" y="425"/>
                </a:lnTo>
                <a:lnTo>
                  <a:pt x="428" y="426"/>
                </a:lnTo>
                <a:lnTo>
                  <a:pt x="428" y="428"/>
                </a:lnTo>
                <a:lnTo>
                  <a:pt x="428" y="429"/>
                </a:lnTo>
                <a:lnTo>
                  <a:pt x="428" y="430"/>
                </a:lnTo>
                <a:lnTo>
                  <a:pt x="428" y="432"/>
                </a:lnTo>
                <a:lnTo>
                  <a:pt x="428" y="433"/>
                </a:lnTo>
                <a:lnTo>
                  <a:pt x="428" y="434"/>
                </a:lnTo>
                <a:lnTo>
                  <a:pt x="428" y="435"/>
                </a:lnTo>
                <a:lnTo>
                  <a:pt x="428" y="437"/>
                </a:lnTo>
                <a:lnTo>
                  <a:pt x="428" y="439"/>
                </a:lnTo>
                <a:lnTo>
                  <a:pt x="428" y="440"/>
                </a:lnTo>
                <a:lnTo>
                  <a:pt x="428" y="441"/>
                </a:lnTo>
                <a:lnTo>
                  <a:pt x="429" y="442"/>
                </a:lnTo>
                <a:lnTo>
                  <a:pt x="429" y="443"/>
                </a:lnTo>
                <a:lnTo>
                  <a:pt x="430" y="443"/>
                </a:lnTo>
                <a:lnTo>
                  <a:pt x="431" y="443"/>
                </a:lnTo>
                <a:lnTo>
                  <a:pt x="437" y="443"/>
                </a:lnTo>
                <a:lnTo>
                  <a:pt x="438" y="443"/>
                </a:lnTo>
                <a:lnTo>
                  <a:pt x="440" y="443"/>
                </a:lnTo>
                <a:lnTo>
                  <a:pt x="441" y="443"/>
                </a:lnTo>
                <a:lnTo>
                  <a:pt x="442" y="443"/>
                </a:lnTo>
                <a:lnTo>
                  <a:pt x="445" y="443"/>
                </a:lnTo>
                <a:lnTo>
                  <a:pt x="445" y="442"/>
                </a:lnTo>
                <a:lnTo>
                  <a:pt x="445" y="441"/>
                </a:lnTo>
                <a:lnTo>
                  <a:pt x="445" y="440"/>
                </a:lnTo>
                <a:lnTo>
                  <a:pt x="445" y="439"/>
                </a:lnTo>
                <a:lnTo>
                  <a:pt x="445" y="438"/>
                </a:lnTo>
                <a:lnTo>
                  <a:pt x="445" y="437"/>
                </a:lnTo>
                <a:lnTo>
                  <a:pt x="445" y="435"/>
                </a:lnTo>
                <a:lnTo>
                  <a:pt x="446" y="435"/>
                </a:lnTo>
                <a:lnTo>
                  <a:pt x="447" y="437"/>
                </a:lnTo>
                <a:lnTo>
                  <a:pt x="448" y="438"/>
                </a:lnTo>
                <a:lnTo>
                  <a:pt x="448" y="439"/>
                </a:lnTo>
                <a:lnTo>
                  <a:pt x="449" y="439"/>
                </a:lnTo>
                <a:lnTo>
                  <a:pt x="450" y="440"/>
                </a:lnTo>
                <a:lnTo>
                  <a:pt x="452" y="441"/>
                </a:lnTo>
                <a:lnTo>
                  <a:pt x="455" y="441"/>
                </a:lnTo>
                <a:lnTo>
                  <a:pt x="460" y="443"/>
                </a:lnTo>
                <a:lnTo>
                  <a:pt x="462" y="443"/>
                </a:lnTo>
                <a:lnTo>
                  <a:pt x="463" y="443"/>
                </a:lnTo>
                <a:lnTo>
                  <a:pt x="464" y="443"/>
                </a:lnTo>
                <a:lnTo>
                  <a:pt x="465" y="443"/>
                </a:lnTo>
                <a:lnTo>
                  <a:pt x="466" y="443"/>
                </a:lnTo>
                <a:lnTo>
                  <a:pt x="467" y="443"/>
                </a:lnTo>
                <a:lnTo>
                  <a:pt x="467" y="445"/>
                </a:lnTo>
                <a:lnTo>
                  <a:pt x="468" y="445"/>
                </a:lnTo>
                <a:lnTo>
                  <a:pt x="473" y="443"/>
                </a:lnTo>
                <a:lnTo>
                  <a:pt x="478" y="443"/>
                </a:lnTo>
                <a:lnTo>
                  <a:pt x="480" y="443"/>
                </a:lnTo>
                <a:lnTo>
                  <a:pt x="480" y="445"/>
                </a:lnTo>
                <a:lnTo>
                  <a:pt x="482" y="445"/>
                </a:lnTo>
                <a:lnTo>
                  <a:pt x="484" y="445"/>
                </a:lnTo>
                <a:lnTo>
                  <a:pt x="486" y="445"/>
                </a:lnTo>
                <a:lnTo>
                  <a:pt x="488" y="442"/>
                </a:lnTo>
                <a:lnTo>
                  <a:pt x="493" y="442"/>
                </a:lnTo>
                <a:lnTo>
                  <a:pt x="494" y="440"/>
                </a:lnTo>
                <a:lnTo>
                  <a:pt x="495" y="440"/>
                </a:lnTo>
                <a:lnTo>
                  <a:pt x="498" y="439"/>
                </a:lnTo>
                <a:lnTo>
                  <a:pt x="501" y="437"/>
                </a:lnTo>
                <a:lnTo>
                  <a:pt x="503" y="437"/>
                </a:lnTo>
                <a:lnTo>
                  <a:pt x="504" y="435"/>
                </a:lnTo>
                <a:lnTo>
                  <a:pt x="506" y="435"/>
                </a:lnTo>
                <a:lnTo>
                  <a:pt x="507" y="434"/>
                </a:lnTo>
                <a:lnTo>
                  <a:pt x="509" y="433"/>
                </a:lnTo>
                <a:lnTo>
                  <a:pt x="510" y="433"/>
                </a:lnTo>
                <a:lnTo>
                  <a:pt x="511" y="432"/>
                </a:lnTo>
                <a:lnTo>
                  <a:pt x="514" y="432"/>
                </a:lnTo>
                <a:lnTo>
                  <a:pt x="518" y="430"/>
                </a:lnTo>
                <a:lnTo>
                  <a:pt x="519" y="430"/>
                </a:lnTo>
                <a:lnTo>
                  <a:pt x="521" y="429"/>
                </a:lnTo>
                <a:lnTo>
                  <a:pt x="524" y="428"/>
                </a:lnTo>
                <a:lnTo>
                  <a:pt x="525" y="428"/>
                </a:lnTo>
                <a:lnTo>
                  <a:pt x="527" y="425"/>
                </a:lnTo>
                <a:lnTo>
                  <a:pt x="528" y="423"/>
                </a:lnTo>
                <a:lnTo>
                  <a:pt x="531" y="421"/>
                </a:lnTo>
                <a:lnTo>
                  <a:pt x="533" y="421"/>
                </a:lnTo>
                <a:lnTo>
                  <a:pt x="534" y="421"/>
                </a:lnTo>
                <a:lnTo>
                  <a:pt x="535" y="421"/>
                </a:lnTo>
                <a:lnTo>
                  <a:pt x="535" y="418"/>
                </a:lnTo>
                <a:lnTo>
                  <a:pt x="535" y="417"/>
                </a:lnTo>
                <a:lnTo>
                  <a:pt x="540" y="413"/>
                </a:lnTo>
                <a:lnTo>
                  <a:pt x="540" y="410"/>
                </a:lnTo>
                <a:lnTo>
                  <a:pt x="542" y="410"/>
                </a:lnTo>
                <a:lnTo>
                  <a:pt x="544" y="410"/>
                </a:lnTo>
                <a:lnTo>
                  <a:pt x="544" y="409"/>
                </a:lnTo>
                <a:lnTo>
                  <a:pt x="545" y="409"/>
                </a:lnTo>
                <a:lnTo>
                  <a:pt x="546" y="408"/>
                </a:lnTo>
                <a:lnTo>
                  <a:pt x="547" y="408"/>
                </a:lnTo>
                <a:lnTo>
                  <a:pt x="553" y="406"/>
                </a:lnTo>
                <a:lnTo>
                  <a:pt x="554" y="405"/>
                </a:lnTo>
                <a:lnTo>
                  <a:pt x="555" y="405"/>
                </a:lnTo>
                <a:lnTo>
                  <a:pt x="557" y="405"/>
                </a:lnTo>
                <a:lnTo>
                  <a:pt x="558" y="404"/>
                </a:lnTo>
                <a:lnTo>
                  <a:pt x="559" y="404"/>
                </a:lnTo>
                <a:lnTo>
                  <a:pt x="559" y="403"/>
                </a:lnTo>
                <a:lnTo>
                  <a:pt x="560" y="404"/>
                </a:lnTo>
                <a:lnTo>
                  <a:pt x="561" y="404"/>
                </a:lnTo>
                <a:lnTo>
                  <a:pt x="562" y="404"/>
                </a:lnTo>
                <a:lnTo>
                  <a:pt x="564" y="407"/>
                </a:lnTo>
                <a:lnTo>
                  <a:pt x="568" y="408"/>
                </a:lnTo>
                <a:lnTo>
                  <a:pt x="571" y="408"/>
                </a:lnTo>
                <a:lnTo>
                  <a:pt x="575" y="408"/>
                </a:lnTo>
                <a:lnTo>
                  <a:pt x="577" y="408"/>
                </a:lnTo>
                <a:lnTo>
                  <a:pt x="578" y="408"/>
                </a:lnTo>
                <a:lnTo>
                  <a:pt x="579" y="408"/>
                </a:lnTo>
                <a:lnTo>
                  <a:pt x="583" y="408"/>
                </a:lnTo>
                <a:lnTo>
                  <a:pt x="584" y="408"/>
                </a:lnTo>
                <a:lnTo>
                  <a:pt x="586" y="407"/>
                </a:lnTo>
                <a:lnTo>
                  <a:pt x="587" y="407"/>
                </a:lnTo>
                <a:lnTo>
                  <a:pt x="589" y="407"/>
                </a:lnTo>
                <a:lnTo>
                  <a:pt x="590" y="407"/>
                </a:lnTo>
                <a:lnTo>
                  <a:pt x="590" y="408"/>
                </a:lnTo>
                <a:lnTo>
                  <a:pt x="592" y="408"/>
                </a:lnTo>
                <a:lnTo>
                  <a:pt x="594" y="408"/>
                </a:lnTo>
                <a:lnTo>
                  <a:pt x="596" y="408"/>
                </a:lnTo>
                <a:lnTo>
                  <a:pt x="597" y="408"/>
                </a:lnTo>
                <a:lnTo>
                  <a:pt x="598" y="409"/>
                </a:lnTo>
                <a:lnTo>
                  <a:pt x="598" y="412"/>
                </a:lnTo>
                <a:lnTo>
                  <a:pt x="600" y="413"/>
                </a:lnTo>
                <a:lnTo>
                  <a:pt x="600" y="414"/>
                </a:lnTo>
                <a:lnTo>
                  <a:pt x="598" y="415"/>
                </a:lnTo>
                <a:lnTo>
                  <a:pt x="598" y="414"/>
                </a:lnTo>
                <a:lnTo>
                  <a:pt x="596" y="414"/>
                </a:lnTo>
                <a:lnTo>
                  <a:pt x="594" y="416"/>
                </a:lnTo>
                <a:lnTo>
                  <a:pt x="593" y="417"/>
                </a:lnTo>
                <a:lnTo>
                  <a:pt x="592" y="418"/>
                </a:lnTo>
                <a:lnTo>
                  <a:pt x="590" y="420"/>
                </a:lnTo>
                <a:lnTo>
                  <a:pt x="590" y="422"/>
                </a:lnTo>
                <a:lnTo>
                  <a:pt x="590" y="423"/>
                </a:lnTo>
                <a:lnTo>
                  <a:pt x="592" y="424"/>
                </a:lnTo>
                <a:lnTo>
                  <a:pt x="592" y="425"/>
                </a:lnTo>
                <a:lnTo>
                  <a:pt x="593" y="425"/>
                </a:lnTo>
                <a:lnTo>
                  <a:pt x="593" y="426"/>
                </a:lnTo>
                <a:lnTo>
                  <a:pt x="593" y="428"/>
                </a:lnTo>
                <a:lnTo>
                  <a:pt x="593" y="429"/>
                </a:lnTo>
                <a:lnTo>
                  <a:pt x="592" y="429"/>
                </a:lnTo>
                <a:lnTo>
                  <a:pt x="590" y="429"/>
                </a:lnTo>
                <a:lnTo>
                  <a:pt x="583" y="429"/>
                </a:lnTo>
                <a:lnTo>
                  <a:pt x="581" y="429"/>
                </a:lnTo>
                <a:lnTo>
                  <a:pt x="581" y="462"/>
                </a:lnTo>
                <a:lnTo>
                  <a:pt x="581" y="463"/>
                </a:lnTo>
                <a:lnTo>
                  <a:pt x="580" y="463"/>
                </a:lnTo>
                <a:lnTo>
                  <a:pt x="581" y="463"/>
                </a:lnTo>
                <a:lnTo>
                  <a:pt x="581" y="477"/>
                </a:lnTo>
                <a:lnTo>
                  <a:pt x="581" y="487"/>
                </a:lnTo>
                <a:lnTo>
                  <a:pt x="581" y="497"/>
                </a:lnTo>
                <a:lnTo>
                  <a:pt x="590" y="497"/>
                </a:lnTo>
                <a:lnTo>
                  <a:pt x="592" y="497"/>
                </a:lnTo>
                <a:lnTo>
                  <a:pt x="592" y="501"/>
                </a:lnTo>
                <a:lnTo>
                  <a:pt x="592" y="508"/>
                </a:lnTo>
                <a:lnTo>
                  <a:pt x="592" y="509"/>
                </a:lnTo>
                <a:lnTo>
                  <a:pt x="592" y="510"/>
                </a:lnTo>
                <a:lnTo>
                  <a:pt x="588" y="512"/>
                </a:lnTo>
                <a:lnTo>
                  <a:pt x="586" y="512"/>
                </a:lnTo>
                <a:lnTo>
                  <a:pt x="585" y="512"/>
                </a:lnTo>
                <a:lnTo>
                  <a:pt x="584" y="513"/>
                </a:lnTo>
                <a:lnTo>
                  <a:pt x="584" y="514"/>
                </a:lnTo>
                <a:lnTo>
                  <a:pt x="583" y="514"/>
                </a:lnTo>
                <a:lnTo>
                  <a:pt x="577" y="518"/>
                </a:lnTo>
                <a:lnTo>
                  <a:pt x="575" y="521"/>
                </a:lnTo>
                <a:lnTo>
                  <a:pt x="573" y="526"/>
                </a:lnTo>
                <a:lnTo>
                  <a:pt x="572" y="527"/>
                </a:lnTo>
                <a:lnTo>
                  <a:pt x="572" y="529"/>
                </a:lnTo>
                <a:lnTo>
                  <a:pt x="572" y="531"/>
                </a:lnTo>
                <a:lnTo>
                  <a:pt x="571" y="532"/>
                </a:lnTo>
                <a:lnTo>
                  <a:pt x="569" y="538"/>
                </a:lnTo>
                <a:lnTo>
                  <a:pt x="569" y="539"/>
                </a:lnTo>
                <a:lnTo>
                  <a:pt x="567" y="543"/>
                </a:lnTo>
                <a:lnTo>
                  <a:pt x="566" y="546"/>
                </a:lnTo>
                <a:lnTo>
                  <a:pt x="563" y="548"/>
                </a:lnTo>
                <a:lnTo>
                  <a:pt x="562" y="551"/>
                </a:lnTo>
                <a:lnTo>
                  <a:pt x="561" y="554"/>
                </a:lnTo>
                <a:lnTo>
                  <a:pt x="560" y="555"/>
                </a:lnTo>
                <a:lnTo>
                  <a:pt x="559" y="556"/>
                </a:lnTo>
                <a:lnTo>
                  <a:pt x="557" y="559"/>
                </a:lnTo>
                <a:lnTo>
                  <a:pt x="554" y="562"/>
                </a:lnTo>
                <a:lnTo>
                  <a:pt x="554" y="563"/>
                </a:lnTo>
                <a:lnTo>
                  <a:pt x="551" y="569"/>
                </a:lnTo>
                <a:lnTo>
                  <a:pt x="549" y="574"/>
                </a:lnTo>
                <a:lnTo>
                  <a:pt x="547" y="577"/>
                </a:lnTo>
                <a:lnTo>
                  <a:pt x="542" y="589"/>
                </a:lnTo>
                <a:lnTo>
                  <a:pt x="538" y="588"/>
                </a:lnTo>
                <a:lnTo>
                  <a:pt x="538" y="589"/>
                </a:lnTo>
                <a:lnTo>
                  <a:pt x="538" y="590"/>
                </a:lnTo>
                <a:lnTo>
                  <a:pt x="537" y="592"/>
                </a:lnTo>
                <a:lnTo>
                  <a:pt x="536" y="591"/>
                </a:lnTo>
                <a:lnTo>
                  <a:pt x="534" y="592"/>
                </a:lnTo>
                <a:lnTo>
                  <a:pt x="536" y="594"/>
                </a:lnTo>
                <a:lnTo>
                  <a:pt x="536" y="596"/>
                </a:lnTo>
                <a:lnTo>
                  <a:pt x="537" y="596"/>
                </a:lnTo>
                <a:lnTo>
                  <a:pt x="536" y="597"/>
                </a:lnTo>
                <a:lnTo>
                  <a:pt x="535" y="596"/>
                </a:lnTo>
                <a:lnTo>
                  <a:pt x="535" y="597"/>
                </a:lnTo>
                <a:lnTo>
                  <a:pt x="534" y="597"/>
                </a:lnTo>
                <a:lnTo>
                  <a:pt x="533" y="597"/>
                </a:lnTo>
                <a:lnTo>
                  <a:pt x="532" y="597"/>
                </a:lnTo>
                <a:lnTo>
                  <a:pt x="531" y="597"/>
                </a:lnTo>
                <a:lnTo>
                  <a:pt x="531" y="598"/>
                </a:lnTo>
                <a:lnTo>
                  <a:pt x="531" y="599"/>
                </a:lnTo>
                <a:lnTo>
                  <a:pt x="532" y="599"/>
                </a:lnTo>
                <a:lnTo>
                  <a:pt x="532" y="600"/>
                </a:lnTo>
                <a:lnTo>
                  <a:pt x="532" y="601"/>
                </a:lnTo>
                <a:lnTo>
                  <a:pt x="533" y="601"/>
                </a:lnTo>
                <a:lnTo>
                  <a:pt x="534" y="600"/>
                </a:lnTo>
                <a:lnTo>
                  <a:pt x="535" y="600"/>
                </a:lnTo>
                <a:lnTo>
                  <a:pt x="535" y="601"/>
                </a:lnTo>
                <a:lnTo>
                  <a:pt x="535" y="602"/>
                </a:lnTo>
                <a:lnTo>
                  <a:pt x="535" y="604"/>
                </a:lnTo>
                <a:lnTo>
                  <a:pt x="535" y="605"/>
                </a:lnTo>
                <a:lnTo>
                  <a:pt x="535" y="606"/>
                </a:lnTo>
                <a:lnTo>
                  <a:pt x="534" y="607"/>
                </a:lnTo>
                <a:lnTo>
                  <a:pt x="533" y="608"/>
                </a:lnTo>
                <a:lnTo>
                  <a:pt x="533" y="609"/>
                </a:lnTo>
                <a:lnTo>
                  <a:pt x="533" y="610"/>
                </a:lnTo>
                <a:lnTo>
                  <a:pt x="534" y="612"/>
                </a:lnTo>
                <a:lnTo>
                  <a:pt x="534" y="613"/>
                </a:lnTo>
                <a:lnTo>
                  <a:pt x="535" y="613"/>
                </a:lnTo>
                <a:lnTo>
                  <a:pt x="535" y="614"/>
                </a:lnTo>
                <a:lnTo>
                  <a:pt x="538" y="614"/>
                </a:lnTo>
                <a:lnTo>
                  <a:pt x="538" y="615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7" y="621"/>
                </a:lnTo>
                <a:lnTo>
                  <a:pt x="536" y="621"/>
                </a:lnTo>
                <a:lnTo>
                  <a:pt x="534" y="621"/>
                </a:lnTo>
                <a:lnTo>
                  <a:pt x="534" y="622"/>
                </a:lnTo>
                <a:lnTo>
                  <a:pt x="533" y="622"/>
                </a:lnTo>
                <a:lnTo>
                  <a:pt x="533" y="624"/>
                </a:lnTo>
                <a:lnTo>
                  <a:pt x="533" y="625"/>
                </a:lnTo>
                <a:lnTo>
                  <a:pt x="532" y="625"/>
                </a:lnTo>
                <a:lnTo>
                  <a:pt x="531" y="626"/>
                </a:lnTo>
                <a:lnTo>
                  <a:pt x="529" y="626"/>
                </a:lnTo>
                <a:lnTo>
                  <a:pt x="529" y="627"/>
                </a:lnTo>
                <a:lnTo>
                  <a:pt x="529" y="626"/>
                </a:lnTo>
                <a:lnTo>
                  <a:pt x="528" y="626"/>
                </a:lnTo>
                <a:lnTo>
                  <a:pt x="527" y="626"/>
                </a:lnTo>
                <a:lnTo>
                  <a:pt x="526" y="626"/>
                </a:lnTo>
                <a:lnTo>
                  <a:pt x="525" y="627"/>
                </a:lnTo>
                <a:lnTo>
                  <a:pt x="524" y="627"/>
                </a:lnTo>
                <a:lnTo>
                  <a:pt x="523" y="627"/>
                </a:lnTo>
                <a:lnTo>
                  <a:pt x="523" y="629"/>
                </a:lnTo>
                <a:lnTo>
                  <a:pt x="523" y="631"/>
                </a:lnTo>
                <a:lnTo>
                  <a:pt x="521" y="631"/>
                </a:lnTo>
                <a:lnTo>
                  <a:pt x="520" y="631"/>
                </a:lnTo>
                <a:lnTo>
                  <a:pt x="520" y="632"/>
                </a:lnTo>
                <a:lnTo>
                  <a:pt x="519" y="632"/>
                </a:lnTo>
                <a:lnTo>
                  <a:pt x="518" y="632"/>
                </a:lnTo>
                <a:lnTo>
                  <a:pt x="518" y="633"/>
                </a:lnTo>
                <a:lnTo>
                  <a:pt x="517" y="633"/>
                </a:lnTo>
                <a:lnTo>
                  <a:pt x="517" y="634"/>
                </a:lnTo>
                <a:lnTo>
                  <a:pt x="516" y="634"/>
                </a:lnTo>
                <a:lnTo>
                  <a:pt x="516" y="635"/>
                </a:lnTo>
                <a:lnTo>
                  <a:pt x="515" y="635"/>
                </a:lnTo>
                <a:lnTo>
                  <a:pt x="515" y="636"/>
                </a:lnTo>
                <a:lnTo>
                  <a:pt x="514" y="636"/>
                </a:lnTo>
                <a:lnTo>
                  <a:pt x="514" y="638"/>
                </a:lnTo>
                <a:lnTo>
                  <a:pt x="512" y="638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4"/>
                </a:lnTo>
                <a:lnTo>
                  <a:pt x="514" y="646"/>
                </a:lnTo>
                <a:lnTo>
                  <a:pt x="514" y="647"/>
                </a:lnTo>
                <a:lnTo>
                  <a:pt x="515" y="649"/>
                </a:lnTo>
                <a:lnTo>
                  <a:pt x="514" y="650"/>
                </a:lnTo>
                <a:lnTo>
                  <a:pt x="514" y="652"/>
                </a:lnTo>
                <a:lnTo>
                  <a:pt x="515" y="652"/>
                </a:lnTo>
                <a:lnTo>
                  <a:pt x="515" y="654"/>
                </a:lnTo>
                <a:lnTo>
                  <a:pt x="516" y="655"/>
                </a:lnTo>
                <a:lnTo>
                  <a:pt x="517" y="655"/>
                </a:lnTo>
                <a:lnTo>
                  <a:pt x="519" y="656"/>
                </a:lnTo>
                <a:lnTo>
                  <a:pt x="521" y="657"/>
                </a:lnTo>
                <a:lnTo>
                  <a:pt x="524" y="658"/>
                </a:lnTo>
                <a:lnTo>
                  <a:pt x="526" y="657"/>
                </a:lnTo>
                <a:lnTo>
                  <a:pt x="527" y="657"/>
                </a:lnTo>
                <a:lnTo>
                  <a:pt x="528" y="656"/>
                </a:lnTo>
                <a:lnTo>
                  <a:pt x="532" y="652"/>
                </a:lnTo>
                <a:lnTo>
                  <a:pt x="533" y="651"/>
                </a:lnTo>
                <a:lnTo>
                  <a:pt x="534" y="651"/>
                </a:lnTo>
                <a:lnTo>
                  <a:pt x="536" y="651"/>
                </a:lnTo>
                <a:lnTo>
                  <a:pt x="537" y="651"/>
                </a:lnTo>
                <a:lnTo>
                  <a:pt x="538" y="651"/>
                </a:lnTo>
                <a:lnTo>
                  <a:pt x="540" y="650"/>
                </a:lnTo>
                <a:lnTo>
                  <a:pt x="544" y="650"/>
                </a:lnTo>
                <a:lnTo>
                  <a:pt x="545" y="650"/>
                </a:lnTo>
                <a:lnTo>
                  <a:pt x="549" y="648"/>
                </a:lnTo>
                <a:lnTo>
                  <a:pt x="550" y="648"/>
                </a:lnTo>
                <a:lnTo>
                  <a:pt x="550" y="649"/>
                </a:lnTo>
                <a:lnTo>
                  <a:pt x="550" y="650"/>
                </a:lnTo>
                <a:lnTo>
                  <a:pt x="550" y="651"/>
                </a:lnTo>
                <a:lnTo>
                  <a:pt x="550" y="652"/>
                </a:lnTo>
                <a:lnTo>
                  <a:pt x="550" y="654"/>
                </a:lnTo>
                <a:lnTo>
                  <a:pt x="550" y="655"/>
                </a:lnTo>
                <a:lnTo>
                  <a:pt x="550" y="657"/>
                </a:lnTo>
                <a:lnTo>
                  <a:pt x="550" y="658"/>
                </a:lnTo>
                <a:lnTo>
                  <a:pt x="547" y="658"/>
                </a:lnTo>
                <a:lnTo>
                  <a:pt x="546" y="659"/>
                </a:lnTo>
                <a:lnTo>
                  <a:pt x="545" y="659"/>
                </a:lnTo>
                <a:lnTo>
                  <a:pt x="544" y="659"/>
                </a:lnTo>
                <a:lnTo>
                  <a:pt x="543" y="659"/>
                </a:lnTo>
                <a:lnTo>
                  <a:pt x="542" y="660"/>
                </a:lnTo>
                <a:lnTo>
                  <a:pt x="540" y="660"/>
                </a:lnTo>
                <a:lnTo>
                  <a:pt x="536" y="660"/>
                </a:lnTo>
                <a:lnTo>
                  <a:pt x="535" y="660"/>
                </a:lnTo>
                <a:lnTo>
                  <a:pt x="525" y="659"/>
                </a:lnTo>
                <a:lnTo>
                  <a:pt x="524" y="659"/>
                </a:lnTo>
                <a:lnTo>
                  <a:pt x="523" y="659"/>
                </a:lnTo>
                <a:lnTo>
                  <a:pt x="521" y="659"/>
                </a:lnTo>
                <a:lnTo>
                  <a:pt x="520" y="659"/>
                </a:lnTo>
                <a:lnTo>
                  <a:pt x="519" y="659"/>
                </a:lnTo>
                <a:lnTo>
                  <a:pt x="517" y="659"/>
                </a:lnTo>
                <a:lnTo>
                  <a:pt x="516" y="659"/>
                </a:lnTo>
                <a:lnTo>
                  <a:pt x="516" y="658"/>
                </a:lnTo>
                <a:lnTo>
                  <a:pt x="516" y="657"/>
                </a:lnTo>
                <a:lnTo>
                  <a:pt x="516" y="656"/>
                </a:lnTo>
                <a:lnTo>
                  <a:pt x="512" y="655"/>
                </a:lnTo>
                <a:lnTo>
                  <a:pt x="511" y="655"/>
                </a:lnTo>
                <a:lnTo>
                  <a:pt x="510" y="655"/>
                </a:lnTo>
                <a:lnTo>
                  <a:pt x="508" y="657"/>
                </a:lnTo>
                <a:lnTo>
                  <a:pt x="508" y="658"/>
                </a:lnTo>
                <a:lnTo>
                  <a:pt x="507" y="658"/>
                </a:lnTo>
                <a:lnTo>
                  <a:pt x="506" y="658"/>
                </a:lnTo>
                <a:lnTo>
                  <a:pt x="504" y="658"/>
                </a:lnTo>
                <a:lnTo>
                  <a:pt x="503" y="658"/>
                </a:lnTo>
                <a:lnTo>
                  <a:pt x="502" y="657"/>
                </a:lnTo>
                <a:lnTo>
                  <a:pt x="501" y="657"/>
                </a:lnTo>
                <a:lnTo>
                  <a:pt x="499" y="657"/>
                </a:lnTo>
                <a:lnTo>
                  <a:pt x="498" y="657"/>
                </a:lnTo>
                <a:lnTo>
                  <a:pt x="497" y="657"/>
                </a:lnTo>
                <a:lnTo>
                  <a:pt x="495" y="656"/>
                </a:lnTo>
                <a:lnTo>
                  <a:pt x="494" y="656"/>
                </a:lnTo>
                <a:lnTo>
                  <a:pt x="493" y="656"/>
                </a:lnTo>
                <a:lnTo>
                  <a:pt x="492" y="656"/>
                </a:lnTo>
                <a:lnTo>
                  <a:pt x="490" y="656"/>
                </a:lnTo>
                <a:lnTo>
                  <a:pt x="489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7"/>
                </a:lnTo>
                <a:lnTo>
                  <a:pt x="486" y="660"/>
                </a:lnTo>
                <a:lnTo>
                  <a:pt x="486" y="661"/>
                </a:lnTo>
                <a:lnTo>
                  <a:pt x="486" y="663"/>
                </a:lnTo>
                <a:lnTo>
                  <a:pt x="484" y="665"/>
                </a:lnTo>
                <a:lnTo>
                  <a:pt x="485" y="666"/>
                </a:lnTo>
                <a:lnTo>
                  <a:pt x="486" y="667"/>
                </a:lnTo>
                <a:lnTo>
                  <a:pt x="488" y="667"/>
                </a:lnTo>
                <a:lnTo>
                  <a:pt x="488" y="668"/>
                </a:lnTo>
                <a:lnTo>
                  <a:pt x="486" y="669"/>
                </a:lnTo>
                <a:lnTo>
                  <a:pt x="485" y="671"/>
                </a:lnTo>
                <a:lnTo>
                  <a:pt x="485" y="672"/>
                </a:lnTo>
                <a:lnTo>
                  <a:pt x="484" y="672"/>
                </a:lnTo>
                <a:lnTo>
                  <a:pt x="485" y="672"/>
                </a:lnTo>
                <a:lnTo>
                  <a:pt x="491" y="672"/>
                </a:lnTo>
                <a:lnTo>
                  <a:pt x="492" y="672"/>
                </a:lnTo>
                <a:lnTo>
                  <a:pt x="499" y="677"/>
                </a:lnTo>
                <a:lnTo>
                  <a:pt x="502" y="680"/>
                </a:lnTo>
                <a:lnTo>
                  <a:pt x="515" y="690"/>
                </a:lnTo>
                <a:lnTo>
                  <a:pt x="520" y="693"/>
                </a:lnTo>
                <a:lnTo>
                  <a:pt x="527" y="699"/>
                </a:lnTo>
                <a:lnTo>
                  <a:pt x="528" y="700"/>
                </a:lnTo>
                <a:lnTo>
                  <a:pt x="531" y="701"/>
                </a:lnTo>
                <a:lnTo>
                  <a:pt x="531" y="702"/>
                </a:lnTo>
                <a:lnTo>
                  <a:pt x="532" y="702"/>
                </a:lnTo>
                <a:lnTo>
                  <a:pt x="533" y="704"/>
                </a:lnTo>
                <a:lnTo>
                  <a:pt x="534" y="704"/>
                </a:lnTo>
                <a:lnTo>
                  <a:pt x="535" y="705"/>
                </a:lnTo>
                <a:lnTo>
                  <a:pt x="536" y="706"/>
                </a:lnTo>
                <a:lnTo>
                  <a:pt x="537" y="706"/>
                </a:lnTo>
                <a:lnTo>
                  <a:pt x="538" y="707"/>
                </a:lnTo>
                <a:lnTo>
                  <a:pt x="541" y="709"/>
                </a:lnTo>
                <a:lnTo>
                  <a:pt x="542" y="710"/>
                </a:lnTo>
                <a:lnTo>
                  <a:pt x="543" y="710"/>
                </a:lnTo>
                <a:lnTo>
                  <a:pt x="544" y="711"/>
                </a:lnTo>
                <a:lnTo>
                  <a:pt x="547" y="715"/>
                </a:lnTo>
                <a:lnTo>
                  <a:pt x="549" y="715"/>
                </a:lnTo>
                <a:lnTo>
                  <a:pt x="549" y="716"/>
                </a:lnTo>
                <a:lnTo>
                  <a:pt x="549" y="724"/>
                </a:lnTo>
                <a:lnTo>
                  <a:pt x="549" y="725"/>
                </a:lnTo>
                <a:lnTo>
                  <a:pt x="549" y="734"/>
                </a:lnTo>
                <a:lnTo>
                  <a:pt x="549" y="735"/>
                </a:lnTo>
                <a:lnTo>
                  <a:pt x="549" y="736"/>
                </a:lnTo>
                <a:lnTo>
                  <a:pt x="549" y="740"/>
                </a:lnTo>
                <a:lnTo>
                  <a:pt x="549" y="743"/>
                </a:lnTo>
                <a:lnTo>
                  <a:pt x="549" y="744"/>
                </a:lnTo>
                <a:lnTo>
                  <a:pt x="549" y="747"/>
                </a:lnTo>
                <a:lnTo>
                  <a:pt x="549" y="751"/>
                </a:lnTo>
                <a:lnTo>
                  <a:pt x="549" y="752"/>
                </a:lnTo>
                <a:lnTo>
                  <a:pt x="549" y="753"/>
                </a:lnTo>
                <a:lnTo>
                  <a:pt x="549" y="755"/>
                </a:lnTo>
                <a:lnTo>
                  <a:pt x="549" y="756"/>
                </a:lnTo>
                <a:lnTo>
                  <a:pt x="549" y="757"/>
                </a:lnTo>
                <a:lnTo>
                  <a:pt x="549" y="758"/>
                </a:lnTo>
                <a:lnTo>
                  <a:pt x="549" y="759"/>
                </a:lnTo>
                <a:lnTo>
                  <a:pt x="549" y="760"/>
                </a:lnTo>
                <a:lnTo>
                  <a:pt x="549" y="761"/>
                </a:lnTo>
                <a:lnTo>
                  <a:pt x="549" y="763"/>
                </a:lnTo>
                <a:lnTo>
                  <a:pt x="549" y="764"/>
                </a:lnTo>
                <a:lnTo>
                  <a:pt x="549" y="767"/>
                </a:lnTo>
                <a:lnTo>
                  <a:pt x="547" y="767"/>
                </a:lnTo>
                <a:lnTo>
                  <a:pt x="546" y="767"/>
                </a:lnTo>
                <a:lnTo>
                  <a:pt x="545" y="767"/>
                </a:lnTo>
                <a:lnTo>
                  <a:pt x="544" y="767"/>
                </a:lnTo>
                <a:lnTo>
                  <a:pt x="543" y="767"/>
                </a:lnTo>
                <a:lnTo>
                  <a:pt x="542" y="767"/>
                </a:lnTo>
                <a:lnTo>
                  <a:pt x="540" y="766"/>
                </a:lnTo>
                <a:lnTo>
                  <a:pt x="538" y="766"/>
                </a:lnTo>
                <a:lnTo>
                  <a:pt x="537" y="766"/>
                </a:lnTo>
                <a:lnTo>
                  <a:pt x="525" y="766"/>
                </a:lnTo>
                <a:lnTo>
                  <a:pt x="520" y="766"/>
                </a:lnTo>
                <a:lnTo>
                  <a:pt x="517" y="766"/>
                </a:lnTo>
                <a:lnTo>
                  <a:pt x="511" y="766"/>
                </a:lnTo>
                <a:lnTo>
                  <a:pt x="503" y="766"/>
                </a:lnTo>
                <a:lnTo>
                  <a:pt x="501" y="766"/>
                </a:lnTo>
                <a:lnTo>
                  <a:pt x="495" y="766"/>
                </a:lnTo>
                <a:lnTo>
                  <a:pt x="494" y="766"/>
                </a:lnTo>
                <a:lnTo>
                  <a:pt x="492" y="766"/>
                </a:lnTo>
                <a:lnTo>
                  <a:pt x="489" y="766"/>
                </a:lnTo>
                <a:lnTo>
                  <a:pt x="488" y="766"/>
                </a:lnTo>
                <a:lnTo>
                  <a:pt x="486" y="766"/>
                </a:lnTo>
                <a:lnTo>
                  <a:pt x="486" y="767"/>
                </a:lnTo>
                <a:lnTo>
                  <a:pt x="485" y="768"/>
                </a:lnTo>
                <a:lnTo>
                  <a:pt x="485" y="769"/>
                </a:lnTo>
                <a:lnTo>
                  <a:pt x="485" y="771"/>
                </a:lnTo>
                <a:lnTo>
                  <a:pt x="485" y="772"/>
                </a:lnTo>
                <a:lnTo>
                  <a:pt x="486" y="773"/>
                </a:lnTo>
                <a:lnTo>
                  <a:pt x="488" y="773"/>
                </a:lnTo>
                <a:lnTo>
                  <a:pt x="489" y="773"/>
                </a:lnTo>
                <a:lnTo>
                  <a:pt x="490" y="773"/>
                </a:lnTo>
                <a:lnTo>
                  <a:pt x="491" y="772"/>
                </a:lnTo>
                <a:lnTo>
                  <a:pt x="493" y="771"/>
                </a:lnTo>
                <a:lnTo>
                  <a:pt x="495" y="769"/>
                </a:lnTo>
                <a:lnTo>
                  <a:pt x="497" y="769"/>
                </a:lnTo>
                <a:lnTo>
                  <a:pt x="497" y="768"/>
                </a:lnTo>
                <a:lnTo>
                  <a:pt x="498" y="768"/>
                </a:lnTo>
                <a:lnTo>
                  <a:pt x="499" y="768"/>
                </a:lnTo>
                <a:lnTo>
                  <a:pt x="498" y="771"/>
                </a:lnTo>
                <a:lnTo>
                  <a:pt x="497" y="773"/>
                </a:lnTo>
                <a:lnTo>
                  <a:pt x="494" y="774"/>
                </a:lnTo>
                <a:lnTo>
                  <a:pt x="493" y="775"/>
                </a:lnTo>
                <a:lnTo>
                  <a:pt x="492" y="776"/>
                </a:lnTo>
                <a:lnTo>
                  <a:pt x="491" y="777"/>
                </a:lnTo>
                <a:lnTo>
                  <a:pt x="491" y="778"/>
                </a:lnTo>
                <a:lnTo>
                  <a:pt x="489" y="780"/>
                </a:lnTo>
                <a:lnTo>
                  <a:pt x="488" y="781"/>
                </a:lnTo>
                <a:lnTo>
                  <a:pt x="486" y="784"/>
                </a:lnTo>
                <a:lnTo>
                  <a:pt x="486" y="785"/>
                </a:lnTo>
                <a:lnTo>
                  <a:pt x="486" y="786"/>
                </a:lnTo>
                <a:lnTo>
                  <a:pt x="484" y="788"/>
                </a:lnTo>
                <a:lnTo>
                  <a:pt x="483" y="789"/>
                </a:lnTo>
                <a:lnTo>
                  <a:pt x="482" y="789"/>
                </a:lnTo>
                <a:lnTo>
                  <a:pt x="481" y="789"/>
                </a:lnTo>
                <a:lnTo>
                  <a:pt x="482" y="789"/>
                </a:lnTo>
                <a:lnTo>
                  <a:pt x="483" y="789"/>
                </a:lnTo>
                <a:lnTo>
                  <a:pt x="483" y="790"/>
                </a:lnTo>
                <a:lnTo>
                  <a:pt x="482" y="790"/>
                </a:lnTo>
                <a:lnTo>
                  <a:pt x="481" y="790"/>
                </a:lnTo>
                <a:lnTo>
                  <a:pt x="481" y="791"/>
                </a:lnTo>
                <a:lnTo>
                  <a:pt x="481" y="792"/>
                </a:lnTo>
                <a:lnTo>
                  <a:pt x="481" y="794"/>
                </a:lnTo>
                <a:lnTo>
                  <a:pt x="480" y="794"/>
                </a:lnTo>
                <a:lnTo>
                  <a:pt x="478" y="795"/>
                </a:lnTo>
                <a:lnTo>
                  <a:pt x="477" y="795"/>
                </a:lnTo>
                <a:lnTo>
                  <a:pt x="476" y="795"/>
                </a:lnTo>
                <a:lnTo>
                  <a:pt x="476" y="797"/>
                </a:lnTo>
                <a:lnTo>
                  <a:pt x="475" y="797"/>
                </a:lnTo>
                <a:lnTo>
                  <a:pt x="475" y="798"/>
                </a:lnTo>
                <a:lnTo>
                  <a:pt x="474" y="799"/>
                </a:lnTo>
                <a:lnTo>
                  <a:pt x="474" y="800"/>
                </a:lnTo>
                <a:lnTo>
                  <a:pt x="474" y="799"/>
                </a:lnTo>
                <a:lnTo>
                  <a:pt x="474" y="797"/>
                </a:lnTo>
                <a:lnTo>
                  <a:pt x="474" y="795"/>
                </a:lnTo>
                <a:lnTo>
                  <a:pt x="474" y="794"/>
                </a:lnTo>
                <a:lnTo>
                  <a:pt x="473" y="793"/>
                </a:lnTo>
                <a:lnTo>
                  <a:pt x="472" y="793"/>
                </a:lnTo>
                <a:lnTo>
                  <a:pt x="472" y="794"/>
                </a:lnTo>
                <a:lnTo>
                  <a:pt x="471" y="794"/>
                </a:lnTo>
                <a:lnTo>
                  <a:pt x="471" y="793"/>
                </a:lnTo>
                <a:lnTo>
                  <a:pt x="469" y="793"/>
                </a:lnTo>
                <a:lnTo>
                  <a:pt x="468" y="793"/>
                </a:lnTo>
                <a:lnTo>
                  <a:pt x="467" y="794"/>
                </a:lnTo>
                <a:lnTo>
                  <a:pt x="467" y="793"/>
                </a:lnTo>
                <a:lnTo>
                  <a:pt x="466" y="793"/>
                </a:lnTo>
                <a:lnTo>
                  <a:pt x="466" y="792"/>
                </a:lnTo>
                <a:lnTo>
                  <a:pt x="465" y="793"/>
                </a:lnTo>
                <a:lnTo>
                  <a:pt x="465" y="792"/>
                </a:lnTo>
                <a:lnTo>
                  <a:pt x="464" y="793"/>
                </a:lnTo>
                <a:lnTo>
                  <a:pt x="464" y="794"/>
                </a:lnTo>
                <a:lnTo>
                  <a:pt x="462" y="797"/>
                </a:lnTo>
                <a:lnTo>
                  <a:pt x="459" y="798"/>
                </a:lnTo>
                <a:lnTo>
                  <a:pt x="458" y="798"/>
                </a:lnTo>
                <a:lnTo>
                  <a:pt x="458" y="799"/>
                </a:lnTo>
                <a:lnTo>
                  <a:pt x="459" y="799"/>
                </a:lnTo>
                <a:lnTo>
                  <a:pt x="462" y="800"/>
                </a:lnTo>
                <a:lnTo>
                  <a:pt x="463" y="800"/>
                </a:lnTo>
                <a:lnTo>
                  <a:pt x="464" y="800"/>
                </a:lnTo>
                <a:lnTo>
                  <a:pt x="464" y="801"/>
                </a:lnTo>
                <a:lnTo>
                  <a:pt x="464" y="802"/>
                </a:lnTo>
                <a:lnTo>
                  <a:pt x="464" y="803"/>
                </a:lnTo>
                <a:lnTo>
                  <a:pt x="464" y="805"/>
                </a:lnTo>
                <a:lnTo>
                  <a:pt x="464" y="806"/>
                </a:lnTo>
                <a:lnTo>
                  <a:pt x="464" y="807"/>
                </a:lnTo>
                <a:lnTo>
                  <a:pt x="466" y="808"/>
                </a:lnTo>
                <a:lnTo>
                  <a:pt x="467" y="808"/>
                </a:lnTo>
                <a:lnTo>
                  <a:pt x="467" y="809"/>
                </a:lnTo>
                <a:lnTo>
                  <a:pt x="468" y="809"/>
                </a:lnTo>
                <a:lnTo>
                  <a:pt x="467" y="810"/>
                </a:lnTo>
                <a:lnTo>
                  <a:pt x="467" y="811"/>
                </a:lnTo>
                <a:lnTo>
                  <a:pt x="467" y="814"/>
                </a:lnTo>
                <a:lnTo>
                  <a:pt x="467" y="815"/>
                </a:lnTo>
                <a:lnTo>
                  <a:pt x="468" y="815"/>
                </a:lnTo>
                <a:lnTo>
                  <a:pt x="471" y="815"/>
                </a:lnTo>
                <a:lnTo>
                  <a:pt x="472" y="815"/>
                </a:lnTo>
                <a:lnTo>
                  <a:pt x="475" y="815"/>
                </a:lnTo>
                <a:lnTo>
                  <a:pt x="476" y="815"/>
                </a:lnTo>
                <a:lnTo>
                  <a:pt x="478" y="815"/>
                </a:lnTo>
                <a:lnTo>
                  <a:pt x="480" y="815"/>
                </a:lnTo>
                <a:lnTo>
                  <a:pt x="481" y="815"/>
                </a:lnTo>
                <a:lnTo>
                  <a:pt x="481" y="814"/>
                </a:lnTo>
                <a:lnTo>
                  <a:pt x="481" y="815"/>
                </a:lnTo>
                <a:lnTo>
                  <a:pt x="482" y="815"/>
                </a:lnTo>
                <a:lnTo>
                  <a:pt x="482" y="816"/>
                </a:lnTo>
                <a:lnTo>
                  <a:pt x="483" y="816"/>
                </a:lnTo>
                <a:lnTo>
                  <a:pt x="483" y="817"/>
                </a:lnTo>
                <a:lnTo>
                  <a:pt x="483" y="818"/>
                </a:lnTo>
                <a:lnTo>
                  <a:pt x="483" y="819"/>
                </a:lnTo>
                <a:lnTo>
                  <a:pt x="481" y="819"/>
                </a:lnTo>
                <a:lnTo>
                  <a:pt x="480" y="819"/>
                </a:lnTo>
                <a:lnTo>
                  <a:pt x="480" y="820"/>
                </a:lnTo>
                <a:lnTo>
                  <a:pt x="480" y="822"/>
                </a:lnTo>
                <a:lnTo>
                  <a:pt x="481" y="822"/>
                </a:lnTo>
                <a:lnTo>
                  <a:pt x="481" y="823"/>
                </a:lnTo>
                <a:lnTo>
                  <a:pt x="480" y="823"/>
                </a:lnTo>
                <a:lnTo>
                  <a:pt x="478" y="823"/>
                </a:lnTo>
                <a:lnTo>
                  <a:pt x="477" y="823"/>
                </a:lnTo>
                <a:lnTo>
                  <a:pt x="476" y="823"/>
                </a:lnTo>
                <a:lnTo>
                  <a:pt x="475" y="823"/>
                </a:lnTo>
                <a:lnTo>
                  <a:pt x="474" y="823"/>
                </a:lnTo>
                <a:lnTo>
                  <a:pt x="473" y="823"/>
                </a:lnTo>
                <a:lnTo>
                  <a:pt x="472" y="823"/>
                </a:lnTo>
                <a:lnTo>
                  <a:pt x="471" y="823"/>
                </a:lnTo>
                <a:lnTo>
                  <a:pt x="469" y="823"/>
                </a:lnTo>
                <a:lnTo>
                  <a:pt x="469" y="824"/>
                </a:lnTo>
                <a:lnTo>
                  <a:pt x="469" y="826"/>
                </a:lnTo>
                <a:lnTo>
                  <a:pt x="468" y="826"/>
                </a:lnTo>
                <a:lnTo>
                  <a:pt x="467" y="826"/>
                </a:lnTo>
                <a:lnTo>
                  <a:pt x="464" y="826"/>
                </a:lnTo>
                <a:lnTo>
                  <a:pt x="462" y="826"/>
                </a:lnTo>
                <a:lnTo>
                  <a:pt x="459" y="826"/>
                </a:lnTo>
                <a:lnTo>
                  <a:pt x="459" y="827"/>
                </a:lnTo>
                <a:lnTo>
                  <a:pt x="459" y="828"/>
                </a:lnTo>
                <a:lnTo>
                  <a:pt x="459" y="830"/>
                </a:lnTo>
                <a:lnTo>
                  <a:pt x="459" y="831"/>
                </a:lnTo>
                <a:lnTo>
                  <a:pt x="459" y="832"/>
                </a:lnTo>
                <a:lnTo>
                  <a:pt x="459" y="833"/>
                </a:lnTo>
                <a:lnTo>
                  <a:pt x="458" y="833"/>
                </a:lnTo>
                <a:lnTo>
                  <a:pt x="457" y="833"/>
                </a:lnTo>
                <a:lnTo>
                  <a:pt x="456" y="833"/>
                </a:lnTo>
                <a:lnTo>
                  <a:pt x="455" y="833"/>
                </a:lnTo>
                <a:lnTo>
                  <a:pt x="455" y="834"/>
                </a:lnTo>
                <a:lnTo>
                  <a:pt x="455" y="836"/>
                </a:lnTo>
                <a:lnTo>
                  <a:pt x="455" y="838"/>
                </a:lnTo>
                <a:lnTo>
                  <a:pt x="455" y="839"/>
                </a:lnTo>
                <a:lnTo>
                  <a:pt x="454" y="839"/>
                </a:lnTo>
                <a:lnTo>
                  <a:pt x="454" y="840"/>
                </a:lnTo>
                <a:lnTo>
                  <a:pt x="455" y="841"/>
                </a:lnTo>
                <a:lnTo>
                  <a:pt x="455" y="842"/>
                </a:lnTo>
                <a:lnTo>
                  <a:pt x="455" y="843"/>
                </a:lnTo>
                <a:lnTo>
                  <a:pt x="455" y="848"/>
                </a:lnTo>
                <a:lnTo>
                  <a:pt x="455" y="851"/>
                </a:lnTo>
                <a:lnTo>
                  <a:pt x="458" y="851"/>
                </a:lnTo>
                <a:lnTo>
                  <a:pt x="459" y="851"/>
                </a:lnTo>
                <a:lnTo>
                  <a:pt x="460" y="851"/>
                </a:lnTo>
                <a:lnTo>
                  <a:pt x="462" y="851"/>
                </a:lnTo>
                <a:lnTo>
                  <a:pt x="463" y="851"/>
                </a:lnTo>
                <a:lnTo>
                  <a:pt x="463" y="852"/>
                </a:lnTo>
                <a:lnTo>
                  <a:pt x="463" y="853"/>
                </a:lnTo>
                <a:lnTo>
                  <a:pt x="463" y="855"/>
                </a:lnTo>
                <a:lnTo>
                  <a:pt x="463" y="858"/>
                </a:lnTo>
                <a:lnTo>
                  <a:pt x="463" y="860"/>
                </a:lnTo>
                <a:lnTo>
                  <a:pt x="463" y="861"/>
                </a:lnTo>
                <a:lnTo>
                  <a:pt x="463" y="863"/>
                </a:lnTo>
                <a:lnTo>
                  <a:pt x="463" y="864"/>
                </a:lnTo>
                <a:lnTo>
                  <a:pt x="463" y="866"/>
                </a:lnTo>
                <a:lnTo>
                  <a:pt x="463" y="872"/>
                </a:lnTo>
                <a:lnTo>
                  <a:pt x="463" y="874"/>
                </a:lnTo>
                <a:lnTo>
                  <a:pt x="463" y="875"/>
                </a:lnTo>
                <a:lnTo>
                  <a:pt x="463" y="876"/>
                </a:lnTo>
                <a:lnTo>
                  <a:pt x="463" y="877"/>
                </a:lnTo>
                <a:lnTo>
                  <a:pt x="463" y="878"/>
                </a:lnTo>
                <a:lnTo>
                  <a:pt x="463" y="880"/>
                </a:lnTo>
                <a:lnTo>
                  <a:pt x="462" y="880"/>
                </a:lnTo>
                <a:lnTo>
                  <a:pt x="462" y="881"/>
                </a:lnTo>
                <a:lnTo>
                  <a:pt x="460" y="881"/>
                </a:lnTo>
                <a:lnTo>
                  <a:pt x="460" y="882"/>
                </a:lnTo>
                <a:lnTo>
                  <a:pt x="459" y="882"/>
                </a:lnTo>
                <a:lnTo>
                  <a:pt x="458" y="882"/>
                </a:lnTo>
                <a:lnTo>
                  <a:pt x="459" y="883"/>
                </a:lnTo>
                <a:lnTo>
                  <a:pt x="458" y="883"/>
                </a:lnTo>
                <a:lnTo>
                  <a:pt x="458" y="884"/>
                </a:lnTo>
                <a:lnTo>
                  <a:pt x="456" y="885"/>
                </a:lnTo>
                <a:lnTo>
                  <a:pt x="454" y="889"/>
                </a:lnTo>
                <a:lnTo>
                  <a:pt x="451" y="891"/>
                </a:lnTo>
                <a:lnTo>
                  <a:pt x="449" y="894"/>
                </a:lnTo>
                <a:lnTo>
                  <a:pt x="448" y="895"/>
                </a:lnTo>
                <a:lnTo>
                  <a:pt x="447" y="897"/>
                </a:lnTo>
                <a:lnTo>
                  <a:pt x="446" y="899"/>
                </a:lnTo>
                <a:lnTo>
                  <a:pt x="445" y="900"/>
                </a:lnTo>
                <a:lnTo>
                  <a:pt x="445" y="901"/>
                </a:lnTo>
                <a:lnTo>
                  <a:pt x="446" y="901"/>
                </a:lnTo>
                <a:lnTo>
                  <a:pt x="446" y="902"/>
                </a:lnTo>
                <a:lnTo>
                  <a:pt x="446" y="903"/>
                </a:lnTo>
                <a:lnTo>
                  <a:pt x="445" y="905"/>
                </a:lnTo>
                <a:lnTo>
                  <a:pt x="443" y="906"/>
                </a:lnTo>
                <a:lnTo>
                  <a:pt x="442" y="906"/>
                </a:lnTo>
                <a:lnTo>
                  <a:pt x="441" y="907"/>
                </a:lnTo>
                <a:lnTo>
                  <a:pt x="440" y="908"/>
                </a:lnTo>
                <a:lnTo>
                  <a:pt x="439" y="909"/>
                </a:lnTo>
                <a:lnTo>
                  <a:pt x="438" y="909"/>
                </a:lnTo>
                <a:lnTo>
                  <a:pt x="437" y="910"/>
                </a:lnTo>
                <a:lnTo>
                  <a:pt x="434" y="911"/>
                </a:lnTo>
                <a:lnTo>
                  <a:pt x="433" y="912"/>
                </a:lnTo>
                <a:lnTo>
                  <a:pt x="432" y="912"/>
                </a:lnTo>
                <a:lnTo>
                  <a:pt x="435" y="912"/>
                </a:lnTo>
                <a:lnTo>
                  <a:pt x="437" y="912"/>
                </a:lnTo>
                <a:lnTo>
                  <a:pt x="438" y="912"/>
                </a:lnTo>
                <a:lnTo>
                  <a:pt x="440" y="910"/>
                </a:lnTo>
                <a:lnTo>
                  <a:pt x="441" y="910"/>
                </a:lnTo>
                <a:lnTo>
                  <a:pt x="442" y="910"/>
                </a:lnTo>
                <a:lnTo>
                  <a:pt x="443" y="910"/>
                </a:lnTo>
                <a:lnTo>
                  <a:pt x="445" y="910"/>
                </a:lnTo>
                <a:lnTo>
                  <a:pt x="445" y="911"/>
                </a:lnTo>
                <a:lnTo>
                  <a:pt x="446" y="912"/>
                </a:lnTo>
                <a:lnTo>
                  <a:pt x="447" y="911"/>
                </a:lnTo>
                <a:lnTo>
                  <a:pt x="449" y="910"/>
                </a:lnTo>
                <a:lnTo>
                  <a:pt x="450" y="909"/>
                </a:lnTo>
                <a:lnTo>
                  <a:pt x="451" y="908"/>
                </a:lnTo>
                <a:lnTo>
                  <a:pt x="455" y="907"/>
                </a:lnTo>
                <a:lnTo>
                  <a:pt x="456" y="907"/>
                </a:lnTo>
                <a:lnTo>
                  <a:pt x="456" y="906"/>
                </a:lnTo>
                <a:lnTo>
                  <a:pt x="457" y="905"/>
                </a:lnTo>
                <a:lnTo>
                  <a:pt x="457" y="902"/>
                </a:lnTo>
                <a:lnTo>
                  <a:pt x="458" y="902"/>
                </a:lnTo>
                <a:lnTo>
                  <a:pt x="458" y="903"/>
                </a:lnTo>
                <a:lnTo>
                  <a:pt x="462" y="903"/>
                </a:lnTo>
                <a:lnTo>
                  <a:pt x="462" y="906"/>
                </a:lnTo>
                <a:lnTo>
                  <a:pt x="462" y="907"/>
                </a:lnTo>
                <a:lnTo>
                  <a:pt x="463" y="907"/>
                </a:lnTo>
                <a:lnTo>
                  <a:pt x="463" y="908"/>
                </a:lnTo>
                <a:lnTo>
                  <a:pt x="462" y="908"/>
                </a:lnTo>
                <a:lnTo>
                  <a:pt x="462" y="911"/>
                </a:lnTo>
                <a:lnTo>
                  <a:pt x="459" y="911"/>
                </a:lnTo>
                <a:lnTo>
                  <a:pt x="459" y="912"/>
                </a:lnTo>
                <a:lnTo>
                  <a:pt x="460" y="912"/>
                </a:lnTo>
                <a:lnTo>
                  <a:pt x="462" y="912"/>
                </a:lnTo>
                <a:lnTo>
                  <a:pt x="463" y="912"/>
                </a:lnTo>
                <a:lnTo>
                  <a:pt x="463" y="915"/>
                </a:lnTo>
                <a:lnTo>
                  <a:pt x="463" y="916"/>
                </a:lnTo>
                <a:lnTo>
                  <a:pt x="463" y="919"/>
                </a:lnTo>
                <a:lnTo>
                  <a:pt x="463" y="920"/>
                </a:lnTo>
                <a:lnTo>
                  <a:pt x="463" y="922"/>
                </a:lnTo>
                <a:lnTo>
                  <a:pt x="463" y="926"/>
                </a:lnTo>
                <a:lnTo>
                  <a:pt x="463" y="928"/>
                </a:lnTo>
                <a:lnTo>
                  <a:pt x="463" y="930"/>
                </a:lnTo>
                <a:lnTo>
                  <a:pt x="463" y="931"/>
                </a:lnTo>
                <a:lnTo>
                  <a:pt x="463" y="932"/>
                </a:lnTo>
                <a:lnTo>
                  <a:pt x="463" y="933"/>
                </a:lnTo>
                <a:lnTo>
                  <a:pt x="463" y="935"/>
                </a:lnTo>
                <a:lnTo>
                  <a:pt x="463" y="936"/>
                </a:lnTo>
                <a:lnTo>
                  <a:pt x="463" y="939"/>
                </a:lnTo>
                <a:lnTo>
                  <a:pt x="463" y="941"/>
                </a:lnTo>
                <a:lnTo>
                  <a:pt x="463" y="944"/>
                </a:lnTo>
                <a:lnTo>
                  <a:pt x="463" y="945"/>
                </a:lnTo>
                <a:lnTo>
                  <a:pt x="463" y="947"/>
                </a:lnTo>
                <a:lnTo>
                  <a:pt x="464" y="947"/>
                </a:lnTo>
                <a:lnTo>
                  <a:pt x="466" y="947"/>
                </a:lnTo>
                <a:lnTo>
                  <a:pt x="467" y="947"/>
                </a:lnTo>
                <a:lnTo>
                  <a:pt x="468" y="947"/>
                </a:lnTo>
                <a:lnTo>
                  <a:pt x="469" y="947"/>
                </a:lnTo>
                <a:lnTo>
                  <a:pt x="471" y="944"/>
                </a:lnTo>
                <a:lnTo>
                  <a:pt x="472" y="943"/>
                </a:lnTo>
                <a:lnTo>
                  <a:pt x="473" y="942"/>
                </a:lnTo>
                <a:lnTo>
                  <a:pt x="475" y="937"/>
                </a:lnTo>
                <a:lnTo>
                  <a:pt x="476" y="935"/>
                </a:lnTo>
                <a:lnTo>
                  <a:pt x="477" y="934"/>
                </a:lnTo>
                <a:lnTo>
                  <a:pt x="478" y="935"/>
                </a:lnTo>
                <a:lnTo>
                  <a:pt x="480" y="935"/>
                </a:lnTo>
                <a:lnTo>
                  <a:pt x="481" y="935"/>
                </a:lnTo>
                <a:lnTo>
                  <a:pt x="482" y="935"/>
                </a:lnTo>
                <a:lnTo>
                  <a:pt x="483" y="936"/>
                </a:lnTo>
                <a:lnTo>
                  <a:pt x="485" y="934"/>
                </a:lnTo>
                <a:lnTo>
                  <a:pt x="484" y="934"/>
                </a:lnTo>
                <a:lnTo>
                  <a:pt x="485" y="934"/>
                </a:lnTo>
                <a:lnTo>
                  <a:pt x="486" y="934"/>
                </a:lnTo>
                <a:lnTo>
                  <a:pt x="486" y="935"/>
                </a:lnTo>
                <a:lnTo>
                  <a:pt x="488" y="935"/>
                </a:lnTo>
                <a:lnTo>
                  <a:pt x="488" y="934"/>
                </a:lnTo>
                <a:lnTo>
                  <a:pt x="488" y="933"/>
                </a:lnTo>
                <a:lnTo>
                  <a:pt x="489" y="933"/>
                </a:lnTo>
                <a:lnTo>
                  <a:pt x="490" y="933"/>
                </a:lnTo>
                <a:lnTo>
                  <a:pt x="490" y="934"/>
                </a:lnTo>
                <a:lnTo>
                  <a:pt x="490" y="935"/>
                </a:lnTo>
                <a:lnTo>
                  <a:pt x="491" y="935"/>
                </a:lnTo>
                <a:lnTo>
                  <a:pt x="492" y="935"/>
                </a:lnTo>
                <a:lnTo>
                  <a:pt x="492" y="937"/>
                </a:lnTo>
                <a:lnTo>
                  <a:pt x="492" y="939"/>
                </a:lnTo>
                <a:lnTo>
                  <a:pt x="492" y="940"/>
                </a:lnTo>
                <a:lnTo>
                  <a:pt x="492" y="942"/>
                </a:lnTo>
                <a:lnTo>
                  <a:pt x="492" y="943"/>
                </a:lnTo>
                <a:lnTo>
                  <a:pt x="493" y="944"/>
                </a:lnTo>
                <a:lnTo>
                  <a:pt x="494" y="945"/>
                </a:lnTo>
                <a:lnTo>
                  <a:pt x="495" y="945"/>
                </a:lnTo>
                <a:lnTo>
                  <a:pt x="495" y="947"/>
                </a:lnTo>
                <a:lnTo>
                  <a:pt x="497" y="947"/>
                </a:lnTo>
                <a:lnTo>
                  <a:pt x="497" y="945"/>
                </a:lnTo>
                <a:lnTo>
                  <a:pt x="497" y="944"/>
                </a:lnTo>
                <a:lnTo>
                  <a:pt x="497" y="943"/>
                </a:lnTo>
                <a:lnTo>
                  <a:pt x="497" y="942"/>
                </a:lnTo>
                <a:lnTo>
                  <a:pt x="497" y="941"/>
                </a:lnTo>
                <a:lnTo>
                  <a:pt x="497" y="940"/>
                </a:lnTo>
                <a:lnTo>
                  <a:pt x="497" y="939"/>
                </a:lnTo>
                <a:lnTo>
                  <a:pt x="497" y="937"/>
                </a:lnTo>
                <a:lnTo>
                  <a:pt x="497" y="936"/>
                </a:lnTo>
                <a:lnTo>
                  <a:pt x="497" y="935"/>
                </a:lnTo>
                <a:lnTo>
                  <a:pt x="500" y="935"/>
                </a:lnTo>
                <a:lnTo>
                  <a:pt x="500" y="933"/>
                </a:lnTo>
                <a:lnTo>
                  <a:pt x="500" y="932"/>
                </a:lnTo>
                <a:lnTo>
                  <a:pt x="500" y="931"/>
                </a:lnTo>
                <a:lnTo>
                  <a:pt x="501" y="931"/>
                </a:lnTo>
                <a:lnTo>
                  <a:pt x="502" y="931"/>
                </a:lnTo>
                <a:lnTo>
                  <a:pt x="502" y="933"/>
                </a:lnTo>
                <a:lnTo>
                  <a:pt x="503" y="933"/>
                </a:lnTo>
                <a:lnTo>
                  <a:pt x="503" y="937"/>
                </a:lnTo>
                <a:lnTo>
                  <a:pt x="503" y="939"/>
                </a:lnTo>
                <a:lnTo>
                  <a:pt x="506" y="939"/>
                </a:lnTo>
                <a:lnTo>
                  <a:pt x="507" y="939"/>
                </a:lnTo>
                <a:lnTo>
                  <a:pt x="508" y="939"/>
                </a:lnTo>
                <a:lnTo>
                  <a:pt x="509" y="939"/>
                </a:lnTo>
                <a:lnTo>
                  <a:pt x="511" y="939"/>
                </a:lnTo>
                <a:lnTo>
                  <a:pt x="512" y="939"/>
                </a:lnTo>
                <a:lnTo>
                  <a:pt x="514" y="939"/>
                </a:lnTo>
                <a:lnTo>
                  <a:pt x="515" y="939"/>
                </a:lnTo>
                <a:lnTo>
                  <a:pt x="515" y="940"/>
                </a:lnTo>
                <a:lnTo>
                  <a:pt x="515" y="941"/>
                </a:lnTo>
                <a:lnTo>
                  <a:pt x="515" y="943"/>
                </a:lnTo>
                <a:lnTo>
                  <a:pt x="515" y="944"/>
                </a:lnTo>
                <a:lnTo>
                  <a:pt x="515" y="945"/>
                </a:lnTo>
                <a:lnTo>
                  <a:pt x="515" y="947"/>
                </a:lnTo>
                <a:lnTo>
                  <a:pt x="515" y="948"/>
                </a:lnTo>
                <a:lnTo>
                  <a:pt x="516" y="948"/>
                </a:lnTo>
                <a:lnTo>
                  <a:pt x="517" y="948"/>
                </a:lnTo>
                <a:lnTo>
                  <a:pt x="518" y="948"/>
                </a:lnTo>
                <a:lnTo>
                  <a:pt x="519" y="948"/>
                </a:lnTo>
                <a:lnTo>
                  <a:pt x="520" y="948"/>
                </a:lnTo>
                <a:lnTo>
                  <a:pt x="520" y="949"/>
                </a:lnTo>
                <a:lnTo>
                  <a:pt x="520" y="950"/>
                </a:lnTo>
                <a:lnTo>
                  <a:pt x="520" y="951"/>
                </a:lnTo>
                <a:lnTo>
                  <a:pt x="521" y="952"/>
                </a:lnTo>
                <a:lnTo>
                  <a:pt x="521" y="953"/>
                </a:lnTo>
                <a:lnTo>
                  <a:pt x="521" y="955"/>
                </a:lnTo>
                <a:lnTo>
                  <a:pt x="523" y="956"/>
                </a:lnTo>
                <a:lnTo>
                  <a:pt x="523" y="957"/>
                </a:lnTo>
                <a:lnTo>
                  <a:pt x="523" y="958"/>
                </a:lnTo>
                <a:lnTo>
                  <a:pt x="524" y="959"/>
                </a:lnTo>
                <a:lnTo>
                  <a:pt x="524" y="960"/>
                </a:lnTo>
                <a:lnTo>
                  <a:pt x="524" y="961"/>
                </a:lnTo>
                <a:lnTo>
                  <a:pt x="524" y="962"/>
                </a:lnTo>
                <a:lnTo>
                  <a:pt x="524" y="964"/>
                </a:lnTo>
                <a:lnTo>
                  <a:pt x="523" y="964"/>
                </a:lnTo>
                <a:lnTo>
                  <a:pt x="521" y="964"/>
                </a:lnTo>
                <a:lnTo>
                  <a:pt x="521" y="965"/>
                </a:lnTo>
                <a:lnTo>
                  <a:pt x="520" y="965"/>
                </a:lnTo>
                <a:lnTo>
                  <a:pt x="519" y="965"/>
                </a:lnTo>
                <a:lnTo>
                  <a:pt x="520" y="968"/>
                </a:lnTo>
                <a:lnTo>
                  <a:pt x="520" y="969"/>
                </a:lnTo>
                <a:lnTo>
                  <a:pt x="519" y="969"/>
                </a:lnTo>
                <a:lnTo>
                  <a:pt x="519" y="970"/>
                </a:lnTo>
                <a:lnTo>
                  <a:pt x="518" y="970"/>
                </a:lnTo>
                <a:lnTo>
                  <a:pt x="518" y="972"/>
                </a:lnTo>
                <a:lnTo>
                  <a:pt x="518" y="973"/>
                </a:lnTo>
                <a:lnTo>
                  <a:pt x="518" y="974"/>
                </a:lnTo>
                <a:lnTo>
                  <a:pt x="520" y="978"/>
                </a:lnTo>
                <a:lnTo>
                  <a:pt x="520" y="979"/>
                </a:lnTo>
                <a:lnTo>
                  <a:pt x="521" y="981"/>
                </a:lnTo>
                <a:lnTo>
                  <a:pt x="523" y="981"/>
                </a:lnTo>
                <a:lnTo>
                  <a:pt x="523" y="982"/>
                </a:lnTo>
                <a:lnTo>
                  <a:pt x="520" y="983"/>
                </a:lnTo>
                <a:lnTo>
                  <a:pt x="514" y="985"/>
                </a:lnTo>
                <a:lnTo>
                  <a:pt x="510" y="986"/>
                </a:lnTo>
                <a:lnTo>
                  <a:pt x="511" y="987"/>
                </a:lnTo>
                <a:lnTo>
                  <a:pt x="511" y="990"/>
                </a:lnTo>
                <a:lnTo>
                  <a:pt x="514" y="990"/>
                </a:lnTo>
                <a:lnTo>
                  <a:pt x="515" y="991"/>
                </a:lnTo>
                <a:lnTo>
                  <a:pt x="516" y="992"/>
                </a:lnTo>
                <a:lnTo>
                  <a:pt x="516" y="993"/>
                </a:lnTo>
                <a:lnTo>
                  <a:pt x="517" y="995"/>
                </a:lnTo>
                <a:lnTo>
                  <a:pt x="516" y="998"/>
                </a:lnTo>
                <a:lnTo>
                  <a:pt x="517" y="999"/>
                </a:lnTo>
                <a:lnTo>
                  <a:pt x="516" y="1000"/>
                </a:lnTo>
                <a:lnTo>
                  <a:pt x="515" y="1000"/>
                </a:lnTo>
                <a:lnTo>
                  <a:pt x="515" y="1001"/>
                </a:lnTo>
                <a:lnTo>
                  <a:pt x="516" y="1002"/>
                </a:lnTo>
                <a:lnTo>
                  <a:pt x="517" y="1008"/>
                </a:lnTo>
                <a:lnTo>
                  <a:pt x="518" y="1010"/>
                </a:lnTo>
                <a:lnTo>
                  <a:pt x="517" y="1011"/>
                </a:lnTo>
                <a:lnTo>
                  <a:pt x="515" y="1012"/>
                </a:lnTo>
                <a:lnTo>
                  <a:pt x="515" y="1014"/>
                </a:lnTo>
                <a:lnTo>
                  <a:pt x="514" y="1014"/>
                </a:lnTo>
                <a:lnTo>
                  <a:pt x="514" y="1015"/>
                </a:lnTo>
                <a:lnTo>
                  <a:pt x="512" y="1015"/>
                </a:lnTo>
                <a:lnTo>
                  <a:pt x="511" y="1016"/>
                </a:lnTo>
                <a:lnTo>
                  <a:pt x="510" y="1016"/>
                </a:lnTo>
                <a:lnTo>
                  <a:pt x="509" y="1016"/>
                </a:lnTo>
                <a:lnTo>
                  <a:pt x="509" y="1017"/>
                </a:lnTo>
                <a:lnTo>
                  <a:pt x="508" y="1019"/>
                </a:lnTo>
                <a:lnTo>
                  <a:pt x="506" y="1022"/>
                </a:lnTo>
                <a:lnTo>
                  <a:pt x="504" y="1023"/>
                </a:lnTo>
                <a:lnTo>
                  <a:pt x="503" y="1023"/>
                </a:lnTo>
                <a:lnTo>
                  <a:pt x="502" y="1024"/>
                </a:lnTo>
                <a:lnTo>
                  <a:pt x="502" y="1025"/>
                </a:lnTo>
                <a:lnTo>
                  <a:pt x="500" y="1026"/>
                </a:lnTo>
                <a:lnTo>
                  <a:pt x="499" y="1027"/>
                </a:lnTo>
                <a:lnTo>
                  <a:pt x="495" y="1029"/>
                </a:lnTo>
                <a:lnTo>
                  <a:pt x="495" y="1031"/>
                </a:lnTo>
                <a:lnTo>
                  <a:pt x="493" y="1032"/>
                </a:lnTo>
                <a:lnTo>
                  <a:pt x="492" y="1033"/>
                </a:lnTo>
                <a:lnTo>
                  <a:pt x="490" y="1036"/>
                </a:lnTo>
                <a:lnTo>
                  <a:pt x="486" y="1039"/>
                </a:lnTo>
                <a:lnTo>
                  <a:pt x="486" y="1040"/>
                </a:lnTo>
                <a:lnTo>
                  <a:pt x="485" y="1041"/>
                </a:lnTo>
                <a:lnTo>
                  <a:pt x="484" y="1042"/>
                </a:lnTo>
                <a:lnTo>
                  <a:pt x="484" y="1043"/>
                </a:lnTo>
                <a:lnTo>
                  <a:pt x="483" y="1044"/>
                </a:lnTo>
                <a:lnTo>
                  <a:pt x="483" y="1045"/>
                </a:lnTo>
                <a:lnTo>
                  <a:pt x="482" y="1045"/>
                </a:lnTo>
                <a:lnTo>
                  <a:pt x="482" y="1046"/>
                </a:lnTo>
                <a:lnTo>
                  <a:pt x="480" y="1048"/>
                </a:lnTo>
                <a:lnTo>
                  <a:pt x="480" y="1049"/>
                </a:lnTo>
                <a:lnTo>
                  <a:pt x="478" y="1049"/>
                </a:lnTo>
                <a:lnTo>
                  <a:pt x="478" y="1050"/>
                </a:lnTo>
                <a:lnTo>
                  <a:pt x="477" y="1050"/>
                </a:lnTo>
                <a:lnTo>
                  <a:pt x="476" y="1051"/>
                </a:lnTo>
                <a:lnTo>
                  <a:pt x="475" y="1051"/>
                </a:lnTo>
                <a:lnTo>
                  <a:pt x="475" y="1052"/>
                </a:lnTo>
                <a:lnTo>
                  <a:pt x="473" y="1052"/>
                </a:lnTo>
                <a:lnTo>
                  <a:pt x="472" y="1053"/>
                </a:lnTo>
                <a:lnTo>
                  <a:pt x="466" y="1057"/>
                </a:lnTo>
                <a:lnTo>
                  <a:pt x="460" y="1061"/>
                </a:lnTo>
                <a:lnTo>
                  <a:pt x="459" y="1061"/>
                </a:lnTo>
                <a:lnTo>
                  <a:pt x="456" y="1064"/>
                </a:lnTo>
                <a:lnTo>
                  <a:pt x="455" y="1064"/>
                </a:lnTo>
                <a:lnTo>
                  <a:pt x="452" y="1065"/>
                </a:lnTo>
                <a:lnTo>
                  <a:pt x="451" y="1066"/>
                </a:lnTo>
                <a:lnTo>
                  <a:pt x="450" y="1066"/>
                </a:lnTo>
                <a:lnTo>
                  <a:pt x="449" y="1066"/>
                </a:lnTo>
                <a:lnTo>
                  <a:pt x="447" y="1067"/>
                </a:lnTo>
                <a:lnTo>
                  <a:pt x="447" y="1068"/>
                </a:lnTo>
                <a:lnTo>
                  <a:pt x="446" y="1068"/>
                </a:lnTo>
                <a:lnTo>
                  <a:pt x="445" y="1068"/>
                </a:lnTo>
                <a:lnTo>
                  <a:pt x="443" y="1068"/>
                </a:lnTo>
                <a:lnTo>
                  <a:pt x="440" y="1068"/>
                </a:lnTo>
                <a:lnTo>
                  <a:pt x="439" y="1069"/>
                </a:lnTo>
                <a:lnTo>
                  <a:pt x="434" y="1070"/>
                </a:lnTo>
                <a:lnTo>
                  <a:pt x="432" y="1070"/>
                </a:lnTo>
                <a:lnTo>
                  <a:pt x="432" y="1071"/>
                </a:lnTo>
                <a:lnTo>
                  <a:pt x="431" y="1071"/>
                </a:lnTo>
                <a:lnTo>
                  <a:pt x="430" y="1071"/>
                </a:lnTo>
                <a:lnTo>
                  <a:pt x="430" y="1070"/>
                </a:lnTo>
                <a:lnTo>
                  <a:pt x="430" y="1069"/>
                </a:lnTo>
                <a:lnTo>
                  <a:pt x="429" y="1067"/>
                </a:lnTo>
                <a:lnTo>
                  <a:pt x="429" y="1066"/>
                </a:lnTo>
                <a:lnTo>
                  <a:pt x="429" y="1065"/>
                </a:lnTo>
                <a:lnTo>
                  <a:pt x="428" y="1065"/>
                </a:lnTo>
                <a:lnTo>
                  <a:pt x="426" y="1060"/>
                </a:lnTo>
                <a:lnTo>
                  <a:pt x="426" y="1059"/>
                </a:lnTo>
                <a:lnTo>
                  <a:pt x="425" y="1058"/>
                </a:lnTo>
                <a:lnTo>
                  <a:pt x="425" y="1057"/>
                </a:lnTo>
                <a:lnTo>
                  <a:pt x="425" y="1056"/>
                </a:lnTo>
                <a:lnTo>
                  <a:pt x="425" y="1054"/>
                </a:lnTo>
                <a:lnTo>
                  <a:pt x="424" y="1053"/>
                </a:lnTo>
                <a:lnTo>
                  <a:pt x="424" y="1052"/>
                </a:lnTo>
                <a:lnTo>
                  <a:pt x="424" y="1051"/>
                </a:lnTo>
                <a:lnTo>
                  <a:pt x="424" y="1050"/>
                </a:lnTo>
                <a:lnTo>
                  <a:pt x="423" y="1050"/>
                </a:lnTo>
                <a:lnTo>
                  <a:pt x="423" y="1049"/>
                </a:lnTo>
                <a:lnTo>
                  <a:pt x="423" y="1048"/>
                </a:lnTo>
                <a:lnTo>
                  <a:pt x="422" y="1046"/>
                </a:lnTo>
                <a:lnTo>
                  <a:pt x="422" y="1045"/>
                </a:lnTo>
                <a:lnTo>
                  <a:pt x="422" y="1044"/>
                </a:lnTo>
                <a:lnTo>
                  <a:pt x="422" y="1043"/>
                </a:lnTo>
                <a:lnTo>
                  <a:pt x="421" y="1043"/>
                </a:lnTo>
                <a:lnTo>
                  <a:pt x="421" y="1042"/>
                </a:lnTo>
                <a:lnTo>
                  <a:pt x="421" y="1041"/>
                </a:lnTo>
                <a:lnTo>
                  <a:pt x="420" y="1039"/>
                </a:lnTo>
                <a:lnTo>
                  <a:pt x="420" y="1037"/>
                </a:lnTo>
                <a:lnTo>
                  <a:pt x="420" y="1036"/>
                </a:lnTo>
                <a:lnTo>
                  <a:pt x="419" y="1036"/>
                </a:lnTo>
                <a:lnTo>
                  <a:pt x="419" y="1035"/>
                </a:lnTo>
                <a:lnTo>
                  <a:pt x="419" y="1034"/>
                </a:lnTo>
                <a:lnTo>
                  <a:pt x="419" y="1033"/>
                </a:lnTo>
                <a:lnTo>
                  <a:pt x="417" y="1033"/>
                </a:lnTo>
                <a:lnTo>
                  <a:pt x="417" y="1029"/>
                </a:lnTo>
                <a:lnTo>
                  <a:pt x="416" y="1028"/>
                </a:lnTo>
                <a:lnTo>
                  <a:pt x="416" y="1027"/>
                </a:lnTo>
                <a:lnTo>
                  <a:pt x="416" y="1026"/>
                </a:lnTo>
                <a:lnTo>
                  <a:pt x="419" y="1026"/>
                </a:lnTo>
                <a:lnTo>
                  <a:pt x="419" y="1025"/>
                </a:lnTo>
                <a:lnTo>
                  <a:pt x="421" y="1025"/>
                </a:lnTo>
                <a:lnTo>
                  <a:pt x="426" y="1023"/>
                </a:lnTo>
                <a:lnTo>
                  <a:pt x="429" y="1023"/>
                </a:lnTo>
                <a:lnTo>
                  <a:pt x="431" y="1022"/>
                </a:lnTo>
                <a:lnTo>
                  <a:pt x="432" y="1022"/>
                </a:lnTo>
                <a:lnTo>
                  <a:pt x="432" y="1020"/>
                </a:lnTo>
                <a:lnTo>
                  <a:pt x="430" y="1014"/>
                </a:lnTo>
                <a:lnTo>
                  <a:pt x="430" y="1012"/>
                </a:lnTo>
                <a:lnTo>
                  <a:pt x="431" y="1012"/>
                </a:lnTo>
                <a:lnTo>
                  <a:pt x="433" y="1011"/>
                </a:lnTo>
                <a:lnTo>
                  <a:pt x="433" y="1010"/>
                </a:lnTo>
                <a:lnTo>
                  <a:pt x="433" y="1009"/>
                </a:lnTo>
                <a:lnTo>
                  <a:pt x="432" y="1007"/>
                </a:lnTo>
                <a:lnTo>
                  <a:pt x="431" y="1003"/>
                </a:lnTo>
                <a:lnTo>
                  <a:pt x="430" y="1003"/>
                </a:lnTo>
                <a:lnTo>
                  <a:pt x="426" y="1004"/>
                </a:lnTo>
                <a:lnTo>
                  <a:pt x="424" y="1006"/>
                </a:lnTo>
                <a:lnTo>
                  <a:pt x="421" y="1007"/>
                </a:lnTo>
                <a:lnTo>
                  <a:pt x="419" y="1007"/>
                </a:lnTo>
                <a:lnTo>
                  <a:pt x="417" y="1008"/>
                </a:lnTo>
                <a:lnTo>
                  <a:pt x="416" y="1008"/>
                </a:lnTo>
                <a:lnTo>
                  <a:pt x="415" y="1008"/>
                </a:lnTo>
                <a:lnTo>
                  <a:pt x="415" y="1009"/>
                </a:lnTo>
                <a:lnTo>
                  <a:pt x="414" y="1009"/>
                </a:lnTo>
                <a:lnTo>
                  <a:pt x="413" y="1009"/>
                </a:lnTo>
                <a:lnTo>
                  <a:pt x="412" y="1010"/>
                </a:lnTo>
                <a:lnTo>
                  <a:pt x="411" y="1010"/>
                </a:lnTo>
                <a:lnTo>
                  <a:pt x="409" y="1006"/>
                </a:lnTo>
                <a:lnTo>
                  <a:pt x="408" y="1002"/>
                </a:lnTo>
                <a:lnTo>
                  <a:pt x="406" y="1002"/>
                </a:lnTo>
                <a:lnTo>
                  <a:pt x="405" y="1001"/>
                </a:lnTo>
                <a:lnTo>
                  <a:pt x="405" y="999"/>
                </a:lnTo>
                <a:lnTo>
                  <a:pt x="404" y="1000"/>
                </a:lnTo>
                <a:lnTo>
                  <a:pt x="403" y="1000"/>
                </a:lnTo>
                <a:lnTo>
                  <a:pt x="402" y="1000"/>
                </a:lnTo>
                <a:lnTo>
                  <a:pt x="400" y="1000"/>
                </a:lnTo>
                <a:lnTo>
                  <a:pt x="400" y="999"/>
                </a:lnTo>
                <a:lnTo>
                  <a:pt x="399" y="999"/>
                </a:lnTo>
                <a:lnTo>
                  <a:pt x="398" y="999"/>
                </a:lnTo>
                <a:lnTo>
                  <a:pt x="397" y="999"/>
                </a:lnTo>
                <a:lnTo>
                  <a:pt x="396" y="999"/>
                </a:lnTo>
                <a:lnTo>
                  <a:pt x="396" y="1000"/>
                </a:lnTo>
                <a:lnTo>
                  <a:pt x="395" y="1000"/>
                </a:lnTo>
                <a:lnTo>
                  <a:pt x="394" y="1000"/>
                </a:lnTo>
                <a:lnTo>
                  <a:pt x="393" y="1000"/>
                </a:lnTo>
                <a:lnTo>
                  <a:pt x="391" y="1001"/>
                </a:lnTo>
                <a:lnTo>
                  <a:pt x="391" y="1002"/>
                </a:lnTo>
                <a:lnTo>
                  <a:pt x="388" y="1002"/>
                </a:lnTo>
                <a:lnTo>
                  <a:pt x="387" y="1002"/>
                </a:lnTo>
                <a:lnTo>
                  <a:pt x="387" y="1003"/>
                </a:lnTo>
                <a:lnTo>
                  <a:pt x="381" y="1003"/>
                </a:lnTo>
                <a:lnTo>
                  <a:pt x="381" y="1002"/>
                </a:lnTo>
                <a:lnTo>
                  <a:pt x="380" y="1002"/>
                </a:lnTo>
                <a:lnTo>
                  <a:pt x="380" y="1001"/>
                </a:lnTo>
                <a:lnTo>
                  <a:pt x="379" y="1001"/>
                </a:lnTo>
                <a:lnTo>
                  <a:pt x="377" y="1001"/>
                </a:lnTo>
                <a:lnTo>
                  <a:pt x="374" y="1001"/>
                </a:lnTo>
                <a:lnTo>
                  <a:pt x="374" y="1002"/>
                </a:lnTo>
                <a:lnTo>
                  <a:pt x="374" y="1004"/>
                </a:lnTo>
                <a:lnTo>
                  <a:pt x="374" y="1006"/>
                </a:lnTo>
                <a:lnTo>
                  <a:pt x="374" y="1008"/>
                </a:lnTo>
                <a:lnTo>
                  <a:pt x="374" y="1009"/>
                </a:lnTo>
                <a:lnTo>
                  <a:pt x="373" y="1009"/>
                </a:lnTo>
                <a:lnTo>
                  <a:pt x="372" y="1009"/>
                </a:lnTo>
                <a:lnTo>
                  <a:pt x="371" y="1009"/>
                </a:lnTo>
                <a:lnTo>
                  <a:pt x="370" y="1009"/>
                </a:lnTo>
                <a:lnTo>
                  <a:pt x="370" y="1010"/>
                </a:lnTo>
                <a:lnTo>
                  <a:pt x="369" y="1010"/>
                </a:lnTo>
                <a:lnTo>
                  <a:pt x="365" y="1010"/>
                </a:lnTo>
                <a:lnTo>
                  <a:pt x="365" y="1009"/>
                </a:lnTo>
                <a:lnTo>
                  <a:pt x="364" y="1009"/>
                </a:lnTo>
                <a:lnTo>
                  <a:pt x="363" y="1009"/>
                </a:lnTo>
                <a:lnTo>
                  <a:pt x="362" y="1009"/>
                </a:lnTo>
                <a:lnTo>
                  <a:pt x="359" y="1009"/>
                </a:lnTo>
                <a:lnTo>
                  <a:pt x="357" y="1009"/>
                </a:lnTo>
                <a:lnTo>
                  <a:pt x="357" y="1010"/>
                </a:lnTo>
                <a:lnTo>
                  <a:pt x="357" y="1011"/>
                </a:lnTo>
                <a:lnTo>
                  <a:pt x="357" y="1012"/>
                </a:lnTo>
                <a:lnTo>
                  <a:pt x="357" y="1014"/>
                </a:lnTo>
                <a:lnTo>
                  <a:pt x="359" y="1015"/>
                </a:lnTo>
                <a:lnTo>
                  <a:pt x="359" y="1016"/>
                </a:lnTo>
                <a:lnTo>
                  <a:pt x="359" y="1017"/>
                </a:lnTo>
                <a:lnTo>
                  <a:pt x="359" y="1018"/>
                </a:lnTo>
                <a:lnTo>
                  <a:pt x="360" y="1018"/>
                </a:lnTo>
                <a:lnTo>
                  <a:pt x="359" y="1018"/>
                </a:lnTo>
                <a:lnTo>
                  <a:pt x="356" y="1019"/>
                </a:lnTo>
                <a:lnTo>
                  <a:pt x="355" y="1019"/>
                </a:lnTo>
                <a:lnTo>
                  <a:pt x="354" y="1019"/>
                </a:lnTo>
                <a:lnTo>
                  <a:pt x="354" y="1020"/>
                </a:lnTo>
                <a:lnTo>
                  <a:pt x="353" y="1020"/>
                </a:lnTo>
                <a:lnTo>
                  <a:pt x="352" y="1020"/>
                </a:lnTo>
                <a:lnTo>
                  <a:pt x="351" y="1020"/>
                </a:lnTo>
                <a:lnTo>
                  <a:pt x="351" y="1022"/>
                </a:lnTo>
                <a:lnTo>
                  <a:pt x="350" y="1022"/>
                </a:lnTo>
                <a:lnTo>
                  <a:pt x="348" y="1022"/>
                </a:lnTo>
                <a:lnTo>
                  <a:pt x="347" y="1023"/>
                </a:lnTo>
                <a:lnTo>
                  <a:pt x="346" y="1023"/>
                </a:lnTo>
                <a:lnTo>
                  <a:pt x="345" y="1023"/>
                </a:lnTo>
                <a:lnTo>
                  <a:pt x="344" y="1023"/>
                </a:lnTo>
                <a:lnTo>
                  <a:pt x="344" y="1024"/>
                </a:lnTo>
                <a:lnTo>
                  <a:pt x="343" y="1024"/>
                </a:lnTo>
                <a:lnTo>
                  <a:pt x="342" y="1024"/>
                </a:lnTo>
                <a:lnTo>
                  <a:pt x="340" y="1025"/>
                </a:lnTo>
                <a:lnTo>
                  <a:pt x="339" y="1025"/>
                </a:lnTo>
                <a:lnTo>
                  <a:pt x="338" y="1025"/>
                </a:lnTo>
                <a:lnTo>
                  <a:pt x="336" y="1026"/>
                </a:lnTo>
                <a:lnTo>
                  <a:pt x="335" y="1026"/>
                </a:lnTo>
                <a:lnTo>
                  <a:pt x="334" y="1027"/>
                </a:lnTo>
                <a:lnTo>
                  <a:pt x="333" y="1027"/>
                </a:lnTo>
                <a:lnTo>
                  <a:pt x="331" y="1027"/>
                </a:lnTo>
                <a:lnTo>
                  <a:pt x="330" y="1028"/>
                </a:lnTo>
                <a:lnTo>
                  <a:pt x="329" y="1028"/>
                </a:lnTo>
                <a:lnTo>
                  <a:pt x="328" y="1028"/>
                </a:lnTo>
                <a:lnTo>
                  <a:pt x="327" y="1029"/>
                </a:lnTo>
                <a:lnTo>
                  <a:pt x="326" y="1029"/>
                </a:lnTo>
                <a:lnTo>
                  <a:pt x="324" y="1029"/>
                </a:lnTo>
                <a:lnTo>
                  <a:pt x="324" y="1031"/>
                </a:lnTo>
                <a:lnTo>
                  <a:pt x="322" y="1031"/>
                </a:lnTo>
                <a:lnTo>
                  <a:pt x="321" y="1031"/>
                </a:lnTo>
                <a:lnTo>
                  <a:pt x="320" y="1031"/>
                </a:lnTo>
                <a:lnTo>
                  <a:pt x="320" y="1032"/>
                </a:lnTo>
                <a:lnTo>
                  <a:pt x="318" y="1032"/>
                </a:lnTo>
                <a:lnTo>
                  <a:pt x="313" y="1032"/>
                </a:lnTo>
                <a:lnTo>
                  <a:pt x="312" y="1032"/>
                </a:lnTo>
                <a:lnTo>
                  <a:pt x="311" y="1032"/>
                </a:lnTo>
                <a:lnTo>
                  <a:pt x="312" y="1031"/>
                </a:lnTo>
                <a:lnTo>
                  <a:pt x="311" y="1028"/>
                </a:lnTo>
                <a:lnTo>
                  <a:pt x="310" y="1027"/>
                </a:lnTo>
                <a:lnTo>
                  <a:pt x="309" y="1028"/>
                </a:lnTo>
                <a:lnTo>
                  <a:pt x="308" y="1029"/>
                </a:lnTo>
                <a:lnTo>
                  <a:pt x="307" y="1029"/>
                </a:lnTo>
                <a:lnTo>
                  <a:pt x="303" y="1033"/>
                </a:lnTo>
                <a:lnTo>
                  <a:pt x="303" y="1032"/>
                </a:lnTo>
                <a:lnTo>
                  <a:pt x="310" y="1027"/>
                </a:lnTo>
                <a:lnTo>
                  <a:pt x="309" y="1025"/>
                </a:lnTo>
                <a:lnTo>
                  <a:pt x="308" y="1024"/>
                </a:lnTo>
                <a:lnTo>
                  <a:pt x="304" y="1025"/>
                </a:lnTo>
                <a:lnTo>
                  <a:pt x="300" y="1028"/>
                </a:lnTo>
                <a:lnTo>
                  <a:pt x="303" y="1026"/>
                </a:lnTo>
                <a:lnTo>
                  <a:pt x="307" y="1023"/>
                </a:lnTo>
                <a:lnTo>
                  <a:pt x="305" y="1020"/>
                </a:lnTo>
                <a:lnTo>
                  <a:pt x="304" y="1019"/>
                </a:lnTo>
                <a:lnTo>
                  <a:pt x="303" y="1019"/>
                </a:lnTo>
                <a:lnTo>
                  <a:pt x="302" y="1020"/>
                </a:lnTo>
                <a:lnTo>
                  <a:pt x="300" y="1023"/>
                </a:lnTo>
                <a:lnTo>
                  <a:pt x="299" y="1024"/>
                </a:lnTo>
                <a:lnTo>
                  <a:pt x="298" y="1024"/>
                </a:lnTo>
                <a:lnTo>
                  <a:pt x="296" y="1025"/>
                </a:lnTo>
                <a:lnTo>
                  <a:pt x="298" y="1024"/>
                </a:lnTo>
                <a:lnTo>
                  <a:pt x="300" y="1023"/>
                </a:lnTo>
                <a:lnTo>
                  <a:pt x="301" y="1020"/>
                </a:lnTo>
                <a:lnTo>
                  <a:pt x="302" y="1020"/>
                </a:lnTo>
                <a:lnTo>
                  <a:pt x="300" y="1018"/>
                </a:lnTo>
                <a:lnTo>
                  <a:pt x="298" y="1016"/>
                </a:lnTo>
                <a:lnTo>
                  <a:pt x="293" y="1020"/>
                </a:lnTo>
                <a:lnTo>
                  <a:pt x="293" y="1019"/>
                </a:lnTo>
                <a:lnTo>
                  <a:pt x="295" y="1017"/>
                </a:lnTo>
                <a:lnTo>
                  <a:pt x="298" y="1016"/>
                </a:lnTo>
                <a:lnTo>
                  <a:pt x="298" y="1015"/>
                </a:lnTo>
                <a:lnTo>
                  <a:pt x="295" y="1014"/>
                </a:lnTo>
                <a:lnTo>
                  <a:pt x="296" y="1014"/>
                </a:lnTo>
                <a:lnTo>
                  <a:pt x="298" y="1012"/>
                </a:lnTo>
                <a:lnTo>
                  <a:pt x="302" y="1012"/>
                </a:lnTo>
                <a:lnTo>
                  <a:pt x="303" y="1012"/>
                </a:lnTo>
                <a:lnTo>
                  <a:pt x="304" y="1012"/>
                </a:lnTo>
                <a:lnTo>
                  <a:pt x="303" y="1011"/>
                </a:lnTo>
                <a:lnTo>
                  <a:pt x="302" y="1011"/>
                </a:lnTo>
                <a:lnTo>
                  <a:pt x="296" y="1011"/>
                </a:lnTo>
                <a:lnTo>
                  <a:pt x="295" y="1011"/>
                </a:lnTo>
                <a:lnTo>
                  <a:pt x="294" y="1011"/>
                </a:lnTo>
                <a:lnTo>
                  <a:pt x="293" y="1012"/>
                </a:lnTo>
                <a:lnTo>
                  <a:pt x="291" y="1017"/>
                </a:lnTo>
                <a:lnTo>
                  <a:pt x="291" y="1016"/>
                </a:lnTo>
                <a:lnTo>
                  <a:pt x="292" y="1014"/>
                </a:lnTo>
                <a:lnTo>
                  <a:pt x="293" y="1011"/>
                </a:lnTo>
                <a:lnTo>
                  <a:pt x="292" y="1012"/>
                </a:lnTo>
                <a:lnTo>
                  <a:pt x="291" y="1012"/>
                </a:lnTo>
                <a:lnTo>
                  <a:pt x="290" y="1012"/>
                </a:lnTo>
                <a:lnTo>
                  <a:pt x="288" y="1016"/>
                </a:lnTo>
                <a:lnTo>
                  <a:pt x="290" y="1014"/>
                </a:lnTo>
                <a:lnTo>
                  <a:pt x="290" y="1012"/>
                </a:lnTo>
                <a:lnTo>
                  <a:pt x="287" y="1014"/>
                </a:lnTo>
                <a:lnTo>
                  <a:pt x="285" y="1015"/>
                </a:lnTo>
                <a:lnTo>
                  <a:pt x="285" y="1014"/>
                </a:lnTo>
                <a:lnTo>
                  <a:pt x="284" y="1014"/>
                </a:lnTo>
                <a:lnTo>
                  <a:pt x="285" y="1012"/>
                </a:lnTo>
                <a:lnTo>
                  <a:pt x="287" y="1012"/>
                </a:lnTo>
                <a:lnTo>
                  <a:pt x="287" y="1011"/>
                </a:lnTo>
                <a:lnTo>
                  <a:pt x="286" y="1011"/>
                </a:lnTo>
                <a:lnTo>
                  <a:pt x="288" y="1010"/>
                </a:lnTo>
                <a:lnTo>
                  <a:pt x="288" y="1009"/>
                </a:lnTo>
                <a:lnTo>
                  <a:pt x="286" y="1010"/>
                </a:lnTo>
                <a:lnTo>
                  <a:pt x="286" y="1009"/>
                </a:lnTo>
                <a:lnTo>
                  <a:pt x="285" y="1009"/>
                </a:lnTo>
                <a:lnTo>
                  <a:pt x="286" y="1009"/>
                </a:lnTo>
                <a:lnTo>
                  <a:pt x="285" y="1009"/>
                </a:lnTo>
                <a:lnTo>
                  <a:pt x="285" y="1008"/>
                </a:lnTo>
                <a:lnTo>
                  <a:pt x="285" y="1007"/>
                </a:lnTo>
                <a:lnTo>
                  <a:pt x="286" y="1007"/>
                </a:lnTo>
                <a:lnTo>
                  <a:pt x="285" y="1006"/>
                </a:lnTo>
                <a:lnTo>
                  <a:pt x="284" y="1006"/>
                </a:lnTo>
                <a:lnTo>
                  <a:pt x="283" y="1006"/>
                </a:lnTo>
                <a:lnTo>
                  <a:pt x="282" y="1006"/>
                </a:lnTo>
                <a:lnTo>
                  <a:pt x="279" y="1007"/>
                </a:lnTo>
                <a:lnTo>
                  <a:pt x="278" y="1007"/>
                </a:lnTo>
                <a:lnTo>
                  <a:pt x="279" y="1007"/>
                </a:lnTo>
                <a:lnTo>
                  <a:pt x="279" y="1008"/>
                </a:lnTo>
                <a:lnTo>
                  <a:pt x="278" y="1007"/>
                </a:lnTo>
                <a:lnTo>
                  <a:pt x="277" y="1006"/>
                </a:lnTo>
                <a:lnTo>
                  <a:pt x="276" y="1006"/>
                </a:lnTo>
                <a:lnTo>
                  <a:pt x="275" y="1006"/>
                </a:lnTo>
                <a:lnTo>
                  <a:pt x="276" y="1004"/>
                </a:lnTo>
                <a:lnTo>
                  <a:pt x="277" y="1003"/>
                </a:lnTo>
                <a:lnTo>
                  <a:pt x="276" y="1003"/>
                </a:lnTo>
                <a:lnTo>
                  <a:pt x="275" y="1002"/>
                </a:lnTo>
                <a:lnTo>
                  <a:pt x="274" y="1003"/>
                </a:lnTo>
                <a:lnTo>
                  <a:pt x="271" y="1006"/>
                </a:lnTo>
                <a:lnTo>
                  <a:pt x="273" y="1004"/>
                </a:lnTo>
                <a:lnTo>
                  <a:pt x="274" y="1002"/>
                </a:lnTo>
                <a:lnTo>
                  <a:pt x="275" y="1002"/>
                </a:lnTo>
                <a:lnTo>
                  <a:pt x="275" y="1001"/>
                </a:lnTo>
                <a:lnTo>
                  <a:pt x="274" y="1000"/>
                </a:lnTo>
                <a:lnTo>
                  <a:pt x="273" y="1001"/>
                </a:lnTo>
                <a:lnTo>
                  <a:pt x="271" y="1001"/>
                </a:lnTo>
                <a:lnTo>
                  <a:pt x="271" y="1002"/>
                </a:lnTo>
                <a:lnTo>
                  <a:pt x="270" y="1003"/>
                </a:lnTo>
                <a:lnTo>
                  <a:pt x="273" y="1000"/>
                </a:lnTo>
                <a:lnTo>
                  <a:pt x="269" y="999"/>
                </a:lnTo>
                <a:lnTo>
                  <a:pt x="268" y="1000"/>
                </a:lnTo>
                <a:lnTo>
                  <a:pt x="269" y="999"/>
                </a:lnTo>
                <a:lnTo>
                  <a:pt x="268" y="998"/>
                </a:lnTo>
                <a:lnTo>
                  <a:pt x="267" y="998"/>
                </a:lnTo>
                <a:lnTo>
                  <a:pt x="267" y="997"/>
                </a:lnTo>
                <a:lnTo>
                  <a:pt x="266" y="997"/>
                </a:lnTo>
                <a:lnTo>
                  <a:pt x="265" y="997"/>
                </a:lnTo>
                <a:lnTo>
                  <a:pt x="265" y="995"/>
                </a:lnTo>
                <a:lnTo>
                  <a:pt x="265" y="997"/>
                </a:lnTo>
                <a:lnTo>
                  <a:pt x="264" y="997"/>
                </a:lnTo>
                <a:lnTo>
                  <a:pt x="265" y="995"/>
                </a:lnTo>
                <a:lnTo>
                  <a:pt x="262" y="998"/>
                </a:lnTo>
                <a:lnTo>
                  <a:pt x="265" y="995"/>
                </a:lnTo>
                <a:lnTo>
                  <a:pt x="264" y="994"/>
                </a:lnTo>
                <a:lnTo>
                  <a:pt x="262" y="994"/>
                </a:lnTo>
                <a:lnTo>
                  <a:pt x="264" y="994"/>
                </a:lnTo>
                <a:lnTo>
                  <a:pt x="262" y="993"/>
                </a:lnTo>
                <a:lnTo>
                  <a:pt x="261" y="993"/>
                </a:lnTo>
                <a:lnTo>
                  <a:pt x="261" y="994"/>
                </a:lnTo>
                <a:lnTo>
                  <a:pt x="259" y="995"/>
                </a:lnTo>
                <a:lnTo>
                  <a:pt x="259" y="997"/>
                </a:lnTo>
                <a:lnTo>
                  <a:pt x="259" y="995"/>
                </a:lnTo>
                <a:lnTo>
                  <a:pt x="260" y="993"/>
                </a:lnTo>
                <a:lnTo>
                  <a:pt x="261" y="993"/>
                </a:lnTo>
                <a:lnTo>
                  <a:pt x="261" y="992"/>
                </a:lnTo>
                <a:lnTo>
                  <a:pt x="260" y="992"/>
                </a:lnTo>
                <a:lnTo>
                  <a:pt x="260" y="991"/>
                </a:lnTo>
                <a:lnTo>
                  <a:pt x="259" y="991"/>
                </a:lnTo>
                <a:lnTo>
                  <a:pt x="259" y="990"/>
                </a:lnTo>
                <a:lnTo>
                  <a:pt x="255" y="991"/>
                </a:lnTo>
                <a:lnTo>
                  <a:pt x="253" y="992"/>
                </a:lnTo>
                <a:lnTo>
                  <a:pt x="253" y="991"/>
                </a:lnTo>
                <a:lnTo>
                  <a:pt x="250" y="989"/>
                </a:lnTo>
                <a:lnTo>
                  <a:pt x="245" y="985"/>
                </a:lnTo>
                <a:lnTo>
                  <a:pt x="241" y="981"/>
                </a:lnTo>
                <a:lnTo>
                  <a:pt x="247" y="978"/>
                </a:lnTo>
                <a:lnTo>
                  <a:pt x="248" y="978"/>
                </a:lnTo>
                <a:lnTo>
                  <a:pt x="247" y="978"/>
                </a:lnTo>
                <a:lnTo>
                  <a:pt x="247" y="977"/>
                </a:lnTo>
                <a:lnTo>
                  <a:pt x="245" y="976"/>
                </a:lnTo>
                <a:lnTo>
                  <a:pt x="245" y="977"/>
                </a:lnTo>
                <a:lnTo>
                  <a:pt x="242" y="978"/>
                </a:lnTo>
                <a:lnTo>
                  <a:pt x="245" y="977"/>
                </a:lnTo>
                <a:lnTo>
                  <a:pt x="244" y="976"/>
                </a:lnTo>
                <a:lnTo>
                  <a:pt x="242" y="977"/>
                </a:lnTo>
                <a:lnTo>
                  <a:pt x="244" y="976"/>
                </a:lnTo>
                <a:lnTo>
                  <a:pt x="244" y="975"/>
                </a:lnTo>
                <a:lnTo>
                  <a:pt x="243" y="975"/>
                </a:lnTo>
                <a:lnTo>
                  <a:pt x="243" y="976"/>
                </a:lnTo>
                <a:lnTo>
                  <a:pt x="242" y="975"/>
                </a:lnTo>
                <a:lnTo>
                  <a:pt x="241" y="976"/>
                </a:lnTo>
                <a:lnTo>
                  <a:pt x="241" y="977"/>
                </a:lnTo>
                <a:lnTo>
                  <a:pt x="241" y="976"/>
                </a:lnTo>
                <a:lnTo>
                  <a:pt x="242" y="975"/>
                </a:lnTo>
                <a:lnTo>
                  <a:pt x="242" y="974"/>
                </a:lnTo>
                <a:lnTo>
                  <a:pt x="240" y="975"/>
                </a:lnTo>
                <a:lnTo>
                  <a:pt x="241" y="974"/>
                </a:lnTo>
                <a:lnTo>
                  <a:pt x="240" y="973"/>
                </a:lnTo>
                <a:lnTo>
                  <a:pt x="238" y="970"/>
                </a:lnTo>
                <a:lnTo>
                  <a:pt x="239" y="970"/>
                </a:lnTo>
                <a:lnTo>
                  <a:pt x="238" y="970"/>
                </a:lnTo>
                <a:lnTo>
                  <a:pt x="236" y="972"/>
                </a:lnTo>
                <a:lnTo>
                  <a:pt x="238" y="972"/>
                </a:lnTo>
                <a:lnTo>
                  <a:pt x="236" y="973"/>
                </a:lnTo>
                <a:lnTo>
                  <a:pt x="238" y="974"/>
                </a:lnTo>
                <a:lnTo>
                  <a:pt x="235" y="977"/>
                </a:lnTo>
                <a:lnTo>
                  <a:pt x="233" y="975"/>
                </a:lnTo>
                <a:lnTo>
                  <a:pt x="230" y="973"/>
                </a:lnTo>
                <a:lnTo>
                  <a:pt x="230" y="972"/>
                </a:lnTo>
                <a:lnTo>
                  <a:pt x="231" y="970"/>
                </a:lnTo>
                <a:lnTo>
                  <a:pt x="232" y="972"/>
                </a:lnTo>
                <a:lnTo>
                  <a:pt x="233" y="973"/>
                </a:lnTo>
                <a:lnTo>
                  <a:pt x="235" y="968"/>
                </a:lnTo>
                <a:lnTo>
                  <a:pt x="234" y="967"/>
                </a:lnTo>
                <a:lnTo>
                  <a:pt x="231" y="965"/>
                </a:lnTo>
                <a:lnTo>
                  <a:pt x="229" y="962"/>
                </a:lnTo>
                <a:lnTo>
                  <a:pt x="227" y="962"/>
                </a:lnTo>
                <a:lnTo>
                  <a:pt x="225" y="962"/>
                </a:lnTo>
                <a:lnTo>
                  <a:pt x="225" y="964"/>
                </a:lnTo>
                <a:lnTo>
                  <a:pt x="225" y="965"/>
                </a:lnTo>
                <a:lnTo>
                  <a:pt x="224" y="964"/>
                </a:lnTo>
                <a:lnTo>
                  <a:pt x="223" y="965"/>
                </a:lnTo>
                <a:lnTo>
                  <a:pt x="222" y="966"/>
                </a:lnTo>
                <a:lnTo>
                  <a:pt x="222" y="965"/>
                </a:lnTo>
                <a:lnTo>
                  <a:pt x="222" y="964"/>
                </a:lnTo>
                <a:lnTo>
                  <a:pt x="222" y="962"/>
                </a:lnTo>
                <a:lnTo>
                  <a:pt x="221" y="962"/>
                </a:lnTo>
                <a:lnTo>
                  <a:pt x="219" y="962"/>
                </a:lnTo>
                <a:lnTo>
                  <a:pt x="219" y="961"/>
                </a:lnTo>
                <a:lnTo>
                  <a:pt x="219" y="960"/>
                </a:lnTo>
                <a:lnTo>
                  <a:pt x="217" y="957"/>
                </a:lnTo>
                <a:lnTo>
                  <a:pt x="216" y="957"/>
                </a:lnTo>
                <a:lnTo>
                  <a:pt x="217" y="956"/>
                </a:lnTo>
                <a:lnTo>
                  <a:pt x="217" y="955"/>
                </a:lnTo>
                <a:lnTo>
                  <a:pt x="215" y="956"/>
                </a:lnTo>
                <a:lnTo>
                  <a:pt x="215" y="955"/>
                </a:lnTo>
                <a:lnTo>
                  <a:pt x="216" y="955"/>
                </a:lnTo>
                <a:lnTo>
                  <a:pt x="217" y="955"/>
                </a:lnTo>
                <a:lnTo>
                  <a:pt x="216" y="953"/>
                </a:lnTo>
                <a:lnTo>
                  <a:pt x="214" y="955"/>
                </a:lnTo>
                <a:lnTo>
                  <a:pt x="214" y="956"/>
                </a:lnTo>
                <a:lnTo>
                  <a:pt x="213" y="956"/>
                </a:lnTo>
                <a:lnTo>
                  <a:pt x="215" y="959"/>
                </a:lnTo>
                <a:lnTo>
                  <a:pt x="214" y="959"/>
                </a:lnTo>
                <a:lnTo>
                  <a:pt x="212" y="956"/>
                </a:lnTo>
                <a:lnTo>
                  <a:pt x="212" y="957"/>
                </a:lnTo>
                <a:lnTo>
                  <a:pt x="212" y="956"/>
                </a:lnTo>
                <a:lnTo>
                  <a:pt x="213" y="956"/>
                </a:lnTo>
                <a:lnTo>
                  <a:pt x="212" y="953"/>
                </a:lnTo>
                <a:lnTo>
                  <a:pt x="212" y="952"/>
                </a:lnTo>
                <a:lnTo>
                  <a:pt x="213" y="952"/>
                </a:lnTo>
                <a:lnTo>
                  <a:pt x="214" y="951"/>
                </a:lnTo>
                <a:lnTo>
                  <a:pt x="214" y="952"/>
                </a:lnTo>
                <a:lnTo>
                  <a:pt x="215" y="952"/>
                </a:lnTo>
                <a:lnTo>
                  <a:pt x="216" y="953"/>
                </a:lnTo>
                <a:lnTo>
                  <a:pt x="216" y="951"/>
                </a:lnTo>
                <a:lnTo>
                  <a:pt x="216" y="950"/>
                </a:lnTo>
                <a:lnTo>
                  <a:pt x="213" y="950"/>
                </a:lnTo>
                <a:lnTo>
                  <a:pt x="210" y="950"/>
                </a:lnTo>
                <a:lnTo>
                  <a:pt x="210" y="948"/>
                </a:lnTo>
                <a:lnTo>
                  <a:pt x="214" y="948"/>
                </a:lnTo>
                <a:lnTo>
                  <a:pt x="216" y="948"/>
                </a:lnTo>
                <a:lnTo>
                  <a:pt x="216" y="947"/>
                </a:lnTo>
                <a:lnTo>
                  <a:pt x="215" y="947"/>
                </a:lnTo>
                <a:lnTo>
                  <a:pt x="214" y="947"/>
                </a:lnTo>
                <a:lnTo>
                  <a:pt x="210" y="947"/>
                </a:lnTo>
                <a:lnTo>
                  <a:pt x="210" y="945"/>
                </a:lnTo>
                <a:lnTo>
                  <a:pt x="212" y="945"/>
                </a:lnTo>
                <a:lnTo>
                  <a:pt x="213" y="945"/>
                </a:lnTo>
                <a:lnTo>
                  <a:pt x="215" y="945"/>
                </a:lnTo>
                <a:lnTo>
                  <a:pt x="216" y="945"/>
                </a:lnTo>
                <a:lnTo>
                  <a:pt x="216" y="944"/>
                </a:lnTo>
                <a:lnTo>
                  <a:pt x="215" y="944"/>
                </a:lnTo>
                <a:lnTo>
                  <a:pt x="216" y="944"/>
                </a:lnTo>
                <a:lnTo>
                  <a:pt x="216" y="943"/>
                </a:lnTo>
                <a:lnTo>
                  <a:pt x="215" y="943"/>
                </a:lnTo>
                <a:lnTo>
                  <a:pt x="213" y="943"/>
                </a:lnTo>
                <a:lnTo>
                  <a:pt x="212" y="943"/>
                </a:lnTo>
                <a:lnTo>
                  <a:pt x="210" y="943"/>
                </a:lnTo>
                <a:lnTo>
                  <a:pt x="210" y="941"/>
                </a:lnTo>
                <a:lnTo>
                  <a:pt x="210" y="940"/>
                </a:lnTo>
                <a:lnTo>
                  <a:pt x="215" y="940"/>
                </a:lnTo>
                <a:lnTo>
                  <a:pt x="216" y="940"/>
                </a:lnTo>
                <a:lnTo>
                  <a:pt x="216" y="939"/>
                </a:lnTo>
                <a:lnTo>
                  <a:pt x="216" y="937"/>
                </a:lnTo>
                <a:lnTo>
                  <a:pt x="216" y="936"/>
                </a:lnTo>
                <a:lnTo>
                  <a:pt x="216" y="935"/>
                </a:lnTo>
                <a:lnTo>
                  <a:pt x="216" y="931"/>
                </a:lnTo>
                <a:lnTo>
                  <a:pt x="216" y="928"/>
                </a:lnTo>
                <a:lnTo>
                  <a:pt x="216" y="926"/>
                </a:lnTo>
                <a:lnTo>
                  <a:pt x="216" y="925"/>
                </a:lnTo>
                <a:lnTo>
                  <a:pt x="216" y="924"/>
                </a:lnTo>
                <a:lnTo>
                  <a:pt x="215" y="923"/>
                </a:lnTo>
                <a:lnTo>
                  <a:pt x="215" y="922"/>
                </a:lnTo>
                <a:lnTo>
                  <a:pt x="214" y="922"/>
                </a:lnTo>
                <a:lnTo>
                  <a:pt x="214" y="920"/>
                </a:lnTo>
                <a:lnTo>
                  <a:pt x="213" y="920"/>
                </a:lnTo>
                <a:lnTo>
                  <a:pt x="213" y="919"/>
                </a:lnTo>
                <a:lnTo>
                  <a:pt x="212" y="919"/>
                </a:lnTo>
                <a:lnTo>
                  <a:pt x="210" y="918"/>
                </a:lnTo>
                <a:lnTo>
                  <a:pt x="209" y="918"/>
                </a:lnTo>
                <a:lnTo>
                  <a:pt x="208" y="918"/>
                </a:lnTo>
                <a:lnTo>
                  <a:pt x="207" y="918"/>
                </a:lnTo>
                <a:lnTo>
                  <a:pt x="206" y="918"/>
                </a:lnTo>
                <a:lnTo>
                  <a:pt x="205" y="918"/>
                </a:lnTo>
                <a:lnTo>
                  <a:pt x="204" y="918"/>
                </a:lnTo>
                <a:lnTo>
                  <a:pt x="204" y="919"/>
                </a:lnTo>
                <a:lnTo>
                  <a:pt x="204" y="920"/>
                </a:lnTo>
                <a:lnTo>
                  <a:pt x="202" y="923"/>
                </a:lnTo>
                <a:lnTo>
                  <a:pt x="201" y="923"/>
                </a:lnTo>
                <a:lnTo>
                  <a:pt x="200" y="922"/>
                </a:lnTo>
                <a:lnTo>
                  <a:pt x="193" y="920"/>
                </a:lnTo>
                <a:lnTo>
                  <a:pt x="193" y="919"/>
                </a:lnTo>
                <a:lnTo>
                  <a:pt x="193" y="918"/>
                </a:lnTo>
                <a:lnTo>
                  <a:pt x="195" y="917"/>
                </a:lnTo>
                <a:lnTo>
                  <a:pt x="195" y="916"/>
                </a:lnTo>
                <a:lnTo>
                  <a:pt x="193" y="916"/>
                </a:lnTo>
                <a:lnTo>
                  <a:pt x="192" y="916"/>
                </a:lnTo>
                <a:lnTo>
                  <a:pt x="191" y="916"/>
                </a:lnTo>
                <a:lnTo>
                  <a:pt x="190" y="916"/>
                </a:lnTo>
                <a:lnTo>
                  <a:pt x="190" y="917"/>
                </a:lnTo>
                <a:lnTo>
                  <a:pt x="189" y="917"/>
                </a:lnTo>
                <a:lnTo>
                  <a:pt x="188" y="918"/>
                </a:lnTo>
                <a:lnTo>
                  <a:pt x="187" y="918"/>
                </a:lnTo>
                <a:lnTo>
                  <a:pt x="187" y="919"/>
                </a:lnTo>
                <a:lnTo>
                  <a:pt x="186" y="919"/>
                </a:lnTo>
                <a:lnTo>
                  <a:pt x="186" y="918"/>
                </a:lnTo>
                <a:lnTo>
                  <a:pt x="184" y="918"/>
                </a:lnTo>
                <a:lnTo>
                  <a:pt x="176" y="918"/>
                </a:lnTo>
                <a:lnTo>
                  <a:pt x="173" y="917"/>
                </a:lnTo>
                <a:lnTo>
                  <a:pt x="173" y="918"/>
                </a:lnTo>
                <a:lnTo>
                  <a:pt x="172" y="919"/>
                </a:lnTo>
                <a:lnTo>
                  <a:pt x="172" y="920"/>
                </a:lnTo>
                <a:lnTo>
                  <a:pt x="173" y="920"/>
                </a:lnTo>
                <a:lnTo>
                  <a:pt x="173" y="922"/>
                </a:lnTo>
                <a:lnTo>
                  <a:pt x="174" y="922"/>
                </a:lnTo>
                <a:lnTo>
                  <a:pt x="175" y="922"/>
                </a:lnTo>
                <a:lnTo>
                  <a:pt x="176" y="922"/>
                </a:lnTo>
                <a:lnTo>
                  <a:pt x="179" y="923"/>
                </a:lnTo>
                <a:lnTo>
                  <a:pt x="182" y="923"/>
                </a:lnTo>
                <a:lnTo>
                  <a:pt x="183" y="923"/>
                </a:lnTo>
                <a:lnTo>
                  <a:pt x="184" y="923"/>
                </a:lnTo>
                <a:lnTo>
                  <a:pt x="184" y="924"/>
                </a:lnTo>
                <a:lnTo>
                  <a:pt x="186" y="924"/>
                </a:lnTo>
                <a:lnTo>
                  <a:pt x="187" y="924"/>
                </a:lnTo>
                <a:lnTo>
                  <a:pt x="188" y="924"/>
                </a:lnTo>
                <a:lnTo>
                  <a:pt x="188" y="925"/>
                </a:lnTo>
                <a:lnTo>
                  <a:pt x="188" y="926"/>
                </a:lnTo>
                <a:lnTo>
                  <a:pt x="187" y="926"/>
                </a:lnTo>
                <a:lnTo>
                  <a:pt x="186" y="926"/>
                </a:lnTo>
                <a:lnTo>
                  <a:pt x="184" y="926"/>
                </a:lnTo>
                <a:lnTo>
                  <a:pt x="183" y="925"/>
                </a:lnTo>
                <a:lnTo>
                  <a:pt x="181" y="925"/>
                </a:lnTo>
                <a:lnTo>
                  <a:pt x="176" y="925"/>
                </a:lnTo>
                <a:lnTo>
                  <a:pt x="174" y="925"/>
                </a:lnTo>
                <a:lnTo>
                  <a:pt x="170" y="924"/>
                </a:lnTo>
                <a:lnTo>
                  <a:pt x="165" y="924"/>
                </a:lnTo>
                <a:lnTo>
                  <a:pt x="163" y="924"/>
                </a:lnTo>
                <a:lnTo>
                  <a:pt x="157" y="924"/>
                </a:lnTo>
                <a:lnTo>
                  <a:pt x="155" y="924"/>
                </a:lnTo>
                <a:lnTo>
                  <a:pt x="150" y="924"/>
                </a:lnTo>
                <a:lnTo>
                  <a:pt x="149" y="924"/>
                </a:lnTo>
                <a:lnTo>
                  <a:pt x="147" y="925"/>
                </a:lnTo>
                <a:lnTo>
                  <a:pt x="145" y="925"/>
                </a:lnTo>
                <a:lnTo>
                  <a:pt x="141" y="926"/>
                </a:lnTo>
                <a:lnTo>
                  <a:pt x="140" y="926"/>
                </a:lnTo>
                <a:lnTo>
                  <a:pt x="138" y="926"/>
                </a:lnTo>
                <a:lnTo>
                  <a:pt x="137" y="926"/>
                </a:lnTo>
                <a:lnTo>
                  <a:pt x="136" y="926"/>
                </a:lnTo>
                <a:lnTo>
                  <a:pt x="136" y="925"/>
                </a:lnTo>
                <a:lnTo>
                  <a:pt x="135" y="925"/>
                </a:lnTo>
                <a:lnTo>
                  <a:pt x="132" y="924"/>
                </a:lnTo>
                <a:lnTo>
                  <a:pt x="131" y="924"/>
                </a:lnTo>
                <a:lnTo>
                  <a:pt x="130" y="925"/>
                </a:lnTo>
                <a:lnTo>
                  <a:pt x="130" y="926"/>
                </a:lnTo>
                <a:lnTo>
                  <a:pt x="130" y="927"/>
                </a:lnTo>
                <a:lnTo>
                  <a:pt x="130" y="928"/>
                </a:lnTo>
                <a:lnTo>
                  <a:pt x="129" y="930"/>
                </a:lnTo>
                <a:lnTo>
                  <a:pt x="129" y="931"/>
                </a:lnTo>
                <a:lnTo>
                  <a:pt x="128" y="931"/>
                </a:lnTo>
                <a:lnTo>
                  <a:pt x="127" y="931"/>
                </a:lnTo>
                <a:lnTo>
                  <a:pt x="126" y="931"/>
                </a:lnTo>
                <a:lnTo>
                  <a:pt x="126" y="930"/>
                </a:lnTo>
                <a:lnTo>
                  <a:pt x="124" y="930"/>
                </a:lnTo>
                <a:lnTo>
                  <a:pt x="123" y="928"/>
                </a:lnTo>
                <a:lnTo>
                  <a:pt x="122" y="928"/>
                </a:lnTo>
                <a:lnTo>
                  <a:pt x="121" y="927"/>
                </a:lnTo>
                <a:lnTo>
                  <a:pt x="119" y="926"/>
                </a:lnTo>
                <a:lnTo>
                  <a:pt x="118" y="925"/>
                </a:lnTo>
                <a:lnTo>
                  <a:pt x="117" y="925"/>
                </a:lnTo>
                <a:lnTo>
                  <a:pt x="115" y="925"/>
                </a:lnTo>
                <a:lnTo>
                  <a:pt x="115" y="924"/>
                </a:lnTo>
                <a:lnTo>
                  <a:pt x="114" y="924"/>
                </a:lnTo>
                <a:lnTo>
                  <a:pt x="113" y="924"/>
                </a:lnTo>
                <a:lnTo>
                  <a:pt x="112" y="924"/>
                </a:lnTo>
                <a:lnTo>
                  <a:pt x="111" y="924"/>
                </a:lnTo>
                <a:lnTo>
                  <a:pt x="111" y="925"/>
                </a:lnTo>
                <a:lnTo>
                  <a:pt x="110" y="925"/>
                </a:lnTo>
                <a:lnTo>
                  <a:pt x="110" y="926"/>
                </a:lnTo>
                <a:lnTo>
                  <a:pt x="109" y="926"/>
                </a:lnTo>
                <a:lnTo>
                  <a:pt x="109" y="927"/>
                </a:lnTo>
                <a:lnTo>
                  <a:pt x="109" y="928"/>
                </a:lnTo>
                <a:lnTo>
                  <a:pt x="109" y="930"/>
                </a:lnTo>
                <a:lnTo>
                  <a:pt x="109" y="931"/>
                </a:lnTo>
                <a:lnTo>
                  <a:pt x="109" y="932"/>
                </a:lnTo>
                <a:lnTo>
                  <a:pt x="109" y="933"/>
                </a:lnTo>
                <a:lnTo>
                  <a:pt x="110" y="933"/>
                </a:lnTo>
                <a:lnTo>
                  <a:pt x="111" y="934"/>
                </a:lnTo>
                <a:lnTo>
                  <a:pt x="113" y="935"/>
                </a:lnTo>
                <a:lnTo>
                  <a:pt x="113" y="936"/>
                </a:lnTo>
                <a:lnTo>
                  <a:pt x="114" y="936"/>
                </a:lnTo>
                <a:lnTo>
                  <a:pt x="115" y="937"/>
                </a:lnTo>
                <a:lnTo>
                  <a:pt x="118" y="939"/>
                </a:lnTo>
                <a:lnTo>
                  <a:pt x="119" y="940"/>
                </a:lnTo>
                <a:lnTo>
                  <a:pt x="120" y="940"/>
                </a:lnTo>
                <a:lnTo>
                  <a:pt x="120" y="939"/>
                </a:lnTo>
                <a:lnTo>
                  <a:pt x="121" y="937"/>
                </a:lnTo>
                <a:lnTo>
                  <a:pt x="121" y="936"/>
                </a:lnTo>
                <a:lnTo>
                  <a:pt x="122" y="936"/>
                </a:lnTo>
                <a:lnTo>
                  <a:pt x="123" y="936"/>
                </a:lnTo>
                <a:lnTo>
                  <a:pt x="123" y="937"/>
                </a:lnTo>
                <a:lnTo>
                  <a:pt x="123" y="939"/>
                </a:lnTo>
                <a:lnTo>
                  <a:pt x="123" y="940"/>
                </a:lnTo>
                <a:lnTo>
                  <a:pt x="123" y="941"/>
                </a:lnTo>
                <a:lnTo>
                  <a:pt x="122" y="942"/>
                </a:lnTo>
                <a:lnTo>
                  <a:pt x="121" y="943"/>
                </a:lnTo>
                <a:lnTo>
                  <a:pt x="119" y="945"/>
                </a:lnTo>
                <a:lnTo>
                  <a:pt x="119" y="947"/>
                </a:lnTo>
                <a:lnTo>
                  <a:pt x="118" y="945"/>
                </a:lnTo>
                <a:lnTo>
                  <a:pt x="117" y="947"/>
                </a:lnTo>
                <a:lnTo>
                  <a:pt x="117" y="948"/>
                </a:lnTo>
                <a:lnTo>
                  <a:pt x="115" y="948"/>
                </a:lnTo>
                <a:lnTo>
                  <a:pt x="114" y="949"/>
                </a:lnTo>
                <a:lnTo>
                  <a:pt x="113" y="950"/>
                </a:lnTo>
                <a:lnTo>
                  <a:pt x="111" y="951"/>
                </a:lnTo>
                <a:lnTo>
                  <a:pt x="110" y="952"/>
                </a:lnTo>
                <a:lnTo>
                  <a:pt x="107" y="955"/>
                </a:lnTo>
                <a:lnTo>
                  <a:pt x="106" y="956"/>
                </a:lnTo>
                <a:lnTo>
                  <a:pt x="105" y="958"/>
                </a:lnTo>
                <a:lnTo>
                  <a:pt x="103" y="960"/>
                </a:lnTo>
                <a:lnTo>
                  <a:pt x="102" y="961"/>
                </a:lnTo>
                <a:lnTo>
                  <a:pt x="101" y="962"/>
                </a:lnTo>
                <a:lnTo>
                  <a:pt x="100" y="964"/>
                </a:lnTo>
                <a:lnTo>
                  <a:pt x="98" y="964"/>
                </a:lnTo>
                <a:lnTo>
                  <a:pt x="96" y="964"/>
                </a:lnTo>
                <a:lnTo>
                  <a:pt x="95" y="964"/>
                </a:lnTo>
                <a:lnTo>
                  <a:pt x="94" y="964"/>
                </a:lnTo>
                <a:lnTo>
                  <a:pt x="94" y="962"/>
                </a:lnTo>
                <a:lnTo>
                  <a:pt x="95" y="962"/>
                </a:lnTo>
                <a:lnTo>
                  <a:pt x="95" y="961"/>
                </a:lnTo>
                <a:lnTo>
                  <a:pt x="96" y="961"/>
                </a:lnTo>
                <a:lnTo>
                  <a:pt x="97" y="961"/>
                </a:lnTo>
                <a:lnTo>
                  <a:pt x="98" y="960"/>
                </a:lnTo>
                <a:lnTo>
                  <a:pt x="100" y="960"/>
                </a:lnTo>
                <a:lnTo>
                  <a:pt x="102" y="958"/>
                </a:lnTo>
                <a:lnTo>
                  <a:pt x="103" y="956"/>
                </a:lnTo>
                <a:lnTo>
                  <a:pt x="105" y="955"/>
                </a:lnTo>
                <a:lnTo>
                  <a:pt x="105" y="953"/>
                </a:lnTo>
                <a:lnTo>
                  <a:pt x="106" y="952"/>
                </a:lnTo>
                <a:lnTo>
                  <a:pt x="110" y="949"/>
                </a:lnTo>
                <a:lnTo>
                  <a:pt x="111" y="948"/>
                </a:lnTo>
                <a:lnTo>
                  <a:pt x="113" y="947"/>
                </a:lnTo>
                <a:lnTo>
                  <a:pt x="115" y="944"/>
                </a:lnTo>
                <a:lnTo>
                  <a:pt x="115" y="943"/>
                </a:lnTo>
                <a:lnTo>
                  <a:pt x="114" y="940"/>
                </a:lnTo>
                <a:lnTo>
                  <a:pt x="114" y="939"/>
                </a:lnTo>
                <a:lnTo>
                  <a:pt x="112" y="937"/>
                </a:lnTo>
                <a:lnTo>
                  <a:pt x="110" y="935"/>
                </a:lnTo>
                <a:lnTo>
                  <a:pt x="109" y="935"/>
                </a:lnTo>
                <a:lnTo>
                  <a:pt x="106" y="940"/>
                </a:lnTo>
                <a:lnTo>
                  <a:pt x="105" y="941"/>
                </a:lnTo>
                <a:lnTo>
                  <a:pt x="105" y="940"/>
                </a:lnTo>
                <a:lnTo>
                  <a:pt x="103" y="939"/>
                </a:lnTo>
                <a:lnTo>
                  <a:pt x="102" y="939"/>
                </a:lnTo>
                <a:lnTo>
                  <a:pt x="101" y="939"/>
                </a:lnTo>
                <a:lnTo>
                  <a:pt x="98" y="940"/>
                </a:lnTo>
                <a:lnTo>
                  <a:pt x="97" y="940"/>
                </a:lnTo>
                <a:lnTo>
                  <a:pt x="97" y="941"/>
                </a:lnTo>
                <a:lnTo>
                  <a:pt x="96" y="941"/>
                </a:lnTo>
                <a:lnTo>
                  <a:pt x="95" y="941"/>
                </a:lnTo>
                <a:lnTo>
                  <a:pt x="95" y="942"/>
                </a:lnTo>
                <a:lnTo>
                  <a:pt x="94" y="944"/>
                </a:lnTo>
                <a:lnTo>
                  <a:pt x="93" y="945"/>
                </a:lnTo>
                <a:lnTo>
                  <a:pt x="93" y="948"/>
                </a:lnTo>
                <a:lnTo>
                  <a:pt x="92" y="949"/>
                </a:lnTo>
                <a:lnTo>
                  <a:pt x="93" y="949"/>
                </a:lnTo>
                <a:lnTo>
                  <a:pt x="93" y="950"/>
                </a:lnTo>
                <a:lnTo>
                  <a:pt x="94" y="950"/>
                </a:lnTo>
                <a:lnTo>
                  <a:pt x="95" y="949"/>
                </a:lnTo>
                <a:lnTo>
                  <a:pt x="96" y="948"/>
                </a:lnTo>
                <a:lnTo>
                  <a:pt x="97" y="947"/>
                </a:lnTo>
                <a:lnTo>
                  <a:pt x="97" y="948"/>
                </a:lnTo>
                <a:lnTo>
                  <a:pt x="96" y="949"/>
                </a:lnTo>
                <a:lnTo>
                  <a:pt x="96" y="950"/>
                </a:lnTo>
                <a:lnTo>
                  <a:pt x="95" y="950"/>
                </a:lnTo>
                <a:lnTo>
                  <a:pt x="94" y="950"/>
                </a:lnTo>
                <a:lnTo>
                  <a:pt x="94" y="951"/>
                </a:lnTo>
                <a:lnTo>
                  <a:pt x="93" y="951"/>
                </a:lnTo>
                <a:lnTo>
                  <a:pt x="93" y="952"/>
                </a:lnTo>
                <a:lnTo>
                  <a:pt x="92" y="953"/>
                </a:lnTo>
                <a:lnTo>
                  <a:pt x="92" y="955"/>
                </a:lnTo>
                <a:lnTo>
                  <a:pt x="93" y="957"/>
                </a:lnTo>
                <a:lnTo>
                  <a:pt x="91" y="959"/>
                </a:lnTo>
                <a:lnTo>
                  <a:pt x="91" y="960"/>
                </a:lnTo>
                <a:lnTo>
                  <a:pt x="91" y="961"/>
                </a:lnTo>
                <a:lnTo>
                  <a:pt x="91" y="962"/>
                </a:lnTo>
                <a:lnTo>
                  <a:pt x="91" y="964"/>
                </a:lnTo>
                <a:lnTo>
                  <a:pt x="91" y="965"/>
                </a:lnTo>
                <a:lnTo>
                  <a:pt x="91" y="966"/>
                </a:lnTo>
                <a:lnTo>
                  <a:pt x="91" y="967"/>
                </a:lnTo>
                <a:lnTo>
                  <a:pt x="92" y="967"/>
                </a:lnTo>
                <a:lnTo>
                  <a:pt x="93" y="968"/>
                </a:lnTo>
                <a:lnTo>
                  <a:pt x="92" y="968"/>
                </a:lnTo>
                <a:lnTo>
                  <a:pt x="91" y="967"/>
                </a:lnTo>
                <a:lnTo>
                  <a:pt x="91" y="968"/>
                </a:lnTo>
                <a:lnTo>
                  <a:pt x="92" y="969"/>
                </a:lnTo>
                <a:lnTo>
                  <a:pt x="91" y="970"/>
                </a:lnTo>
                <a:lnTo>
                  <a:pt x="92" y="970"/>
                </a:lnTo>
                <a:lnTo>
                  <a:pt x="92" y="972"/>
                </a:lnTo>
                <a:lnTo>
                  <a:pt x="92" y="973"/>
                </a:lnTo>
                <a:lnTo>
                  <a:pt x="92" y="974"/>
                </a:lnTo>
                <a:lnTo>
                  <a:pt x="93" y="974"/>
                </a:lnTo>
                <a:lnTo>
                  <a:pt x="94" y="973"/>
                </a:lnTo>
                <a:lnTo>
                  <a:pt x="95" y="976"/>
                </a:lnTo>
                <a:lnTo>
                  <a:pt x="94" y="974"/>
                </a:lnTo>
                <a:lnTo>
                  <a:pt x="93" y="974"/>
                </a:lnTo>
                <a:lnTo>
                  <a:pt x="94" y="976"/>
                </a:lnTo>
                <a:lnTo>
                  <a:pt x="93" y="974"/>
                </a:lnTo>
                <a:lnTo>
                  <a:pt x="93" y="975"/>
                </a:lnTo>
                <a:lnTo>
                  <a:pt x="92" y="974"/>
                </a:lnTo>
                <a:lnTo>
                  <a:pt x="91" y="976"/>
                </a:lnTo>
                <a:lnTo>
                  <a:pt x="92" y="977"/>
                </a:lnTo>
                <a:lnTo>
                  <a:pt x="91" y="976"/>
                </a:lnTo>
                <a:lnTo>
                  <a:pt x="89" y="977"/>
                </a:lnTo>
                <a:lnTo>
                  <a:pt x="89" y="978"/>
                </a:lnTo>
                <a:lnTo>
                  <a:pt x="88" y="978"/>
                </a:lnTo>
                <a:lnTo>
                  <a:pt x="88" y="979"/>
                </a:lnTo>
                <a:lnTo>
                  <a:pt x="89" y="981"/>
                </a:lnTo>
                <a:lnTo>
                  <a:pt x="91" y="981"/>
                </a:lnTo>
                <a:lnTo>
                  <a:pt x="92" y="979"/>
                </a:lnTo>
                <a:lnTo>
                  <a:pt x="91" y="981"/>
                </a:lnTo>
                <a:lnTo>
                  <a:pt x="91" y="982"/>
                </a:lnTo>
                <a:lnTo>
                  <a:pt x="89" y="984"/>
                </a:lnTo>
                <a:lnTo>
                  <a:pt x="89" y="985"/>
                </a:lnTo>
                <a:lnTo>
                  <a:pt x="91" y="983"/>
                </a:lnTo>
                <a:lnTo>
                  <a:pt x="91" y="982"/>
                </a:lnTo>
                <a:lnTo>
                  <a:pt x="88" y="979"/>
                </a:lnTo>
                <a:lnTo>
                  <a:pt x="86" y="984"/>
                </a:lnTo>
                <a:lnTo>
                  <a:pt x="86" y="985"/>
                </a:lnTo>
                <a:lnTo>
                  <a:pt x="86" y="986"/>
                </a:lnTo>
                <a:lnTo>
                  <a:pt x="86" y="987"/>
                </a:lnTo>
                <a:lnTo>
                  <a:pt x="86" y="989"/>
                </a:lnTo>
                <a:lnTo>
                  <a:pt x="85" y="990"/>
                </a:lnTo>
                <a:lnTo>
                  <a:pt x="85" y="991"/>
                </a:lnTo>
                <a:lnTo>
                  <a:pt x="85" y="992"/>
                </a:lnTo>
                <a:lnTo>
                  <a:pt x="85" y="993"/>
                </a:lnTo>
                <a:lnTo>
                  <a:pt x="85" y="994"/>
                </a:lnTo>
                <a:lnTo>
                  <a:pt x="85" y="995"/>
                </a:lnTo>
                <a:lnTo>
                  <a:pt x="85" y="997"/>
                </a:lnTo>
                <a:lnTo>
                  <a:pt x="85" y="998"/>
                </a:lnTo>
                <a:lnTo>
                  <a:pt x="85" y="999"/>
                </a:lnTo>
                <a:lnTo>
                  <a:pt x="85" y="1001"/>
                </a:lnTo>
                <a:lnTo>
                  <a:pt x="85" y="1003"/>
                </a:lnTo>
                <a:lnTo>
                  <a:pt x="86" y="1004"/>
                </a:lnTo>
                <a:lnTo>
                  <a:pt x="86" y="1006"/>
                </a:lnTo>
                <a:lnTo>
                  <a:pt x="86" y="1007"/>
                </a:lnTo>
                <a:lnTo>
                  <a:pt x="87" y="1007"/>
                </a:lnTo>
                <a:lnTo>
                  <a:pt x="89" y="1006"/>
                </a:lnTo>
                <a:lnTo>
                  <a:pt x="87" y="1007"/>
                </a:lnTo>
                <a:lnTo>
                  <a:pt x="87" y="1008"/>
                </a:lnTo>
                <a:lnTo>
                  <a:pt x="87" y="1010"/>
                </a:lnTo>
                <a:lnTo>
                  <a:pt x="94" y="1007"/>
                </a:lnTo>
                <a:lnTo>
                  <a:pt x="88" y="1010"/>
                </a:lnTo>
                <a:lnTo>
                  <a:pt x="89" y="1014"/>
                </a:lnTo>
                <a:lnTo>
                  <a:pt x="96" y="1010"/>
                </a:lnTo>
                <a:lnTo>
                  <a:pt x="93" y="1012"/>
                </a:lnTo>
                <a:lnTo>
                  <a:pt x="94" y="1012"/>
                </a:lnTo>
                <a:lnTo>
                  <a:pt x="92" y="1014"/>
                </a:lnTo>
                <a:lnTo>
                  <a:pt x="92" y="1012"/>
                </a:lnTo>
                <a:lnTo>
                  <a:pt x="91" y="1014"/>
                </a:lnTo>
                <a:lnTo>
                  <a:pt x="92" y="1015"/>
                </a:lnTo>
                <a:lnTo>
                  <a:pt x="93" y="1016"/>
                </a:lnTo>
                <a:lnTo>
                  <a:pt x="93" y="1017"/>
                </a:lnTo>
                <a:lnTo>
                  <a:pt x="94" y="1017"/>
                </a:lnTo>
                <a:lnTo>
                  <a:pt x="95" y="1017"/>
                </a:lnTo>
                <a:lnTo>
                  <a:pt x="95" y="1016"/>
                </a:lnTo>
                <a:lnTo>
                  <a:pt x="96" y="1015"/>
                </a:lnTo>
                <a:lnTo>
                  <a:pt x="97" y="1015"/>
                </a:lnTo>
                <a:lnTo>
                  <a:pt x="98" y="1015"/>
                </a:lnTo>
                <a:lnTo>
                  <a:pt x="98" y="1016"/>
                </a:lnTo>
                <a:lnTo>
                  <a:pt x="97" y="1016"/>
                </a:lnTo>
                <a:lnTo>
                  <a:pt x="97" y="1017"/>
                </a:lnTo>
                <a:lnTo>
                  <a:pt x="95" y="1018"/>
                </a:lnTo>
                <a:lnTo>
                  <a:pt x="94" y="1019"/>
                </a:lnTo>
                <a:lnTo>
                  <a:pt x="92" y="1022"/>
                </a:lnTo>
                <a:lnTo>
                  <a:pt x="89" y="1023"/>
                </a:lnTo>
                <a:lnTo>
                  <a:pt x="89" y="1024"/>
                </a:lnTo>
                <a:lnTo>
                  <a:pt x="88" y="1025"/>
                </a:lnTo>
                <a:lnTo>
                  <a:pt x="88" y="1026"/>
                </a:lnTo>
                <a:lnTo>
                  <a:pt x="88" y="1027"/>
                </a:lnTo>
                <a:lnTo>
                  <a:pt x="87" y="1027"/>
                </a:lnTo>
                <a:lnTo>
                  <a:pt x="87" y="1028"/>
                </a:lnTo>
                <a:lnTo>
                  <a:pt x="88" y="1031"/>
                </a:lnTo>
                <a:lnTo>
                  <a:pt x="88" y="1032"/>
                </a:lnTo>
                <a:lnTo>
                  <a:pt x="88" y="1033"/>
                </a:lnTo>
                <a:lnTo>
                  <a:pt x="88" y="1034"/>
                </a:lnTo>
                <a:lnTo>
                  <a:pt x="88" y="1035"/>
                </a:lnTo>
                <a:lnTo>
                  <a:pt x="88" y="1036"/>
                </a:lnTo>
                <a:lnTo>
                  <a:pt x="89" y="1037"/>
                </a:lnTo>
                <a:lnTo>
                  <a:pt x="89" y="1040"/>
                </a:lnTo>
                <a:lnTo>
                  <a:pt x="91" y="1041"/>
                </a:lnTo>
                <a:lnTo>
                  <a:pt x="91" y="1042"/>
                </a:lnTo>
                <a:lnTo>
                  <a:pt x="91" y="1043"/>
                </a:lnTo>
                <a:lnTo>
                  <a:pt x="91" y="1044"/>
                </a:lnTo>
                <a:lnTo>
                  <a:pt x="91" y="1045"/>
                </a:lnTo>
                <a:lnTo>
                  <a:pt x="91" y="1046"/>
                </a:lnTo>
                <a:lnTo>
                  <a:pt x="92" y="1048"/>
                </a:lnTo>
                <a:lnTo>
                  <a:pt x="92" y="1049"/>
                </a:lnTo>
                <a:lnTo>
                  <a:pt x="92" y="1050"/>
                </a:lnTo>
                <a:lnTo>
                  <a:pt x="92" y="1051"/>
                </a:lnTo>
                <a:lnTo>
                  <a:pt x="92" y="1052"/>
                </a:lnTo>
                <a:lnTo>
                  <a:pt x="91" y="1052"/>
                </a:lnTo>
                <a:lnTo>
                  <a:pt x="89" y="1053"/>
                </a:lnTo>
                <a:lnTo>
                  <a:pt x="89" y="1054"/>
                </a:lnTo>
                <a:lnTo>
                  <a:pt x="89" y="1056"/>
                </a:lnTo>
                <a:lnTo>
                  <a:pt x="89" y="1057"/>
                </a:lnTo>
                <a:lnTo>
                  <a:pt x="91" y="1058"/>
                </a:lnTo>
                <a:lnTo>
                  <a:pt x="89" y="1058"/>
                </a:lnTo>
                <a:lnTo>
                  <a:pt x="89" y="1059"/>
                </a:lnTo>
                <a:lnTo>
                  <a:pt x="89" y="1060"/>
                </a:lnTo>
                <a:lnTo>
                  <a:pt x="88" y="1060"/>
                </a:lnTo>
                <a:lnTo>
                  <a:pt x="88" y="1061"/>
                </a:lnTo>
                <a:lnTo>
                  <a:pt x="87" y="1062"/>
                </a:lnTo>
                <a:lnTo>
                  <a:pt x="86" y="1064"/>
                </a:lnTo>
                <a:lnTo>
                  <a:pt x="85" y="1064"/>
                </a:lnTo>
                <a:lnTo>
                  <a:pt x="84" y="1064"/>
                </a:lnTo>
                <a:lnTo>
                  <a:pt x="84" y="1065"/>
                </a:lnTo>
                <a:lnTo>
                  <a:pt x="83" y="1065"/>
                </a:lnTo>
                <a:lnTo>
                  <a:pt x="81" y="1065"/>
                </a:lnTo>
                <a:lnTo>
                  <a:pt x="80" y="1065"/>
                </a:lnTo>
                <a:lnTo>
                  <a:pt x="79" y="1066"/>
                </a:lnTo>
                <a:lnTo>
                  <a:pt x="78" y="1065"/>
                </a:lnTo>
                <a:lnTo>
                  <a:pt x="77" y="1065"/>
                </a:lnTo>
                <a:lnTo>
                  <a:pt x="77" y="1064"/>
                </a:lnTo>
                <a:lnTo>
                  <a:pt x="76" y="1064"/>
                </a:lnTo>
                <a:lnTo>
                  <a:pt x="76" y="1062"/>
                </a:lnTo>
                <a:lnTo>
                  <a:pt x="75" y="1062"/>
                </a:lnTo>
                <a:lnTo>
                  <a:pt x="75" y="1061"/>
                </a:lnTo>
                <a:lnTo>
                  <a:pt x="75" y="1060"/>
                </a:lnTo>
                <a:lnTo>
                  <a:pt x="75" y="1059"/>
                </a:lnTo>
                <a:lnTo>
                  <a:pt x="74" y="1059"/>
                </a:lnTo>
                <a:lnTo>
                  <a:pt x="75" y="1059"/>
                </a:lnTo>
                <a:lnTo>
                  <a:pt x="75" y="1058"/>
                </a:lnTo>
                <a:lnTo>
                  <a:pt x="75" y="1057"/>
                </a:lnTo>
                <a:lnTo>
                  <a:pt x="75" y="1056"/>
                </a:lnTo>
                <a:lnTo>
                  <a:pt x="74" y="1056"/>
                </a:lnTo>
                <a:lnTo>
                  <a:pt x="74" y="1054"/>
                </a:lnTo>
                <a:lnTo>
                  <a:pt x="74" y="1053"/>
                </a:lnTo>
                <a:lnTo>
                  <a:pt x="74" y="1052"/>
                </a:lnTo>
                <a:lnTo>
                  <a:pt x="74" y="1051"/>
                </a:lnTo>
                <a:lnTo>
                  <a:pt x="75" y="1051"/>
                </a:lnTo>
                <a:lnTo>
                  <a:pt x="74" y="1051"/>
                </a:lnTo>
                <a:lnTo>
                  <a:pt x="74" y="1050"/>
                </a:lnTo>
                <a:lnTo>
                  <a:pt x="74" y="1049"/>
                </a:lnTo>
                <a:lnTo>
                  <a:pt x="74" y="1048"/>
                </a:lnTo>
                <a:lnTo>
                  <a:pt x="74" y="1046"/>
                </a:lnTo>
                <a:lnTo>
                  <a:pt x="74" y="1045"/>
                </a:lnTo>
                <a:lnTo>
                  <a:pt x="74" y="1046"/>
                </a:lnTo>
                <a:lnTo>
                  <a:pt x="72" y="1046"/>
                </a:lnTo>
                <a:lnTo>
                  <a:pt x="74" y="1045"/>
                </a:lnTo>
                <a:lnTo>
                  <a:pt x="74" y="1044"/>
                </a:lnTo>
                <a:lnTo>
                  <a:pt x="72" y="1044"/>
                </a:lnTo>
                <a:lnTo>
                  <a:pt x="71" y="1043"/>
                </a:lnTo>
                <a:lnTo>
                  <a:pt x="71" y="1042"/>
                </a:lnTo>
                <a:lnTo>
                  <a:pt x="71" y="1041"/>
                </a:lnTo>
                <a:lnTo>
                  <a:pt x="70" y="1041"/>
                </a:lnTo>
                <a:lnTo>
                  <a:pt x="70" y="1040"/>
                </a:lnTo>
                <a:lnTo>
                  <a:pt x="70" y="1039"/>
                </a:lnTo>
                <a:lnTo>
                  <a:pt x="70" y="1037"/>
                </a:lnTo>
                <a:lnTo>
                  <a:pt x="70" y="1036"/>
                </a:lnTo>
                <a:lnTo>
                  <a:pt x="69" y="1036"/>
                </a:lnTo>
                <a:lnTo>
                  <a:pt x="69" y="1035"/>
                </a:lnTo>
                <a:lnTo>
                  <a:pt x="69" y="1034"/>
                </a:lnTo>
                <a:lnTo>
                  <a:pt x="68" y="1034"/>
                </a:lnTo>
                <a:lnTo>
                  <a:pt x="68" y="1033"/>
                </a:lnTo>
                <a:lnTo>
                  <a:pt x="68" y="1032"/>
                </a:lnTo>
                <a:lnTo>
                  <a:pt x="68" y="1031"/>
                </a:lnTo>
                <a:lnTo>
                  <a:pt x="67" y="1031"/>
                </a:lnTo>
                <a:lnTo>
                  <a:pt x="67" y="1029"/>
                </a:lnTo>
                <a:lnTo>
                  <a:pt x="68" y="1029"/>
                </a:lnTo>
                <a:lnTo>
                  <a:pt x="68" y="1028"/>
                </a:lnTo>
                <a:lnTo>
                  <a:pt x="68" y="1027"/>
                </a:lnTo>
                <a:lnTo>
                  <a:pt x="67" y="1027"/>
                </a:lnTo>
                <a:lnTo>
                  <a:pt x="67" y="1026"/>
                </a:lnTo>
                <a:lnTo>
                  <a:pt x="68" y="1026"/>
                </a:lnTo>
                <a:lnTo>
                  <a:pt x="68" y="1025"/>
                </a:lnTo>
                <a:lnTo>
                  <a:pt x="68" y="1024"/>
                </a:lnTo>
                <a:lnTo>
                  <a:pt x="67" y="1024"/>
                </a:lnTo>
                <a:lnTo>
                  <a:pt x="66" y="1024"/>
                </a:lnTo>
                <a:lnTo>
                  <a:pt x="66" y="1023"/>
                </a:lnTo>
                <a:lnTo>
                  <a:pt x="64" y="1023"/>
                </a:lnTo>
                <a:lnTo>
                  <a:pt x="64" y="1020"/>
                </a:lnTo>
                <a:lnTo>
                  <a:pt x="64" y="1019"/>
                </a:lnTo>
                <a:lnTo>
                  <a:pt x="66" y="1019"/>
                </a:lnTo>
                <a:lnTo>
                  <a:pt x="64" y="1018"/>
                </a:lnTo>
                <a:lnTo>
                  <a:pt x="64" y="1017"/>
                </a:lnTo>
                <a:lnTo>
                  <a:pt x="64" y="1016"/>
                </a:lnTo>
                <a:lnTo>
                  <a:pt x="63" y="1016"/>
                </a:lnTo>
                <a:lnTo>
                  <a:pt x="63" y="1015"/>
                </a:lnTo>
                <a:lnTo>
                  <a:pt x="63" y="1014"/>
                </a:lnTo>
                <a:lnTo>
                  <a:pt x="63" y="1012"/>
                </a:lnTo>
                <a:lnTo>
                  <a:pt x="63" y="1011"/>
                </a:lnTo>
                <a:lnTo>
                  <a:pt x="64" y="1011"/>
                </a:lnTo>
                <a:lnTo>
                  <a:pt x="64" y="1010"/>
                </a:lnTo>
                <a:lnTo>
                  <a:pt x="64" y="1009"/>
                </a:lnTo>
                <a:lnTo>
                  <a:pt x="64" y="1008"/>
                </a:lnTo>
                <a:lnTo>
                  <a:pt x="63" y="1008"/>
                </a:lnTo>
                <a:lnTo>
                  <a:pt x="63" y="1007"/>
                </a:lnTo>
                <a:lnTo>
                  <a:pt x="62" y="1007"/>
                </a:lnTo>
                <a:lnTo>
                  <a:pt x="62" y="1006"/>
                </a:lnTo>
                <a:lnTo>
                  <a:pt x="61" y="1006"/>
                </a:lnTo>
                <a:lnTo>
                  <a:pt x="61" y="1004"/>
                </a:lnTo>
                <a:lnTo>
                  <a:pt x="61" y="1003"/>
                </a:lnTo>
                <a:lnTo>
                  <a:pt x="60" y="1003"/>
                </a:lnTo>
                <a:lnTo>
                  <a:pt x="60" y="1002"/>
                </a:lnTo>
                <a:lnTo>
                  <a:pt x="59" y="1002"/>
                </a:lnTo>
                <a:lnTo>
                  <a:pt x="59" y="1001"/>
                </a:lnTo>
                <a:lnTo>
                  <a:pt x="58" y="1001"/>
                </a:lnTo>
                <a:lnTo>
                  <a:pt x="59" y="1001"/>
                </a:lnTo>
                <a:lnTo>
                  <a:pt x="58" y="1001"/>
                </a:lnTo>
                <a:lnTo>
                  <a:pt x="58" y="1000"/>
                </a:lnTo>
                <a:lnTo>
                  <a:pt x="59" y="1000"/>
                </a:lnTo>
                <a:lnTo>
                  <a:pt x="59" y="999"/>
                </a:lnTo>
                <a:lnTo>
                  <a:pt x="59" y="998"/>
                </a:lnTo>
                <a:lnTo>
                  <a:pt x="59" y="997"/>
                </a:lnTo>
                <a:lnTo>
                  <a:pt x="58" y="997"/>
                </a:lnTo>
                <a:lnTo>
                  <a:pt x="58" y="995"/>
                </a:lnTo>
                <a:lnTo>
                  <a:pt x="57" y="995"/>
                </a:lnTo>
                <a:lnTo>
                  <a:pt x="57" y="994"/>
                </a:lnTo>
                <a:lnTo>
                  <a:pt x="57" y="993"/>
                </a:lnTo>
                <a:lnTo>
                  <a:pt x="57" y="992"/>
                </a:lnTo>
                <a:lnTo>
                  <a:pt x="57" y="991"/>
                </a:lnTo>
                <a:lnTo>
                  <a:pt x="55" y="991"/>
                </a:lnTo>
                <a:lnTo>
                  <a:pt x="55" y="990"/>
                </a:lnTo>
                <a:lnTo>
                  <a:pt x="57" y="990"/>
                </a:lnTo>
                <a:lnTo>
                  <a:pt x="55" y="989"/>
                </a:lnTo>
                <a:lnTo>
                  <a:pt x="55" y="987"/>
                </a:lnTo>
                <a:lnTo>
                  <a:pt x="55" y="986"/>
                </a:lnTo>
                <a:lnTo>
                  <a:pt x="54" y="985"/>
                </a:lnTo>
                <a:lnTo>
                  <a:pt x="53" y="985"/>
                </a:lnTo>
                <a:lnTo>
                  <a:pt x="53" y="984"/>
                </a:lnTo>
                <a:lnTo>
                  <a:pt x="54" y="984"/>
                </a:lnTo>
                <a:lnTo>
                  <a:pt x="54" y="983"/>
                </a:lnTo>
                <a:lnTo>
                  <a:pt x="53" y="982"/>
                </a:lnTo>
                <a:lnTo>
                  <a:pt x="53" y="981"/>
                </a:lnTo>
                <a:lnTo>
                  <a:pt x="53" y="979"/>
                </a:lnTo>
                <a:lnTo>
                  <a:pt x="54" y="979"/>
                </a:lnTo>
                <a:lnTo>
                  <a:pt x="54" y="978"/>
                </a:lnTo>
                <a:lnTo>
                  <a:pt x="54" y="977"/>
                </a:lnTo>
                <a:lnTo>
                  <a:pt x="54" y="976"/>
                </a:lnTo>
                <a:lnTo>
                  <a:pt x="53" y="975"/>
                </a:lnTo>
                <a:lnTo>
                  <a:pt x="53" y="974"/>
                </a:lnTo>
                <a:lnTo>
                  <a:pt x="53" y="973"/>
                </a:lnTo>
                <a:lnTo>
                  <a:pt x="53" y="972"/>
                </a:lnTo>
                <a:lnTo>
                  <a:pt x="53" y="969"/>
                </a:lnTo>
                <a:lnTo>
                  <a:pt x="53" y="968"/>
                </a:lnTo>
                <a:lnTo>
                  <a:pt x="53" y="967"/>
                </a:lnTo>
                <a:lnTo>
                  <a:pt x="53" y="966"/>
                </a:lnTo>
                <a:lnTo>
                  <a:pt x="53" y="965"/>
                </a:lnTo>
                <a:lnTo>
                  <a:pt x="53" y="964"/>
                </a:lnTo>
                <a:lnTo>
                  <a:pt x="53" y="962"/>
                </a:lnTo>
                <a:lnTo>
                  <a:pt x="54" y="962"/>
                </a:lnTo>
                <a:lnTo>
                  <a:pt x="54" y="961"/>
                </a:lnTo>
                <a:lnTo>
                  <a:pt x="53" y="959"/>
                </a:lnTo>
                <a:lnTo>
                  <a:pt x="53" y="958"/>
                </a:lnTo>
                <a:lnTo>
                  <a:pt x="52" y="958"/>
                </a:lnTo>
                <a:lnTo>
                  <a:pt x="52" y="957"/>
                </a:lnTo>
                <a:lnTo>
                  <a:pt x="52" y="956"/>
                </a:lnTo>
                <a:lnTo>
                  <a:pt x="52" y="955"/>
                </a:lnTo>
                <a:lnTo>
                  <a:pt x="52" y="953"/>
                </a:lnTo>
                <a:lnTo>
                  <a:pt x="52" y="952"/>
                </a:lnTo>
                <a:lnTo>
                  <a:pt x="52" y="951"/>
                </a:lnTo>
                <a:lnTo>
                  <a:pt x="51" y="951"/>
                </a:lnTo>
                <a:lnTo>
                  <a:pt x="52" y="950"/>
                </a:lnTo>
                <a:lnTo>
                  <a:pt x="52" y="949"/>
                </a:lnTo>
                <a:lnTo>
                  <a:pt x="52" y="948"/>
                </a:lnTo>
                <a:lnTo>
                  <a:pt x="51" y="948"/>
                </a:lnTo>
                <a:lnTo>
                  <a:pt x="52" y="948"/>
                </a:lnTo>
                <a:lnTo>
                  <a:pt x="51" y="947"/>
                </a:lnTo>
                <a:lnTo>
                  <a:pt x="52" y="947"/>
                </a:lnTo>
                <a:lnTo>
                  <a:pt x="53" y="945"/>
                </a:lnTo>
                <a:lnTo>
                  <a:pt x="53" y="944"/>
                </a:lnTo>
                <a:lnTo>
                  <a:pt x="53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40"/>
                </a:lnTo>
                <a:lnTo>
                  <a:pt x="52" y="939"/>
                </a:lnTo>
                <a:lnTo>
                  <a:pt x="51" y="939"/>
                </a:lnTo>
                <a:lnTo>
                  <a:pt x="51" y="937"/>
                </a:lnTo>
                <a:lnTo>
                  <a:pt x="51" y="936"/>
                </a:lnTo>
                <a:lnTo>
                  <a:pt x="50" y="936"/>
                </a:lnTo>
                <a:lnTo>
                  <a:pt x="50" y="935"/>
                </a:lnTo>
                <a:lnTo>
                  <a:pt x="50" y="934"/>
                </a:lnTo>
                <a:lnTo>
                  <a:pt x="50" y="933"/>
                </a:lnTo>
                <a:lnTo>
                  <a:pt x="50" y="932"/>
                </a:lnTo>
                <a:lnTo>
                  <a:pt x="50" y="931"/>
                </a:lnTo>
                <a:lnTo>
                  <a:pt x="50" y="930"/>
                </a:lnTo>
                <a:lnTo>
                  <a:pt x="50" y="928"/>
                </a:lnTo>
                <a:lnTo>
                  <a:pt x="50" y="927"/>
                </a:lnTo>
                <a:lnTo>
                  <a:pt x="49" y="926"/>
                </a:lnTo>
                <a:lnTo>
                  <a:pt x="50" y="926"/>
                </a:lnTo>
                <a:lnTo>
                  <a:pt x="49" y="925"/>
                </a:lnTo>
                <a:lnTo>
                  <a:pt x="50" y="925"/>
                </a:lnTo>
                <a:lnTo>
                  <a:pt x="50" y="924"/>
                </a:lnTo>
                <a:lnTo>
                  <a:pt x="49" y="924"/>
                </a:lnTo>
                <a:lnTo>
                  <a:pt x="48" y="924"/>
                </a:lnTo>
                <a:lnTo>
                  <a:pt x="48" y="923"/>
                </a:lnTo>
                <a:lnTo>
                  <a:pt x="48" y="922"/>
                </a:lnTo>
                <a:lnTo>
                  <a:pt x="49" y="922"/>
                </a:lnTo>
                <a:lnTo>
                  <a:pt x="50" y="922"/>
                </a:lnTo>
                <a:lnTo>
                  <a:pt x="49" y="922"/>
                </a:lnTo>
                <a:lnTo>
                  <a:pt x="50" y="922"/>
                </a:lnTo>
                <a:lnTo>
                  <a:pt x="51" y="922"/>
                </a:lnTo>
                <a:lnTo>
                  <a:pt x="51" y="920"/>
                </a:lnTo>
                <a:lnTo>
                  <a:pt x="52" y="920"/>
                </a:lnTo>
                <a:lnTo>
                  <a:pt x="52" y="919"/>
                </a:lnTo>
                <a:lnTo>
                  <a:pt x="51" y="919"/>
                </a:lnTo>
                <a:lnTo>
                  <a:pt x="52" y="919"/>
                </a:lnTo>
                <a:lnTo>
                  <a:pt x="52" y="918"/>
                </a:lnTo>
                <a:lnTo>
                  <a:pt x="53" y="918"/>
                </a:lnTo>
                <a:lnTo>
                  <a:pt x="53" y="917"/>
                </a:lnTo>
                <a:lnTo>
                  <a:pt x="53" y="916"/>
                </a:lnTo>
                <a:lnTo>
                  <a:pt x="52" y="916"/>
                </a:lnTo>
                <a:lnTo>
                  <a:pt x="52" y="915"/>
                </a:lnTo>
                <a:lnTo>
                  <a:pt x="52" y="914"/>
                </a:lnTo>
                <a:lnTo>
                  <a:pt x="51" y="914"/>
                </a:lnTo>
                <a:lnTo>
                  <a:pt x="52" y="912"/>
                </a:lnTo>
                <a:lnTo>
                  <a:pt x="51" y="912"/>
                </a:lnTo>
                <a:lnTo>
                  <a:pt x="51" y="911"/>
                </a:lnTo>
                <a:lnTo>
                  <a:pt x="50" y="911"/>
                </a:lnTo>
                <a:lnTo>
                  <a:pt x="50" y="910"/>
                </a:lnTo>
                <a:lnTo>
                  <a:pt x="51" y="910"/>
                </a:lnTo>
                <a:lnTo>
                  <a:pt x="51" y="909"/>
                </a:lnTo>
                <a:lnTo>
                  <a:pt x="50" y="909"/>
                </a:lnTo>
                <a:lnTo>
                  <a:pt x="50" y="908"/>
                </a:lnTo>
                <a:lnTo>
                  <a:pt x="51" y="908"/>
                </a:lnTo>
                <a:lnTo>
                  <a:pt x="51" y="907"/>
                </a:lnTo>
                <a:lnTo>
                  <a:pt x="51" y="906"/>
                </a:lnTo>
                <a:lnTo>
                  <a:pt x="51" y="905"/>
                </a:lnTo>
                <a:lnTo>
                  <a:pt x="51" y="906"/>
                </a:lnTo>
                <a:lnTo>
                  <a:pt x="51" y="905"/>
                </a:lnTo>
                <a:lnTo>
                  <a:pt x="50" y="905"/>
                </a:lnTo>
                <a:lnTo>
                  <a:pt x="50" y="903"/>
                </a:lnTo>
                <a:lnTo>
                  <a:pt x="51" y="903"/>
                </a:lnTo>
                <a:lnTo>
                  <a:pt x="52" y="903"/>
                </a:lnTo>
                <a:lnTo>
                  <a:pt x="52" y="902"/>
                </a:lnTo>
                <a:lnTo>
                  <a:pt x="51" y="902"/>
                </a:lnTo>
                <a:lnTo>
                  <a:pt x="51" y="901"/>
                </a:lnTo>
                <a:lnTo>
                  <a:pt x="51" y="900"/>
                </a:lnTo>
                <a:lnTo>
                  <a:pt x="51" y="901"/>
                </a:lnTo>
                <a:lnTo>
                  <a:pt x="52" y="901"/>
                </a:lnTo>
                <a:lnTo>
                  <a:pt x="52" y="900"/>
                </a:lnTo>
                <a:lnTo>
                  <a:pt x="52" y="899"/>
                </a:lnTo>
                <a:lnTo>
                  <a:pt x="52" y="898"/>
                </a:lnTo>
                <a:lnTo>
                  <a:pt x="52" y="897"/>
                </a:lnTo>
                <a:lnTo>
                  <a:pt x="53" y="897"/>
                </a:lnTo>
                <a:lnTo>
                  <a:pt x="53" y="895"/>
                </a:lnTo>
                <a:lnTo>
                  <a:pt x="53" y="894"/>
                </a:lnTo>
                <a:lnTo>
                  <a:pt x="53" y="893"/>
                </a:lnTo>
                <a:lnTo>
                  <a:pt x="54" y="893"/>
                </a:lnTo>
                <a:lnTo>
                  <a:pt x="54" y="892"/>
                </a:lnTo>
                <a:lnTo>
                  <a:pt x="53" y="892"/>
                </a:lnTo>
                <a:lnTo>
                  <a:pt x="54" y="892"/>
                </a:lnTo>
                <a:lnTo>
                  <a:pt x="53" y="892"/>
                </a:lnTo>
                <a:lnTo>
                  <a:pt x="53" y="891"/>
                </a:lnTo>
                <a:lnTo>
                  <a:pt x="54" y="891"/>
                </a:lnTo>
                <a:lnTo>
                  <a:pt x="54" y="890"/>
                </a:lnTo>
                <a:lnTo>
                  <a:pt x="54" y="889"/>
                </a:lnTo>
                <a:lnTo>
                  <a:pt x="54" y="887"/>
                </a:lnTo>
                <a:lnTo>
                  <a:pt x="54" y="886"/>
                </a:lnTo>
                <a:lnTo>
                  <a:pt x="54" y="885"/>
                </a:lnTo>
                <a:lnTo>
                  <a:pt x="54" y="884"/>
                </a:lnTo>
                <a:lnTo>
                  <a:pt x="54" y="883"/>
                </a:lnTo>
                <a:lnTo>
                  <a:pt x="54" y="882"/>
                </a:lnTo>
                <a:lnTo>
                  <a:pt x="54" y="881"/>
                </a:lnTo>
                <a:lnTo>
                  <a:pt x="54" y="880"/>
                </a:lnTo>
                <a:lnTo>
                  <a:pt x="53" y="880"/>
                </a:lnTo>
                <a:lnTo>
                  <a:pt x="54" y="880"/>
                </a:lnTo>
                <a:lnTo>
                  <a:pt x="54" y="878"/>
                </a:lnTo>
                <a:lnTo>
                  <a:pt x="54" y="880"/>
                </a:lnTo>
                <a:lnTo>
                  <a:pt x="53" y="880"/>
                </a:lnTo>
                <a:lnTo>
                  <a:pt x="53" y="878"/>
                </a:lnTo>
                <a:lnTo>
                  <a:pt x="53" y="877"/>
                </a:lnTo>
                <a:lnTo>
                  <a:pt x="53" y="876"/>
                </a:lnTo>
                <a:lnTo>
                  <a:pt x="53" y="875"/>
                </a:lnTo>
                <a:lnTo>
                  <a:pt x="54" y="875"/>
                </a:lnTo>
                <a:lnTo>
                  <a:pt x="54" y="874"/>
                </a:lnTo>
                <a:lnTo>
                  <a:pt x="54" y="873"/>
                </a:lnTo>
                <a:lnTo>
                  <a:pt x="54" y="872"/>
                </a:lnTo>
                <a:lnTo>
                  <a:pt x="55" y="872"/>
                </a:lnTo>
                <a:lnTo>
                  <a:pt x="57" y="872"/>
                </a:lnTo>
                <a:lnTo>
                  <a:pt x="58" y="870"/>
                </a:lnTo>
                <a:lnTo>
                  <a:pt x="58" y="869"/>
                </a:lnTo>
                <a:lnTo>
                  <a:pt x="58" y="868"/>
                </a:lnTo>
                <a:lnTo>
                  <a:pt x="59" y="867"/>
                </a:lnTo>
                <a:lnTo>
                  <a:pt x="58" y="865"/>
                </a:lnTo>
                <a:lnTo>
                  <a:pt x="59" y="865"/>
                </a:lnTo>
                <a:lnTo>
                  <a:pt x="59" y="860"/>
                </a:lnTo>
                <a:lnTo>
                  <a:pt x="58" y="859"/>
                </a:lnTo>
                <a:lnTo>
                  <a:pt x="59" y="859"/>
                </a:lnTo>
                <a:lnTo>
                  <a:pt x="59" y="857"/>
                </a:lnTo>
                <a:lnTo>
                  <a:pt x="59" y="856"/>
                </a:lnTo>
                <a:lnTo>
                  <a:pt x="59" y="855"/>
                </a:lnTo>
                <a:lnTo>
                  <a:pt x="59" y="853"/>
                </a:lnTo>
                <a:lnTo>
                  <a:pt x="59" y="852"/>
                </a:lnTo>
                <a:lnTo>
                  <a:pt x="59" y="851"/>
                </a:lnTo>
                <a:lnTo>
                  <a:pt x="59" y="850"/>
                </a:lnTo>
                <a:lnTo>
                  <a:pt x="60" y="850"/>
                </a:lnTo>
                <a:lnTo>
                  <a:pt x="60" y="849"/>
                </a:lnTo>
                <a:lnTo>
                  <a:pt x="59" y="848"/>
                </a:lnTo>
                <a:lnTo>
                  <a:pt x="58" y="848"/>
                </a:lnTo>
                <a:lnTo>
                  <a:pt x="61" y="847"/>
                </a:lnTo>
                <a:lnTo>
                  <a:pt x="71" y="845"/>
                </a:lnTo>
                <a:lnTo>
                  <a:pt x="74" y="845"/>
                </a:lnTo>
                <a:lnTo>
                  <a:pt x="75" y="847"/>
                </a:lnTo>
                <a:lnTo>
                  <a:pt x="76" y="845"/>
                </a:lnTo>
                <a:lnTo>
                  <a:pt x="77" y="845"/>
                </a:lnTo>
                <a:lnTo>
                  <a:pt x="78" y="844"/>
                </a:lnTo>
                <a:lnTo>
                  <a:pt x="80" y="843"/>
                </a:lnTo>
                <a:lnTo>
                  <a:pt x="80" y="842"/>
                </a:lnTo>
                <a:lnTo>
                  <a:pt x="80" y="841"/>
                </a:lnTo>
                <a:lnTo>
                  <a:pt x="81" y="840"/>
                </a:lnTo>
                <a:lnTo>
                  <a:pt x="81" y="839"/>
                </a:lnTo>
                <a:lnTo>
                  <a:pt x="81" y="836"/>
                </a:lnTo>
                <a:lnTo>
                  <a:pt x="83" y="836"/>
                </a:lnTo>
                <a:lnTo>
                  <a:pt x="84" y="842"/>
                </a:lnTo>
                <a:lnTo>
                  <a:pt x="85" y="842"/>
                </a:lnTo>
                <a:lnTo>
                  <a:pt x="95" y="841"/>
                </a:lnTo>
                <a:lnTo>
                  <a:pt x="96" y="841"/>
                </a:lnTo>
                <a:lnTo>
                  <a:pt x="96" y="840"/>
                </a:lnTo>
                <a:lnTo>
                  <a:pt x="96" y="838"/>
                </a:lnTo>
                <a:lnTo>
                  <a:pt x="96" y="836"/>
                </a:lnTo>
                <a:lnTo>
                  <a:pt x="95" y="836"/>
                </a:lnTo>
                <a:lnTo>
                  <a:pt x="94" y="835"/>
                </a:lnTo>
                <a:lnTo>
                  <a:pt x="88" y="830"/>
                </a:lnTo>
                <a:lnTo>
                  <a:pt x="87" y="830"/>
                </a:lnTo>
                <a:lnTo>
                  <a:pt x="86" y="830"/>
                </a:lnTo>
                <a:lnTo>
                  <a:pt x="81" y="831"/>
                </a:lnTo>
                <a:lnTo>
                  <a:pt x="81" y="832"/>
                </a:lnTo>
                <a:lnTo>
                  <a:pt x="81" y="833"/>
                </a:lnTo>
                <a:lnTo>
                  <a:pt x="80" y="833"/>
                </a:lnTo>
                <a:lnTo>
                  <a:pt x="80" y="831"/>
                </a:lnTo>
                <a:lnTo>
                  <a:pt x="80" y="830"/>
                </a:lnTo>
                <a:lnTo>
                  <a:pt x="80" y="828"/>
                </a:lnTo>
                <a:lnTo>
                  <a:pt x="81" y="826"/>
                </a:lnTo>
                <a:lnTo>
                  <a:pt x="83" y="825"/>
                </a:lnTo>
                <a:lnTo>
                  <a:pt x="83" y="824"/>
                </a:lnTo>
                <a:lnTo>
                  <a:pt x="84" y="824"/>
                </a:lnTo>
                <a:lnTo>
                  <a:pt x="87" y="824"/>
                </a:lnTo>
                <a:lnTo>
                  <a:pt x="87" y="823"/>
                </a:lnTo>
                <a:lnTo>
                  <a:pt x="88" y="823"/>
                </a:lnTo>
                <a:lnTo>
                  <a:pt x="89" y="823"/>
                </a:lnTo>
                <a:lnTo>
                  <a:pt x="89" y="822"/>
                </a:lnTo>
                <a:lnTo>
                  <a:pt x="91" y="823"/>
                </a:lnTo>
                <a:lnTo>
                  <a:pt x="91" y="824"/>
                </a:lnTo>
                <a:lnTo>
                  <a:pt x="91" y="825"/>
                </a:lnTo>
                <a:lnTo>
                  <a:pt x="92" y="825"/>
                </a:lnTo>
                <a:lnTo>
                  <a:pt x="92" y="826"/>
                </a:lnTo>
                <a:lnTo>
                  <a:pt x="93" y="826"/>
                </a:lnTo>
                <a:lnTo>
                  <a:pt x="94" y="826"/>
                </a:lnTo>
                <a:lnTo>
                  <a:pt x="94" y="825"/>
                </a:lnTo>
                <a:lnTo>
                  <a:pt x="95" y="825"/>
                </a:lnTo>
                <a:lnTo>
                  <a:pt x="95" y="824"/>
                </a:lnTo>
                <a:lnTo>
                  <a:pt x="95" y="823"/>
                </a:lnTo>
                <a:lnTo>
                  <a:pt x="95" y="822"/>
                </a:lnTo>
                <a:lnTo>
                  <a:pt x="94" y="822"/>
                </a:lnTo>
                <a:lnTo>
                  <a:pt x="94" y="820"/>
                </a:lnTo>
                <a:lnTo>
                  <a:pt x="94" y="819"/>
                </a:lnTo>
                <a:lnTo>
                  <a:pt x="96" y="818"/>
                </a:lnTo>
                <a:lnTo>
                  <a:pt x="97" y="818"/>
                </a:lnTo>
                <a:lnTo>
                  <a:pt x="98" y="819"/>
                </a:lnTo>
                <a:lnTo>
                  <a:pt x="100" y="820"/>
                </a:lnTo>
                <a:lnTo>
                  <a:pt x="100" y="822"/>
                </a:lnTo>
                <a:lnTo>
                  <a:pt x="100" y="823"/>
                </a:lnTo>
                <a:lnTo>
                  <a:pt x="100" y="824"/>
                </a:lnTo>
                <a:lnTo>
                  <a:pt x="101" y="825"/>
                </a:lnTo>
                <a:lnTo>
                  <a:pt x="102" y="825"/>
                </a:lnTo>
                <a:lnTo>
                  <a:pt x="103" y="825"/>
                </a:lnTo>
                <a:lnTo>
                  <a:pt x="104" y="825"/>
                </a:lnTo>
                <a:lnTo>
                  <a:pt x="104" y="824"/>
                </a:lnTo>
                <a:lnTo>
                  <a:pt x="105" y="824"/>
                </a:lnTo>
                <a:lnTo>
                  <a:pt x="106" y="825"/>
                </a:lnTo>
                <a:lnTo>
                  <a:pt x="106" y="824"/>
                </a:lnTo>
                <a:lnTo>
                  <a:pt x="106" y="823"/>
                </a:lnTo>
                <a:lnTo>
                  <a:pt x="107" y="823"/>
                </a:lnTo>
                <a:lnTo>
                  <a:pt x="109" y="823"/>
                </a:lnTo>
                <a:lnTo>
                  <a:pt x="110" y="823"/>
                </a:lnTo>
                <a:lnTo>
                  <a:pt x="118" y="825"/>
                </a:lnTo>
                <a:lnTo>
                  <a:pt x="120" y="826"/>
                </a:lnTo>
                <a:lnTo>
                  <a:pt x="124" y="827"/>
                </a:lnTo>
                <a:lnTo>
                  <a:pt x="127" y="827"/>
                </a:lnTo>
                <a:lnTo>
                  <a:pt x="128" y="828"/>
                </a:lnTo>
                <a:lnTo>
                  <a:pt x="128" y="831"/>
                </a:lnTo>
                <a:lnTo>
                  <a:pt x="128" y="832"/>
                </a:lnTo>
                <a:lnTo>
                  <a:pt x="129" y="832"/>
                </a:lnTo>
                <a:lnTo>
                  <a:pt x="130" y="832"/>
                </a:lnTo>
                <a:lnTo>
                  <a:pt x="131" y="832"/>
                </a:lnTo>
                <a:lnTo>
                  <a:pt x="132" y="832"/>
                </a:lnTo>
                <a:lnTo>
                  <a:pt x="133" y="832"/>
                </a:lnTo>
                <a:lnTo>
                  <a:pt x="133" y="831"/>
                </a:lnTo>
                <a:lnTo>
                  <a:pt x="133" y="830"/>
                </a:lnTo>
                <a:lnTo>
                  <a:pt x="133" y="828"/>
                </a:lnTo>
                <a:lnTo>
                  <a:pt x="136" y="828"/>
                </a:lnTo>
                <a:lnTo>
                  <a:pt x="137" y="828"/>
                </a:lnTo>
                <a:lnTo>
                  <a:pt x="138" y="827"/>
                </a:lnTo>
                <a:lnTo>
                  <a:pt x="141" y="826"/>
                </a:lnTo>
                <a:lnTo>
                  <a:pt x="143" y="825"/>
                </a:lnTo>
                <a:lnTo>
                  <a:pt x="144" y="824"/>
                </a:lnTo>
                <a:lnTo>
                  <a:pt x="144" y="823"/>
                </a:lnTo>
                <a:lnTo>
                  <a:pt x="145" y="820"/>
                </a:lnTo>
                <a:lnTo>
                  <a:pt x="144" y="819"/>
                </a:lnTo>
                <a:lnTo>
                  <a:pt x="145" y="819"/>
                </a:lnTo>
                <a:lnTo>
                  <a:pt x="145" y="818"/>
                </a:lnTo>
                <a:lnTo>
                  <a:pt x="146" y="818"/>
                </a:lnTo>
                <a:lnTo>
                  <a:pt x="148" y="817"/>
                </a:lnTo>
                <a:lnTo>
                  <a:pt x="148" y="816"/>
                </a:lnTo>
                <a:lnTo>
                  <a:pt x="148" y="815"/>
                </a:lnTo>
                <a:lnTo>
                  <a:pt x="147" y="815"/>
                </a:lnTo>
                <a:lnTo>
                  <a:pt x="146" y="816"/>
                </a:lnTo>
                <a:lnTo>
                  <a:pt x="145" y="815"/>
                </a:lnTo>
                <a:lnTo>
                  <a:pt x="145" y="814"/>
                </a:lnTo>
                <a:lnTo>
                  <a:pt x="145" y="811"/>
                </a:lnTo>
                <a:lnTo>
                  <a:pt x="144" y="808"/>
                </a:lnTo>
                <a:lnTo>
                  <a:pt x="144" y="806"/>
                </a:lnTo>
                <a:lnTo>
                  <a:pt x="143" y="805"/>
                </a:lnTo>
                <a:lnTo>
                  <a:pt x="143" y="803"/>
                </a:lnTo>
                <a:lnTo>
                  <a:pt x="143" y="802"/>
                </a:lnTo>
                <a:lnTo>
                  <a:pt x="141" y="801"/>
                </a:lnTo>
                <a:lnTo>
                  <a:pt x="141" y="799"/>
                </a:lnTo>
                <a:lnTo>
                  <a:pt x="140" y="798"/>
                </a:lnTo>
                <a:lnTo>
                  <a:pt x="139" y="797"/>
                </a:lnTo>
                <a:lnTo>
                  <a:pt x="139" y="795"/>
                </a:lnTo>
                <a:lnTo>
                  <a:pt x="139" y="794"/>
                </a:lnTo>
                <a:lnTo>
                  <a:pt x="139" y="792"/>
                </a:lnTo>
                <a:lnTo>
                  <a:pt x="139" y="791"/>
                </a:lnTo>
                <a:lnTo>
                  <a:pt x="139" y="789"/>
                </a:lnTo>
                <a:lnTo>
                  <a:pt x="140" y="786"/>
                </a:lnTo>
                <a:lnTo>
                  <a:pt x="140" y="785"/>
                </a:lnTo>
                <a:lnTo>
                  <a:pt x="140" y="784"/>
                </a:lnTo>
                <a:lnTo>
                  <a:pt x="141" y="784"/>
                </a:lnTo>
                <a:lnTo>
                  <a:pt x="141" y="785"/>
                </a:lnTo>
                <a:lnTo>
                  <a:pt x="141" y="786"/>
                </a:lnTo>
                <a:lnTo>
                  <a:pt x="141" y="788"/>
                </a:lnTo>
                <a:lnTo>
                  <a:pt x="141" y="789"/>
                </a:lnTo>
                <a:lnTo>
                  <a:pt x="143" y="789"/>
                </a:lnTo>
                <a:lnTo>
                  <a:pt x="144" y="789"/>
                </a:lnTo>
                <a:lnTo>
                  <a:pt x="144" y="788"/>
                </a:lnTo>
                <a:lnTo>
                  <a:pt x="145" y="788"/>
                </a:lnTo>
                <a:lnTo>
                  <a:pt x="145" y="785"/>
                </a:lnTo>
                <a:lnTo>
                  <a:pt x="146" y="783"/>
                </a:lnTo>
                <a:lnTo>
                  <a:pt x="145" y="781"/>
                </a:lnTo>
                <a:lnTo>
                  <a:pt x="145" y="780"/>
                </a:lnTo>
                <a:lnTo>
                  <a:pt x="144" y="778"/>
                </a:lnTo>
                <a:lnTo>
                  <a:pt x="145" y="778"/>
                </a:lnTo>
                <a:lnTo>
                  <a:pt x="146" y="777"/>
                </a:lnTo>
                <a:lnTo>
                  <a:pt x="147" y="777"/>
                </a:lnTo>
                <a:lnTo>
                  <a:pt x="147" y="775"/>
                </a:lnTo>
                <a:lnTo>
                  <a:pt x="146" y="774"/>
                </a:lnTo>
                <a:lnTo>
                  <a:pt x="145" y="774"/>
                </a:lnTo>
                <a:lnTo>
                  <a:pt x="143" y="772"/>
                </a:lnTo>
                <a:lnTo>
                  <a:pt x="141" y="771"/>
                </a:lnTo>
                <a:lnTo>
                  <a:pt x="141" y="769"/>
                </a:lnTo>
                <a:lnTo>
                  <a:pt x="143" y="769"/>
                </a:lnTo>
                <a:lnTo>
                  <a:pt x="143" y="767"/>
                </a:lnTo>
                <a:lnTo>
                  <a:pt x="144" y="765"/>
                </a:lnTo>
                <a:lnTo>
                  <a:pt x="144" y="764"/>
                </a:lnTo>
                <a:lnTo>
                  <a:pt x="145" y="764"/>
                </a:lnTo>
                <a:lnTo>
                  <a:pt x="145" y="763"/>
                </a:lnTo>
                <a:lnTo>
                  <a:pt x="145" y="761"/>
                </a:lnTo>
                <a:lnTo>
                  <a:pt x="145" y="758"/>
                </a:lnTo>
                <a:lnTo>
                  <a:pt x="145" y="757"/>
                </a:lnTo>
                <a:lnTo>
                  <a:pt x="144" y="756"/>
                </a:lnTo>
                <a:lnTo>
                  <a:pt x="144" y="755"/>
                </a:lnTo>
                <a:lnTo>
                  <a:pt x="143" y="755"/>
                </a:lnTo>
                <a:lnTo>
                  <a:pt x="141" y="753"/>
                </a:lnTo>
                <a:lnTo>
                  <a:pt x="140" y="753"/>
                </a:lnTo>
                <a:lnTo>
                  <a:pt x="138" y="753"/>
                </a:lnTo>
                <a:lnTo>
                  <a:pt x="136" y="753"/>
                </a:lnTo>
                <a:lnTo>
                  <a:pt x="133" y="753"/>
                </a:lnTo>
                <a:lnTo>
                  <a:pt x="132" y="755"/>
                </a:lnTo>
                <a:lnTo>
                  <a:pt x="131" y="755"/>
                </a:lnTo>
                <a:lnTo>
                  <a:pt x="131" y="756"/>
                </a:lnTo>
                <a:lnTo>
                  <a:pt x="131" y="757"/>
                </a:lnTo>
                <a:lnTo>
                  <a:pt x="131" y="758"/>
                </a:lnTo>
                <a:lnTo>
                  <a:pt x="132" y="758"/>
                </a:lnTo>
                <a:lnTo>
                  <a:pt x="132" y="759"/>
                </a:lnTo>
                <a:lnTo>
                  <a:pt x="133" y="759"/>
                </a:lnTo>
                <a:lnTo>
                  <a:pt x="135" y="759"/>
                </a:lnTo>
                <a:lnTo>
                  <a:pt x="137" y="758"/>
                </a:lnTo>
                <a:lnTo>
                  <a:pt x="138" y="758"/>
                </a:lnTo>
                <a:lnTo>
                  <a:pt x="139" y="758"/>
                </a:lnTo>
                <a:lnTo>
                  <a:pt x="140" y="758"/>
                </a:lnTo>
                <a:lnTo>
                  <a:pt x="140" y="759"/>
                </a:lnTo>
                <a:lnTo>
                  <a:pt x="141" y="760"/>
                </a:lnTo>
                <a:lnTo>
                  <a:pt x="140" y="760"/>
                </a:lnTo>
                <a:lnTo>
                  <a:pt x="140" y="761"/>
                </a:lnTo>
                <a:lnTo>
                  <a:pt x="139" y="761"/>
                </a:lnTo>
                <a:lnTo>
                  <a:pt x="138" y="763"/>
                </a:lnTo>
                <a:lnTo>
                  <a:pt x="136" y="763"/>
                </a:lnTo>
                <a:lnTo>
                  <a:pt x="131" y="764"/>
                </a:lnTo>
                <a:lnTo>
                  <a:pt x="130" y="764"/>
                </a:lnTo>
                <a:lnTo>
                  <a:pt x="129" y="764"/>
                </a:lnTo>
                <a:lnTo>
                  <a:pt x="128" y="764"/>
                </a:lnTo>
                <a:lnTo>
                  <a:pt x="127" y="763"/>
                </a:lnTo>
                <a:lnTo>
                  <a:pt x="126" y="761"/>
                </a:lnTo>
                <a:lnTo>
                  <a:pt x="124" y="760"/>
                </a:lnTo>
                <a:lnTo>
                  <a:pt x="124" y="759"/>
                </a:lnTo>
                <a:lnTo>
                  <a:pt x="124" y="757"/>
                </a:lnTo>
                <a:lnTo>
                  <a:pt x="123" y="753"/>
                </a:lnTo>
                <a:lnTo>
                  <a:pt x="123" y="752"/>
                </a:lnTo>
                <a:lnTo>
                  <a:pt x="123" y="751"/>
                </a:lnTo>
                <a:lnTo>
                  <a:pt x="123" y="750"/>
                </a:lnTo>
                <a:lnTo>
                  <a:pt x="123" y="749"/>
                </a:lnTo>
                <a:lnTo>
                  <a:pt x="122" y="748"/>
                </a:lnTo>
                <a:lnTo>
                  <a:pt x="122" y="747"/>
                </a:lnTo>
                <a:lnTo>
                  <a:pt x="120" y="742"/>
                </a:lnTo>
                <a:lnTo>
                  <a:pt x="120" y="743"/>
                </a:lnTo>
                <a:lnTo>
                  <a:pt x="121" y="747"/>
                </a:lnTo>
                <a:lnTo>
                  <a:pt x="121" y="749"/>
                </a:lnTo>
                <a:lnTo>
                  <a:pt x="121" y="750"/>
                </a:lnTo>
                <a:lnTo>
                  <a:pt x="121" y="751"/>
                </a:lnTo>
                <a:lnTo>
                  <a:pt x="122" y="756"/>
                </a:lnTo>
                <a:lnTo>
                  <a:pt x="122" y="757"/>
                </a:lnTo>
                <a:lnTo>
                  <a:pt x="122" y="758"/>
                </a:lnTo>
                <a:lnTo>
                  <a:pt x="119" y="758"/>
                </a:lnTo>
                <a:lnTo>
                  <a:pt x="118" y="759"/>
                </a:lnTo>
                <a:lnTo>
                  <a:pt x="117" y="759"/>
                </a:lnTo>
                <a:lnTo>
                  <a:pt x="117" y="760"/>
                </a:lnTo>
                <a:lnTo>
                  <a:pt x="117" y="761"/>
                </a:lnTo>
                <a:lnTo>
                  <a:pt x="117" y="763"/>
                </a:lnTo>
                <a:lnTo>
                  <a:pt x="115" y="758"/>
                </a:lnTo>
                <a:lnTo>
                  <a:pt x="112" y="758"/>
                </a:lnTo>
                <a:lnTo>
                  <a:pt x="112" y="759"/>
                </a:lnTo>
                <a:lnTo>
                  <a:pt x="111" y="759"/>
                </a:lnTo>
                <a:lnTo>
                  <a:pt x="110" y="759"/>
                </a:lnTo>
                <a:lnTo>
                  <a:pt x="110" y="760"/>
                </a:lnTo>
                <a:lnTo>
                  <a:pt x="109" y="759"/>
                </a:lnTo>
                <a:lnTo>
                  <a:pt x="109" y="758"/>
                </a:lnTo>
                <a:lnTo>
                  <a:pt x="107" y="758"/>
                </a:lnTo>
                <a:lnTo>
                  <a:pt x="106" y="758"/>
                </a:lnTo>
                <a:lnTo>
                  <a:pt x="106" y="757"/>
                </a:lnTo>
                <a:lnTo>
                  <a:pt x="104" y="757"/>
                </a:lnTo>
                <a:lnTo>
                  <a:pt x="104" y="758"/>
                </a:lnTo>
                <a:lnTo>
                  <a:pt x="104" y="757"/>
                </a:lnTo>
                <a:lnTo>
                  <a:pt x="104" y="758"/>
                </a:lnTo>
                <a:lnTo>
                  <a:pt x="104" y="761"/>
                </a:lnTo>
                <a:lnTo>
                  <a:pt x="103" y="763"/>
                </a:lnTo>
                <a:lnTo>
                  <a:pt x="102" y="764"/>
                </a:lnTo>
                <a:lnTo>
                  <a:pt x="102" y="765"/>
                </a:lnTo>
                <a:lnTo>
                  <a:pt x="103" y="765"/>
                </a:lnTo>
                <a:lnTo>
                  <a:pt x="102" y="765"/>
                </a:lnTo>
                <a:lnTo>
                  <a:pt x="101" y="765"/>
                </a:lnTo>
                <a:lnTo>
                  <a:pt x="102" y="766"/>
                </a:lnTo>
                <a:lnTo>
                  <a:pt x="101" y="766"/>
                </a:lnTo>
                <a:lnTo>
                  <a:pt x="101" y="767"/>
                </a:lnTo>
                <a:lnTo>
                  <a:pt x="100" y="771"/>
                </a:lnTo>
                <a:lnTo>
                  <a:pt x="101" y="771"/>
                </a:lnTo>
                <a:lnTo>
                  <a:pt x="103" y="769"/>
                </a:lnTo>
                <a:lnTo>
                  <a:pt x="102" y="769"/>
                </a:lnTo>
                <a:lnTo>
                  <a:pt x="103" y="768"/>
                </a:lnTo>
                <a:lnTo>
                  <a:pt x="104" y="768"/>
                </a:lnTo>
                <a:lnTo>
                  <a:pt x="104" y="767"/>
                </a:lnTo>
                <a:lnTo>
                  <a:pt x="105" y="767"/>
                </a:lnTo>
                <a:lnTo>
                  <a:pt x="105" y="768"/>
                </a:lnTo>
                <a:lnTo>
                  <a:pt x="104" y="768"/>
                </a:lnTo>
                <a:lnTo>
                  <a:pt x="104" y="769"/>
                </a:lnTo>
                <a:lnTo>
                  <a:pt x="103" y="769"/>
                </a:lnTo>
                <a:lnTo>
                  <a:pt x="102" y="771"/>
                </a:lnTo>
                <a:lnTo>
                  <a:pt x="101" y="772"/>
                </a:lnTo>
                <a:lnTo>
                  <a:pt x="101" y="774"/>
                </a:lnTo>
                <a:lnTo>
                  <a:pt x="101" y="778"/>
                </a:lnTo>
                <a:lnTo>
                  <a:pt x="101" y="781"/>
                </a:lnTo>
                <a:lnTo>
                  <a:pt x="101" y="782"/>
                </a:lnTo>
                <a:lnTo>
                  <a:pt x="100" y="783"/>
                </a:lnTo>
                <a:lnTo>
                  <a:pt x="98" y="788"/>
                </a:lnTo>
                <a:lnTo>
                  <a:pt x="96" y="792"/>
                </a:lnTo>
                <a:lnTo>
                  <a:pt x="96" y="793"/>
                </a:lnTo>
                <a:lnTo>
                  <a:pt x="95" y="793"/>
                </a:lnTo>
                <a:lnTo>
                  <a:pt x="94" y="794"/>
                </a:lnTo>
                <a:lnTo>
                  <a:pt x="93" y="797"/>
                </a:lnTo>
                <a:lnTo>
                  <a:pt x="88" y="793"/>
                </a:lnTo>
                <a:lnTo>
                  <a:pt x="87" y="792"/>
                </a:lnTo>
                <a:lnTo>
                  <a:pt x="87" y="791"/>
                </a:lnTo>
                <a:lnTo>
                  <a:pt x="86" y="790"/>
                </a:lnTo>
                <a:lnTo>
                  <a:pt x="86" y="789"/>
                </a:lnTo>
                <a:lnTo>
                  <a:pt x="85" y="785"/>
                </a:lnTo>
                <a:lnTo>
                  <a:pt x="84" y="782"/>
                </a:lnTo>
                <a:lnTo>
                  <a:pt x="84" y="780"/>
                </a:lnTo>
                <a:lnTo>
                  <a:pt x="84" y="777"/>
                </a:lnTo>
                <a:lnTo>
                  <a:pt x="83" y="774"/>
                </a:lnTo>
                <a:lnTo>
                  <a:pt x="81" y="772"/>
                </a:lnTo>
                <a:lnTo>
                  <a:pt x="81" y="771"/>
                </a:lnTo>
                <a:lnTo>
                  <a:pt x="80" y="771"/>
                </a:lnTo>
                <a:lnTo>
                  <a:pt x="79" y="769"/>
                </a:lnTo>
                <a:lnTo>
                  <a:pt x="79" y="768"/>
                </a:lnTo>
                <a:lnTo>
                  <a:pt x="78" y="768"/>
                </a:lnTo>
                <a:lnTo>
                  <a:pt x="77" y="767"/>
                </a:lnTo>
                <a:lnTo>
                  <a:pt x="76" y="767"/>
                </a:lnTo>
                <a:lnTo>
                  <a:pt x="75" y="767"/>
                </a:lnTo>
                <a:lnTo>
                  <a:pt x="72" y="766"/>
                </a:lnTo>
                <a:lnTo>
                  <a:pt x="71" y="766"/>
                </a:lnTo>
                <a:lnTo>
                  <a:pt x="70" y="766"/>
                </a:lnTo>
                <a:lnTo>
                  <a:pt x="69" y="766"/>
                </a:lnTo>
                <a:lnTo>
                  <a:pt x="68" y="766"/>
                </a:lnTo>
                <a:lnTo>
                  <a:pt x="68" y="767"/>
                </a:lnTo>
                <a:lnTo>
                  <a:pt x="67" y="767"/>
                </a:lnTo>
                <a:lnTo>
                  <a:pt x="66" y="767"/>
                </a:lnTo>
                <a:lnTo>
                  <a:pt x="64" y="767"/>
                </a:lnTo>
                <a:lnTo>
                  <a:pt x="64" y="768"/>
                </a:lnTo>
                <a:lnTo>
                  <a:pt x="63" y="769"/>
                </a:lnTo>
                <a:lnTo>
                  <a:pt x="62" y="771"/>
                </a:lnTo>
                <a:lnTo>
                  <a:pt x="61" y="772"/>
                </a:lnTo>
                <a:lnTo>
                  <a:pt x="60" y="772"/>
                </a:lnTo>
                <a:lnTo>
                  <a:pt x="60" y="773"/>
                </a:lnTo>
                <a:lnTo>
                  <a:pt x="60" y="774"/>
                </a:lnTo>
                <a:lnTo>
                  <a:pt x="60" y="775"/>
                </a:lnTo>
                <a:lnTo>
                  <a:pt x="60" y="776"/>
                </a:lnTo>
                <a:lnTo>
                  <a:pt x="60" y="777"/>
                </a:lnTo>
                <a:lnTo>
                  <a:pt x="60" y="780"/>
                </a:lnTo>
                <a:lnTo>
                  <a:pt x="61" y="781"/>
                </a:lnTo>
                <a:lnTo>
                  <a:pt x="62" y="782"/>
                </a:lnTo>
                <a:lnTo>
                  <a:pt x="62" y="783"/>
                </a:lnTo>
                <a:lnTo>
                  <a:pt x="62" y="784"/>
                </a:lnTo>
                <a:lnTo>
                  <a:pt x="62" y="785"/>
                </a:lnTo>
                <a:lnTo>
                  <a:pt x="63" y="786"/>
                </a:lnTo>
                <a:lnTo>
                  <a:pt x="64" y="786"/>
                </a:lnTo>
                <a:lnTo>
                  <a:pt x="64" y="785"/>
                </a:lnTo>
                <a:lnTo>
                  <a:pt x="64" y="784"/>
                </a:lnTo>
                <a:lnTo>
                  <a:pt x="64" y="783"/>
                </a:lnTo>
                <a:lnTo>
                  <a:pt x="64" y="782"/>
                </a:lnTo>
                <a:lnTo>
                  <a:pt x="64" y="781"/>
                </a:lnTo>
                <a:lnTo>
                  <a:pt x="66" y="781"/>
                </a:lnTo>
                <a:lnTo>
                  <a:pt x="67" y="781"/>
                </a:lnTo>
                <a:lnTo>
                  <a:pt x="68" y="782"/>
                </a:lnTo>
                <a:lnTo>
                  <a:pt x="68" y="783"/>
                </a:lnTo>
                <a:lnTo>
                  <a:pt x="67" y="785"/>
                </a:lnTo>
                <a:lnTo>
                  <a:pt x="68" y="786"/>
                </a:lnTo>
                <a:lnTo>
                  <a:pt x="68" y="788"/>
                </a:lnTo>
                <a:lnTo>
                  <a:pt x="68" y="790"/>
                </a:lnTo>
                <a:lnTo>
                  <a:pt x="67" y="790"/>
                </a:lnTo>
                <a:lnTo>
                  <a:pt x="66" y="790"/>
                </a:lnTo>
                <a:lnTo>
                  <a:pt x="66" y="789"/>
                </a:lnTo>
                <a:lnTo>
                  <a:pt x="64" y="788"/>
                </a:lnTo>
                <a:lnTo>
                  <a:pt x="63" y="788"/>
                </a:lnTo>
                <a:lnTo>
                  <a:pt x="63" y="789"/>
                </a:lnTo>
                <a:lnTo>
                  <a:pt x="62" y="791"/>
                </a:lnTo>
                <a:lnTo>
                  <a:pt x="62" y="792"/>
                </a:lnTo>
                <a:lnTo>
                  <a:pt x="62" y="797"/>
                </a:lnTo>
                <a:lnTo>
                  <a:pt x="64" y="797"/>
                </a:lnTo>
                <a:lnTo>
                  <a:pt x="66" y="797"/>
                </a:lnTo>
                <a:lnTo>
                  <a:pt x="67" y="797"/>
                </a:lnTo>
                <a:lnTo>
                  <a:pt x="67" y="795"/>
                </a:lnTo>
                <a:lnTo>
                  <a:pt x="67" y="793"/>
                </a:lnTo>
                <a:lnTo>
                  <a:pt x="68" y="793"/>
                </a:lnTo>
                <a:lnTo>
                  <a:pt x="69" y="793"/>
                </a:lnTo>
                <a:lnTo>
                  <a:pt x="69" y="794"/>
                </a:lnTo>
                <a:lnTo>
                  <a:pt x="70" y="795"/>
                </a:lnTo>
                <a:lnTo>
                  <a:pt x="70" y="797"/>
                </a:lnTo>
                <a:lnTo>
                  <a:pt x="70" y="798"/>
                </a:lnTo>
                <a:lnTo>
                  <a:pt x="70" y="799"/>
                </a:lnTo>
                <a:lnTo>
                  <a:pt x="69" y="799"/>
                </a:lnTo>
                <a:lnTo>
                  <a:pt x="68" y="799"/>
                </a:lnTo>
                <a:lnTo>
                  <a:pt x="68" y="798"/>
                </a:lnTo>
                <a:lnTo>
                  <a:pt x="67" y="798"/>
                </a:lnTo>
                <a:lnTo>
                  <a:pt x="64" y="798"/>
                </a:lnTo>
                <a:lnTo>
                  <a:pt x="63" y="798"/>
                </a:lnTo>
                <a:lnTo>
                  <a:pt x="62" y="798"/>
                </a:lnTo>
                <a:lnTo>
                  <a:pt x="62" y="800"/>
                </a:lnTo>
                <a:lnTo>
                  <a:pt x="63" y="803"/>
                </a:lnTo>
                <a:lnTo>
                  <a:pt x="63" y="806"/>
                </a:lnTo>
                <a:lnTo>
                  <a:pt x="64" y="807"/>
                </a:lnTo>
                <a:lnTo>
                  <a:pt x="66" y="809"/>
                </a:lnTo>
                <a:lnTo>
                  <a:pt x="66" y="811"/>
                </a:lnTo>
                <a:lnTo>
                  <a:pt x="67" y="811"/>
                </a:lnTo>
                <a:lnTo>
                  <a:pt x="68" y="811"/>
                </a:lnTo>
                <a:lnTo>
                  <a:pt x="69" y="811"/>
                </a:lnTo>
                <a:lnTo>
                  <a:pt x="70" y="811"/>
                </a:lnTo>
                <a:lnTo>
                  <a:pt x="71" y="810"/>
                </a:lnTo>
                <a:lnTo>
                  <a:pt x="71" y="808"/>
                </a:lnTo>
                <a:lnTo>
                  <a:pt x="70" y="806"/>
                </a:lnTo>
                <a:lnTo>
                  <a:pt x="70" y="805"/>
                </a:lnTo>
                <a:lnTo>
                  <a:pt x="70" y="803"/>
                </a:lnTo>
                <a:lnTo>
                  <a:pt x="71" y="803"/>
                </a:lnTo>
                <a:lnTo>
                  <a:pt x="72" y="803"/>
                </a:lnTo>
                <a:lnTo>
                  <a:pt x="74" y="805"/>
                </a:lnTo>
                <a:lnTo>
                  <a:pt x="75" y="806"/>
                </a:lnTo>
                <a:lnTo>
                  <a:pt x="75" y="807"/>
                </a:lnTo>
                <a:lnTo>
                  <a:pt x="75" y="808"/>
                </a:lnTo>
                <a:lnTo>
                  <a:pt x="75" y="809"/>
                </a:lnTo>
                <a:lnTo>
                  <a:pt x="75" y="810"/>
                </a:lnTo>
                <a:lnTo>
                  <a:pt x="74" y="811"/>
                </a:lnTo>
                <a:lnTo>
                  <a:pt x="72" y="813"/>
                </a:lnTo>
                <a:lnTo>
                  <a:pt x="72" y="814"/>
                </a:lnTo>
                <a:lnTo>
                  <a:pt x="74" y="814"/>
                </a:lnTo>
                <a:lnTo>
                  <a:pt x="74" y="815"/>
                </a:lnTo>
                <a:lnTo>
                  <a:pt x="76" y="816"/>
                </a:lnTo>
                <a:lnTo>
                  <a:pt x="77" y="816"/>
                </a:lnTo>
                <a:lnTo>
                  <a:pt x="77" y="815"/>
                </a:lnTo>
                <a:lnTo>
                  <a:pt x="78" y="815"/>
                </a:lnTo>
                <a:lnTo>
                  <a:pt x="78" y="816"/>
                </a:lnTo>
                <a:lnTo>
                  <a:pt x="79" y="816"/>
                </a:lnTo>
                <a:lnTo>
                  <a:pt x="79" y="817"/>
                </a:lnTo>
                <a:lnTo>
                  <a:pt x="79" y="818"/>
                </a:lnTo>
                <a:lnTo>
                  <a:pt x="78" y="819"/>
                </a:lnTo>
                <a:lnTo>
                  <a:pt x="78" y="820"/>
                </a:lnTo>
                <a:lnTo>
                  <a:pt x="77" y="820"/>
                </a:lnTo>
                <a:lnTo>
                  <a:pt x="76" y="823"/>
                </a:lnTo>
                <a:lnTo>
                  <a:pt x="76" y="824"/>
                </a:lnTo>
                <a:lnTo>
                  <a:pt x="75" y="825"/>
                </a:lnTo>
                <a:lnTo>
                  <a:pt x="74" y="827"/>
                </a:lnTo>
                <a:lnTo>
                  <a:pt x="74" y="831"/>
                </a:lnTo>
                <a:lnTo>
                  <a:pt x="72" y="832"/>
                </a:lnTo>
                <a:lnTo>
                  <a:pt x="71" y="832"/>
                </a:lnTo>
                <a:lnTo>
                  <a:pt x="70" y="831"/>
                </a:lnTo>
                <a:lnTo>
                  <a:pt x="71" y="831"/>
                </a:lnTo>
                <a:lnTo>
                  <a:pt x="72" y="831"/>
                </a:lnTo>
                <a:lnTo>
                  <a:pt x="72" y="830"/>
                </a:lnTo>
                <a:lnTo>
                  <a:pt x="72" y="828"/>
                </a:lnTo>
                <a:lnTo>
                  <a:pt x="71" y="827"/>
                </a:lnTo>
                <a:lnTo>
                  <a:pt x="71" y="826"/>
                </a:lnTo>
                <a:lnTo>
                  <a:pt x="71" y="825"/>
                </a:lnTo>
                <a:lnTo>
                  <a:pt x="72" y="824"/>
                </a:lnTo>
                <a:lnTo>
                  <a:pt x="74" y="822"/>
                </a:lnTo>
                <a:lnTo>
                  <a:pt x="72" y="820"/>
                </a:lnTo>
                <a:lnTo>
                  <a:pt x="71" y="819"/>
                </a:lnTo>
                <a:lnTo>
                  <a:pt x="70" y="818"/>
                </a:lnTo>
                <a:lnTo>
                  <a:pt x="69" y="817"/>
                </a:lnTo>
                <a:lnTo>
                  <a:pt x="68" y="817"/>
                </a:lnTo>
                <a:lnTo>
                  <a:pt x="67" y="817"/>
                </a:lnTo>
                <a:lnTo>
                  <a:pt x="66" y="818"/>
                </a:lnTo>
                <a:lnTo>
                  <a:pt x="66" y="819"/>
                </a:lnTo>
                <a:lnTo>
                  <a:pt x="67" y="819"/>
                </a:lnTo>
                <a:lnTo>
                  <a:pt x="68" y="819"/>
                </a:lnTo>
                <a:lnTo>
                  <a:pt x="68" y="820"/>
                </a:lnTo>
                <a:lnTo>
                  <a:pt x="67" y="822"/>
                </a:lnTo>
                <a:lnTo>
                  <a:pt x="67" y="823"/>
                </a:lnTo>
                <a:lnTo>
                  <a:pt x="66" y="824"/>
                </a:lnTo>
                <a:lnTo>
                  <a:pt x="66" y="826"/>
                </a:lnTo>
                <a:lnTo>
                  <a:pt x="66" y="827"/>
                </a:lnTo>
                <a:lnTo>
                  <a:pt x="66" y="828"/>
                </a:lnTo>
                <a:lnTo>
                  <a:pt x="64" y="828"/>
                </a:lnTo>
                <a:lnTo>
                  <a:pt x="64" y="832"/>
                </a:lnTo>
                <a:lnTo>
                  <a:pt x="66" y="834"/>
                </a:lnTo>
                <a:lnTo>
                  <a:pt x="67" y="835"/>
                </a:lnTo>
                <a:lnTo>
                  <a:pt x="68" y="838"/>
                </a:lnTo>
                <a:lnTo>
                  <a:pt x="68" y="839"/>
                </a:lnTo>
                <a:lnTo>
                  <a:pt x="69" y="840"/>
                </a:lnTo>
                <a:lnTo>
                  <a:pt x="70" y="840"/>
                </a:lnTo>
                <a:lnTo>
                  <a:pt x="71" y="839"/>
                </a:lnTo>
                <a:lnTo>
                  <a:pt x="71" y="838"/>
                </a:lnTo>
                <a:lnTo>
                  <a:pt x="71" y="836"/>
                </a:lnTo>
                <a:lnTo>
                  <a:pt x="72" y="836"/>
                </a:lnTo>
                <a:lnTo>
                  <a:pt x="74" y="836"/>
                </a:lnTo>
                <a:lnTo>
                  <a:pt x="74" y="838"/>
                </a:lnTo>
                <a:lnTo>
                  <a:pt x="74" y="839"/>
                </a:lnTo>
                <a:lnTo>
                  <a:pt x="74" y="840"/>
                </a:lnTo>
                <a:lnTo>
                  <a:pt x="72" y="841"/>
                </a:lnTo>
                <a:lnTo>
                  <a:pt x="71" y="841"/>
                </a:lnTo>
                <a:lnTo>
                  <a:pt x="69" y="841"/>
                </a:lnTo>
                <a:lnTo>
                  <a:pt x="67" y="842"/>
                </a:lnTo>
                <a:lnTo>
                  <a:pt x="64" y="842"/>
                </a:lnTo>
                <a:lnTo>
                  <a:pt x="59" y="843"/>
                </a:lnTo>
                <a:lnTo>
                  <a:pt x="57" y="843"/>
                </a:lnTo>
                <a:lnTo>
                  <a:pt x="57" y="842"/>
                </a:lnTo>
                <a:lnTo>
                  <a:pt x="57" y="840"/>
                </a:lnTo>
                <a:lnTo>
                  <a:pt x="57" y="839"/>
                </a:lnTo>
                <a:lnTo>
                  <a:pt x="58" y="834"/>
                </a:lnTo>
                <a:lnTo>
                  <a:pt x="58" y="833"/>
                </a:lnTo>
                <a:lnTo>
                  <a:pt x="58" y="831"/>
                </a:lnTo>
                <a:lnTo>
                  <a:pt x="58" y="826"/>
                </a:lnTo>
                <a:lnTo>
                  <a:pt x="58" y="825"/>
                </a:lnTo>
                <a:lnTo>
                  <a:pt x="58" y="823"/>
                </a:lnTo>
                <a:lnTo>
                  <a:pt x="58" y="818"/>
                </a:lnTo>
                <a:lnTo>
                  <a:pt x="58" y="817"/>
                </a:lnTo>
                <a:lnTo>
                  <a:pt x="58" y="814"/>
                </a:lnTo>
                <a:lnTo>
                  <a:pt x="58" y="809"/>
                </a:lnTo>
                <a:lnTo>
                  <a:pt x="58" y="802"/>
                </a:lnTo>
                <a:lnTo>
                  <a:pt x="58" y="799"/>
                </a:lnTo>
                <a:lnTo>
                  <a:pt x="58" y="798"/>
                </a:lnTo>
                <a:lnTo>
                  <a:pt x="58" y="795"/>
                </a:lnTo>
                <a:lnTo>
                  <a:pt x="57" y="792"/>
                </a:lnTo>
                <a:lnTo>
                  <a:pt x="57" y="791"/>
                </a:lnTo>
                <a:lnTo>
                  <a:pt x="57" y="789"/>
                </a:lnTo>
                <a:lnTo>
                  <a:pt x="57" y="788"/>
                </a:lnTo>
                <a:lnTo>
                  <a:pt x="57" y="785"/>
                </a:lnTo>
                <a:lnTo>
                  <a:pt x="57" y="784"/>
                </a:lnTo>
                <a:lnTo>
                  <a:pt x="57" y="783"/>
                </a:lnTo>
                <a:lnTo>
                  <a:pt x="55" y="782"/>
                </a:lnTo>
                <a:lnTo>
                  <a:pt x="55" y="778"/>
                </a:lnTo>
                <a:lnTo>
                  <a:pt x="55" y="777"/>
                </a:lnTo>
                <a:lnTo>
                  <a:pt x="55" y="776"/>
                </a:lnTo>
                <a:lnTo>
                  <a:pt x="54" y="771"/>
                </a:lnTo>
                <a:lnTo>
                  <a:pt x="53" y="768"/>
                </a:lnTo>
                <a:lnTo>
                  <a:pt x="53" y="767"/>
                </a:lnTo>
                <a:lnTo>
                  <a:pt x="52" y="764"/>
                </a:lnTo>
                <a:lnTo>
                  <a:pt x="52" y="763"/>
                </a:lnTo>
                <a:lnTo>
                  <a:pt x="52" y="761"/>
                </a:lnTo>
                <a:lnTo>
                  <a:pt x="52" y="759"/>
                </a:lnTo>
                <a:lnTo>
                  <a:pt x="51" y="759"/>
                </a:lnTo>
                <a:lnTo>
                  <a:pt x="50" y="755"/>
                </a:lnTo>
                <a:lnTo>
                  <a:pt x="50" y="753"/>
                </a:lnTo>
                <a:lnTo>
                  <a:pt x="50" y="752"/>
                </a:lnTo>
                <a:lnTo>
                  <a:pt x="49" y="751"/>
                </a:lnTo>
                <a:lnTo>
                  <a:pt x="48" y="748"/>
                </a:lnTo>
                <a:lnTo>
                  <a:pt x="48" y="747"/>
                </a:lnTo>
                <a:lnTo>
                  <a:pt x="48" y="746"/>
                </a:lnTo>
                <a:lnTo>
                  <a:pt x="46" y="746"/>
                </a:lnTo>
                <a:lnTo>
                  <a:pt x="46" y="744"/>
                </a:lnTo>
                <a:lnTo>
                  <a:pt x="45" y="742"/>
                </a:lnTo>
                <a:lnTo>
                  <a:pt x="45" y="741"/>
                </a:lnTo>
                <a:lnTo>
                  <a:pt x="44" y="740"/>
                </a:lnTo>
                <a:lnTo>
                  <a:pt x="43" y="738"/>
                </a:lnTo>
                <a:lnTo>
                  <a:pt x="42" y="736"/>
                </a:lnTo>
                <a:lnTo>
                  <a:pt x="42" y="735"/>
                </a:lnTo>
                <a:lnTo>
                  <a:pt x="41" y="735"/>
                </a:lnTo>
                <a:lnTo>
                  <a:pt x="41" y="734"/>
                </a:lnTo>
                <a:lnTo>
                  <a:pt x="40" y="734"/>
                </a:lnTo>
                <a:lnTo>
                  <a:pt x="40" y="733"/>
                </a:lnTo>
                <a:lnTo>
                  <a:pt x="38" y="732"/>
                </a:lnTo>
                <a:lnTo>
                  <a:pt x="37" y="731"/>
                </a:lnTo>
                <a:lnTo>
                  <a:pt x="36" y="730"/>
                </a:lnTo>
                <a:lnTo>
                  <a:pt x="35" y="728"/>
                </a:lnTo>
                <a:lnTo>
                  <a:pt x="35" y="727"/>
                </a:lnTo>
                <a:lnTo>
                  <a:pt x="34" y="727"/>
                </a:lnTo>
                <a:lnTo>
                  <a:pt x="33" y="727"/>
                </a:lnTo>
                <a:lnTo>
                  <a:pt x="32" y="727"/>
                </a:lnTo>
                <a:lnTo>
                  <a:pt x="32" y="728"/>
                </a:lnTo>
                <a:lnTo>
                  <a:pt x="31" y="728"/>
                </a:lnTo>
                <a:lnTo>
                  <a:pt x="29" y="727"/>
                </a:lnTo>
                <a:lnTo>
                  <a:pt x="28" y="726"/>
                </a:lnTo>
                <a:lnTo>
                  <a:pt x="27" y="725"/>
                </a:lnTo>
                <a:lnTo>
                  <a:pt x="27" y="724"/>
                </a:lnTo>
                <a:lnTo>
                  <a:pt x="26" y="723"/>
                </a:lnTo>
                <a:lnTo>
                  <a:pt x="26" y="722"/>
                </a:lnTo>
                <a:lnTo>
                  <a:pt x="26" y="721"/>
                </a:lnTo>
                <a:lnTo>
                  <a:pt x="25" y="719"/>
                </a:lnTo>
                <a:lnTo>
                  <a:pt x="25" y="718"/>
                </a:lnTo>
                <a:lnTo>
                  <a:pt x="24" y="718"/>
                </a:lnTo>
                <a:lnTo>
                  <a:pt x="24" y="717"/>
                </a:lnTo>
                <a:lnTo>
                  <a:pt x="23" y="716"/>
                </a:lnTo>
                <a:lnTo>
                  <a:pt x="23" y="715"/>
                </a:lnTo>
                <a:lnTo>
                  <a:pt x="22" y="715"/>
                </a:lnTo>
                <a:lnTo>
                  <a:pt x="20" y="714"/>
                </a:lnTo>
                <a:lnTo>
                  <a:pt x="19" y="713"/>
                </a:lnTo>
                <a:lnTo>
                  <a:pt x="18" y="713"/>
                </a:lnTo>
                <a:lnTo>
                  <a:pt x="18" y="711"/>
                </a:lnTo>
                <a:lnTo>
                  <a:pt x="18" y="710"/>
                </a:lnTo>
                <a:lnTo>
                  <a:pt x="17" y="709"/>
                </a:lnTo>
                <a:lnTo>
                  <a:pt x="17" y="708"/>
                </a:lnTo>
                <a:lnTo>
                  <a:pt x="18" y="708"/>
                </a:lnTo>
                <a:lnTo>
                  <a:pt x="18" y="707"/>
                </a:lnTo>
                <a:lnTo>
                  <a:pt x="19" y="707"/>
                </a:lnTo>
                <a:lnTo>
                  <a:pt x="18" y="706"/>
                </a:lnTo>
                <a:lnTo>
                  <a:pt x="18" y="705"/>
                </a:lnTo>
                <a:lnTo>
                  <a:pt x="17" y="704"/>
                </a:lnTo>
                <a:lnTo>
                  <a:pt x="16" y="702"/>
                </a:lnTo>
                <a:lnTo>
                  <a:pt x="15" y="702"/>
                </a:lnTo>
                <a:lnTo>
                  <a:pt x="14" y="704"/>
                </a:lnTo>
                <a:lnTo>
                  <a:pt x="14" y="702"/>
                </a:lnTo>
                <a:lnTo>
                  <a:pt x="12" y="702"/>
                </a:lnTo>
                <a:lnTo>
                  <a:pt x="12" y="701"/>
                </a:lnTo>
                <a:lnTo>
                  <a:pt x="11" y="701"/>
                </a:lnTo>
                <a:lnTo>
                  <a:pt x="11" y="700"/>
                </a:lnTo>
                <a:lnTo>
                  <a:pt x="10" y="700"/>
                </a:lnTo>
                <a:lnTo>
                  <a:pt x="10" y="699"/>
                </a:lnTo>
                <a:lnTo>
                  <a:pt x="9" y="699"/>
                </a:lnTo>
                <a:lnTo>
                  <a:pt x="8" y="699"/>
                </a:lnTo>
                <a:lnTo>
                  <a:pt x="8" y="698"/>
                </a:lnTo>
                <a:lnTo>
                  <a:pt x="7" y="697"/>
                </a:lnTo>
                <a:lnTo>
                  <a:pt x="6" y="697"/>
                </a:lnTo>
                <a:lnTo>
                  <a:pt x="6" y="696"/>
                </a:lnTo>
                <a:lnTo>
                  <a:pt x="5" y="696"/>
                </a:lnTo>
                <a:lnTo>
                  <a:pt x="5" y="694"/>
                </a:lnTo>
                <a:lnTo>
                  <a:pt x="3" y="694"/>
                </a:lnTo>
                <a:lnTo>
                  <a:pt x="3" y="693"/>
                </a:lnTo>
                <a:lnTo>
                  <a:pt x="3" y="692"/>
                </a:lnTo>
                <a:lnTo>
                  <a:pt x="5" y="691"/>
                </a:lnTo>
                <a:lnTo>
                  <a:pt x="5" y="689"/>
                </a:lnTo>
                <a:lnTo>
                  <a:pt x="5" y="688"/>
                </a:lnTo>
                <a:lnTo>
                  <a:pt x="5" y="686"/>
                </a:lnTo>
                <a:lnTo>
                  <a:pt x="5" y="685"/>
                </a:lnTo>
                <a:lnTo>
                  <a:pt x="6" y="684"/>
                </a:lnTo>
                <a:lnTo>
                  <a:pt x="6" y="683"/>
                </a:lnTo>
                <a:lnTo>
                  <a:pt x="5" y="683"/>
                </a:lnTo>
                <a:lnTo>
                  <a:pt x="5" y="681"/>
                </a:lnTo>
                <a:lnTo>
                  <a:pt x="3" y="679"/>
                </a:lnTo>
                <a:lnTo>
                  <a:pt x="3" y="676"/>
                </a:lnTo>
                <a:lnTo>
                  <a:pt x="2" y="674"/>
                </a:lnTo>
                <a:lnTo>
                  <a:pt x="2" y="673"/>
                </a:lnTo>
                <a:lnTo>
                  <a:pt x="2" y="672"/>
                </a:lnTo>
                <a:lnTo>
                  <a:pt x="2" y="671"/>
                </a:lnTo>
                <a:lnTo>
                  <a:pt x="1" y="669"/>
                </a:lnTo>
                <a:lnTo>
                  <a:pt x="0" y="668"/>
                </a:lnTo>
                <a:lnTo>
                  <a:pt x="1" y="667"/>
                </a:lnTo>
                <a:lnTo>
                  <a:pt x="1" y="666"/>
                </a:lnTo>
                <a:lnTo>
                  <a:pt x="1" y="665"/>
                </a:lnTo>
                <a:lnTo>
                  <a:pt x="1" y="664"/>
                </a:lnTo>
                <a:lnTo>
                  <a:pt x="2" y="664"/>
                </a:lnTo>
                <a:lnTo>
                  <a:pt x="2" y="663"/>
                </a:lnTo>
                <a:lnTo>
                  <a:pt x="2" y="661"/>
                </a:lnTo>
                <a:lnTo>
                  <a:pt x="1" y="659"/>
                </a:lnTo>
                <a:lnTo>
                  <a:pt x="2" y="659"/>
                </a:lnTo>
                <a:lnTo>
                  <a:pt x="1" y="659"/>
                </a:lnTo>
                <a:lnTo>
                  <a:pt x="1" y="658"/>
                </a:lnTo>
                <a:lnTo>
                  <a:pt x="1" y="655"/>
                </a:lnTo>
                <a:lnTo>
                  <a:pt x="1" y="654"/>
                </a:lnTo>
                <a:lnTo>
                  <a:pt x="1" y="652"/>
                </a:lnTo>
                <a:lnTo>
                  <a:pt x="1" y="651"/>
                </a:lnTo>
                <a:lnTo>
                  <a:pt x="1" y="650"/>
                </a:lnTo>
                <a:lnTo>
                  <a:pt x="1" y="649"/>
                </a:lnTo>
                <a:lnTo>
                  <a:pt x="1" y="648"/>
                </a:lnTo>
                <a:lnTo>
                  <a:pt x="2" y="647"/>
                </a:lnTo>
                <a:lnTo>
                  <a:pt x="2" y="646"/>
                </a:lnTo>
                <a:lnTo>
                  <a:pt x="2" y="644"/>
                </a:lnTo>
                <a:lnTo>
                  <a:pt x="2" y="643"/>
                </a:lnTo>
                <a:lnTo>
                  <a:pt x="3" y="643"/>
                </a:lnTo>
                <a:lnTo>
                  <a:pt x="3" y="642"/>
                </a:lnTo>
                <a:lnTo>
                  <a:pt x="5" y="642"/>
                </a:lnTo>
                <a:lnTo>
                  <a:pt x="6" y="641"/>
                </a:lnTo>
                <a:lnTo>
                  <a:pt x="7" y="641"/>
                </a:lnTo>
                <a:lnTo>
                  <a:pt x="7" y="640"/>
                </a:lnTo>
                <a:lnTo>
                  <a:pt x="7" y="639"/>
                </a:lnTo>
                <a:lnTo>
                  <a:pt x="8" y="638"/>
                </a:lnTo>
                <a:lnTo>
                  <a:pt x="7" y="638"/>
                </a:lnTo>
                <a:lnTo>
                  <a:pt x="7" y="636"/>
                </a:lnTo>
                <a:lnTo>
                  <a:pt x="7" y="635"/>
                </a:lnTo>
                <a:lnTo>
                  <a:pt x="7" y="634"/>
                </a:lnTo>
                <a:lnTo>
                  <a:pt x="7" y="633"/>
                </a:lnTo>
                <a:lnTo>
                  <a:pt x="8" y="633"/>
                </a:lnTo>
                <a:lnTo>
                  <a:pt x="9" y="633"/>
                </a:lnTo>
                <a:lnTo>
                  <a:pt x="10" y="633"/>
                </a:lnTo>
                <a:lnTo>
                  <a:pt x="10" y="632"/>
                </a:lnTo>
                <a:lnTo>
                  <a:pt x="11" y="632"/>
                </a:lnTo>
                <a:lnTo>
                  <a:pt x="11" y="631"/>
                </a:lnTo>
                <a:lnTo>
                  <a:pt x="12" y="631"/>
                </a:lnTo>
                <a:lnTo>
                  <a:pt x="12" y="630"/>
                </a:lnTo>
                <a:lnTo>
                  <a:pt x="12" y="629"/>
                </a:lnTo>
                <a:lnTo>
                  <a:pt x="14" y="629"/>
                </a:lnTo>
                <a:lnTo>
                  <a:pt x="15" y="627"/>
                </a:lnTo>
                <a:lnTo>
                  <a:pt x="16" y="626"/>
                </a:lnTo>
                <a:lnTo>
                  <a:pt x="17" y="625"/>
                </a:lnTo>
                <a:lnTo>
                  <a:pt x="17" y="624"/>
                </a:lnTo>
                <a:lnTo>
                  <a:pt x="18" y="624"/>
                </a:lnTo>
                <a:lnTo>
                  <a:pt x="19" y="625"/>
                </a:lnTo>
                <a:lnTo>
                  <a:pt x="19" y="626"/>
                </a:lnTo>
                <a:lnTo>
                  <a:pt x="20" y="626"/>
                </a:lnTo>
                <a:lnTo>
                  <a:pt x="22" y="627"/>
                </a:lnTo>
                <a:lnTo>
                  <a:pt x="22" y="626"/>
                </a:lnTo>
                <a:lnTo>
                  <a:pt x="23" y="626"/>
                </a:lnTo>
                <a:lnTo>
                  <a:pt x="24" y="627"/>
                </a:lnTo>
                <a:lnTo>
                  <a:pt x="24" y="629"/>
                </a:lnTo>
                <a:lnTo>
                  <a:pt x="24" y="627"/>
                </a:lnTo>
                <a:lnTo>
                  <a:pt x="24" y="626"/>
                </a:lnTo>
                <a:lnTo>
                  <a:pt x="24" y="627"/>
                </a:lnTo>
                <a:lnTo>
                  <a:pt x="25" y="627"/>
                </a:lnTo>
                <a:lnTo>
                  <a:pt x="25" y="629"/>
                </a:lnTo>
                <a:lnTo>
                  <a:pt x="26" y="629"/>
                </a:lnTo>
                <a:lnTo>
                  <a:pt x="27" y="629"/>
                </a:lnTo>
                <a:lnTo>
                  <a:pt x="27" y="630"/>
                </a:lnTo>
                <a:lnTo>
                  <a:pt x="28" y="630"/>
                </a:lnTo>
                <a:lnTo>
                  <a:pt x="29" y="631"/>
                </a:lnTo>
                <a:lnTo>
                  <a:pt x="31" y="631"/>
                </a:lnTo>
                <a:lnTo>
                  <a:pt x="31" y="630"/>
                </a:lnTo>
                <a:lnTo>
                  <a:pt x="32" y="630"/>
                </a:lnTo>
                <a:lnTo>
                  <a:pt x="33" y="631"/>
                </a:lnTo>
                <a:lnTo>
                  <a:pt x="34" y="631"/>
                </a:lnTo>
                <a:lnTo>
                  <a:pt x="35" y="630"/>
                </a:lnTo>
                <a:lnTo>
                  <a:pt x="36" y="630"/>
                </a:lnTo>
                <a:lnTo>
                  <a:pt x="36" y="629"/>
                </a:lnTo>
                <a:lnTo>
                  <a:pt x="37" y="629"/>
                </a:lnTo>
                <a:lnTo>
                  <a:pt x="37" y="627"/>
                </a:lnTo>
                <a:lnTo>
                  <a:pt x="37" y="626"/>
                </a:lnTo>
                <a:lnTo>
                  <a:pt x="38" y="626"/>
                </a:lnTo>
                <a:lnTo>
                  <a:pt x="38" y="625"/>
                </a:lnTo>
                <a:lnTo>
                  <a:pt x="40" y="624"/>
                </a:lnTo>
                <a:lnTo>
                  <a:pt x="41" y="624"/>
                </a:lnTo>
                <a:lnTo>
                  <a:pt x="41" y="623"/>
                </a:lnTo>
                <a:lnTo>
                  <a:pt x="42" y="623"/>
                </a:lnTo>
                <a:lnTo>
                  <a:pt x="43" y="622"/>
                </a:lnTo>
                <a:lnTo>
                  <a:pt x="44" y="619"/>
                </a:lnTo>
                <a:lnTo>
                  <a:pt x="45" y="618"/>
                </a:lnTo>
                <a:lnTo>
                  <a:pt x="46" y="616"/>
                </a:lnTo>
                <a:lnTo>
                  <a:pt x="48" y="614"/>
                </a:lnTo>
                <a:lnTo>
                  <a:pt x="49" y="613"/>
                </a:lnTo>
                <a:lnTo>
                  <a:pt x="50" y="610"/>
                </a:lnTo>
                <a:lnTo>
                  <a:pt x="50" y="609"/>
                </a:lnTo>
                <a:lnTo>
                  <a:pt x="51" y="607"/>
                </a:lnTo>
                <a:lnTo>
                  <a:pt x="52" y="605"/>
                </a:lnTo>
                <a:lnTo>
                  <a:pt x="53" y="602"/>
                </a:lnTo>
                <a:lnTo>
                  <a:pt x="53" y="601"/>
                </a:lnTo>
                <a:lnTo>
                  <a:pt x="54" y="597"/>
                </a:lnTo>
                <a:lnTo>
                  <a:pt x="54" y="596"/>
                </a:lnTo>
                <a:lnTo>
                  <a:pt x="55" y="592"/>
                </a:lnTo>
                <a:lnTo>
                  <a:pt x="55" y="590"/>
                </a:lnTo>
                <a:lnTo>
                  <a:pt x="57" y="589"/>
                </a:lnTo>
                <a:lnTo>
                  <a:pt x="57" y="588"/>
                </a:lnTo>
                <a:lnTo>
                  <a:pt x="57" y="587"/>
                </a:lnTo>
                <a:lnTo>
                  <a:pt x="57" y="585"/>
                </a:lnTo>
                <a:lnTo>
                  <a:pt x="57" y="584"/>
                </a:lnTo>
                <a:lnTo>
                  <a:pt x="57" y="583"/>
                </a:lnTo>
                <a:lnTo>
                  <a:pt x="58" y="583"/>
                </a:lnTo>
                <a:lnTo>
                  <a:pt x="58" y="580"/>
                </a:lnTo>
                <a:lnTo>
                  <a:pt x="58" y="579"/>
                </a:lnTo>
                <a:lnTo>
                  <a:pt x="58" y="577"/>
                </a:lnTo>
                <a:lnTo>
                  <a:pt x="59" y="577"/>
                </a:lnTo>
                <a:lnTo>
                  <a:pt x="58" y="577"/>
                </a:lnTo>
                <a:lnTo>
                  <a:pt x="58" y="576"/>
                </a:lnTo>
                <a:lnTo>
                  <a:pt x="59" y="576"/>
                </a:lnTo>
                <a:lnTo>
                  <a:pt x="60" y="575"/>
                </a:lnTo>
                <a:lnTo>
                  <a:pt x="60" y="574"/>
                </a:lnTo>
                <a:lnTo>
                  <a:pt x="61" y="573"/>
                </a:lnTo>
                <a:lnTo>
                  <a:pt x="61" y="572"/>
                </a:lnTo>
                <a:lnTo>
                  <a:pt x="61" y="571"/>
                </a:lnTo>
                <a:lnTo>
                  <a:pt x="61" y="568"/>
                </a:lnTo>
                <a:lnTo>
                  <a:pt x="62" y="568"/>
                </a:lnTo>
                <a:lnTo>
                  <a:pt x="62" y="567"/>
                </a:lnTo>
                <a:lnTo>
                  <a:pt x="62" y="565"/>
                </a:lnTo>
                <a:lnTo>
                  <a:pt x="62" y="563"/>
                </a:lnTo>
                <a:lnTo>
                  <a:pt x="62" y="559"/>
                </a:lnTo>
                <a:lnTo>
                  <a:pt x="61" y="557"/>
                </a:lnTo>
                <a:lnTo>
                  <a:pt x="61" y="555"/>
                </a:lnTo>
                <a:lnTo>
                  <a:pt x="60" y="552"/>
                </a:lnTo>
                <a:lnTo>
                  <a:pt x="60" y="550"/>
                </a:lnTo>
                <a:lnTo>
                  <a:pt x="59" y="549"/>
                </a:lnTo>
                <a:lnTo>
                  <a:pt x="59" y="547"/>
                </a:lnTo>
                <a:lnTo>
                  <a:pt x="59" y="546"/>
                </a:lnTo>
                <a:lnTo>
                  <a:pt x="59" y="542"/>
                </a:lnTo>
                <a:lnTo>
                  <a:pt x="58" y="541"/>
                </a:lnTo>
                <a:lnTo>
                  <a:pt x="58" y="535"/>
                </a:lnTo>
                <a:lnTo>
                  <a:pt x="58" y="534"/>
                </a:lnTo>
                <a:lnTo>
                  <a:pt x="58" y="531"/>
                </a:lnTo>
                <a:lnTo>
                  <a:pt x="58" y="530"/>
                </a:lnTo>
                <a:lnTo>
                  <a:pt x="58" y="529"/>
                </a:lnTo>
                <a:lnTo>
                  <a:pt x="58" y="527"/>
                </a:lnTo>
                <a:lnTo>
                  <a:pt x="58" y="525"/>
                </a:lnTo>
                <a:lnTo>
                  <a:pt x="58" y="522"/>
                </a:lnTo>
                <a:lnTo>
                  <a:pt x="58" y="518"/>
                </a:lnTo>
                <a:lnTo>
                  <a:pt x="58" y="516"/>
                </a:lnTo>
                <a:lnTo>
                  <a:pt x="57" y="510"/>
                </a:lnTo>
                <a:lnTo>
                  <a:pt x="57" y="507"/>
                </a:lnTo>
                <a:lnTo>
                  <a:pt x="57" y="506"/>
                </a:lnTo>
                <a:lnTo>
                  <a:pt x="55" y="499"/>
                </a:lnTo>
                <a:lnTo>
                  <a:pt x="55" y="498"/>
                </a:lnTo>
                <a:lnTo>
                  <a:pt x="54" y="495"/>
                </a:lnTo>
                <a:lnTo>
                  <a:pt x="53" y="493"/>
                </a:lnTo>
                <a:lnTo>
                  <a:pt x="53" y="489"/>
                </a:lnTo>
                <a:lnTo>
                  <a:pt x="52" y="488"/>
                </a:lnTo>
                <a:lnTo>
                  <a:pt x="52" y="485"/>
                </a:lnTo>
                <a:lnTo>
                  <a:pt x="51" y="483"/>
                </a:lnTo>
                <a:lnTo>
                  <a:pt x="50" y="481"/>
                </a:lnTo>
                <a:lnTo>
                  <a:pt x="49" y="476"/>
                </a:lnTo>
                <a:lnTo>
                  <a:pt x="48" y="476"/>
                </a:lnTo>
                <a:lnTo>
                  <a:pt x="48" y="475"/>
                </a:lnTo>
                <a:lnTo>
                  <a:pt x="48" y="474"/>
                </a:lnTo>
                <a:lnTo>
                  <a:pt x="48" y="471"/>
                </a:lnTo>
                <a:lnTo>
                  <a:pt x="46" y="468"/>
                </a:lnTo>
                <a:lnTo>
                  <a:pt x="46" y="467"/>
                </a:lnTo>
                <a:lnTo>
                  <a:pt x="46" y="465"/>
                </a:lnTo>
                <a:lnTo>
                  <a:pt x="46" y="460"/>
                </a:lnTo>
                <a:lnTo>
                  <a:pt x="46" y="458"/>
                </a:lnTo>
                <a:lnTo>
                  <a:pt x="46" y="457"/>
                </a:lnTo>
                <a:lnTo>
                  <a:pt x="45" y="454"/>
                </a:lnTo>
                <a:lnTo>
                  <a:pt x="45" y="449"/>
                </a:lnTo>
                <a:lnTo>
                  <a:pt x="45" y="447"/>
                </a:lnTo>
                <a:lnTo>
                  <a:pt x="45" y="445"/>
                </a:lnTo>
                <a:lnTo>
                  <a:pt x="45" y="443"/>
                </a:lnTo>
                <a:lnTo>
                  <a:pt x="44" y="443"/>
                </a:lnTo>
                <a:lnTo>
                  <a:pt x="44" y="442"/>
                </a:lnTo>
                <a:lnTo>
                  <a:pt x="44" y="437"/>
                </a:lnTo>
                <a:lnTo>
                  <a:pt x="44" y="433"/>
                </a:lnTo>
                <a:lnTo>
                  <a:pt x="43" y="432"/>
                </a:lnTo>
                <a:lnTo>
                  <a:pt x="43" y="431"/>
                </a:lnTo>
                <a:lnTo>
                  <a:pt x="43" y="430"/>
                </a:lnTo>
                <a:lnTo>
                  <a:pt x="43" y="429"/>
                </a:lnTo>
                <a:lnTo>
                  <a:pt x="43" y="428"/>
                </a:lnTo>
                <a:lnTo>
                  <a:pt x="42" y="426"/>
                </a:lnTo>
                <a:lnTo>
                  <a:pt x="41" y="422"/>
                </a:lnTo>
                <a:lnTo>
                  <a:pt x="41" y="421"/>
                </a:lnTo>
                <a:lnTo>
                  <a:pt x="40" y="416"/>
                </a:lnTo>
                <a:lnTo>
                  <a:pt x="40" y="415"/>
                </a:lnTo>
                <a:lnTo>
                  <a:pt x="40" y="414"/>
                </a:lnTo>
                <a:lnTo>
                  <a:pt x="40" y="415"/>
                </a:lnTo>
                <a:lnTo>
                  <a:pt x="41" y="415"/>
                </a:lnTo>
                <a:lnTo>
                  <a:pt x="42" y="416"/>
                </a:lnTo>
                <a:lnTo>
                  <a:pt x="42" y="417"/>
                </a:lnTo>
                <a:lnTo>
                  <a:pt x="45" y="421"/>
                </a:lnTo>
                <a:lnTo>
                  <a:pt x="48" y="418"/>
                </a:lnTo>
                <a:lnTo>
                  <a:pt x="49" y="418"/>
                </a:lnTo>
                <a:lnTo>
                  <a:pt x="49" y="416"/>
                </a:lnTo>
                <a:lnTo>
                  <a:pt x="49" y="409"/>
                </a:lnTo>
                <a:lnTo>
                  <a:pt x="53" y="409"/>
                </a:lnTo>
                <a:lnTo>
                  <a:pt x="53" y="400"/>
                </a:lnTo>
                <a:lnTo>
                  <a:pt x="52" y="400"/>
                </a:lnTo>
                <a:lnTo>
                  <a:pt x="50" y="400"/>
                </a:lnTo>
                <a:lnTo>
                  <a:pt x="48" y="400"/>
                </a:lnTo>
                <a:lnTo>
                  <a:pt x="46" y="400"/>
                </a:lnTo>
                <a:lnTo>
                  <a:pt x="45" y="400"/>
                </a:lnTo>
                <a:lnTo>
                  <a:pt x="44" y="400"/>
                </a:lnTo>
                <a:lnTo>
                  <a:pt x="44" y="399"/>
                </a:lnTo>
                <a:lnTo>
                  <a:pt x="44" y="398"/>
                </a:lnTo>
                <a:lnTo>
                  <a:pt x="44" y="397"/>
                </a:lnTo>
                <a:lnTo>
                  <a:pt x="43" y="397"/>
                </a:lnTo>
                <a:lnTo>
                  <a:pt x="43" y="396"/>
                </a:lnTo>
                <a:lnTo>
                  <a:pt x="43" y="395"/>
                </a:lnTo>
                <a:lnTo>
                  <a:pt x="44" y="395"/>
                </a:lnTo>
                <a:lnTo>
                  <a:pt x="45" y="395"/>
                </a:lnTo>
                <a:lnTo>
                  <a:pt x="45" y="393"/>
                </a:lnTo>
                <a:lnTo>
                  <a:pt x="45" y="392"/>
                </a:lnTo>
                <a:lnTo>
                  <a:pt x="44" y="392"/>
                </a:lnTo>
                <a:lnTo>
                  <a:pt x="44" y="391"/>
                </a:lnTo>
                <a:lnTo>
                  <a:pt x="44" y="390"/>
                </a:lnTo>
                <a:lnTo>
                  <a:pt x="44" y="389"/>
                </a:lnTo>
                <a:lnTo>
                  <a:pt x="43" y="389"/>
                </a:lnTo>
                <a:lnTo>
                  <a:pt x="43" y="388"/>
                </a:lnTo>
                <a:lnTo>
                  <a:pt x="44" y="388"/>
                </a:lnTo>
                <a:lnTo>
                  <a:pt x="44" y="387"/>
                </a:lnTo>
                <a:lnTo>
                  <a:pt x="44" y="383"/>
                </a:lnTo>
                <a:lnTo>
                  <a:pt x="45" y="383"/>
                </a:lnTo>
                <a:lnTo>
                  <a:pt x="46" y="383"/>
                </a:lnTo>
                <a:lnTo>
                  <a:pt x="48" y="383"/>
                </a:lnTo>
                <a:lnTo>
                  <a:pt x="51" y="383"/>
                </a:lnTo>
                <a:lnTo>
                  <a:pt x="52" y="383"/>
                </a:lnTo>
                <a:lnTo>
                  <a:pt x="53" y="383"/>
                </a:lnTo>
                <a:lnTo>
                  <a:pt x="53" y="380"/>
                </a:lnTo>
                <a:lnTo>
                  <a:pt x="53" y="379"/>
                </a:lnTo>
                <a:lnTo>
                  <a:pt x="53" y="373"/>
                </a:lnTo>
                <a:lnTo>
                  <a:pt x="53" y="372"/>
                </a:lnTo>
                <a:lnTo>
                  <a:pt x="53" y="370"/>
                </a:lnTo>
                <a:lnTo>
                  <a:pt x="53" y="368"/>
                </a:lnTo>
                <a:lnTo>
                  <a:pt x="53" y="367"/>
                </a:lnTo>
                <a:lnTo>
                  <a:pt x="53" y="366"/>
                </a:lnTo>
                <a:lnTo>
                  <a:pt x="53" y="364"/>
                </a:lnTo>
                <a:lnTo>
                  <a:pt x="53" y="359"/>
                </a:lnTo>
                <a:lnTo>
                  <a:pt x="53" y="358"/>
                </a:lnTo>
                <a:lnTo>
                  <a:pt x="53" y="357"/>
                </a:lnTo>
                <a:lnTo>
                  <a:pt x="53" y="353"/>
                </a:lnTo>
                <a:lnTo>
                  <a:pt x="53" y="348"/>
                </a:lnTo>
                <a:lnTo>
                  <a:pt x="52" y="339"/>
                </a:lnTo>
                <a:lnTo>
                  <a:pt x="52" y="338"/>
                </a:lnTo>
                <a:lnTo>
                  <a:pt x="52" y="333"/>
                </a:lnTo>
                <a:lnTo>
                  <a:pt x="52" y="332"/>
                </a:lnTo>
                <a:lnTo>
                  <a:pt x="52" y="329"/>
                </a:lnTo>
                <a:lnTo>
                  <a:pt x="52" y="328"/>
                </a:lnTo>
                <a:lnTo>
                  <a:pt x="52" y="325"/>
                </a:lnTo>
                <a:lnTo>
                  <a:pt x="52" y="324"/>
                </a:lnTo>
                <a:lnTo>
                  <a:pt x="52" y="323"/>
                </a:lnTo>
                <a:lnTo>
                  <a:pt x="52" y="321"/>
                </a:lnTo>
                <a:lnTo>
                  <a:pt x="52" y="314"/>
                </a:lnTo>
                <a:lnTo>
                  <a:pt x="53" y="314"/>
                </a:lnTo>
                <a:lnTo>
                  <a:pt x="54" y="314"/>
                </a:lnTo>
                <a:lnTo>
                  <a:pt x="55" y="314"/>
                </a:lnTo>
                <a:lnTo>
                  <a:pt x="57" y="314"/>
                </a:lnTo>
                <a:lnTo>
                  <a:pt x="58" y="314"/>
                </a:lnTo>
                <a:lnTo>
                  <a:pt x="60" y="314"/>
                </a:lnTo>
                <a:lnTo>
                  <a:pt x="61" y="314"/>
                </a:lnTo>
                <a:lnTo>
                  <a:pt x="62" y="314"/>
                </a:lnTo>
                <a:lnTo>
                  <a:pt x="66" y="314"/>
                </a:lnTo>
                <a:lnTo>
                  <a:pt x="66" y="313"/>
                </a:lnTo>
                <a:lnTo>
                  <a:pt x="66" y="312"/>
                </a:lnTo>
                <a:lnTo>
                  <a:pt x="66" y="311"/>
                </a:lnTo>
                <a:lnTo>
                  <a:pt x="66" y="308"/>
                </a:lnTo>
                <a:lnTo>
                  <a:pt x="66" y="307"/>
                </a:lnTo>
                <a:lnTo>
                  <a:pt x="66" y="306"/>
                </a:lnTo>
                <a:lnTo>
                  <a:pt x="72" y="306"/>
                </a:lnTo>
                <a:lnTo>
                  <a:pt x="74" y="306"/>
                </a:lnTo>
                <a:lnTo>
                  <a:pt x="79" y="306"/>
                </a:lnTo>
                <a:lnTo>
                  <a:pt x="85" y="306"/>
                </a:lnTo>
                <a:lnTo>
                  <a:pt x="87" y="306"/>
                </a:lnTo>
                <a:lnTo>
                  <a:pt x="87" y="307"/>
                </a:lnTo>
                <a:lnTo>
                  <a:pt x="87" y="311"/>
                </a:lnTo>
                <a:lnTo>
                  <a:pt x="87" y="313"/>
                </a:lnTo>
                <a:lnTo>
                  <a:pt x="87" y="314"/>
                </a:lnTo>
                <a:lnTo>
                  <a:pt x="88" y="315"/>
                </a:lnTo>
                <a:lnTo>
                  <a:pt x="96" y="315"/>
                </a:lnTo>
                <a:lnTo>
                  <a:pt x="97" y="315"/>
                </a:lnTo>
                <a:lnTo>
                  <a:pt x="98" y="315"/>
                </a:lnTo>
                <a:lnTo>
                  <a:pt x="100" y="314"/>
                </a:lnTo>
                <a:lnTo>
                  <a:pt x="101" y="314"/>
                </a:lnTo>
                <a:lnTo>
                  <a:pt x="101" y="313"/>
                </a:lnTo>
                <a:lnTo>
                  <a:pt x="102" y="313"/>
                </a:lnTo>
                <a:lnTo>
                  <a:pt x="103" y="313"/>
                </a:lnTo>
                <a:lnTo>
                  <a:pt x="104" y="313"/>
                </a:lnTo>
                <a:lnTo>
                  <a:pt x="105" y="313"/>
                </a:lnTo>
                <a:lnTo>
                  <a:pt x="106" y="313"/>
                </a:lnTo>
                <a:lnTo>
                  <a:pt x="106" y="312"/>
                </a:lnTo>
                <a:lnTo>
                  <a:pt x="107" y="312"/>
                </a:lnTo>
                <a:lnTo>
                  <a:pt x="110" y="309"/>
                </a:lnTo>
                <a:lnTo>
                  <a:pt x="111" y="308"/>
                </a:lnTo>
                <a:lnTo>
                  <a:pt x="111" y="307"/>
                </a:lnTo>
                <a:lnTo>
                  <a:pt x="112" y="309"/>
                </a:lnTo>
                <a:lnTo>
                  <a:pt x="114" y="311"/>
                </a:lnTo>
                <a:lnTo>
                  <a:pt x="115" y="311"/>
                </a:lnTo>
                <a:lnTo>
                  <a:pt x="117" y="311"/>
                </a:lnTo>
                <a:lnTo>
                  <a:pt x="119" y="313"/>
                </a:lnTo>
                <a:lnTo>
                  <a:pt x="120" y="313"/>
                </a:lnTo>
                <a:lnTo>
                  <a:pt x="121" y="314"/>
                </a:lnTo>
                <a:lnTo>
                  <a:pt x="121" y="311"/>
                </a:lnTo>
                <a:lnTo>
                  <a:pt x="122" y="311"/>
                </a:lnTo>
                <a:lnTo>
                  <a:pt x="123" y="311"/>
                </a:lnTo>
                <a:lnTo>
                  <a:pt x="124" y="311"/>
                </a:lnTo>
                <a:lnTo>
                  <a:pt x="126" y="309"/>
                </a:lnTo>
                <a:lnTo>
                  <a:pt x="127" y="309"/>
                </a:lnTo>
                <a:lnTo>
                  <a:pt x="128" y="309"/>
                </a:lnTo>
                <a:lnTo>
                  <a:pt x="128" y="308"/>
                </a:lnTo>
                <a:lnTo>
                  <a:pt x="129" y="308"/>
                </a:lnTo>
                <a:lnTo>
                  <a:pt x="129" y="307"/>
                </a:lnTo>
                <a:lnTo>
                  <a:pt x="130" y="307"/>
                </a:lnTo>
                <a:lnTo>
                  <a:pt x="130" y="306"/>
                </a:lnTo>
                <a:lnTo>
                  <a:pt x="141" y="306"/>
                </a:lnTo>
                <a:lnTo>
                  <a:pt x="147" y="307"/>
                </a:lnTo>
                <a:lnTo>
                  <a:pt x="164" y="307"/>
                </a:lnTo>
                <a:lnTo>
                  <a:pt x="166" y="307"/>
                </a:lnTo>
                <a:lnTo>
                  <a:pt x="170" y="307"/>
                </a:lnTo>
                <a:lnTo>
                  <a:pt x="171" y="307"/>
                </a:lnTo>
                <a:lnTo>
                  <a:pt x="158" y="318"/>
                </a:lnTo>
                <a:lnTo>
                  <a:pt x="157" y="320"/>
                </a:lnTo>
                <a:lnTo>
                  <a:pt x="155" y="321"/>
                </a:lnTo>
                <a:lnTo>
                  <a:pt x="155" y="322"/>
                </a:lnTo>
                <a:lnTo>
                  <a:pt x="157" y="325"/>
                </a:lnTo>
                <a:lnTo>
                  <a:pt x="160" y="325"/>
                </a:lnTo>
                <a:lnTo>
                  <a:pt x="163" y="325"/>
                </a:lnTo>
                <a:lnTo>
                  <a:pt x="163" y="328"/>
                </a:lnTo>
                <a:lnTo>
                  <a:pt x="163" y="333"/>
                </a:lnTo>
                <a:lnTo>
                  <a:pt x="165" y="333"/>
                </a:lnTo>
                <a:lnTo>
                  <a:pt x="167" y="333"/>
                </a:lnTo>
                <a:lnTo>
                  <a:pt x="188" y="333"/>
                </a:lnTo>
                <a:lnTo>
                  <a:pt x="199" y="333"/>
                </a:lnTo>
                <a:lnTo>
                  <a:pt x="201" y="333"/>
                </a:lnTo>
                <a:lnTo>
                  <a:pt x="206" y="333"/>
                </a:lnTo>
                <a:lnTo>
                  <a:pt x="206" y="334"/>
                </a:lnTo>
                <a:lnTo>
                  <a:pt x="206" y="336"/>
                </a:lnTo>
                <a:lnTo>
                  <a:pt x="206" y="338"/>
                </a:lnTo>
                <a:lnTo>
                  <a:pt x="206" y="340"/>
                </a:lnTo>
                <a:lnTo>
                  <a:pt x="206" y="341"/>
                </a:lnTo>
                <a:lnTo>
                  <a:pt x="206" y="342"/>
                </a:lnTo>
                <a:lnTo>
                  <a:pt x="207" y="342"/>
                </a:lnTo>
                <a:lnTo>
                  <a:pt x="208" y="342"/>
                </a:lnTo>
                <a:lnTo>
                  <a:pt x="209" y="342"/>
                </a:lnTo>
                <a:lnTo>
                  <a:pt x="210" y="342"/>
                </a:lnTo>
                <a:lnTo>
                  <a:pt x="213" y="342"/>
                </a:lnTo>
                <a:lnTo>
                  <a:pt x="214" y="342"/>
                </a:lnTo>
                <a:lnTo>
                  <a:pt x="215" y="343"/>
                </a:lnTo>
                <a:lnTo>
                  <a:pt x="215" y="342"/>
                </a:lnTo>
                <a:lnTo>
                  <a:pt x="216" y="342"/>
                </a:lnTo>
                <a:lnTo>
                  <a:pt x="217" y="342"/>
                </a:lnTo>
                <a:lnTo>
                  <a:pt x="218" y="342"/>
                </a:lnTo>
                <a:lnTo>
                  <a:pt x="219" y="342"/>
                </a:lnTo>
                <a:lnTo>
                  <a:pt x="223" y="342"/>
                </a:lnTo>
                <a:lnTo>
                  <a:pt x="224" y="342"/>
                </a:lnTo>
                <a:lnTo>
                  <a:pt x="224" y="341"/>
                </a:lnTo>
                <a:lnTo>
                  <a:pt x="224" y="339"/>
                </a:lnTo>
                <a:lnTo>
                  <a:pt x="224" y="338"/>
                </a:lnTo>
                <a:lnTo>
                  <a:pt x="224" y="337"/>
                </a:lnTo>
                <a:lnTo>
                  <a:pt x="224" y="334"/>
                </a:lnTo>
                <a:lnTo>
                  <a:pt x="224" y="333"/>
                </a:lnTo>
                <a:lnTo>
                  <a:pt x="224" y="325"/>
                </a:lnTo>
                <a:lnTo>
                  <a:pt x="224" y="318"/>
                </a:lnTo>
                <a:lnTo>
                  <a:pt x="224" y="316"/>
                </a:lnTo>
                <a:lnTo>
                  <a:pt x="224" y="306"/>
                </a:lnTo>
                <a:lnTo>
                  <a:pt x="224" y="304"/>
                </a:lnTo>
                <a:lnTo>
                  <a:pt x="224" y="296"/>
                </a:lnTo>
                <a:lnTo>
                  <a:pt x="224" y="289"/>
                </a:lnTo>
                <a:lnTo>
                  <a:pt x="224" y="262"/>
                </a:lnTo>
                <a:lnTo>
                  <a:pt x="224" y="255"/>
                </a:lnTo>
                <a:lnTo>
                  <a:pt x="229" y="255"/>
                </a:lnTo>
                <a:lnTo>
                  <a:pt x="241" y="255"/>
                </a:lnTo>
                <a:lnTo>
                  <a:pt x="257" y="254"/>
                </a:lnTo>
                <a:lnTo>
                  <a:pt x="258" y="254"/>
                </a:lnTo>
                <a:lnTo>
                  <a:pt x="258" y="246"/>
                </a:lnTo>
                <a:lnTo>
                  <a:pt x="258" y="245"/>
                </a:lnTo>
                <a:lnTo>
                  <a:pt x="258" y="242"/>
                </a:lnTo>
                <a:lnTo>
                  <a:pt x="258" y="241"/>
                </a:lnTo>
                <a:lnTo>
                  <a:pt x="258" y="240"/>
                </a:lnTo>
                <a:lnTo>
                  <a:pt x="258" y="239"/>
                </a:lnTo>
                <a:lnTo>
                  <a:pt x="258" y="238"/>
                </a:lnTo>
                <a:lnTo>
                  <a:pt x="258" y="237"/>
                </a:lnTo>
                <a:lnTo>
                  <a:pt x="258" y="234"/>
                </a:lnTo>
                <a:lnTo>
                  <a:pt x="258" y="233"/>
                </a:lnTo>
                <a:lnTo>
                  <a:pt x="258" y="232"/>
                </a:lnTo>
                <a:lnTo>
                  <a:pt x="258" y="231"/>
                </a:lnTo>
                <a:lnTo>
                  <a:pt x="258" y="230"/>
                </a:lnTo>
                <a:lnTo>
                  <a:pt x="258" y="229"/>
                </a:lnTo>
                <a:lnTo>
                  <a:pt x="258" y="226"/>
                </a:lnTo>
                <a:lnTo>
                  <a:pt x="258" y="225"/>
                </a:lnTo>
                <a:lnTo>
                  <a:pt x="258" y="223"/>
                </a:lnTo>
                <a:lnTo>
                  <a:pt x="258" y="221"/>
                </a:lnTo>
                <a:lnTo>
                  <a:pt x="258" y="220"/>
                </a:lnTo>
                <a:lnTo>
                  <a:pt x="259" y="220"/>
                </a:lnTo>
                <a:lnTo>
                  <a:pt x="260" y="220"/>
                </a:lnTo>
                <a:lnTo>
                  <a:pt x="261" y="220"/>
                </a:lnTo>
                <a:lnTo>
                  <a:pt x="270" y="220"/>
                </a:lnTo>
                <a:lnTo>
                  <a:pt x="281" y="220"/>
                </a:lnTo>
                <a:lnTo>
                  <a:pt x="283" y="220"/>
                </a:lnTo>
                <a:lnTo>
                  <a:pt x="285" y="220"/>
                </a:lnTo>
                <a:lnTo>
                  <a:pt x="286" y="220"/>
                </a:lnTo>
                <a:lnTo>
                  <a:pt x="287" y="220"/>
                </a:lnTo>
                <a:lnTo>
                  <a:pt x="288" y="220"/>
                </a:lnTo>
                <a:lnTo>
                  <a:pt x="290" y="220"/>
                </a:lnTo>
                <a:lnTo>
                  <a:pt x="291" y="220"/>
                </a:lnTo>
                <a:lnTo>
                  <a:pt x="292" y="220"/>
                </a:lnTo>
                <a:lnTo>
                  <a:pt x="293" y="220"/>
                </a:lnTo>
                <a:lnTo>
                  <a:pt x="295" y="220"/>
                </a:lnTo>
                <a:lnTo>
                  <a:pt x="296" y="220"/>
                </a:lnTo>
                <a:lnTo>
                  <a:pt x="298" y="220"/>
                </a:lnTo>
                <a:lnTo>
                  <a:pt x="299" y="220"/>
                </a:lnTo>
                <a:lnTo>
                  <a:pt x="301" y="220"/>
                </a:lnTo>
                <a:lnTo>
                  <a:pt x="305" y="220"/>
                </a:lnTo>
                <a:lnTo>
                  <a:pt x="313" y="220"/>
                </a:lnTo>
                <a:lnTo>
                  <a:pt x="316" y="220"/>
                </a:lnTo>
                <a:lnTo>
                  <a:pt x="317" y="220"/>
                </a:lnTo>
                <a:lnTo>
                  <a:pt x="318" y="220"/>
                </a:lnTo>
                <a:lnTo>
                  <a:pt x="319" y="220"/>
                </a:lnTo>
                <a:lnTo>
                  <a:pt x="324" y="220"/>
                </a:lnTo>
                <a:lnTo>
                  <a:pt x="324" y="221"/>
                </a:lnTo>
                <a:lnTo>
                  <a:pt x="322" y="224"/>
                </a:lnTo>
                <a:lnTo>
                  <a:pt x="322" y="225"/>
                </a:lnTo>
                <a:lnTo>
                  <a:pt x="322" y="226"/>
                </a:lnTo>
                <a:lnTo>
                  <a:pt x="322" y="228"/>
                </a:lnTo>
                <a:lnTo>
                  <a:pt x="321" y="228"/>
                </a:lnTo>
                <a:lnTo>
                  <a:pt x="321" y="229"/>
                </a:lnTo>
                <a:lnTo>
                  <a:pt x="321" y="232"/>
                </a:lnTo>
                <a:lnTo>
                  <a:pt x="321" y="233"/>
                </a:lnTo>
                <a:lnTo>
                  <a:pt x="320" y="234"/>
                </a:lnTo>
                <a:lnTo>
                  <a:pt x="320" y="238"/>
                </a:lnTo>
                <a:lnTo>
                  <a:pt x="319" y="239"/>
                </a:lnTo>
                <a:lnTo>
                  <a:pt x="319" y="240"/>
                </a:lnTo>
                <a:lnTo>
                  <a:pt x="319" y="241"/>
                </a:lnTo>
                <a:lnTo>
                  <a:pt x="319" y="242"/>
                </a:lnTo>
                <a:lnTo>
                  <a:pt x="319" y="244"/>
                </a:lnTo>
                <a:lnTo>
                  <a:pt x="319" y="246"/>
                </a:lnTo>
                <a:lnTo>
                  <a:pt x="318" y="247"/>
                </a:lnTo>
                <a:lnTo>
                  <a:pt x="318" y="248"/>
                </a:lnTo>
                <a:lnTo>
                  <a:pt x="317" y="255"/>
                </a:lnTo>
                <a:lnTo>
                  <a:pt x="316" y="256"/>
                </a:lnTo>
                <a:lnTo>
                  <a:pt x="316" y="257"/>
                </a:lnTo>
                <a:lnTo>
                  <a:pt x="316" y="258"/>
                </a:lnTo>
                <a:lnTo>
                  <a:pt x="314" y="265"/>
                </a:lnTo>
                <a:lnTo>
                  <a:pt x="314" y="266"/>
                </a:lnTo>
                <a:lnTo>
                  <a:pt x="313" y="272"/>
                </a:lnTo>
                <a:lnTo>
                  <a:pt x="326" y="273"/>
                </a:lnTo>
                <a:lnTo>
                  <a:pt x="340" y="274"/>
                </a:lnTo>
                <a:lnTo>
                  <a:pt x="343" y="274"/>
                </a:lnTo>
                <a:lnTo>
                  <a:pt x="344" y="274"/>
                </a:lnTo>
                <a:lnTo>
                  <a:pt x="352" y="275"/>
                </a:lnTo>
                <a:lnTo>
                  <a:pt x="354" y="275"/>
                </a:lnTo>
                <a:lnTo>
                  <a:pt x="363" y="276"/>
                </a:lnTo>
                <a:lnTo>
                  <a:pt x="363" y="275"/>
                </a:lnTo>
                <a:lnTo>
                  <a:pt x="363" y="274"/>
                </a:lnTo>
                <a:lnTo>
                  <a:pt x="363" y="273"/>
                </a:lnTo>
                <a:lnTo>
                  <a:pt x="365" y="264"/>
                </a:lnTo>
                <a:lnTo>
                  <a:pt x="369" y="249"/>
                </a:lnTo>
                <a:lnTo>
                  <a:pt x="370" y="242"/>
                </a:lnTo>
                <a:lnTo>
                  <a:pt x="366" y="242"/>
                </a:lnTo>
                <a:lnTo>
                  <a:pt x="364" y="242"/>
                </a:lnTo>
                <a:lnTo>
                  <a:pt x="369" y="220"/>
                </a:lnTo>
                <a:lnTo>
                  <a:pt x="377" y="180"/>
                </a:lnTo>
                <a:lnTo>
                  <a:pt x="378" y="178"/>
                </a:lnTo>
                <a:lnTo>
                  <a:pt x="378" y="174"/>
                </a:lnTo>
                <a:lnTo>
                  <a:pt x="380" y="167"/>
                </a:lnTo>
                <a:lnTo>
                  <a:pt x="380" y="164"/>
                </a:lnTo>
                <a:lnTo>
                  <a:pt x="382" y="155"/>
                </a:lnTo>
                <a:lnTo>
                  <a:pt x="379" y="150"/>
                </a:lnTo>
                <a:lnTo>
                  <a:pt x="372" y="141"/>
                </a:lnTo>
                <a:lnTo>
                  <a:pt x="359" y="131"/>
                </a:lnTo>
                <a:lnTo>
                  <a:pt x="355" y="131"/>
                </a:lnTo>
                <a:lnTo>
                  <a:pt x="343" y="131"/>
                </a:lnTo>
                <a:lnTo>
                  <a:pt x="342" y="131"/>
                </a:lnTo>
                <a:lnTo>
                  <a:pt x="343" y="127"/>
                </a:lnTo>
                <a:lnTo>
                  <a:pt x="342" y="125"/>
                </a:lnTo>
                <a:lnTo>
                  <a:pt x="340" y="125"/>
                </a:lnTo>
                <a:lnTo>
                  <a:pt x="340" y="127"/>
                </a:lnTo>
                <a:lnTo>
                  <a:pt x="340" y="125"/>
                </a:lnTo>
                <a:lnTo>
                  <a:pt x="339" y="125"/>
                </a:lnTo>
                <a:lnTo>
                  <a:pt x="338" y="124"/>
                </a:lnTo>
                <a:lnTo>
                  <a:pt x="338" y="123"/>
                </a:lnTo>
                <a:lnTo>
                  <a:pt x="337" y="122"/>
                </a:lnTo>
                <a:lnTo>
                  <a:pt x="337" y="121"/>
                </a:lnTo>
                <a:lnTo>
                  <a:pt x="337" y="120"/>
                </a:lnTo>
                <a:lnTo>
                  <a:pt x="337" y="119"/>
                </a:lnTo>
                <a:lnTo>
                  <a:pt x="337" y="117"/>
                </a:lnTo>
                <a:lnTo>
                  <a:pt x="337" y="116"/>
                </a:lnTo>
                <a:lnTo>
                  <a:pt x="338" y="116"/>
                </a:lnTo>
                <a:lnTo>
                  <a:pt x="338" y="115"/>
                </a:lnTo>
                <a:lnTo>
                  <a:pt x="338" y="114"/>
                </a:lnTo>
                <a:lnTo>
                  <a:pt x="339" y="114"/>
                </a:lnTo>
                <a:lnTo>
                  <a:pt x="338" y="114"/>
                </a:lnTo>
                <a:lnTo>
                  <a:pt x="338" y="113"/>
                </a:lnTo>
                <a:lnTo>
                  <a:pt x="338" y="112"/>
                </a:lnTo>
                <a:lnTo>
                  <a:pt x="337" y="111"/>
                </a:lnTo>
                <a:lnTo>
                  <a:pt x="336" y="111"/>
                </a:lnTo>
                <a:lnTo>
                  <a:pt x="335" y="111"/>
                </a:lnTo>
                <a:lnTo>
                  <a:pt x="333" y="112"/>
                </a:lnTo>
                <a:lnTo>
                  <a:pt x="333" y="113"/>
                </a:lnTo>
                <a:lnTo>
                  <a:pt x="333" y="114"/>
                </a:lnTo>
                <a:lnTo>
                  <a:pt x="331" y="114"/>
                </a:lnTo>
                <a:lnTo>
                  <a:pt x="333" y="115"/>
                </a:lnTo>
                <a:lnTo>
                  <a:pt x="333" y="116"/>
                </a:lnTo>
                <a:lnTo>
                  <a:pt x="333" y="117"/>
                </a:lnTo>
                <a:lnTo>
                  <a:pt x="333" y="119"/>
                </a:lnTo>
                <a:lnTo>
                  <a:pt x="333" y="120"/>
                </a:lnTo>
                <a:lnTo>
                  <a:pt x="334" y="120"/>
                </a:lnTo>
                <a:lnTo>
                  <a:pt x="333" y="120"/>
                </a:lnTo>
                <a:lnTo>
                  <a:pt x="333" y="121"/>
                </a:lnTo>
                <a:lnTo>
                  <a:pt x="334" y="122"/>
                </a:lnTo>
                <a:lnTo>
                  <a:pt x="334" y="123"/>
                </a:lnTo>
                <a:lnTo>
                  <a:pt x="334" y="124"/>
                </a:lnTo>
                <a:lnTo>
                  <a:pt x="335" y="125"/>
                </a:lnTo>
                <a:lnTo>
                  <a:pt x="335" y="127"/>
                </a:lnTo>
                <a:lnTo>
                  <a:pt x="335" y="128"/>
                </a:lnTo>
                <a:lnTo>
                  <a:pt x="335" y="130"/>
                </a:lnTo>
                <a:lnTo>
                  <a:pt x="336" y="133"/>
                </a:lnTo>
                <a:lnTo>
                  <a:pt x="335" y="136"/>
                </a:lnTo>
                <a:lnTo>
                  <a:pt x="335" y="138"/>
                </a:lnTo>
                <a:lnTo>
                  <a:pt x="335" y="139"/>
                </a:lnTo>
                <a:lnTo>
                  <a:pt x="334" y="142"/>
                </a:lnTo>
                <a:lnTo>
                  <a:pt x="335" y="142"/>
                </a:lnTo>
                <a:lnTo>
                  <a:pt x="335" y="144"/>
                </a:lnTo>
                <a:lnTo>
                  <a:pt x="335" y="145"/>
                </a:lnTo>
                <a:lnTo>
                  <a:pt x="334" y="144"/>
                </a:lnTo>
                <a:lnTo>
                  <a:pt x="334" y="145"/>
                </a:lnTo>
                <a:lnTo>
                  <a:pt x="333" y="145"/>
                </a:lnTo>
                <a:lnTo>
                  <a:pt x="333" y="146"/>
                </a:lnTo>
                <a:lnTo>
                  <a:pt x="333" y="147"/>
                </a:lnTo>
                <a:lnTo>
                  <a:pt x="333" y="148"/>
                </a:lnTo>
                <a:lnTo>
                  <a:pt x="333" y="149"/>
                </a:lnTo>
                <a:lnTo>
                  <a:pt x="331" y="149"/>
                </a:lnTo>
                <a:lnTo>
                  <a:pt x="328" y="153"/>
                </a:lnTo>
                <a:lnTo>
                  <a:pt x="327" y="154"/>
                </a:lnTo>
                <a:lnTo>
                  <a:pt x="327" y="155"/>
                </a:lnTo>
                <a:lnTo>
                  <a:pt x="326" y="156"/>
                </a:lnTo>
                <a:lnTo>
                  <a:pt x="327" y="157"/>
                </a:lnTo>
                <a:lnTo>
                  <a:pt x="327" y="158"/>
                </a:lnTo>
                <a:lnTo>
                  <a:pt x="327" y="159"/>
                </a:lnTo>
                <a:lnTo>
                  <a:pt x="327" y="161"/>
                </a:lnTo>
                <a:lnTo>
                  <a:pt x="328" y="161"/>
                </a:lnTo>
                <a:lnTo>
                  <a:pt x="327" y="162"/>
                </a:lnTo>
                <a:lnTo>
                  <a:pt x="326" y="159"/>
                </a:lnTo>
                <a:lnTo>
                  <a:pt x="326" y="162"/>
                </a:lnTo>
                <a:lnTo>
                  <a:pt x="326" y="167"/>
                </a:lnTo>
                <a:lnTo>
                  <a:pt x="302" y="167"/>
                </a:lnTo>
                <a:lnTo>
                  <a:pt x="301" y="167"/>
                </a:lnTo>
                <a:lnTo>
                  <a:pt x="299" y="167"/>
                </a:lnTo>
                <a:lnTo>
                  <a:pt x="296" y="167"/>
                </a:lnTo>
                <a:lnTo>
                  <a:pt x="298" y="166"/>
                </a:lnTo>
                <a:lnTo>
                  <a:pt x="301" y="164"/>
                </a:lnTo>
                <a:lnTo>
                  <a:pt x="302" y="163"/>
                </a:lnTo>
                <a:lnTo>
                  <a:pt x="302" y="162"/>
                </a:lnTo>
                <a:lnTo>
                  <a:pt x="303" y="161"/>
                </a:lnTo>
                <a:lnTo>
                  <a:pt x="304" y="161"/>
                </a:lnTo>
                <a:lnTo>
                  <a:pt x="305" y="159"/>
                </a:lnTo>
                <a:lnTo>
                  <a:pt x="307" y="159"/>
                </a:lnTo>
                <a:lnTo>
                  <a:pt x="308" y="159"/>
                </a:lnTo>
                <a:lnTo>
                  <a:pt x="308" y="158"/>
                </a:lnTo>
                <a:lnTo>
                  <a:pt x="310" y="156"/>
                </a:lnTo>
                <a:lnTo>
                  <a:pt x="311" y="156"/>
                </a:lnTo>
                <a:lnTo>
                  <a:pt x="311" y="155"/>
                </a:lnTo>
                <a:lnTo>
                  <a:pt x="312" y="155"/>
                </a:lnTo>
                <a:lnTo>
                  <a:pt x="313" y="155"/>
                </a:lnTo>
                <a:lnTo>
                  <a:pt x="314" y="155"/>
                </a:lnTo>
                <a:lnTo>
                  <a:pt x="314" y="154"/>
                </a:lnTo>
                <a:lnTo>
                  <a:pt x="316" y="154"/>
                </a:lnTo>
                <a:lnTo>
                  <a:pt x="317" y="153"/>
                </a:lnTo>
                <a:lnTo>
                  <a:pt x="317" y="152"/>
                </a:lnTo>
                <a:lnTo>
                  <a:pt x="318" y="150"/>
                </a:lnTo>
                <a:lnTo>
                  <a:pt x="318" y="148"/>
                </a:lnTo>
                <a:lnTo>
                  <a:pt x="319" y="145"/>
                </a:lnTo>
                <a:lnTo>
                  <a:pt x="319" y="144"/>
                </a:lnTo>
                <a:lnTo>
                  <a:pt x="319" y="142"/>
                </a:lnTo>
                <a:lnTo>
                  <a:pt x="318" y="142"/>
                </a:lnTo>
                <a:lnTo>
                  <a:pt x="318" y="141"/>
                </a:lnTo>
                <a:lnTo>
                  <a:pt x="320" y="141"/>
                </a:lnTo>
                <a:lnTo>
                  <a:pt x="325" y="140"/>
                </a:lnTo>
                <a:lnTo>
                  <a:pt x="326" y="140"/>
                </a:lnTo>
                <a:lnTo>
                  <a:pt x="326" y="139"/>
                </a:lnTo>
                <a:lnTo>
                  <a:pt x="327" y="139"/>
                </a:lnTo>
                <a:lnTo>
                  <a:pt x="327" y="138"/>
                </a:lnTo>
                <a:lnTo>
                  <a:pt x="327" y="137"/>
                </a:lnTo>
                <a:lnTo>
                  <a:pt x="326" y="137"/>
                </a:lnTo>
                <a:lnTo>
                  <a:pt x="326" y="136"/>
                </a:lnTo>
                <a:lnTo>
                  <a:pt x="326" y="135"/>
                </a:lnTo>
                <a:lnTo>
                  <a:pt x="326" y="131"/>
                </a:lnTo>
                <a:lnTo>
                  <a:pt x="326" y="129"/>
                </a:lnTo>
                <a:lnTo>
                  <a:pt x="326" y="128"/>
                </a:lnTo>
                <a:lnTo>
                  <a:pt x="325" y="128"/>
                </a:lnTo>
                <a:lnTo>
                  <a:pt x="325" y="127"/>
                </a:lnTo>
                <a:lnTo>
                  <a:pt x="325" y="125"/>
                </a:lnTo>
                <a:lnTo>
                  <a:pt x="325" y="124"/>
                </a:lnTo>
                <a:lnTo>
                  <a:pt x="324" y="124"/>
                </a:lnTo>
                <a:lnTo>
                  <a:pt x="322" y="124"/>
                </a:lnTo>
                <a:lnTo>
                  <a:pt x="322" y="123"/>
                </a:lnTo>
                <a:lnTo>
                  <a:pt x="322" y="122"/>
                </a:lnTo>
                <a:lnTo>
                  <a:pt x="324" y="121"/>
                </a:lnTo>
                <a:lnTo>
                  <a:pt x="324" y="120"/>
                </a:lnTo>
                <a:lnTo>
                  <a:pt x="324" y="119"/>
                </a:lnTo>
                <a:lnTo>
                  <a:pt x="324" y="117"/>
                </a:lnTo>
                <a:lnTo>
                  <a:pt x="322" y="117"/>
                </a:lnTo>
                <a:lnTo>
                  <a:pt x="322" y="116"/>
                </a:lnTo>
                <a:lnTo>
                  <a:pt x="322" y="115"/>
                </a:lnTo>
                <a:lnTo>
                  <a:pt x="322" y="114"/>
                </a:lnTo>
                <a:lnTo>
                  <a:pt x="322" y="113"/>
                </a:lnTo>
                <a:lnTo>
                  <a:pt x="322" y="112"/>
                </a:lnTo>
                <a:lnTo>
                  <a:pt x="324" y="112"/>
                </a:lnTo>
                <a:lnTo>
                  <a:pt x="324" y="111"/>
                </a:lnTo>
                <a:lnTo>
                  <a:pt x="325" y="108"/>
                </a:lnTo>
                <a:lnTo>
                  <a:pt x="325" y="107"/>
                </a:lnTo>
                <a:lnTo>
                  <a:pt x="325" y="106"/>
                </a:lnTo>
                <a:lnTo>
                  <a:pt x="325" y="105"/>
                </a:lnTo>
                <a:lnTo>
                  <a:pt x="326" y="105"/>
                </a:lnTo>
                <a:lnTo>
                  <a:pt x="326" y="104"/>
                </a:lnTo>
                <a:lnTo>
                  <a:pt x="326" y="103"/>
                </a:lnTo>
                <a:lnTo>
                  <a:pt x="326" y="102"/>
                </a:lnTo>
                <a:lnTo>
                  <a:pt x="326" y="100"/>
                </a:lnTo>
                <a:lnTo>
                  <a:pt x="326" y="99"/>
                </a:lnTo>
                <a:lnTo>
                  <a:pt x="326" y="98"/>
                </a:lnTo>
                <a:lnTo>
                  <a:pt x="326" y="97"/>
                </a:lnTo>
                <a:lnTo>
                  <a:pt x="326" y="96"/>
                </a:lnTo>
                <a:lnTo>
                  <a:pt x="326" y="95"/>
                </a:lnTo>
                <a:lnTo>
                  <a:pt x="326" y="94"/>
                </a:lnTo>
                <a:lnTo>
                  <a:pt x="326" y="92"/>
                </a:lnTo>
                <a:lnTo>
                  <a:pt x="326" y="91"/>
                </a:lnTo>
                <a:lnTo>
                  <a:pt x="326" y="90"/>
                </a:lnTo>
                <a:lnTo>
                  <a:pt x="326" y="89"/>
                </a:lnTo>
                <a:lnTo>
                  <a:pt x="326" y="88"/>
                </a:lnTo>
                <a:lnTo>
                  <a:pt x="327" y="88"/>
                </a:lnTo>
                <a:lnTo>
                  <a:pt x="328" y="87"/>
                </a:lnTo>
                <a:lnTo>
                  <a:pt x="329" y="87"/>
                </a:lnTo>
                <a:lnTo>
                  <a:pt x="330" y="87"/>
                </a:lnTo>
                <a:lnTo>
                  <a:pt x="330" y="86"/>
                </a:lnTo>
                <a:lnTo>
                  <a:pt x="331" y="85"/>
                </a:lnTo>
                <a:lnTo>
                  <a:pt x="331" y="83"/>
                </a:lnTo>
                <a:lnTo>
                  <a:pt x="331" y="85"/>
                </a:lnTo>
                <a:lnTo>
                  <a:pt x="333" y="85"/>
                </a:lnTo>
                <a:lnTo>
                  <a:pt x="333" y="83"/>
                </a:lnTo>
                <a:lnTo>
                  <a:pt x="334" y="83"/>
                </a:lnTo>
                <a:lnTo>
                  <a:pt x="334" y="82"/>
                </a:lnTo>
                <a:lnTo>
                  <a:pt x="348" y="98"/>
                </a:lnTo>
                <a:lnTo>
                  <a:pt x="350" y="97"/>
                </a:lnTo>
                <a:lnTo>
                  <a:pt x="350" y="96"/>
                </a:lnTo>
                <a:lnTo>
                  <a:pt x="351" y="96"/>
                </a:lnTo>
                <a:lnTo>
                  <a:pt x="351" y="97"/>
                </a:lnTo>
                <a:lnTo>
                  <a:pt x="351" y="98"/>
                </a:lnTo>
                <a:lnTo>
                  <a:pt x="351" y="99"/>
                </a:lnTo>
                <a:lnTo>
                  <a:pt x="351" y="100"/>
                </a:lnTo>
                <a:lnTo>
                  <a:pt x="351" y="102"/>
                </a:lnTo>
                <a:lnTo>
                  <a:pt x="352" y="102"/>
                </a:lnTo>
                <a:lnTo>
                  <a:pt x="352" y="103"/>
                </a:lnTo>
                <a:lnTo>
                  <a:pt x="353" y="103"/>
                </a:lnTo>
                <a:lnTo>
                  <a:pt x="353" y="104"/>
                </a:lnTo>
                <a:lnTo>
                  <a:pt x="354" y="104"/>
                </a:lnTo>
                <a:lnTo>
                  <a:pt x="354" y="105"/>
                </a:lnTo>
                <a:lnTo>
                  <a:pt x="355" y="106"/>
                </a:lnTo>
                <a:lnTo>
                  <a:pt x="356" y="106"/>
                </a:lnTo>
                <a:lnTo>
                  <a:pt x="357" y="107"/>
                </a:lnTo>
                <a:lnTo>
                  <a:pt x="359" y="107"/>
                </a:lnTo>
                <a:lnTo>
                  <a:pt x="360" y="110"/>
                </a:lnTo>
                <a:lnTo>
                  <a:pt x="361" y="110"/>
                </a:lnTo>
                <a:lnTo>
                  <a:pt x="362" y="110"/>
                </a:lnTo>
                <a:lnTo>
                  <a:pt x="362" y="111"/>
                </a:lnTo>
                <a:lnTo>
                  <a:pt x="363" y="111"/>
                </a:lnTo>
                <a:lnTo>
                  <a:pt x="364" y="111"/>
                </a:lnTo>
                <a:lnTo>
                  <a:pt x="364" y="112"/>
                </a:lnTo>
                <a:lnTo>
                  <a:pt x="365" y="112"/>
                </a:lnTo>
                <a:lnTo>
                  <a:pt x="364" y="112"/>
                </a:lnTo>
                <a:lnTo>
                  <a:pt x="364" y="113"/>
                </a:lnTo>
                <a:lnTo>
                  <a:pt x="364" y="114"/>
                </a:lnTo>
                <a:lnTo>
                  <a:pt x="364" y="115"/>
                </a:lnTo>
                <a:lnTo>
                  <a:pt x="364" y="116"/>
                </a:lnTo>
                <a:lnTo>
                  <a:pt x="364" y="117"/>
                </a:lnTo>
                <a:lnTo>
                  <a:pt x="365" y="117"/>
                </a:lnTo>
                <a:lnTo>
                  <a:pt x="365" y="119"/>
                </a:lnTo>
                <a:lnTo>
                  <a:pt x="366" y="119"/>
                </a:lnTo>
                <a:lnTo>
                  <a:pt x="366" y="120"/>
                </a:lnTo>
                <a:lnTo>
                  <a:pt x="368" y="119"/>
                </a:lnTo>
                <a:lnTo>
                  <a:pt x="368" y="120"/>
                </a:lnTo>
                <a:lnTo>
                  <a:pt x="368" y="121"/>
                </a:lnTo>
                <a:lnTo>
                  <a:pt x="369" y="121"/>
                </a:lnTo>
                <a:lnTo>
                  <a:pt x="370" y="121"/>
                </a:lnTo>
                <a:lnTo>
                  <a:pt x="371" y="121"/>
                </a:lnTo>
                <a:lnTo>
                  <a:pt x="372" y="121"/>
                </a:lnTo>
                <a:lnTo>
                  <a:pt x="372" y="122"/>
                </a:lnTo>
                <a:lnTo>
                  <a:pt x="371" y="122"/>
                </a:lnTo>
                <a:lnTo>
                  <a:pt x="371" y="123"/>
                </a:lnTo>
                <a:lnTo>
                  <a:pt x="371" y="124"/>
                </a:lnTo>
                <a:lnTo>
                  <a:pt x="371" y="125"/>
                </a:lnTo>
                <a:lnTo>
                  <a:pt x="370" y="125"/>
                </a:lnTo>
                <a:lnTo>
                  <a:pt x="371" y="127"/>
                </a:lnTo>
                <a:lnTo>
                  <a:pt x="372" y="127"/>
                </a:lnTo>
                <a:lnTo>
                  <a:pt x="372" y="128"/>
                </a:lnTo>
                <a:lnTo>
                  <a:pt x="373" y="128"/>
                </a:lnTo>
                <a:lnTo>
                  <a:pt x="374" y="128"/>
                </a:lnTo>
                <a:lnTo>
                  <a:pt x="376" y="128"/>
                </a:lnTo>
                <a:lnTo>
                  <a:pt x="377" y="129"/>
                </a:lnTo>
                <a:lnTo>
                  <a:pt x="378" y="129"/>
                </a:lnTo>
                <a:lnTo>
                  <a:pt x="378" y="130"/>
                </a:lnTo>
                <a:lnTo>
                  <a:pt x="379" y="130"/>
                </a:lnTo>
                <a:lnTo>
                  <a:pt x="379" y="131"/>
                </a:lnTo>
                <a:lnTo>
                  <a:pt x="381" y="135"/>
                </a:lnTo>
                <a:lnTo>
                  <a:pt x="383" y="135"/>
                </a:lnTo>
                <a:lnTo>
                  <a:pt x="386" y="135"/>
                </a:lnTo>
                <a:lnTo>
                  <a:pt x="387" y="135"/>
                </a:lnTo>
                <a:lnTo>
                  <a:pt x="388" y="133"/>
                </a:lnTo>
                <a:lnTo>
                  <a:pt x="389" y="132"/>
                </a:lnTo>
                <a:lnTo>
                  <a:pt x="390" y="132"/>
                </a:lnTo>
                <a:lnTo>
                  <a:pt x="391" y="130"/>
                </a:lnTo>
                <a:lnTo>
                  <a:pt x="393" y="129"/>
                </a:lnTo>
                <a:lnTo>
                  <a:pt x="395" y="128"/>
                </a:lnTo>
                <a:lnTo>
                  <a:pt x="395" y="125"/>
                </a:lnTo>
                <a:lnTo>
                  <a:pt x="396" y="124"/>
                </a:lnTo>
                <a:lnTo>
                  <a:pt x="397" y="123"/>
                </a:lnTo>
                <a:lnTo>
                  <a:pt x="398" y="122"/>
                </a:lnTo>
                <a:lnTo>
                  <a:pt x="399" y="121"/>
                </a:lnTo>
                <a:lnTo>
                  <a:pt x="398" y="120"/>
                </a:lnTo>
                <a:lnTo>
                  <a:pt x="397" y="119"/>
                </a:lnTo>
                <a:lnTo>
                  <a:pt x="397" y="117"/>
                </a:lnTo>
                <a:lnTo>
                  <a:pt x="397" y="119"/>
                </a:lnTo>
                <a:lnTo>
                  <a:pt x="398" y="119"/>
                </a:lnTo>
                <a:lnTo>
                  <a:pt x="399" y="119"/>
                </a:lnTo>
                <a:lnTo>
                  <a:pt x="400" y="119"/>
                </a:lnTo>
                <a:lnTo>
                  <a:pt x="400" y="120"/>
                </a:lnTo>
                <a:lnTo>
                  <a:pt x="402" y="120"/>
                </a:lnTo>
                <a:lnTo>
                  <a:pt x="403" y="120"/>
                </a:lnTo>
                <a:lnTo>
                  <a:pt x="403" y="121"/>
                </a:lnTo>
                <a:lnTo>
                  <a:pt x="404" y="121"/>
                </a:lnTo>
                <a:lnTo>
                  <a:pt x="403" y="121"/>
                </a:lnTo>
                <a:lnTo>
                  <a:pt x="403" y="122"/>
                </a:lnTo>
                <a:lnTo>
                  <a:pt x="404" y="122"/>
                </a:lnTo>
                <a:lnTo>
                  <a:pt x="404" y="123"/>
                </a:lnTo>
                <a:lnTo>
                  <a:pt x="404" y="124"/>
                </a:lnTo>
                <a:lnTo>
                  <a:pt x="405" y="124"/>
                </a:lnTo>
                <a:lnTo>
                  <a:pt x="405" y="125"/>
                </a:lnTo>
                <a:lnTo>
                  <a:pt x="406" y="124"/>
                </a:lnTo>
                <a:lnTo>
                  <a:pt x="406" y="125"/>
                </a:lnTo>
                <a:lnTo>
                  <a:pt x="405" y="125"/>
                </a:lnTo>
                <a:lnTo>
                  <a:pt x="405" y="127"/>
                </a:lnTo>
                <a:lnTo>
                  <a:pt x="405" y="128"/>
                </a:lnTo>
                <a:lnTo>
                  <a:pt x="406" y="128"/>
                </a:lnTo>
                <a:lnTo>
                  <a:pt x="408" y="127"/>
                </a:lnTo>
                <a:lnTo>
                  <a:pt x="408" y="128"/>
                </a:lnTo>
                <a:lnTo>
                  <a:pt x="411" y="128"/>
                </a:lnTo>
                <a:lnTo>
                  <a:pt x="413" y="128"/>
                </a:lnTo>
                <a:lnTo>
                  <a:pt x="414" y="127"/>
                </a:lnTo>
                <a:lnTo>
                  <a:pt x="415" y="127"/>
                </a:lnTo>
                <a:lnTo>
                  <a:pt x="415" y="125"/>
                </a:lnTo>
                <a:lnTo>
                  <a:pt x="417" y="125"/>
                </a:lnTo>
                <a:lnTo>
                  <a:pt x="420" y="124"/>
                </a:lnTo>
                <a:lnTo>
                  <a:pt x="421" y="123"/>
                </a:lnTo>
                <a:lnTo>
                  <a:pt x="422" y="122"/>
                </a:lnTo>
                <a:lnTo>
                  <a:pt x="421" y="121"/>
                </a:lnTo>
                <a:lnTo>
                  <a:pt x="422" y="121"/>
                </a:lnTo>
                <a:lnTo>
                  <a:pt x="422" y="120"/>
                </a:lnTo>
                <a:lnTo>
                  <a:pt x="422" y="119"/>
                </a:lnTo>
                <a:lnTo>
                  <a:pt x="422" y="117"/>
                </a:lnTo>
                <a:lnTo>
                  <a:pt x="421" y="116"/>
                </a:lnTo>
                <a:lnTo>
                  <a:pt x="423" y="116"/>
                </a:lnTo>
                <a:lnTo>
                  <a:pt x="424" y="116"/>
                </a:lnTo>
                <a:lnTo>
                  <a:pt x="425" y="116"/>
                </a:lnTo>
                <a:lnTo>
                  <a:pt x="425" y="114"/>
                </a:lnTo>
                <a:lnTo>
                  <a:pt x="428" y="112"/>
                </a:lnTo>
                <a:lnTo>
                  <a:pt x="428" y="111"/>
                </a:lnTo>
                <a:lnTo>
                  <a:pt x="429" y="111"/>
                </a:lnTo>
                <a:lnTo>
                  <a:pt x="430" y="111"/>
                </a:lnTo>
                <a:lnTo>
                  <a:pt x="431" y="111"/>
                </a:lnTo>
                <a:lnTo>
                  <a:pt x="432" y="111"/>
                </a:lnTo>
                <a:lnTo>
                  <a:pt x="438" y="111"/>
                </a:lnTo>
                <a:lnTo>
                  <a:pt x="438" y="110"/>
                </a:lnTo>
                <a:lnTo>
                  <a:pt x="439" y="110"/>
                </a:lnTo>
                <a:lnTo>
                  <a:pt x="441" y="112"/>
                </a:lnTo>
                <a:lnTo>
                  <a:pt x="442" y="113"/>
                </a:lnTo>
                <a:lnTo>
                  <a:pt x="443" y="114"/>
                </a:lnTo>
                <a:lnTo>
                  <a:pt x="445" y="115"/>
                </a:lnTo>
                <a:lnTo>
                  <a:pt x="446" y="115"/>
                </a:lnTo>
                <a:lnTo>
                  <a:pt x="447" y="116"/>
                </a:lnTo>
                <a:lnTo>
                  <a:pt x="447" y="120"/>
                </a:lnTo>
                <a:lnTo>
                  <a:pt x="446" y="121"/>
                </a:lnTo>
                <a:lnTo>
                  <a:pt x="446" y="122"/>
                </a:lnTo>
                <a:lnTo>
                  <a:pt x="445" y="123"/>
                </a:lnTo>
                <a:lnTo>
                  <a:pt x="446" y="124"/>
                </a:lnTo>
                <a:lnTo>
                  <a:pt x="448" y="124"/>
                </a:lnTo>
                <a:lnTo>
                  <a:pt x="449" y="124"/>
                </a:lnTo>
                <a:lnTo>
                  <a:pt x="452" y="125"/>
                </a:lnTo>
                <a:lnTo>
                  <a:pt x="454" y="125"/>
                </a:lnTo>
                <a:lnTo>
                  <a:pt x="455" y="125"/>
                </a:lnTo>
                <a:lnTo>
                  <a:pt x="454" y="127"/>
                </a:lnTo>
                <a:lnTo>
                  <a:pt x="452" y="129"/>
                </a:lnTo>
                <a:lnTo>
                  <a:pt x="458" y="130"/>
                </a:lnTo>
                <a:lnTo>
                  <a:pt x="459" y="131"/>
                </a:lnTo>
                <a:lnTo>
                  <a:pt x="460" y="131"/>
                </a:lnTo>
                <a:lnTo>
                  <a:pt x="462" y="131"/>
                </a:lnTo>
                <a:lnTo>
                  <a:pt x="463" y="131"/>
                </a:lnTo>
                <a:lnTo>
                  <a:pt x="464" y="131"/>
                </a:lnTo>
                <a:lnTo>
                  <a:pt x="465" y="131"/>
                </a:lnTo>
                <a:lnTo>
                  <a:pt x="466" y="131"/>
                </a:lnTo>
                <a:lnTo>
                  <a:pt x="466" y="130"/>
                </a:lnTo>
                <a:lnTo>
                  <a:pt x="467" y="130"/>
                </a:lnTo>
                <a:lnTo>
                  <a:pt x="468" y="130"/>
                </a:lnTo>
                <a:lnTo>
                  <a:pt x="469" y="130"/>
                </a:lnTo>
                <a:lnTo>
                  <a:pt x="469" y="131"/>
                </a:lnTo>
                <a:lnTo>
                  <a:pt x="471" y="131"/>
                </a:lnTo>
                <a:lnTo>
                  <a:pt x="472" y="130"/>
                </a:lnTo>
                <a:lnTo>
                  <a:pt x="473" y="130"/>
                </a:lnTo>
                <a:lnTo>
                  <a:pt x="474" y="129"/>
                </a:lnTo>
                <a:lnTo>
                  <a:pt x="475" y="129"/>
                </a:lnTo>
                <a:lnTo>
                  <a:pt x="475" y="127"/>
                </a:lnTo>
                <a:lnTo>
                  <a:pt x="476" y="127"/>
                </a:lnTo>
                <a:lnTo>
                  <a:pt x="477" y="127"/>
                </a:lnTo>
                <a:lnTo>
                  <a:pt x="478" y="127"/>
                </a:lnTo>
                <a:lnTo>
                  <a:pt x="480" y="127"/>
                </a:lnTo>
                <a:lnTo>
                  <a:pt x="480" y="125"/>
                </a:lnTo>
                <a:lnTo>
                  <a:pt x="481" y="125"/>
                </a:lnTo>
                <a:lnTo>
                  <a:pt x="481" y="124"/>
                </a:lnTo>
                <a:lnTo>
                  <a:pt x="482" y="123"/>
                </a:lnTo>
                <a:lnTo>
                  <a:pt x="481" y="123"/>
                </a:lnTo>
                <a:lnTo>
                  <a:pt x="483" y="123"/>
                </a:lnTo>
                <a:lnTo>
                  <a:pt x="483" y="122"/>
                </a:lnTo>
                <a:lnTo>
                  <a:pt x="484" y="121"/>
                </a:lnTo>
                <a:lnTo>
                  <a:pt x="484" y="120"/>
                </a:lnTo>
                <a:lnTo>
                  <a:pt x="484" y="119"/>
                </a:lnTo>
                <a:lnTo>
                  <a:pt x="485" y="117"/>
                </a:lnTo>
                <a:lnTo>
                  <a:pt x="484" y="117"/>
                </a:lnTo>
                <a:lnTo>
                  <a:pt x="484" y="116"/>
                </a:lnTo>
                <a:lnTo>
                  <a:pt x="483" y="116"/>
                </a:lnTo>
                <a:lnTo>
                  <a:pt x="482" y="115"/>
                </a:lnTo>
                <a:lnTo>
                  <a:pt x="483" y="115"/>
                </a:lnTo>
                <a:lnTo>
                  <a:pt x="483" y="114"/>
                </a:lnTo>
                <a:lnTo>
                  <a:pt x="482" y="114"/>
                </a:lnTo>
                <a:lnTo>
                  <a:pt x="478" y="112"/>
                </a:lnTo>
                <a:lnTo>
                  <a:pt x="477" y="112"/>
                </a:lnTo>
                <a:lnTo>
                  <a:pt x="476" y="112"/>
                </a:lnTo>
                <a:lnTo>
                  <a:pt x="476" y="111"/>
                </a:lnTo>
                <a:lnTo>
                  <a:pt x="473" y="111"/>
                </a:lnTo>
                <a:lnTo>
                  <a:pt x="467" y="111"/>
                </a:lnTo>
                <a:lnTo>
                  <a:pt x="467" y="110"/>
                </a:lnTo>
                <a:lnTo>
                  <a:pt x="467" y="107"/>
                </a:lnTo>
                <a:lnTo>
                  <a:pt x="468" y="106"/>
                </a:lnTo>
                <a:lnTo>
                  <a:pt x="468" y="103"/>
                </a:lnTo>
                <a:lnTo>
                  <a:pt x="469" y="103"/>
                </a:lnTo>
                <a:lnTo>
                  <a:pt x="469" y="102"/>
                </a:lnTo>
                <a:lnTo>
                  <a:pt x="471" y="102"/>
                </a:lnTo>
                <a:lnTo>
                  <a:pt x="472" y="102"/>
                </a:lnTo>
                <a:lnTo>
                  <a:pt x="473" y="102"/>
                </a:lnTo>
                <a:lnTo>
                  <a:pt x="475" y="100"/>
                </a:lnTo>
                <a:lnTo>
                  <a:pt x="476" y="100"/>
                </a:lnTo>
                <a:lnTo>
                  <a:pt x="477" y="100"/>
                </a:lnTo>
                <a:lnTo>
                  <a:pt x="477" y="99"/>
                </a:lnTo>
                <a:lnTo>
                  <a:pt x="480" y="99"/>
                </a:lnTo>
                <a:lnTo>
                  <a:pt x="481" y="98"/>
                </a:lnTo>
                <a:lnTo>
                  <a:pt x="482" y="97"/>
                </a:lnTo>
                <a:lnTo>
                  <a:pt x="483" y="97"/>
                </a:lnTo>
                <a:lnTo>
                  <a:pt x="484" y="97"/>
                </a:lnTo>
                <a:lnTo>
                  <a:pt x="484" y="96"/>
                </a:lnTo>
                <a:lnTo>
                  <a:pt x="485" y="96"/>
                </a:lnTo>
                <a:lnTo>
                  <a:pt x="485" y="95"/>
                </a:lnTo>
                <a:lnTo>
                  <a:pt x="485" y="94"/>
                </a:lnTo>
                <a:lnTo>
                  <a:pt x="486" y="94"/>
                </a:lnTo>
                <a:lnTo>
                  <a:pt x="486" y="92"/>
                </a:lnTo>
                <a:lnTo>
                  <a:pt x="486" y="91"/>
                </a:lnTo>
                <a:lnTo>
                  <a:pt x="485" y="91"/>
                </a:lnTo>
                <a:lnTo>
                  <a:pt x="486" y="91"/>
                </a:lnTo>
                <a:lnTo>
                  <a:pt x="488" y="91"/>
                </a:lnTo>
                <a:lnTo>
                  <a:pt x="488" y="92"/>
                </a:lnTo>
                <a:lnTo>
                  <a:pt x="489" y="92"/>
                </a:lnTo>
                <a:lnTo>
                  <a:pt x="489" y="91"/>
                </a:lnTo>
                <a:lnTo>
                  <a:pt x="489" y="90"/>
                </a:lnTo>
                <a:lnTo>
                  <a:pt x="489" y="89"/>
                </a:lnTo>
                <a:lnTo>
                  <a:pt x="490" y="89"/>
                </a:lnTo>
                <a:lnTo>
                  <a:pt x="490" y="88"/>
                </a:lnTo>
                <a:lnTo>
                  <a:pt x="490" y="87"/>
                </a:lnTo>
                <a:lnTo>
                  <a:pt x="491" y="87"/>
                </a:lnTo>
                <a:lnTo>
                  <a:pt x="491" y="86"/>
                </a:lnTo>
                <a:lnTo>
                  <a:pt x="491" y="85"/>
                </a:lnTo>
                <a:lnTo>
                  <a:pt x="490" y="85"/>
                </a:lnTo>
                <a:lnTo>
                  <a:pt x="490" y="83"/>
                </a:lnTo>
                <a:lnTo>
                  <a:pt x="489" y="83"/>
                </a:lnTo>
                <a:lnTo>
                  <a:pt x="488" y="83"/>
                </a:lnTo>
                <a:lnTo>
                  <a:pt x="488" y="82"/>
                </a:lnTo>
                <a:lnTo>
                  <a:pt x="489" y="82"/>
                </a:lnTo>
                <a:lnTo>
                  <a:pt x="489" y="81"/>
                </a:lnTo>
                <a:lnTo>
                  <a:pt x="489" y="80"/>
                </a:lnTo>
                <a:lnTo>
                  <a:pt x="489" y="79"/>
                </a:lnTo>
                <a:lnTo>
                  <a:pt x="489" y="78"/>
                </a:lnTo>
                <a:lnTo>
                  <a:pt x="489" y="77"/>
                </a:lnTo>
                <a:lnTo>
                  <a:pt x="489" y="78"/>
                </a:lnTo>
                <a:lnTo>
                  <a:pt x="489" y="77"/>
                </a:lnTo>
                <a:lnTo>
                  <a:pt x="490" y="77"/>
                </a:lnTo>
                <a:lnTo>
                  <a:pt x="490" y="75"/>
                </a:lnTo>
                <a:lnTo>
                  <a:pt x="490" y="74"/>
                </a:lnTo>
                <a:lnTo>
                  <a:pt x="491" y="74"/>
                </a:lnTo>
                <a:lnTo>
                  <a:pt x="491" y="73"/>
                </a:lnTo>
                <a:lnTo>
                  <a:pt x="492" y="74"/>
                </a:lnTo>
                <a:lnTo>
                  <a:pt x="493" y="74"/>
                </a:lnTo>
                <a:lnTo>
                  <a:pt x="494" y="74"/>
                </a:lnTo>
                <a:lnTo>
                  <a:pt x="495" y="74"/>
                </a:lnTo>
                <a:lnTo>
                  <a:pt x="495" y="73"/>
                </a:lnTo>
                <a:lnTo>
                  <a:pt x="497" y="73"/>
                </a:lnTo>
                <a:lnTo>
                  <a:pt x="498" y="71"/>
                </a:lnTo>
                <a:lnTo>
                  <a:pt x="498" y="70"/>
                </a:lnTo>
                <a:lnTo>
                  <a:pt x="499" y="70"/>
                </a:lnTo>
                <a:lnTo>
                  <a:pt x="499" y="69"/>
                </a:lnTo>
                <a:lnTo>
                  <a:pt x="499" y="67"/>
                </a:lnTo>
                <a:lnTo>
                  <a:pt x="500" y="67"/>
                </a:lnTo>
                <a:lnTo>
                  <a:pt x="500" y="66"/>
                </a:lnTo>
                <a:lnTo>
                  <a:pt x="500" y="65"/>
                </a:lnTo>
                <a:lnTo>
                  <a:pt x="500" y="64"/>
                </a:lnTo>
                <a:lnTo>
                  <a:pt x="500" y="63"/>
                </a:lnTo>
                <a:lnTo>
                  <a:pt x="501" y="63"/>
                </a:lnTo>
                <a:lnTo>
                  <a:pt x="501" y="64"/>
                </a:lnTo>
                <a:lnTo>
                  <a:pt x="501" y="65"/>
                </a:lnTo>
                <a:lnTo>
                  <a:pt x="502" y="65"/>
                </a:lnTo>
                <a:lnTo>
                  <a:pt x="503" y="66"/>
                </a:lnTo>
                <a:lnTo>
                  <a:pt x="503" y="67"/>
                </a:lnTo>
                <a:lnTo>
                  <a:pt x="504" y="69"/>
                </a:lnTo>
                <a:lnTo>
                  <a:pt x="507" y="69"/>
                </a:lnTo>
                <a:lnTo>
                  <a:pt x="508" y="69"/>
                </a:lnTo>
                <a:lnTo>
                  <a:pt x="508" y="70"/>
                </a:lnTo>
                <a:lnTo>
                  <a:pt x="509" y="71"/>
                </a:lnTo>
                <a:lnTo>
                  <a:pt x="508" y="71"/>
                </a:lnTo>
                <a:lnTo>
                  <a:pt x="508" y="72"/>
                </a:lnTo>
                <a:lnTo>
                  <a:pt x="509" y="72"/>
                </a:lnTo>
                <a:lnTo>
                  <a:pt x="510" y="71"/>
                </a:lnTo>
                <a:lnTo>
                  <a:pt x="510" y="70"/>
                </a:lnTo>
                <a:lnTo>
                  <a:pt x="509" y="74"/>
                </a:lnTo>
                <a:lnTo>
                  <a:pt x="509" y="75"/>
                </a:lnTo>
                <a:lnTo>
                  <a:pt x="509" y="74"/>
                </a:lnTo>
                <a:lnTo>
                  <a:pt x="510" y="74"/>
                </a:lnTo>
                <a:lnTo>
                  <a:pt x="510" y="73"/>
                </a:lnTo>
                <a:lnTo>
                  <a:pt x="511" y="72"/>
                </a:lnTo>
                <a:lnTo>
                  <a:pt x="516" y="66"/>
                </a:lnTo>
                <a:lnTo>
                  <a:pt x="517" y="64"/>
                </a:lnTo>
                <a:lnTo>
                  <a:pt x="518" y="64"/>
                </a:lnTo>
                <a:lnTo>
                  <a:pt x="515" y="64"/>
                </a:lnTo>
                <a:lnTo>
                  <a:pt x="515" y="63"/>
                </a:lnTo>
                <a:lnTo>
                  <a:pt x="516" y="63"/>
                </a:lnTo>
                <a:lnTo>
                  <a:pt x="516" y="62"/>
                </a:lnTo>
                <a:lnTo>
                  <a:pt x="516" y="61"/>
                </a:lnTo>
                <a:lnTo>
                  <a:pt x="517" y="61"/>
                </a:lnTo>
                <a:lnTo>
                  <a:pt x="517" y="60"/>
                </a:lnTo>
                <a:lnTo>
                  <a:pt x="518" y="60"/>
                </a:lnTo>
                <a:lnTo>
                  <a:pt x="518" y="58"/>
                </a:lnTo>
                <a:lnTo>
                  <a:pt x="519" y="58"/>
                </a:lnTo>
                <a:lnTo>
                  <a:pt x="519" y="57"/>
                </a:lnTo>
                <a:lnTo>
                  <a:pt x="519" y="56"/>
                </a:lnTo>
                <a:lnTo>
                  <a:pt x="518" y="56"/>
                </a:lnTo>
                <a:lnTo>
                  <a:pt x="516" y="56"/>
                </a:lnTo>
                <a:lnTo>
                  <a:pt x="515" y="56"/>
                </a:lnTo>
                <a:lnTo>
                  <a:pt x="512" y="56"/>
                </a:lnTo>
                <a:lnTo>
                  <a:pt x="512" y="54"/>
                </a:lnTo>
                <a:lnTo>
                  <a:pt x="512" y="52"/>
                </a:lnTo>
                <a:lnTo>
                  <a:pt x="514" y="53"/>
                </a:lnTo>
                <a:lnTo>
                  <a:pt x="519" y="53"/>
                </a:lnTo>
                <a:lnTo>
                  <a:pt x="519" y="52"/>
                </a:lnTo>
                <a:lnTo>
                  <a:pt x="519" y="49"/>
                </a:lnTo>
                <a:lnTo>
                  <a:pt x="519" y="47"/>
                </a:lnTo>
                <a:lnTo>
                  <a:pt x="519" y="41"/>
                </a:lnTo>
                <a:lnTo>
                  <a:pt x="518" y="40"/>
                </a:lnTo>
                <a:lnTo>
                  <a:pt x="518" y="41"/>
                </a:lnTo>
                <a:lnTo>
                  <a:pt x="517" y="41"/>
                </a:lnTo>
                <a:lnTo>
                  <a:pt x="516" y="41"/>
                </a:lnTo>
                <a:lnTo>
                  <a:pt x="514" y="41"/>
                </a:lnTo>
                <a:lnTo>
                  <a:pt x="512" y="40"/>
                </a:lnTo>
                <a:lnTo>
                  <a:pt x="511" y="40"/>
                </a:lnTo>
                <a:lnTo>
                  <a:pt x="509" y="39"/>
                </a:lnTo>
                <a:lnTo>
                  <a:pt x="508" y="39"/>
                </a:lnTo>
                <a:lnTo>
                  <a:pt x="508" y="38"/>
                </a:lnTo>
                <a:lnTo>
                  <a:pt x="512" y="38"/>
                </a:lnTo>
                <a:lnTo>
                  <a:pt x="512" y="37"/>
                </a:lnTo>
                <a:lnTo>
                  <a:pt x="512" y="36"/>
                </a:lnTo>
                <a:lnTo>
                  <a:pt x="511" y="32"/>
                </a:lnTo>
                <a:lnTo>
                  <a:pt x="511" y="22"/>
                </a:lnTo>
                <a:lnTo>
                  <a:pt x="512" y="22"/>
                </a:lnTo>
                <a:lnTo>
                  <a:pt x="514" y="22"/>
                </a:lnTo>
                <a:lnTo>
                  <a:pt x="518" y="21"/>
                </a:lnTo>
                <a:lnTo>
                  <a:pt x="519" y="21"/>
                </a:lnTo>
                <a:lnTo>
                  <a:pt x="520" y="21"/>
                </a:lnTo>
                <a:lnTo>
                  <a:pt x="520" y="20"/>
                </a:lnTo>
                <a:lnTo>
                  <a:pt x="520" y="19"/>
                </a:lnTo>
                <a:lnTo>
                  <a:pt x="520" y="16"/>
                </a:lnTo>
                <a:lnTo>
                  <a:pt x="520" y="13"/>
                </a:lnTo>
                <a:lnTo>
                  <a:pt x="520" y="12"/>
                </a:lnTo>
                <a:lnTo>
                  <a:pt x="524" y="10"/>
                </a:lnTo>
                <a:lnTo>
                  <a:pt x="528" y="6"/>
                </a:lnTo>
                <a:lnTo>
                  <a:pt x="529" y="6"/>
                </a:lnTo>
                <a:lnTo>
                  <a:pt x="529" y="5"/>
                </a:lnTo>
                <a:lnTo>
                  <a:pt x="531" y="5"/>
                </a:lnTo>
                <a:lnTo>
                  <a:pt x="532" y="4"/>
                </a:lnTo>
                <a:lnTo>
                  <a:pt x="533" y="4"/>
                </a:lnTo>
                <a:lnTo>
                  <a:pt x="535" y="3"/>
                </a:lnTo>
                <a:lnTo>
                  <a:pt x="535" y="2"/>
                </a:lnTo>
                <a:lnTo>
                  <a:pt x="535" y="0"/>
                </a:lnTo>
                <a:lnTo>
                  <a:pt x="536" y="0"/>
                </a:lnTo>
                <a:lnTo>
                  <a:pt x="537" y="0"/>
                </a:lnTo>
                <a:lnTo>
                  <a:pt x="538" y="0"/>
                </a:lnTo>
                <a:lnTo>
                  <a:pt x="540" y="0"/>
                </a:lnTo>
                <a:lnTo>
                  <a:pt x="542" y="0"/>
                </a:lnTo>
                <a:close/>
                <a:moveTo>
                  <a:pt x="329" y="514"/>
                </a:moveTo>
                <a:lnTo>
                  <a:pt x="329" y="521"/>
                </a:lnTo>
                <a:lnTo>
                  <a:pt x="329" y="523"/>
                </a:lnTo>
                <a:lnTo>
                  <a:pt x="329" y="524"/>
                </a:lnTo>
                <a:lnTo>
                  <a:pt x="329" y="525"/>
                </a:lnTo>
                <a:lnTo>
                  <a:pt x="329" y="526"/>
                </a:lnTo>
                <a:lnTo>
                  <a:pt x="330" y="526"/>
                </a:lnTo>
                <a:lnTo>
                  <a:pt x="331" y="526"/>
                </a:lnTo>
                <a:lnTo>
                  <a:pt x="333" y="526"/>
                </a:lnTo>
                <a:lnTo>
                  <a:pt x="333" y="525"/>
                </a:lnTo>
                <a:lnTo>
                  <a:pt x="334" y="525"/>
                </a:lnTo>
                <a:lnTo>
                  <a:pt x="335" y="525"/>
                </a:lnTo>
                <a:lnTo>
                  <a:pt x="335" y="524"/>
                </a:lnTo>
                <a:lnTo>
                  <a:pt x="339" y="523"/>
                </a:lnTo>
                <a:lnTo>
                  <a:pt x="342" y="523"/>
                </a:lnTo>
                <a:lnTo>
                  <a:pt x="343" y="523"/>
                </a:lnTo>
                <a:lnTo>
                  <a:pt x="344" y="522"/>
                </a:lnTo>
                <a:lnTo>
                  <a:pt x="345" y="522"/>
                </a:lnTo>
                <a:lnTo>
                  <a:pt x="345" y="521"/>
                </a:lnTo>
                <a:lnTo>
                  <a:pt x="346" y="521"/>
                </a:lnTo>
                <a:lnTo>
                  <a:pt x="346" y="520"/>
                </a:lnTo>
                <a:lnTo>
                  <a:pt x="347" y="520"/>
                </a:lnTo>
                <a:lnTo>
                  <a:pt x="347" y="517"/>
                </a:lnTo>
                <a:lnTo>
                  <a:pt x="347" y="516"/>
                </a:lnTo>
                <a:lnTo>
                  <a:pt x="347" y="515"/>
                </a:lnTo>
                <a:lnTo>
                  <a:pt x="347" y="514"/>
                </a:lnTo>
                <a:lnTo>
                  <a:pt x="337" y="514"/>
                </a:lnTo>
                <a:lnTo>
                  <a:pt x="336" y="514"/>
                </a:lnTo>
                <a:lnTo>
                  <a:pt x="331" y="514"/>
                </a:lnTo>
                <a:lnTo>
                  <a:pt x="330" y="514"/>
                </a:lnTo>
                <a:lnTo>
                  <a:pt x="329" y="514"/>
                </a:lnTo>
                <a:lnTo>
                  <a:pt x="329" y="513"/>
                </a:lnTo>
                <a:lnTo>
                  <a:pt x="329" y="51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317E8710-41E8-4276-3B2B-9EBA0BD5DE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11225" y="212786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7D174C7F-6B2C-C140-34C9-8DDA9CF20E2C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1694840" y="1971882"/>
            <a:ext cx="558593" cy="15598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CAE14747-1637-F576-C4E6-0BE51A5DA218}"/>
              </a:ext>
            </a:extLst>
          </p:cNvPr>
          <p:cNvSpPr/>
          <p:nvPr/>
        </p:nvSpPr>
        <p:spPr>
          <a:xfrm>
            <a:off x="363550" y="180790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Oceanside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83F43830-F908-A6E8-F1BA-9FC5C694C5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85875" y="339151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41EAA058-2C15-760F-8B5C-1C3C7EB207F5}"/>
              </a:ext>
            </a:extLst>
          </p:cNvPr>
          <p:cNvCxnSpPr>
            <a:cxnSpLocks/>
            <a:stCxn id="19" idx="3"/>
            <a:endCxn id="16" idx="0"/>
          </p:cNvCxnSpPr>
          <p:nvPr/>
        </p:nvCxnSpPr>
        <p:spPr>
          <a:xfrm>
            <a:off x="2069490" y="3235532"/>
            <a:ext cx="558593" cy="15598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4D058A4F-88AF-F8A3-533E-6394EDDEA377}"/>
              </a:ext>
            </a:extLst>
          </p:cNvPr>
          <p:cNvSpPr/>
          <p:nvPr/>
        </p:nvSpPr>
        <p:spPr>
          <a:xfrm>
            <a:off x="738200" y="307155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Diego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B4CF904C-69A3-70D6-B031-E75B2BD19F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49425" y="442656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067E162B-BE91-67A2-A7F2-DB0D2A3E6A79}"/>
              </a:ext>
            </a:extLst>
          </p:cNvPr>
          <p:cNvCxnSpPr>
            <a:cxnSpLocks/>
            <a:stCxn id="27" idx="3"/>
            <a:endCxn id="20" idx="0"/>
          </p:cNvCxnSpPr>
          <p:nvPr/>
        </p:nvCxnSpPr>
        <p:spPr>
          <a:xfrm>
            <a:off x="2319065" y="4327529"/>
            <a:ext cx="772568" cy="9904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1D40B57B-F7F7-D2C1-3734-8A6B169CC844}"/>
              </a:ext>
            </a:extLst>
          </p:cNvPr>
          <p:cNvSpPr/>
          <p:nvPr/>
        </p:nvSpPr>
        <p:spPr>
          <a:xfrm>
            <a:off x="987775" y="41635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Chula Vista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67D598D-24AA-367B-36AD-2B55DC0CCA2C}"/>
              </a:ext>
            </a:extLst>
          </p:cNvPr>
          <p:cNvGrpSpPr/>
          <p:nvPr/>
        </p:nvGrpSpPr>
        <p:grpSpPr>
          <a:xfrm>
            <a:off x="5800086" y="1791113"/>
            <a:ext cx="2779948" cy="2752988"/>
            <a:chOff x="5295263" y="1471052"/>
            <a:chExt cx="2779948" cy="2752988"/>
          </a:xfrm>
        </p:grpSpPr>
        <p:sp>
          <p:nvSpPr>
            <p:cNvPr id="30" name="Puzzle3">
              <a:extLst>
                <a:ext uri="{FF2B5EF4-FFF2-40B4-BE49-F238E27FC236}">
                  <a16:creationId xmlns:a16="http://schemas.microsoft.com/office/drawing/2014/main" id="{25E3CA12-0F47-0635-A59C-1BD1E9CC89CC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6648943" y="1471052"/>
              <a:ext cx="1092753" cy="1462978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Puzzle2">
              <a:extLst>
                <a:ext uri="{FF2B5EF4-FFF2-40B4-BE49-F238E27FC236}">
                  <a16:creationId xmlns:a16="http://schemas.microsoft.com/office/drawing/2014/main" id="{CD040D6E-828A-E0DE-ACC7-829B29D8131E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6331122" y="2536881"/>
              <a:ext cx="1744089" cy="1332527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Puzzle4">
              <a:extLst>
                <a:ext uri="{FF2B5EF4-FFF2-40B4-BE49-F238E27FC236}">
                  <a16:creationId xmlns:a16="http://schemas.microsoft.com/office/drawing/2014/main" id="{DA61267A-5181-7499-4E2C-2792660D4A6A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5656244" y="2520454"/>
              <a:ext cx="1051554" cy="1703586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Puzzle1">
              <a:extLst>
                <a:ext uri="{FF2B5EF4-FFF2-40B4-BE49-F238E27FC236}">
                  <a16:creationId xmlns:a16="http://schemas.microsoft.com/office/drawing/2014/main" id="{48A5C2FF-0671-F8FA-6715-5FAFE4A014B8}"/>
                </a:ext>
              </a:extLst>
            </p:cNvPr>
            <p:cNvSpPr>
              <a:spLocks noEditPoints="1" noChangeArrowheads="1"/>
            </p:cNvSpPr>
            <p:nvPr/>
          </p:nvSpPr>
          <p:spPr bwMode="gray">
            <a:xfrm>
              <a:off x="5295263" y="1913617"/>
              <a:ext cx="1765669" cy="101558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25400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6" name="Text Box 18">
            <a:extLst>
              <a:ext uri="{FF2B5EF4-FFF2-40B4-BE49-F238E27FC236}">
                <a16:creationId xmlns:a16="http://schemas.microsoft.com/office/drawing/2014/main" id="{946AB521-4701-D6A5-C8F1-360CB5BBB12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06645" y="4617222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9" name="Text Box 18">
            <a:extLst>
              <a:ext uri="{FF2B5EF4-FFF2-40B4-BE49-F238E27FC236}">
                <a16:creationId xmlns:a16="http://schemas.microsoft.com/office/drawing/2014/main" id="{274C974D-BDEE-EF8B-2A56-95C1EE67D8A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530645" y="4331472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accent6"/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0" name="Text Box 18">
            <a:extLst>
              <a:ext uri="{FF2B5EF4-FFF2-40B4-BE49-F238E27FC236}">
                <a16:creationId xmlns:a16="http://schemas.microsoft.com/office/drawing/2014/main" id="{969C80D6-3ED6-CDA4-BDAB-CE111320D1AC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7044870" y="1464447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bg2">
                    <a:lumMod val="25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41" name="Text Box 18">
            <a:extLst>
              <a:ext uri="{FF2B5EF4-FFF2-40B4-BE49-F238E27FC236}">
                <a16:creationId xmlns:a16="http://schemas.microsoft.com/office/drawing/2014/main" id="{4CD3FD4B-FB46-3963-34EF-B64B82238F7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73320" y="1912122"/>
            <a:ext cx="1269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宋体" charset="-122"/>
                <a:cs typeface="Arial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Riverside County: The Inland Empire Surge</a:t>
            </a:r>
          </a:p>
        </p:txBody>
      </p:sp>
      <p:sp>
        <p:nvSpPr>
          <p:cNvPr id="3063" name="Freeform 39">
            <a:extLst>
              <a:ext uri="{FF2B5EF4-FFF2-40B4-BE49-F238E27FC236}">
                <a16:creationId xmlns:a16="http://schemas.microsoft.com/office/drawing/2014/main" id="{4211FA08-0BF4-AC39-0475-7A565D77E5F1}"/>
              </a:ext>
            </a:extLst>
          </p:cNvPr>
          <p:cNvSpPr>
            <a:spLocks/>
          </p:cNvSpPr>
          <p:nvPr/>
        </p:nvSpPr>
        <p:spPr bwMode="auto">
          <a:xfrm>
            <a:off x="2540148" y="3273592"/>
            <a:ext cx="6122988" cy="1492250"/>
          </a:xfrm>
          <a:custGeom>
            <a:avLst/>
            <a:gdLst>
              <a:gd name="T0" fmla="*/ 404 w 3857"/>
              <a:gd name="T1" fmla="*/ 87 h 940"/>
              <a:gd name="T2" fmla="*/ 492 w 3857"/>
              <a:gd name="T3" fmla="*/ 88 h 940"/>
              <a:gd name="T4" fmla="*/ 609 w 3857"/>
              <a:gd name="T5" fmla="*/ 110 h 940"/>
              <a:gd name="T6" fmla="*/ 722 w 3857"/>
              <a:gd name="T7" fmla="*/ 110 h 940"/>
              <a:gd name="T8" fmla="*/ 787 w 3857"/>
              <a:gd name="T9" fmla="*/ 108 h 940"/>
              <a:gd name="T10" fmla="*/ 877 w 3857"/>
              <a:gd name="T11" fmla="*/ 108 h 940"/>
              <a:gd name="T12" fmla="*/ 973 w 3857"/>
              <a:gd name="T13" fmla="*/ 66 h 940"/>
              <a:gd name="T14" fmla="*/ 1181 w 3857"/>
              <a:gd name="T15" fmla="*/ 66 h 940"/>
              <a:gd name="T16" fmla="*/ 1302 w 3857"/>
              <a:gd name="T17" fmla="*/ 69 h 940"/>
              <a:gd name="T18" fmla="*/ 1568 w 3857"/>
              <a:gd name="T19" fmla="*/ 69 h 940"/>
              <a:gd name="T20" fmla="*/ 1779 w 3857"/>
              <a:gd name="T21" fmla="*/ 66 h 940"/>
              <a:gd name="T22" fmla="*/ 1964 w 3857"/>
              <a:gd name="T23" fmla="*/ 65 h 940"/>
              <a:gd name="T24" fmla="*/ 2203 w 3857"/>
              <a:gd name="T25" fmla="*/ 64 h 940"/>
              <a:gd name="T26" fmla="*/ 2388 w 3857"/>
              <a:gd name="T27" fmla="*/ 64 h 940"/>
              <a:gd name="T28" fmla="*/ 2578 w 3857"/>
              <a:gd name="T29" fmla="*/ 64 h 940"/>
              <a:gd name="T30" fmla="*/ 2858 w 3857"/>
              <a:gd name="T31" fmla="*/ 3 h 940"/>
              <a:gd name="T32" fmla="*/ 3210 w 3857"/>
              <a:gd name="T33" fmla="*/ 0 h 940"/>
              <a:gd name="T34" fmla="*/ 3451 w 3857"/>
              <a:gd name="T35" fmla="*/ 0 h 940"/>
              <a:gd name="T36" fmla="*/ 3568 w 3857"/>
              <a:gd name="T37" fmla="*/ 0 h 940"/>
              <a:gd name="T38" fmla="*/ 3743 w 3857"/>
              <a:gd name="T39" fmla="*/ 0 h 940"/>
              <a:gd name="T40" fmla="*/ 3854 w 3857"/>
              <a:gd name="T41" fmla="*/ 12 h 940"/>
              <a:gd name="T42" fmla="*/ 3829 w 3857"/>
              <a:gd name="T43" fmla="*/ 123 h 940"/>
              <a:gd name="T44" fmla="*/ 3792 w 3857"/>
              <a:gd name="T45" fmla="*/ 157 h 940"/>
              <a:gd name="T46" fmla="*/ 3749 w 3857"/>
              <a:gd name="T47" fmla="*/ 186 h 940"/>
              <a:gd name="T48" fmla="*/ 3766 w 3857"/>
              <a:gd name="T49" fmla="*/ 242 h 940"/>
              <a:gd name="T50" fmla="*/ 3776 w 3857"/>
              <a:gd name="T51" fmla="*/ 293 h 940"/>
              <a:gd name="T52" fmla="*/ 3744 w 3857"/>
              <a:gd name="T53" fmla="*/ 331 h 940"/>
              <a:gd name="T54" fmla="*/ 3760 w 3857"/>
              <a:gd name="T55" fmla="*/ 420 h 940"/>
              <a:gd name="T56" fmla="*/ 3786 w 3857"/>
              <a:gd name="T57" fmla="*/ 525 h 940"/>
              <a:gd name="T58" fmla="*/ 3751 w 3857"/>
              <a:gd name="T59" fmla="*/ 638 h 940"/>
              <a:gd name="T60" fmla="*/ 3732 w 3857"/>
              <a:gd name="T61" fmla="*/ 707 h 940"/>
              <a:gd name="T62" fmla="*/ 3710 w 3857"/>
              <a:gd name="T63" fmla="*/ 788 h 940"/>
              <a:gd name="T64" fmla="*/ 3634 w 3857"/>
              <a:gd name="T65" fmla="*/ 895 h 940"/>
              <a:gd name="T66" fmla="*/ 3501 w 3857"/>
              <a:gd name="T67" fmla="*/ 928 h 940"/>
              <a:gd name="T68" fmla="*/ 3389 w 3857"/>
              <a:gd name="T69" fmla="*/ 928 h 940"/>
              <a:gd name="T70" fmla="*/ 3128 w 3857"/>
              <a:gd name="T71" fmla="*/ 936 h 940"/>
              <a:gd name="T72" fmla="*/ 2898 w 3857"/>
              <a:gd name="T73" fmla="*/ 936 h 940"/>
              <a:gd name="T74" fmla="*/ 2694 w 3857"/>
              <a:gd name="T75" fmla="*/ 936 h 940"/>
              <a:gd name="T76" fmla="*/ 2452 w 3857"/>
              <a:gd name="T77" fmla="*/ 939 h 940"/>
              <a:gd name="T78" fmla="*/ 2274 w 3857"/>
              <a:gd name="T79" fmla="*/ 939 h 940"/>
              <a:gd name="T80" fmla="*/ 1984 w 3857"/>
              <a:gd name="T81" fmla="*/ 940 h 940"/>
              <a:gd name="T82" fmla="*/ 1827 w 3857"/>
              <a:gd name="T83" fmla="*/ 939 h 940"/>
              <a:gd name="T84" fmla="*/ 1587 w 3857"/>
              <a:gd name="T85" fmla="*/ 937 h 940"/>
              <a:gd name="T86" fmla="*/ 1385 w 3857"/>
              <a:gd name="T87" fmla="*/ 939 h 940"/>
              <a:gd name="T88" fmla="*/ 1188 w 3857"/>
              <a:gd name="T89" fmla="*/ 937 h 940"/>
              <a:gd name="T90" fmla="*/ 1022 w 3857"/>
              <a:gd name="T91" fmla="*/ 939 h 940"/>
              <a:gd name="T92" fmla="*/ 897 w 3857"/>
              <a:gd name="T93" fmla="*/ 937 h 940"/>
              <a:gd name="T94" fmla="*/ 768 w 3857"/>
              <a:gd name="T95" fmla="*/ 936 h 940"/>
              <a:gd name="T96" fmla="*/ 638 w 3857"/>
              <a:gd name="T97" fmla="*/ 931 h 940"/>
              <a:gd name="T98" fmla="*/ 548 w 3857"/>
              <a:gd name="T99" fmla="*/ 931 h 940"/>
              <a:gd name="T100" fmla="*/ 490 w 3857"/>
              <a:gd name="T101" fmla="*/ 895 h 940"/>
              <a:gd name="T102" fmla="*/ 371 w 3857"/>
              <a:gd name="T103" fmla="*/ 830 h 940"/>
              <a:gd name="T104" fmla="*/ 199 w 3857"/>
              <a:gd name="T105" fmla="*/ 803 h 940"/>
              <a:gd name="T106" fmla="*/ 293 w 3857"/>
              <a:gd name="T107" fmla="*/ 638 h 940"/>
              <a:gd name="T108" fmla="*/ 261 w 3857"/>
              <a:gd name="T109" fmla="*/ 560 h 940"/>
              <a:gd name="T110" fmla="*/ 168 w 3857"/>
              <a:gd name="T111" fmla="*/ 474 h 940"/>
              <a:gd name="T112" fmla="*/ 85 w 3857"/>
              <a:gd name="T113" fmla="*/ 409 h 940"/>
              <a:gd name="T114" fmla="*/ 6 w 3857"/>
              <a:gd name="T115" fmla="*/ 301 h 940"/>
              <a:gd name="T116" fmla="*/ 39 w 3857"/>
              <a:gd name="T117" fmla="*/ 223 h 940"/>
              <a:gd name="T118" fmla="*/ 78 w 3857"/>
              <a:gd name="T119" fmla="*/ 174 h 940"/>
              <a:gd name="T120" fmla="*/ 142 w 3857"/>
              <a:gd name="T121" fmla="*/ 81 h 940"/>
              <a:gd name="T122" fmla="*/ 211 w 3857"/>
              <a:gd name="T123" fmla="*/ 67 h 940"/>
              <a:gd name="T124" fmla="*/ 353 w 3857"/>
              <a:gd name="T125" fmla="*/ 66 h 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57" h="940">
                <a:moveTo>
                  <a:pt x="359" y="70"/>
                </a:moveTo>
                <a:lnTo>
                  <a:pt x="359" y="71"/>
                </a:lnTo>
                <a:lnTo>
                  <a:pt x="360" y="70"/>
                </a:lnTo>
                <a:lnTo>
                  <a:pt x="360" y="71"/>
                </a:lnTo>
                <a:lnTo>
                  <a:pt x="360" y="72"/>
                </a:lnTo>
                <a:lnTo>
                  <a:pt x="359" y="72"/>
                </a:lnTo>
                <a:lnTo>
                  <a:pt x="359" y="73"/>
                </a:lnTo>
                <a:lnTo>
                  <a:pt x="358" y="75"/>
                </a:lnTo>
                <a:lnTo>
                  <a:pt x="357" y="75"/>
                </a:lnTo>
                <a:lnTo>
                  <a:pt x="357" y="77"/>
                </a:lnTo>
                <a:lnTo>
                  <a:pt x="358" y="78"/>
                </a:lnTo>
                <a:lnTo>
                  <a:pt x="359" y="78"/>
                </a:lnTo>
                <a:lnTo>
                  <a:pt x="359" y="79"/>
                </a:lnTo>
                <a:lnTo>
                  <a:pt x="359" y="80"/>
                </a:lnTo>
                <a:lnTo>
                  <a:pt x="359" y="81"/>
                </a:lnTo>
                <a:lnTo>
                  <a:pt x="359" y="86"/>
                </a:lnTo>
                <a:lnTo>
                  <a:pt x="359" y="87"/>
                </a:lnTo>
                <a:lnTo>
                  <a:pt x="360" y="87"/>
                </a:lnTo>
                <a:lnTo>
                  <a:pt x="361" y="87"/>
                </a:lnTo>
                <a:lnTo>
                  <a:pt x="363" y="87"/>
                </a:lnTo>
                <a:lnTo>
                  <a:pt x="365" y="87"/>
                </a:lnTo>
                <a:lnTo>
                  <a:pt x="366" y="87"/>
                </a:lnTo>
                <a:lnTo>
                  <a:pt x="367" y="87"/>
                </a:lnTo>
                <a:lnTo>
                  <a:pt x="369" y="87"/>
                </a:lnTo>
                <a:lnTo>
                  <a:pt x="370" y="87"/>
                </a:lnTo>
                <a:lnTo>
                  <a:pt x="371" y="87"/>
                </a:lnTo>
                <a:lnTo>
                  <a:pt x="373" y="87"/>
                </a:lnTo>
                <a:lnTo>
                  <a:pt x="374" y="87"/>
                </a:lnTo>
                <a:lnTo>
                  <a:pt x="375" y="87"/>
                </a:lnTo>
                <a:lnTo>
                  <a:pt x="377" y="87"/>
                </a:lnTo>
                <a:lnTo>
                  <a:pt x="378" y="87"/>
                </a:lnTo>
                <a:lnTo>
                  <a:pt x="380" y="87"/>
                </a:lnTo>
                <a:lnTo>
                  <a:pt x="382" y="87"/>
                </a:lnTo>
                <a:lnTo>
                  <a:pt x="384" y="87"/>
                </a:lnTo>
                <a:lnTo>
                  <a:pt x="385" y="87"/>
                </a:lnTo>
                <a:lnTo>
                  <a:pt x="388" y="87"/>
                </a:lnTo>
                <a:lnTo>
                  <a:pt x="390" y="87"/>
                </a:lnTo>
                <a:lnTo>
                  <a:pt x="391" y="87"/>
                </a:lnTo>
                <a:lnTo>
                  <a:pt x="392" y="87"/>
                </a:lnTo>
                <a:lnTo>
                  <a:pt x="393" y="87"/>
                </a:lnTo>
                <a:lnTo>
                  <a:pt x="395" y="87"/>
                </a:lnTo>
                <a:lnTo>
                  <a:pt x="397" y="87"/>
                </a:lnTo>
                <a:lnTo>
                  <a:pt x="401" y="87"/>
                </a:lnTo>
                <a:lnTo>
                  <a:pt x="402" y="87"/>
                </a:lnTo>
                <a:lnTo>
                  <a:pt x="404" y="87"/>
                </a:lnTo>
                <a:lnTo>
                  <a:pt x="405" y="87"/>
                </a:lnTo>
                <a:lnTo>
                  <a:pt x="406" y="87"/>
                </a:lnTo>
                <a:lnTo>
                  <a:pt x="408" y="87"/>
                </a:lnTo>
                <a:lnTo>
                  <a:pt x="409" y="87"/>
                </a:lnTo>
                <a:lnTo>
                  <a:pt x="410" y="87"/>
                </a:lnTo>
                <a:lnTo>
                  <a:pt x="412" y="87"/>
                </a:lnTo>
                <a:lnTo>
                  <a:pt x="413" y="87"/>
                </a:lnTo>
                <a:lnTo>
                  <a:pt x="422" y="87"/>
                </a:lnTo>
                <a:lnTo>
                  <a:pt x="425" y="87"/>
                </a:lnTo>
                <a:lnTo>
                  <a:pt x="426" y="87"/>
                </a:lnTo>
                <a:lnTo>
                  <a:pt x="427" y="87"/>
                </a:lnTo>
                <a:lnTo>
                  <a:pt x="428" y="87"/>
                </a:lnTo>
                <a:lnTo>
                  <a:pt x="429" y="87"/>
                </a:lnTo>
                <a:lnTo>
                  <a:pt x="430" y="87"/>
                </a:lnTo>
                <a:lnTo>
                  <a:pt x="432" y="87"/>
                </a:lnTo>
                <a:lnTo>
                  <a:pt x="434" y="87"/>
                </a:lnTo>
                <a:lnTo>
                  <a:pt x="435" y="87"/>
                </a:lnTo>
                <a:lnTo>
                  <a:pt x="436" y="88"/>
                </a:lnTo>
                <a:lnTo>
                  <a:pt x="437" y="88"/>
                </a:lnTo>
                <a:lnTo>
                  <a:pt x="438" y="88"/>
                </a:lnTo>
                <a:lnTo>
                  <a:pt x="439" y="88"/>
                </a:lnTo>
                <a:lnTo>
                  <a:pt x="442" y="88"/>
                </a:lnTo>
                <a:lnTo>
                  <a:pt x="443" y="88"/>
                </a:lnTo>
                <a:lnTo>
                  <a:pt x="453" y="89"/>
                </a:lnTo>
                <a:lnTo>
                  <a:pt x="454" y="89"/>
                </a:lnTo>
                <a:lnTo>
                  <a:pt x="463" y="89"/>
                </a:lnTo>
                <a:lnTo>
                  <a:pt x="465" y="89"/>
                </a:lnTo>
                <a:lnTo>
                  <a:pt x="466" y="89"/>
                </a:lnTo>
                <a:lnTo>
                  <a:pt x="470" y="89"/>
                </a:lnTo>
                <a:lnTo>
                  <a:pt x="471" y="89"/>
                </a:lnTo>
                <a:lnTo>
                  <a:pt x="474" y="89"/>
                </a:lnTo>
                <a:lnTo>
                  <a:pt x="478" y="89"/>
                </a:lnTo>
                <a:lnTo>
                  <a:pt x="480" y="88"/>
                </a:lnTo>
                <a:lnTo>
                  <a:pt x="481" y="88"/>
                </a:lnTo>
                <a:lnTo>
                  <a:pt x="482" y="88"/>
                </a:lnTo>
                <a:lnTo>
                  <a:pt x="483" y="88"/>
                </a:lnTo>
                <a:lnTo>
                  <a:pt x="483" y="89"/>
                </a:lnTo>
                <a:lnTo>
                  <a:pt x="483" y="88"/>
                </a:lnTo>
                <a:lnTo>
                  <a:pt x="485" y="88"/>
                </a:lnTo>
                <a:lnTo>
                  <a:pt x="486" y="88"/>
                </a:lnTo>
                <a:lnTo>
                  <a:pt x="487" y="88"/>
                </a:lnTo>
                <a:lnTo>
                  <a:pt x="488" y="88"/>
                </a:lnTo>
                <a:lnTo>
                  <a:pt x="489" y="88"/>
                </a:lnTo>
                <a:lnTo>
                  <a:pt x="491" y="88"/>
                </a:lnTo>
                <a:lnTo>
                  <a:pt x="492" y="88"/>
                </a:lnTo>
                <a:lnTo>
                  <a:pt x="515" y="89"/>
                </a:lnTo>
                <a:lnTo>
                  <a:pt x="521" y="89"/>
                </a:lnTo>
                <a:lnTo>
                  <a:pt x="537" y="89"/>
                </a:lnTo>
                <a:lnTo>
                  <a:pt x="538" y="89"/>
                </a:lnTo>
                <a:lnTo>
                  <a:pt x="538" y="97"/>
                </a:lnTo>
                <a:lnTo>
                  <a:pt x="538" y="105"/>
                </a:lnTo>
                <a:lnTo>
                  <a:pt x="538" y="107"/>
                </a:lnTo>
                <a:lnTo>
                  <a:pt x="538" y="110"/>
                </a:lnTo>
                <a:lnTo>
                  <a:pt x="546" y="110"/>
                </a:lnTo>
                <a:lnTo>
                  <a:pt x="548" y="110"/>
                </a:lnTo>
                <a:lnTo>
                  <a:pt x="551" y="110"/>
                </a:lnTo>
                <a:lnTo>
                  <a:pt x="554" y="110"/>
                </a:lnTo>
                <a:lnTo>
                  <a:pt x="557" y="110"/>
                </a:lnTo>
                <a:lnTo>
                  <a:pt x="558" y="110"/>
                </a:lnTo>
                <a:lnTo>
                  <a:pt x="560" y="110"/>
                </a:lnTo>
                <a:lnTo>
                  <a:pt x="565" y="110"/>
                </a:lnTo>
                <a:lnTo>
                  <a:pt x="566" y="110"/>
                </a:lnTo>
                <a:lnTo>
                  <a:pt x="567" y="110"/>
                </a:lnTo>
                <a:lnTo>
                  <a:pt x="568" y="110"/>
                </a:lnTo>
                <a:lnTo>
                  <a:pt x="569" y="110"/>
                </a:lnTo>
                <a:lnTo>
                  <a:pt x="572" y="110"/>
                </a:lnTo>
                <a:lnTo>
                  <a:pt x="573" y="110"/>
                </a:lnTo>
                <a:lnTo>
                  <a:pt x="574" y="110"/>
                </a:lnTo>
                <a:lnTo>
                  <a:pt x="575" y="110"/>
                </a:lnTo>
                <a:lnTo>
                  <a:pt x="576" y="110"/>
                </a:lnTo>
                <a:lnTo>
                  <a:pt x="577" y="110"/>
                </a:lnTo>
                <a:lnTo>
                  <a:pt x="578" y="110"/>
                </a:lnTo>
                <a:lnTo>
                  <a:pt x="580" y="110"/>
                </a:lnTo>
                <a:lnTo>
                  <a:pt x="582" y="110"/>
                </a:lnTo>
                <a:lnTo>
                  <a:pt x="584" y="110"/>
                </a:lnTo>
                <a:lnTo>
                  <a:pt x="585" y="110"/>
                </a:lnTo>
                <a:lnTo>
                  <a:pt x="586" y="110"/>
                </a:lnTo>
                <a:lnTo>
                  <a:pt x="589" y="110"/>
                </a:lnTo>
                <a:lnTo>
                  <a:pt x="590" y="110"/>
                </a:lnTo>
                <a:lnTo>
                  <a:pt x="592" y="110"/>
                </a:lnTo>
                <a:lnTo>
                  <a:pt x="594" y="110"/>
                </a:lnTo>
                <a:lnTo>
                  <a:pt x="597" y="110"/>
                </a:lnTo>
                <a:lnTo>
                  <a:pt x="598" y="110"/>
                </a:lnTo>
                <a:lnTo>
                  <a:pt x="600" y="110"/>
                </a:lnTo>
                <a:lnTo>
                  <a:pt x="601" y="110"/>
                </a:lnTo>
                <a:lnTo>
                  <a:pt x="604" y="110"/>
                </a:lnTo>
                <a:lnTo>
                  <a:pt x="606" y="110"/>
                </a:lnTo>
                <a:lnTo>
                  <a:pt x="607" y="110"/>
                </a:lnTo>
                <a:lnTo>
                  <a:pt x="608" y="110"/>
                </a:lnTo>
                <a:lnTo>
                  <a:pt x="609" y="110"/>
                </a:lnTo>
                <a:lnTo>
                  <a:pt x="610" y="110"/>
                </a:lnTo>
                <a:lnTo>
                  <a:pt x="611" y="110"/>
                </a:lnTo>
                <a:lnTo>
                  <a:pt x="612" y="110"/>
                </a:lnTo>
                <a:lnTo>
                  <a:pt x="613" y="110"/>
                </a:lnTo>
                <a:lnTo>
                  <a:pt x="615" y="110"/>
                </a:lnTo>
                <a:lnTo>
                  <a:pt x="616" y="110"/>
                </a:lnTo>
                <a:lnTo>
                  <a:pt x="619" y="110"/>
                </a:lnTo>
                <a:lnTo>
                  <a:pt x="620" y="110"/>
                </a:lnTo>
                <a:lnTo>
                  <a:pt x="621" y="110"/>
                </a:lnTo>
                <a:lnTo>
                  <a:pt x="626" y="110"/>
                </a:lnTo>
                <a:lnTo>
                  <a:pt x="627" y="110"/>
                </a:lnTo>
                <a:lnTo>
                  <a:pt x="628" y="110"/>
                </a:lnTo>
                <a:lnTo>
                  <a:pt x="630" y="110"/>
                </a:lnTo>
                <a:lnTo>
                  <a:pt x="632" y="110"/>
                </a:lnTo>
                <a:lnTo>
                  <a:pt x="635" y="110"/>
                </a:lnTo>
                <a:lnTo>
                  <a:pt x="636" y="110"/>
                </a:lnTo>
                <a:lnTo>
                  <a:pt x="637" y="110"/>
                </a:lnTo>
                <a:lnTo>
                  <a:pt x="639" y="110"/>
                </a:lnTo>
                <a:lnTo>
                  <a:pt x="641" y="110"/>
                </a:lnTo>
                <a:lnTo>
                  <a:pt x="650" y="110"/>
                </a:lnTo>
                <a:lnTo>
                  <a:pt x="651" y="110"/>
                </a:lnTo>
                <a:lnTo>
                  <a:pt x="652" y="110"/>
                </a:lnTo>
                <a:lnTo>
                  <a:pt x="655" y="110"/>
                </a:lnTo>
                <a:lnTo>
                  <a:pt x="656" y="110"/>
                </a:lnTo>
                <a:lnTo>
                  <a:pt x="659" y="110"/>
                </a:lnTo>
                <a:lnTo>
                  <a:pt x="661" y="111"/>
                </a:lnTo>
                <a:lnTo>
                  <a:pt x="663" y="110"/>
                </a:lnTo>
                <a:lnTo>
                  <a:pt x="665" y="110"/>
                </a:lnTo>
                <a:lnTo>
                  <a:pt x="670" y="110"/>
                </a:lnTo>
                <a:lnTo>
                  <a:pt x="671" y="110"/>
                </a:lnTo>
                <a:lnTo>
                  <a:pt x="673" y="110"/>
                </a:lnTo>
                <a:lnTo>
                  <a:pt x="675" y="110"/>
                </a:lnTo>
                <a:lnTo>
                  <a:pt x="679" y="110"/>
                </a:lnTo>
                <a:lnTo>
                  <a:pt x="681" y="108"/>
                </a:lnTo>
                <a:lnTo>
                  <a:pt x="682" y="108"/>
                </a:lnTo>
                <a:lnTo>
                  <a:pt x="688" y="110"/>
                </a:lnTo>
                <a:lnTo>
                  <a:pt x="699" y="110"/>
                </a:lnTo>
                <a:lnTo>
                  <a:pt x="703" y="110"/>
                </a:lnTo>
                <a:lnTo>
                  <a:pt x="706" y="110"/>
                </a:lnTo>
                <a:lnTo>
                  <a:pt x="707" y="110"/>
                </a:lnTo>
                <a:lnTo>
                  <a:pt x="710" y="110"/>
                </a:lnTo>
                <a:lnTo>
                  <a:pt x="712" y="110"/>
                </a:lnTo>
                <a:lnTo>
                  <a:pt x="716" y="110"/>
                </a:lnTo>
                <a:lnTo>
                  <a:pt x="718" y="110"/>
                </a:lnTo>
                <a:lnTo>
                  <a:pt x="722" y="110"/>
                </a:lnTo>
                <a:lnTo>
                  <a:pt x="723" y="110"/>
                </a:lnTo>
                <a:lnTo>
                  <a:pt x="725" y="110"/>
                </a:lnTo>
                <a:lnTo>
                  <a:pt x="727" y="110"/>
                </a:lnTo>
                <a:lnTo>
                  <a:pt x="728" y="110"/>
                </a:lnTo>
                <a:lnTo>
                  <a:pt x="729" y="110"/>
                </a:lnTo>
                <a:lnTo>
                  <a:pt x="730" y="110"/>
                </a:lnTo>
                <a:lnTo>
                  <a:pt x="731" y="110"/>
                </a:lnTo>
                <a:lnTo>
                  <a:pt x="732" y="110"/>
                </a:lnTo>
                <a:lnTo>
                  <a:pt x="733" y="110"/>
                </a:lnTo>
                <a:lnTo>
                  <a:pt x="734" y="110"/>
                </a:lnTo>
                <a:lnTo>
                  <a:pt x="736" y="110"/>
                </a:lnTo>
                <a:lnTo>
                  <a:pt x="739" y="110"/>
                </a:lnTo>
                <a:lnTo>
                  <a:pt x="740" y="110"/>
                </a:lnTo>
                <a:lnTo>
                  <a:pt x="741" y="110"/>
                </a:lnTo>
                <a:lnTo>
                  <a:pt x="742" y="110"/>
                </a:lnTo>
                <a:lnTo>
                  <a:pt x="744" y="110"/>
                </a:lnTo>
                <a:lnTo>
                  <a:pt x="745" y="110"/>
                </a:lnTo>
                <a:lnTo>
                  <a:pt x="748" y="110"/>
                </a:lnTo>
                <a:lnTo>
                  <a:pt x="749" y="110"/>
                </a:lnTo>
                <a:lnTo>
                  <a:pt x="750" y="108"/>
                </a:lnTo>
                <a:lnTo>
                  <a:pt x="754" y="108"/>
                </a:lnTo>
                <a:lnTo>
                  <a:pt x="755" y="108"/>
                </a:lnTo>
                <a:lnTo>
                  <a:pt x="758" y="108"/>
                </a:lnTo>
                <a:lnTo>
                  <a:pt x="759" y="108"/>
                </a:lnTo>
                <a:lnTo>
                  <a:pt x="761" y="108"/>
                </a:lnTo>
                <a:lnTo>
                  <a:pt x="763" y="108"/>
                </a:lnTo>
                <a:lnTo>
                  <a:pt x="764" y="108"/>
                </a:lnTo>
                <a:lnTo>
                  <a:pt x="765" y="108"/>
                </a:lnTo>
                <a:lnTo>
                  <a:pt x="766" y="108"/>
                </a:lnTo>
                <a:lnTo>
                  <a:pt x="767" y="108"/>
                </a:lnTo>
                <a:lnTo>
                  <a:pt x="770" y="108"/>
                </a:lnTo>
                <a:lnTo>
                  <a:pt x="771" y="108"/>
                </a:lnTo>
                <a:lnTo>
                  <a:pt x="773" y="108"/>
                </a:lnTo>
                <a:lnTo>
                  <a:pt x="774" y="108"/>
                </a:lnTo>
                <a:lnTo>
                  <a:pt x="775" y="108"/>
                </a:lnTo>
                <a:lnTo>
                  <a:pt x="776" y="108"/>
                </a:lnTo>
                <a:lnTo>
                  <a:pt x="777" y="108"/>
                </a:lnTo>
                <a:lnTo>
                  <a:pt x="779" y="108"/>
                </a:lnTo>
                <a:lnTo>
                  <a:pt x="780" y="108"/>
                </a:lnTo>
                <a:lnTo>
                  <a:pt x="781" y="108"/>
                </a:lnTo>
                <a:lnTo>
                  <a:pt x="782" y="108"/>
                </a:lnTo>
                <a:lnTo>
                  <a:pt x="783" y="108"/>
                </a:lnTo>
                <a:lnTo>
                  <a:pt x="784" y="108"/>
                </a:lnTo>
                <a:lnTo>
                  <a:pt x="785" y="108"/>
                </a:lnTo>
                <a:lnTo>
                  <a:pt x="787" y="108"/>
                </a:lnTo>
                <a:lnTo>
                  <a:pt x="788" y="108"/>
                </a:lnTo>
                <a:lnTo>
                  <a:pt x="789" y="108"/>
                </a:lnTo>
                <a:lnTo>
                  <a:pt x="790" y="110"/>
                </a:lnTo>
                <a:lnTo>
                  <a:pt x="796" y="110"/>
                </a:lnTo>
                <a:lnTo>
                  <a:pt x="805" y="110"/>
                </a:lnTo>
                <a:lnTo>
                  <a:pt x="807" y="108"/>
                </a:lnTo>
                <a:lnTo>
                  <a:pt x="811" y="108"/>
                </a:lnTo>
                <a:lnTo>
                  <a:pt x="813" y="108"/>
                </a:lnTo>
                <a:lnTo>
                  <a:pt x="814" y="108"/>
                </a:lnTo>
                <a:lnTo>
                  <a:pt x="815" y="108"/>
                </a:lnTo>
                <a:lnTo>
                  <a:pt x="816" y="108"/>
                </a:lnTo>
                <a:lnTo>
                  <a:pt x="817" y="108"/>
                </a:lnTo>
                <a:lnTo>
                  <a:pt x="818" y="108"/>
                </a:lnTo>
                <a:lnTo>
                  <a:pt x="819" y="108"/>
                </a:lnTo>
                <a:lnTo>
                  <a:pt x="820" y="108"/>
                </a:lnTo>
                <a:lnTo>
                  <a:pt x="822" y="108"/>
                </a:lnTo>
                <a:lnTo>
                  <a:pt x="823" y="108"/>
                </a:lnTo>
                <a:lnTo>
                  <a:pt x="824" y="108"/>
                </a:lnTo>
                <a:lnTo>
                  <a:pt x="827" y="108"/>
                </a:lnTo>
                <a:lnTo>
                  <a:pt x="828" y="108"/>
                </a:lnTo>
                <a:lnTo>
                  <a:pt x="830" y="108"/>
                </a:lnTo>
                <a:lnTo>
                  <a:pt x="833" y="108"/>
                </a:lnTo>
                <a:lnTo>
                  <a:pt x="834" y="108"/>
                </a:lnTo>
                <a:lnTo>
                  <a:pt x="836" y="108"/>
                </a:lnTo>
                <a:lnTo>
                  <a:pt x="839" y="108"/>
                </a:lnTo>
                <a:lnTo>
                  <a:pt x="840" y="108"/>
                </a:lnTo>
                <a:lnTo>
                  <a:pt x="841" y="108"/>
                </a:lnTo>
                <a:lnTo>
                  <a:pt x="842" y="108"/>
                </a:lnTo>
                <a:lnTo>
                  <a:pt x="843" y="108"/>
                </a:lnTo>
                <a:lnTo>
                  <a:pt x="844" y="108"/>
                </a:lnTo>
                <a:lnTo>
                  <a:pt x="845" y="108"/>
                </a:lnTo>
                <a:lnTo>
                  <a:pt x="849" y="108"/>
                </a:lnTo>
                <a:lnTo>
                  <a:pt x="850" y="108"/>
                </a:lnTo>
                <a:lnTo>
                  <a:pt x="851" y="108"/>
                </a:lnTo>
                <a:lnTo>
                  <a:pt x="853" y="108"/>
                </a:lnTo>
                <a:lnTo>
                  <a:pt x="854" y="108"/>
                </a:lnTo>
                <a:lnTo>
                  <a:pt x="857" y="108"/>
                </a:lnTo>
                <a:lnTo>
                  <a:pt x="858" y="108"/>
                </a:lnTo>
                <a:lnTo>
                  <a:pt x="860" y="108"/>
                </a:lnTo>
                <a:lnTo>
                  <a:pt x="861" y="108"/>
                </a:lnTo>
                <a:lnTo>
                  <a:pt x="865" y="108"/>
                </a:lnTo>
                <a:lnTo>
                  <a:pt x="866" y="108"/>
                </a:lnTo>
                <a:lnTo>
                  <a:pt x="869" y="108"/>
                </a:lnTo>
                <a:lnTo>
                  <a:pt x="871" y="108"/>
                </a:lnTo>
                <a:lnTo>
                  <a:pt x="877" y="108"/>
                </a:lnTo>
                <a:lnTo>
                  <a:pt x="879" y="108"/>
                </a:lnTo>
                <a:lnTo>
                  <a:pt x="880" y="108"/>
                </a:lnTo>
                <a:lnTo>
                  <a:pt x="884" y="108"/>
                </a:lnTo>
                <a:lnTo>
                  <a:pt x="885" y="108"/>
                </a:lnTo>
                <a:lnTo>
                  <a:pt x="886" y="108"/>
                </a:lnTo>
                <a:lnTo>
                  <a:pt x="888" y="108"/>
                </a:lnTo>
                <a:lnTo>
                  <a:pt x="889" y="108"/>
                </a:lnTo>
                <a:lnTo>
                  <a:pt x="889" y="105"/>
                </a:lnTo>
                <a:lnTo>
                  <a:pt x="889" y="104"/>
                </a:lnTo>
                <a:lnTo>
                  <a:pt x="889" y="95"/>
                </a:lnTo>
                <a:lnTo>
                  <a:pt x="889" y="92"/>
                </a:lnTo>
                <a:lnTo>
                  <a:pt x="889" y="91"/>
                </a:lnTo>
                <a:lnTo>
                  <a:pt x="889" y="90"/>
                </a:lnTo>
                <a:lnTo>
                  <a:pt x="889" y="89"/>
                </a:lnTo>
                <a:lnTo>
                  <a:pt x="889" y="85"/>
                </a:lnTo>
                <a:lnTo>
                  <a:pt x="889" y="82"/>
                </a:lnTo>
                <a:lnTo>
                  <a:pt x="889" y="79"/>
                </a:lnTo>
                <a:lnTo>
                  <a:pt x="889" y="77"/>
                </a:lnTo>
                <a:lnTo>
                  <a:pt x="889" y="70"/>
                </a:lnTo>
                <a:lnTo>
                  <a:pt x="889" y="66"/>
                </a:lnTo>
                <a:lnTo>
                  <a:pt x="891" y="66"/>
                </a:lnTo>
                <a:lnTo>
                  <a:pt x="893" y="66"/>
                </a:lnTo>
                <a:lnTo>
                  <a:pt x="897" y="66"/>
                </a:lnTo>
                <a:lnTo>
                  <a:pt x="900" y="66"/>
                </a:lnTo>
                <a:lnTo>
                  <a:pt x="911" y="66"/>
                </a:lnTo>
                <a:lnTo>
                  <a:pt x="915" y="66"/>
                </a:lnTo>
                <a:lnTo>
                  <a:pt x="917" y="66"/>
                </a:lnTo>
                <a:lnTo>
                  <a:pt x="918" y="66"/>
                </a:lnTo>
                <a:lnTo>
                  <a:pt x="919" y="66"/>
                </a:lnTo>
                <a:lnTo>
                  <a:pt x="920" y="66"/>
                </a:lnTo>
                <a:lnTo>
                  <a:pt x="928" y="66"/>
                </a:lnTo>
                <a:lnTo>
                  <a:pt x="931" y="66"/>
                </a:lnTo>
                <a:lnTo>
                  <a:pt x="936" y="66"/>
                </a:lnTo>
                <a:lnTo>
                  <a:pt x="940" y="66"/>
                </a:lnTo>
                <a:lnTo>
                  <a:pt x="948" y="66"/>
                </a:lnTo>
                <a:lnTo>
                  <a:pt x="952" y="66"/>
                </a:lnTo>
                <a:lnTo>
                  <a:pt x="953" y="66"/>
                </a:lnTo>
                <a:lnTo>
                  <a:pt x="954" y="66"/>
                </a:lnTo>
                <a:lnTo>
                  <a:pt x="956" y="66"/>
                </a:lnTo>
                <a:lnTo>
                  <a:pt x="963" y="66"/>
                </a:lnTo>
                <a:lnTo>
                  <a:pt x="965" y="66"/>
                </a:lnTo>
                <a:lnTo>
                  <a:pt x="966" y="66"/>
                </a:lnTo>
                <a:lnTo>
                  <a:pt x="971" y="66"/>
                </a:lnTo>
                <a:lnTo>
                  <a:pt x="972" y="66"/>
                </a:lnTo>
                <a:lnTo>
                  <a:pt x="973" y="66"/>
                </a:lnTo>
                <a:lnTo>
                  <a:pt x="978" y="66"/>
                </a:lnTo>
                <a:lnTo>
                  <a:pt x="982" y="66"/>
                </a:lnTo>
                <a:lnTo>
                  <a:pt x="988" y="66"/>
                </a:lnTo>
                <a:lnTo>
                  <a:pt x="992" y="66"/>
                </a:lnTo>
                <a:lnTo>
                  <a:pt x="994" y="66"/>
                </a:lnTo>
                <a:lnTo>
                  <a:pt x="995" y="66"/>
                </a:lnTo>
                <a:lnTo>
                  <a:pt x="996" y="66"/>
                </a:lnTo>
                <a:lnTo>
                  <a:pt x="997" y="66"/>
                </a:lnTo>
                <a:lnTo>
                  <a:pt x="999" y="66"/>
                </a:lnTo>
                <a:lnTo>
                  <a:pt x="1008" y="66"/>
                </a:lnTo>
                <a:lnTo>
                  <a:pt x="1010" y="66"/>
                </a:lnTo>
                <a:lnTo>
                  <a:pt x="1012" y="66"/>
                </a:lnTo>
                <a:lnTo>
                  <a:pt x="1013" y="66"/>
                </a:lnTo>
                <a:lnTo>
                  <a:pt x="1014" y="66"/>
                </a:lnTo>
                <a:lnTo>
                  <a:pt x="1017" y="66"/>
                </a:lnTo>
                <a:lnTo>
                  <a:pt x="1018" y="66"/>
                </a:lnTo>
                <a:lnTo>
                  <a:pt x="1024" y="66"/>
                </a:lnTo>
                <a:lnTo>
                  <a:pt x="1041" y="66"/>
                </a:lnTo>
                <a:lnTo>
                  <a:pt x="1046" y="66"/>
                </a:lnTo>
                <a:lnTo>
                  <a:pt x="1056" y="66"/>
                </a:lnTo>
                <a:lnTo>
                  <a:pt x="1085" y="66"/>
                </a:lnTo>
                <a:lnTo>
                  <a:pt x="1095" y="66"/>
                </a:lnTo>
                <a:lnTo>
                  <a:pt x="1098" y="66"/>
                </a:lnTo>
                <a:lnTo>
                  <a:pt x="1102" y="66"/>
                </a:lnTo>
                <a:lnTo>
                  <a:pt x="1105" y="66"/>
                </a:lnTo>
                <a:lnTo>
                  <a:pt x="1107" y="66"/>
                </a:lnTo>
                <a:lnTo>
                  <a:pt x="1108" y="66"/>
                </a:lnTo>
                <a:lnTo>
                  <a:pt x="1111" y="66"/>
                </a:lnTo>
                <a:lnTo>
                  <a:pt x="1120" y="66"/>
                </a:lnTo>
                <a:lnTo>
                  <a:pt x="1124" y="66"/>
                </a:lnTo>
                <a:lnTo>
                  <a:pt x="1127" y="66"/>
                </a:lnTo>
                <a:lnTo>
                  <a:pt x="1136" y="66"/>
                </a:lnTo>
                <a:lnTo>
                  <a:pt x="1139" y="66"/>
                </a:lnTo>
                <a:lnTo>
                  <a:pt x="1141" y="66"/>
                </a:lnTo>
                <a:lnTo>
                  <a:pt x="1143" y="66"/>
                </a:lnTo>
                <a:lnTo>
                  <a:pt x="1145" y="66"/>
                </a:lnTo>
                <a:lnTo>
                  <a:pt x="1152" y="66"/>
                </a:lnTo>
                <a:lnTo>
                  <a:pt x="1154" y="66"/>
                </a:lnTo>
                <a:lnTo>
                  <a:pt x="1156" y="66"/>
                </a:lnTo>
                <a:lnTo>
                  <a:pt x="1162" y="66"/>
                </a:lnTo>
                <a:lnTo>
                  <a:pt x="1164" y="66"/>
                </a:lnTo>
                <a:lnTo>
                  <a:pt x="1168" y="66"/>
                </a:lnTo>
                <a:lnTo>
                  <a:pt x="1174" y="66"/>
                </a:lnTo>
                <a:lnTo>
                  <a:pt x="1178" y="66"/>
                </a:lnTo>
                <a:lnTo>
                  <a:pt x="1181" y="66"/>
                </a:lnTo>
                <a:lnTo>
                  <a:pt x="1182" y="66"/>
                </a:lnTo>
                <a:lnTo>
                  <a:pt x="1184" y="66"/>
                </a:lnTo>
                <a:lnTo>
                  <a:pt x="1185" y="66"/>
                </a:lnTo>
                <a:lnTo>
                  <a:pt x="1187" y="66"/>
                </a:lnTo>
                <a:lnTo>
                  <a:pt x="1197" y="66"/>
                </a:lnTo>
                <a:lnTo>
                  <a:pt x="1199" y="67"/>
                </a:lnTo>
                <a:lnTo>
                  <a:pt x="1201" y="66"/>
                </a:lnTo>
                <a:lnTo>
                  <a:pt x="1202" y="66"/>
                </a:lnTo>
                <a:lnTo>
                  <a:pt x="1203" y="66"/>
                </a:lnTo>
                <a:lnTo>
                  <a:pt x="1206" y="67"/>
                </a:lnTo>
                <a:lnTo>
                  <a:pt x="1207" y="67"/>
                </a:lnTo>
                <a:lnTo>
                  <a:pt x="1213" y="67"/>
                </a:lnTo>
                <a:lnTo>
                  <a:pt x="1224" y="67"/>
                </a:lnTo>
                <a:lnTo>
                  <a:pt x="1228" y="67"/>
                </a:lnTo>
                <a:lnTo>
                  <a:pt x="1233" y="67"/>
                </a:lnTo>
                <a:lnTo>
                  <a:pt x="1234" y="67"/>
                </a:lnTo>
                <a:lnTo>
                  <a:pt x="1237" y="67"/>
                </a:lnTo>
                <a:lnTo>
                  <a:pt x="1240" y="67"/>
                </a:lnTo>
                <a:lnTo>
                  <a:pt x="1241" y="67"/>
                </a:lnTo>
                <a:lnTo>
                  <a:pt x="1251" y="67"/>
                </a:lnTo>
                <a:lnTo>
                  <a:pt x="1253" y="67"/>
                </a:lnTo>
                <a:lnTo>
                  <a:pt x="1258" y="67"/>
                </a:lnTo>
                <a:lnTo>
                  <a:pt x="1263" y="67"/>
                </a:lnTo>
                <a:lnTo>
                  <a:pt x="1263" y="69"/>
                </a:lnTo>
                <a:lnTo>
                  <a:pt x="1265" y="69"/>
                </a:lnTo>
                <a:lnTo>
                  <a:pt x="1271" y="69"/>
                </a:lnTo>
                <a:lnTo>
                  <a:pt x="1272" y="69"/>
                </a:lnTo>
                <a:lnTo>
                  <a:pt x="1273" y="69"/>
                </a:lnTo>
                <a:lnTo>
                  <a:pt x="1276" y="69"/>
                </a:lnTo>
                <a:lnTo>
                  <a:pt x="1277" y="69"/>
                </a:lnTo>
                <a:lnTo>
                  <a:pt x="1279" y="69"/>
                </a:lnTo>
                <a:lnTo>
                  <a:pt x="1281" y="69"/>
                </a:lnTo>
                <a:lnTo>
                  <a:pt x="1282" y="69"/>
                </a:lnTo>
                <a:lnTo>
                  <a:pt x="1283" y="69"/>
                </a:lnTo>
                <a:lnTo>
                  <a:pt x="1284" y="69"/>
                </a:lnTo>
                <a:lnTo>
                  <a:pt x="1285" y="69"/>
                </a:lnTo>
                <a:lnTo>
                  <a:pt x="1286" y="69"/>
                </a:lnTo>
                <a:lnTo>
                  <a:pt x="1288" y="69"/>
                </a:lnTo>
                <a:lnTo>
                  <a:pt x="1291" y="69"/>
                </a:lnTo>
                <a:lnTo>
                  <a:pt x="1292" y="69"/>
                </a:lnTo>
                <a:lnTo>
                  <a:pt x="1293" y="69"/>
                </a:lnTo>
                <a:lnTo>
                  <a:pt x="1294" y="69"/>
                </a:lnTo>
                <a:lnTo>
                  <a:pt x="1299" y="69"/>
                </a:lnTo>
                <a:lnTo>
                  <a:pt x="1300" y="69"/>
                </a:lnTo>
                <a:lnTo>
                  <a:pt x="1302" y="69"/>
                </a:lnTo>
                <a:lnTo>
                  <a:pt x="1310" y="69"/>
                </a:lnTo>
                <a:lnTo>
                  <a:pt x="1314" y="69"/>
                </a:lnTo>
                <a:lnTo>
                  <a:pt x="1318" y="69"/>
                </a:lnTo>
                <a:lnTo>
                  <a:pt x="1325" y="67"/>
                </a:lnTo>
                <a:lnTo>
                  <a:pt x="1331" y="67"/>
                </a:lnTo>
                <a:lnTo>
                  <a:pt x="1335" y="67"/>
                </a:lnTo>
                <a:lnTo>
                  <a:pt x="1336" y="67"/>
                </a:lnTo>
                <a:lnTo>
                  <a:pt x="1337" y="67"/>
                </a:lnTo>
                <a:lnTo>
                  <a:pt x="1341" y="67"/>
                </a:lnTo>
                <a:lnTo>
                  <a:pt x="1353" y="67"/>
                </a:lnTo>
                <a:lnTo>
                  <a:pt x="1358" y="67"/>
                </a:lnTo>
                <a:lnTo>
                  <a:pt x="1360" y="67"/>
                </a:lnTo>
                <a:lnTo>
                  <a:pt x="1367" y="67"/>
                </a:lnTo>
                <a:lnTo>
                  <a:pt x="1369" y="67"/>
                </a:lnTo>
                <a:lnTo>
                  <a:pt x="1372" y="67"/>
                </a:lnTo>
                <a:lnTo>
                  <a:pt x="1383" y="67"/>
                </a:lnTo>
                <a:lnTo>
                  <a:pt x="1386" y="67"/>
                </a:lnTo>
                <a:lnTo>
                  <a:pt x="1388" y="67"/>
                </a:lnTo>
                <a:lnTo>
                  <a:pt x="1396" y="67"/>
                </a:lnTo>
                <a:lnTo>
                  <a:pt x="1400" y="67"/>
                </a:lnTo>
                <a:lnTo>
                  <a:pt x="1401" y="67"/>
                </a:lnTo>
                <a:lnTo>
                  <a:pt x="1410" y="67"/>
                </a:lnTo>
                <a:lnTo>
                  <a:pt x="1413" y="67"/>
                </a:lnTo>
                <a:lnTo>
                  <a:pt x="1426" y="67"/>
                </a:lnTo>
                <a:lnTo>
                  <a:pt x="1440" y="67"/>
                </a:lnTo>
                <a:lnTo>
                  <a:pt x="1450" y="67"/>
                </a:lnTo>
                <a:lnTo>
                  <a:pt x="1452" y="67"/>
                </a:lnTo>
                <a:lnTo>
                  <a:pt x="1454" y="67"/>
                </a:lnTo>
                <a:lnTo>
                  <a:pt x="1461" y="67"/>
                </a:lnTo>
                <a:lnTo>
                  <a:pt x="1463" y="67"/>
                </a:lnTo>
                <a:lnTo>
                  <a:pt x="1464" y="67"/>
                </a:lnTo>
                <a:lnTo>
                  <a:pt x="1466" y="67"/>
                </a:lnTo>
                <a:lnTo>
                  <a:pt x="1467" y="67"/>
                </a:lnTo>
                <a:lnTo>
                  <a:pt x="1486" y="67"/>
                </a:lnTo>
                <a:lnTo>
                  <a:pt x="1493" y="67"/>
                </a:lnTo>
                <a:lnTo>
                  <a:pt x="1513" y="67"/>
                </a:lnTo>
                <a:lnTo>
                  <a:pt x="1521" y="67"/>
                </a:lnTo>
                <a:lnTo>
                  <a:pt x="1525" y="67"/>
                </a:lnTo>
                <a:lnTo>
                  <a:pt x="1529" y="67"/>
                </a:lnTo>
                <a:lnTo>
                  <a:pt x="1531" y="67"/>
                </a:lnTo>
                <a:lnTo>
                  <a:pt x="1533" y="67"/>
                </a:lnTo>
                <a:lnTo>
                  <a:pt x="1536" y="67"/>
                </a:lnTo>
                <a:lnTo>
                  <a:pt x="1550" y="69"/>
                </a:lnTo>
                <a:lnTo>
                  <a:pt x="1561" y="69"/>
                </a:lnTo>
                <a:lnTo>
                  <a:pt x="1568" y="69"/>
                </a:lnTo>
                <a:lnTo>
                  <a:pt x="1575" y="69"/>
                </a:lnTo>
                <a:lnTo>
                  <a:pt x="1593" y="69"/>
                </a:lnTo>
                <a:lnTo>
                  <a:pt x="1596" y="69"/>
                </a:lnTo>
                <a:lnTo>
                  <a:pt x="1617" y="69"/>
                </a:lnTo>
                <a:lnTo>
                  <a:pt x="1619" y="69"/>
                </a:lnTo>
                <a:lnTo>
                  <a:pt x="1620" y="69"/>
                </a:lnTo>
                <a:lnTo>
                  <a:pt x="1628" y="69"/>
                </a:lnTo>
                <a:lnTo>
                  <a:pt x="1629" y="69"/>
                </a:lnTo>
                <a:lnTo>
                  <a:pt x="1631" y="69"/>
                </a:lnTo>
                <a:lnTo>
                  <a:pt x="1633" y="69"/>
                </a:lnTo>
                <a:lnTo>
                  <a:pt x="1634" y="69"/>
                </a:lnTo>
                <a:lnTo>
                  <a:pt x="1637" y="69"/>
                </a:lnTo>
                <a:lnTo>
                  <a:pt x="1638" y="69"/>
                </a:lnTo>
                <a:lnTo>
                  <a:pt x="1638" y="65"/>
                </a:lnTo>
                <a:lnTo>
                  <a:pt x="1639" y="65"/>
                </a:lnTo>
                <a:lnTo>
                  <a:pt x="1659" y="65"/>
                </a:lnTo>
                <a:lnTo>
                  <a:pt x="1662" y="65"/>
                </a:lnTo>
                <a:lnTo>
                  <a:pt x="1670" y="65"/>
                </a:lnTo>
                <a:lnTo>
                  <a:pt x="1674" y="65"/>
                </a:lnTo>
                <a:lnTo>
                  <a:pt x="1679" y="65"/>
                </a:lnTo>
                <a:lnTo>
                  <a:pt x="1687" y="65"/>
                </a:lnTo>
                <a:lnTo>
                  <a:pt x="1688" y="65"/>
                </a:lnTo>
                <a:lnTo>
                  <a:pt x="1693" y="65"/>
                </a:lnTo>
                <a:lnTo>
                  <a:pt x="1695" y="65"/>
                </a:lnTo>
                <a:lnTo>
                  <a:pt x="1697" y="65"/>
                </a:lnTo>
                <a:lnTo>
                  <a:pt x="1703" y="65"/>
                </a:lnTo>
                <a:lnTo>
                  <a:pt x="1706" y="65"/>
                </a:lnTo>
                <a:lnTo>
                  <a:pt x="1708" y="65"/>
                </a:lnTo>
                <a:lnTo>
                  <a:pt x="1712" y="65"/>
                </a:lnTo>
                <a:lnTo>
                  <a:pt x="1716" y="65"/>
                </a:lnTo>
                <a:lnTo>
                  <a:pt x="1721" y="65"/>
                </a:lnTo>
                <a:lnTo>
                  <a:pt x="1724" y="65"/>
                </a:lnTo>
                <a:lnTo>
                  <a:pt x="1725" y="65"/>
                </a:lnTo>
                <a:lnTo>
                  <a:pt x="1732" y="65"/>
                </a:lnTo>
                <a:lnTo>
                  <a:pt x="1751" y="65"/>
                </a:lnTo>
                <a:lnTo>
                  <a:pt x="1755" y="65"/>
                </a:lnTo>
                <a:lnTo>
                  <a:pt x="1760" y="65"/>
                </a:lnTo>
                <a:lnTo>
                  <a:pt x="1763" y="65"/>
                </a:lnTo>
                <a:lnTo>
                  <a:pt x="1763" y="66"/>
                </a:lnTo>
                <a:lnTo>
                  <a:pt x="1764" y="66"/>
                </a:lnTo>
                <a:lnTo>
                  <a:pt x="1765" y="66"/>
                </a:lnTo>
                <a:lnTo>
                  <a:pt x="1766" y="66"/>
                </a:lnTo>
                <a:lnTo>
                  <a:pt x="1767" y="66"/>
                </a:lnTo>
                <a:lnTo>
                  <a:pt x="1776" y="66"/>
                </a:lnTo>
                <a:lnTo>
                  <a:pt x="1779" y="66"/>
                </a:lnTo>
                <a:lnTo>
                  <a:pt x="1780" y="66"/>
                </a:lnTo>
                <a:lnTo>
                  <a:pt x="1783" y="66"/>
                </a:lnTo>
                <a:lnTo>
                  <a:pt x="1793" y="66"/>
                </a:lnTo>
                <a:lnTo>
                  <a:pt x="1797" y="66"/>
                </a:lnTo>
                <a:lnTo>
                  <a:pt x="1798" y="66"/>
                </a:lnTo>
                <a:lnTo>
                  <a:pt x="1799" y="66"/>
                </a:lnTo>
                <a:lnTo>
                  <a:pt x="1806" y="66"/>
                </a:lnTo>
                <a:lnTo>
                  <a:pt x="1828" y="66"/>
                </a:lnTo>
                <a:lnTo>
                  <a:pt x="1829" y="66"/>
                </a:lnTo>
                <a:lnTo>
                  <a:pt x="1832" y="66"/>
                </a:lnTo>
                <a:lnTo>
                  <a:pt x="1836" y="66"/>
                </a:lnTo>
                <a:lnTo>
                  <a:pt x="1837" y="66"/>
                </a:lnTo>
                <a:lnTo>
                  <a:pt x="1838" y="66"/>
                </a:lnTo>
                <a:lnTo>
                  <a:pt x="1841" y="66"/>
                </a:lnTo>
                <a:lnTo>
                  <a:pt x="1842" y="66"/>
                </a:lnTo>
                <a:lnTo>
                  <a:pt x="1844" y="66"/>
                </a:lnTo>
                <a:lnTo>
                  <a:pt x="1845" y="66"/>
                </a:lnTo>
                <a:lnTo>
                  <a:pt x="1846" y="66"/>
                </a:lnTo>
                <a:lnTo>
                  <a:pt x="1851" y="66"/>
                </a:lnTo>
                <a:lnTo>
                  <a:pt x="1853" y="66"/>
                </a:lnTo>
                <a:lnTo>
                  <a:pt x="1855" y="66"/>
                </a:lnTo>
                <a:lnTo>
                  <a:pt x="1864" y="66"/>
                </a:lnTo>
                <a:lnTo>
                  <a:pt x="1868" y="66"/>
                </a:lnTo>
                <a:lnTo>
                  <a:pt x="1869" y="66"/>
                </a:lnTo>
                <a:lnTo>
                  <a:pt x="1870" y="66"/>
                </a:lnTo>
                <a:lnTo>
                  <a:pt x="1871" y="66"/>
                </a:lnTo>
                <a:lnTo>
                  <a:pt x="1872" y="66"/>
                </a:lnTo>
                <a:lnTo>
                  <a:pt x="1877" y="66"/>
                </a:lnTo>
                <a:lnTo>
                  <a:pt x="1878" y="66"/>
                </a:lnTo>
                <a:lnTo>
                  <a:pt x="1880" y="66"/>
                </a:lnTo>
                <a:lnTo>
                  <a:pt x="1887" y="66"/>
                </a:lnTo>
                <a:lnTo>
                  <a:pt x="1889" y="66"/>
                </a:lnTo>
                <a:lnTo>
                  <a:pt x="1892" y="66"/>
                </a:lnTo>
                <a:lnTo>
                  <a:pt x="1896" y="66"/>
                </a:lnTo>
                <a:lnTo>
                  <a:pt x="1901" y="66"/>
                </a:lnTo>
                <a:lnTo>
                  <a:pt x="1904" y="66"/>
                </a:lnTo>
                <a:lnTo>
                  <a:pt x="1911" y="66"/>
                </a:lnTo>
                <a:lnTo>
                  <a:pt x="1922" y="66"/>
                </a:lnTo>
                <a:lnTo>
                  <a:pt x="1933" y="66"/>
                </a:lnTo>
                <a:lnTo>
                  <a:pt x="1940" y="65"/>
                </a:lnTo>
                <a:lnTo>
                  <a:pt x="1944" y="65"/>
                </a:lnTo>
                <a:lnTo>
                  <a:pt x="1945" y="65"/>
                </a:lnTo>
                <a:lnTo>
                  <a:pt x="1957" y="65"/>
                </a:lnTo>
                <a:lnTo>
                  <a:pt x="1962" y="65"/>
                </a:lnTo>
                <a:lnTo>
                  <a:pt x="1964" y="65"/>
                </a:lnTo>
                <a:lnTo>
                  <a:pt x="1969" y="65"/>
                </a:lnTo>
                <a:lnTo>
                  <a:pt x="1970" y="65"/>
                </a:lnTo>
                <a:lnTo>
                  <a:pt x="1971" y="65"/>
                </a:lnTo>
                <a:lnTo>
                  <a:pt x="1974" y="65"/>
                </a:lnTo>
                <a:lnTo>
                  <a:pt x="1975" y="65"/>
                </a:lnTo>
                <a:lnTo>
                  <a:pt x="1976" y="65"/>
                </a:lnTo>
                <a:lnTo>
                  <a:pt x="1981" y="65"/>
                </a:lnTo>
                <a:lnTo>
                  <a:pt x="1983" y="65"/>
                </a:lnTo>
                <a:lnTo>
                  <a:pt x="1985" y="65"/>
                </a:lnTo>
                <a:lnTo>
                  <a:pt x="1992" y="65"/>
                </a:lnTo>
                <a:lnTo>
                  <a:pt x="1995" y="65"/>
                </a:lnTo>
                <a:lnTo>
                  <a:pt x="1996" y="65"/>
                </a:lnTo>
                <a:lnTo>
                  <a:pt x="1999" y="65"/>
                </a:lnTo>
                <a:lnTo>
                  <a:pt x="2000" y="65"/>
                </a:lnTo>
                <a:lnTo>
                  <a:pt x="2009" y="65"/>
                </a:lnTo>
                <a:lnTo>
                  <a:pt x="2010" y="65"/>
                </a:lnTo>
                <a:lnTo>
                  <a:pt x="2014" y="65"/>
                </a:lnTo>
                <a:lnTo>
                  <a:pt x="2014" y="64"/>
                </a:lnTo>
                <a:lnTo>
                  <a:pt x="2015" y="64"/>
                </a:lnTo>
                <a:lnTo>
                  <a:pt x="2034" y="64"/>
                </a:lnTo>
                <a:lnTo>
                  <a:pt x="2040" y="64"/>
                </a:lnTo>
                <a:lnTo>
                  <a:pt x="2061" y="64"/>
                </a:lnTo>
                <a:lnTo>
                  <a:pt x="2074" y="64"/>
                </a:lnTo>
                <a:lnTo>
                  <a:pt x="2082" y="64"/>
                </a:lnTo>
                <a:lnTo>
                  <a:pt x="2087" y="64"/>
                </a:lnTo>
                <a:lnTo>
                  <a:pt x="2096" y="64"/>
                </a:lnTo>
                <a:lnTo>
                  <a:pt x="2099" y="64"/>
                </a:lnTo>
                <a:lnTo>
                  <a:pt x="2103" y="64"/>
                </a:lnTo>
                <a:lnTo>
                  <a:pt x="2118" y="64"/>
                </a:lnTo>
                <a:lnTo>
                  <a:pt x="2129" y="64"/>
                </a:lnTo>
                <a:lnTo>
                  <a:pt x="2143" y="64"/>
                </a:lnTo>
                <a:lnTo>
                  <a:pt x="2145" y="64"/>
                </a:lnTo>
                <a:lnTo>
                  <a:pt x="2146" y="64"/>
                </a:lnTo>
                <a:lnTo>
                  <a:pt x="2153" y="64"/>
                </a:lnTo>
                <a:lnTo>
                  <a:pt x="2154" y="64"/>
                </a:lnTo>
                <a:lnTo>
                  <a:pt x="2166" y="64"/>
                </a:lnTo>
                <a:lnTo>
                  <a:pt x="2172" y="64"/>
                </a:lnTo>
                <a:lnTo>
                  <a:pt x="2177" y="64"/>
                </a:lnTo>
                <a:lnTo>
                  <a:pt x="2185" y="64"/>
                </a:lnTo>
                <a:lnTo>
                  <a:pt x="2188" y="64"/>
                </a:lnTo>
                <a:lnTo>
                  <a:pt x="2189" y="64"/>
                </a:lnTo>
                <a:lnTo>
                  <a:pt x="2191" y="64"/>
                </a:lnTo>
                <a:lnTo>
                  <a:pt x="2196" y="64"/>
                </a:lnTo>
                <a:lnTo>
                  <a:pt x="2199" y="64"/>
                </a:lnTo>
                <a:lnTo>
                  <a:pt x="2203" y="64"/>
                </a:lnTo>
                <a:lnTo>
                  <a:pt x="2204" y="64"/>
                </a:lnTo>
                <a:lnTo>
                  <a:pt x="2206" y="64"/>
                </a:lnTo>
                <a:lnTo>
                  <a:pt x="2212" y="64"/>
                </a:lnTo>
                <a:lnTo>
                  <a:pt x="2215" y="64"/>
                </a:lnTo>
                <a:lnTo>
                  <a:pt x="2217" y="64"/>
                </a:lnTo>
                <a:lnTo>
                  <a:pt x="2218" y="64"/>
                </a:lnTo>
                <a:lnTo>
                  <a:pt x="2220" y="64"/>
                </a:lnTo>
                <a:lnTo>
                  <a:pt x="2224" y="64"/>
                </a:lnTo>
                <a:lnTo>
                  <a:pt x="2225" y="64"/>
                </a:lnTo>
                <a:lnTo>
                  <a:pt x="2233" y="64"/>
                </a:lnTo>
                <a:lnTo>
                  <a:pt x="2239" y="64"/>
                </a:lnTo>
                <a:lnTo>
                  <a:pt x="2245" y="64"/>
                </a:lnTo>
                <a:lnTo>
                  <a:pt x="2246" y="64"/>
                </a:lnTo>
                <a:lnTo>
                  <a:pt x="2269" y="64"/>
                </a:lnTo>
                <a:lnTo>
                  <a:pt x="2278" y="64"/>
                </a:lnTo>
                <a:lnTo>
                  <a:pt x="2280" y="64"/>
                </a:lnTo>
                <a:lnTo>
                  <a:pt x="2292" y="64"/>
                </a:lnTo>
                <a:lnTo>
                  <a:pt x="2293" y="64"/>
                </a:lnTo>
                <a:lnTo>
                  <a:pt x="2294" y="64"/>
                </a:lnTo>
                <a:lnTo>
                  <a:pt x="2295" y="64"/>
                </a:lnTo>
                <a:lnTo>
                  <a:pt x="2298" y="64"/>
                </a:lnTo>
                <a:lnTo>
                  <a:pt x="2299" y="64"/>
                </a:lnTo>
                <a:lnTo>
                  <a:pt x="2300" y="64"/>
                </a:lnTo>
                <a:lnTo>
                  <a:pt x="2301" y="64"/>
                </a:lnTo>
                <a:lnTo>
                  <a:pt x="2303" y="64"/>
                </a:lnTo>
                <a:lnTo>
                  <a:pt x="2311" y="64"/>
                </a:lnTo>
                <a:lnTo>
                  <a:pt x="2328" y="64"/>
                </a:lnTo>
                <a:lnTo>
                  <a:pt x="2330" y="64"/>
                </a:lnTo>
                <a:lnTo>
                  <a:pt x="2340" y="64"/>
                </a:lnTo>
                <a:lnTo>
                  <a:pt x="2343" y="64"/>
                </a:lnTo>
                <a:lnTo>
                  <a:pt x="2353" y="64"/>
                </a:lnTo>
                <a:lnTo>
                  <a:pt x="2354" y="64"/>
                </a:lnTo>
                <a:lnTo>
                  <a:pt x="2356" y="64"/>
                </a:lnTo>
                <a:lnTo>
                  <a:pt x="2358" y="64"/>
                </a:lnTo>
                <a:lnTo>
                  <a:pt x="2359" y="64"/>
                </a:lnTo>
                <a:lnTo>
                  <a:pt x="2360" y="64"/>
                </a:lnTo>
                <a:lnTo>
                  <a:pt x="2361" y="64"/>
                </a:lnTo>
                <a:lnTo>
                  <a:pt x="2362" y="64"/>
                </a:lnTo>
                <a:lnTo>
                  <a:pt x="2367" y="64"/>
                </a:lnTo>
                <a:lnTo>
                  <a:pt x="2368" y="64"/>
                </a:lnTo>
                <a:lnTo>
                  <a:pt x="2369" y="64"/>
                </a:lnTo>
                <a:lnTo>
                  <a:pt x="2373" y="64"/>
                </a:lnTo>
                <a:lnTo>
                  <a:pt x="2377" y="64"/>
                </a:lnTo>
                <a:lnTo>
                  <a:pt x="2379" y="64"/>
                </a:lnTo>
                <a:lnTo>
                  <a:pt x="2388" y="64"/>
                </a:lnTo>
                <a:lnTo>
                  <a:pt x="2389" y="64"/>
                </a:lnTo>
                <a:lnTo>
                  <a:pt x="2390" y="64"/>
                </a:lnTo>
                <a:lnTo>
                  <a:pt x="2392" y="64"/>
                </a:lnTo>
                <a:lnTo>
                  <a:pt x="2393" y="64"/>
                </a:lnTo>
                <a:lnTo>
                  <a:pt x="2394" y="64"/>
                </a:lnTo>
                <a:lnTo>
                  <a:pt x="2396" y="64"/>
                </a:lnTo>
                <a:lnTo>
                  <a:pt x="2398" y="64"/>
                </a:lnTo>
                <a:lnTo>
                  <a:pt x="2405" y="64"/>
                </a:lnTo>
                <a:lnTo>
                  <a:pt x="2407" y="64"/>
                </a:lnTo>
                <a:lnTo>
                  <a:pt x="2413" y="64"/>
                </a:lnTo>
                <a:lnTo>
                  <a:pt x="2416" y="64"/>
                </a:lnTo>
                <a:lnTo>
                  <a:pt x="2418" y="64"/>
                </a:lnTo>
                <a:lnTo>
                  <a:pt x="2427" y="64"/>
                </a:lnTo>
                <a:lnTo>
                  <a:pt x="2428" y="64"/>
                </a:lnTo>
                <a:lnTo>
                  <a:pt x="2433" y="64"/>
                </a:lnTo>
                <a:lnTo>
                  <a:pt x="2435" y="64"/>
                </a:lnTo>
                <a:lnTo>
                  <a:pt x="2436" y="64"/>
                </a:lnTo>
                <a:lnTo>
                  <a:pt x="2437" y="64"/>
                </a:lnTo>
                <a:lnTo>
                  <a:pt x="2438" y="64"/>
                </a:lnTo>
                <a:lnTo>
                  <a:pt x="2440" y="64"/>
                </a:lnTo>
                <a:lnTo>
                  <a:pt x="2441" y="64"/>
                </a:lnTo>
                <a:lnTo>
                  <a:pt x="2442" y="64"/>
                </a:lnTo>
                <a:lnTo>
                  <a:pt x="2446" y="64"/>
                </a:lnTo>
                <a:lnTo>
                  <a:pt x="2449" y="64"/>
                </a:lnTo>
                <a:lnTo>
                  <a:pt x="2470" y="64"/>
                </a:lnTo>
                <a:lnTo>
                  <a:pt x="2474" y="64"/>
                </a:lnTo>
                <a:lnTo>
                  <a:pt x="2476" y="64"/>
                </a:lnTo>
                <a:lnTo>
                  <a:pt x="2479" y="64"/>
                </a:lnTo>
                <a:lnTo>
                  <a:pt x="2485" y="64"/>
                </a:lnTo>
                <a:lnTo>
                  <a:pt x="2488" y="64"/>
                </a:lnTo>
                <a:lnTo>
                  <a:pt x="2492" y="64"/>
                </a:lnTo>
                <a:lnTo>
                  <a:pt x="2494" y="64"/>
                </a:lnTo>
                <a:lnTo>
                  <a:pt x="2500" y="64"/>
                </a:lnTo>
                <a:lnTo>
                  <a:pt x="2502" y="64"/>
                </a:lnTo>
                <a:lnTo>
                  <a:pt x="2539" y="64"/>
                </a:lnTo>
                <a:lnTo>
                  <a:pt x="2540" y="64"/>
                </a:lnTo>
                <a:lnTo>
                  <a:pt x="2552" y="64"/>
                </a:lnTo>
                <a:lnTo>
                  <a:pt x="2553" y="64"/>
                </a:lnTo>
                <a:lnTo>
                  <a:pt x="2557" y="64"/>
                </a:lnTo>
                <a:lnTo>
                  <a:pt x="2558" y="64"/>
                </a:lnTo>
                <a:lnTo>
                  <a:pt x="2560" y="64"/>
                </a:lnTo>
                <a:lnTo>
                  <a:pt x="2562" y="64"/>
                </a:lnTo>
                <a:lnTo>
                  <a:pt x="2574" y="64"/>
                </a:lnTo>
                <a:lnTo>
                  <a:pt x="2575" y="64"/>
                </a:lnTo>
                <a:lnTo>
                  <a:pt x="2578" y="64"/>
                </a:lnTo>
                <a:lnTo>
                  <a:pt x="2583" y="64"/>
                </a:lnTo>
                <a:lnTo>
                  <a:pt x="2589" y="64"/>
                </a:lnTo>
                <a:lnTo>
                  <a:pt x="2595" y="64"/>
                </a:lnTo>
                <a:lnTo>
                  <a:pt x="2600" y="64"/>
                </a:lnTo>
                <a:lnTo>
                  <a:pt x="2604" y="64"/>
                </a:lnTo>
                <a:lnTo>
                  <a:pt x="2616" y="65"/>
                </a:lnTo>
                <a:lnTo>
                  <a:pt x="2620" y="65"/>
                </a:lnTo>
                <a:lnTo>
                  <a:pt x="2648" y="65"/>
                </a:lnTo>
                <a:lnTo>
                  <a:pt x="2681" y="65"/>
                </a:lnTo>
                <a:lnTo>
                  <a:pt x="2726" y="65"/>
                </a:lnTo>
                <a:lnTo>
                  <a:pt x="2731" y="65"/>
                </a:lnTo>
                <a:lnTo>
                  <a:pt x="2738" y="65"/>
                </a:lnTo>
                <a:lnTo>
                  <a:pt x="2740" y="65"/>
                </a:lnTo>
                <a:lnTo>
                  <a:pt x="2743" y="65"/>
                </a:lnTo>
                <a:lnTo>
                  <a:pt x="2747" y="65"/>
                </a:lnTo>
                <a:lnTo>
                  <a:pt x="2759" y="65"/>
                </a:lnTo>
                <a:lnTo>
                  <a:pt x="2760" y="65"/>
                </a:lnTo>
                <a:lnTo>
                  <a:pt x="2761" y="65"/>
                </a:lnTo>
                <a:lnTo>
                  <a:pt x="2763" y="65"/>
                </a:lnTo>
                <a:lnTo>
                  <a:pt x="2774" y="65"/>
                </a:lnTo>
                <a:lnTo>
                  <a:pt x="2776" y="65"/>
                </a:lnTo>
                <a:lnTo>
                  <a:pt x="2781" y="65"/>
                </a:lnTo>
                <a:lnTo>
                  <a:pt x="2807" y="66"/>
                </a:lnTo>
                <a:lnTo>
                  <a:pt x="2809" y="66"/>
                </a:lnTo>
                <a:lnTo>
                  <a:pt x="2809" y="49"/>
                </a:lnTo>
                <a:lnTo>
                  <a:pt x="2809" y="31"/>
                </a:lnTo>
                <a:lnTo>
                  <a:pt x="2809" y="30"/>
                </a:lnTo>
                <a:lnTo>
                  <a:pt x="2809" y="27"/>
                </a:lnTo>
                <a:lnTo>
                  <a:pt x="2809" y="25"/>
                </a:lnTo>
                <a:lnTo>
                  <a:pt x="2809" y="21"/>
                </a:lnTo>
                <a:lnTo>
                  <a:pt x="2809" y="18"/>
                </a:lnTo>
                <a:lnTo>
                  <a:pt x="2809" y="14"/>
                </a:lnTo>
                <a:lnTo>
                  <a:pt x="2809" y="11"/>
                </a:lnTo>
                <a:lnTo>
                  <a:pt x="2809" y="7"/>
                </a:lnTo>
                <a:lnTo>
                  <a:pt x="2809" y="3"/>
                </a:lnTo>
                <a:lnTo>
                  <a:pt x="2812" y="3"/>
                </a:lnTo>
                <a:lnTo>
                  <a:pt x="2817" y="3"/>
                </a:lnTo>
                <a:lnTo>
                  <a:pt x="2820" y="3"/>
                </a:lnTo>
                <a:lnTo>
                  <a:pt x="2824" y="3"/>
                </a:lnTo>
                <a:lnTo>
                  <a:pt x="2830" y="3"/>
                </a:lnTo>
                <a:lnTo>
                  <a:pt x="2839" y="3"/>
                </a:lnTo>
                <a:lnTo>
                  <a:pt x="2843" y="3"/>
                </a:lnTo>
                <a:lnTo>
                  <a:pt x="2844" y="3"/>
                </a:lnTo>
                <a:lnTo>
                  <a:pt x="2847" y="3"/>
                </a:lnTo>
                <a:lnTo>
                  <a:pt x="2858" y="3"/>
                </a:lnTo>
                <a:lnTo>
                  <a:pt x="2872" y="3"/>
                </a:lnTo>
                <a:lnTo>
                  <a:pt x="2873" y="3"/>
                </a:lnTo>
                <a:lnTo>
                  <a:pt x="2878" y="3"/>
                </a:lnTo>
                <a:lnTo>
                  <a:pt x="2887" y="3"/>
                </a:lnTo>
                <a:lnTo>
                  <a:pt x="2906" y="3"/>
                </a:lnTo>
                <a:lnTo>
                  <a:pt x="2913" y="3"/>
                </a:lnTo>
                <a:lnTo>
                  <a:pt x="2915" y="3"/>
                </a:lnTo>
                <a:lnTo>
                  <a:pt x="2933" y="3"/>
                </a:lnTo>
                <a:lnTo>
                  <a:pt x="2938" y="3"/>
                </a:lnTo>
                <a:lnTo>
                  <a:pt x="2949" y="3"/>
                </a:lnTo>
                <a:lnTo>
                  <a:pt x="2956" y="3"/>
                </a:lnTo>
                <a:lnTo>
                  <a:pt x="2956" y="0"/>
                </a:lnTo>
                <a:lnTo>
                  <a:pt x="2958" y="0"/>
                </a:lnTo>
                <a:lnTo>
                  <a:pt x="2962" y="0"/>
                </a:lnTo>
                <a:lnTo>
                  <a:pt x="2965" y="0"/>
                </a:lnTo>
                <a:lnTo>
                  <a:pt x="2974" y="0"/>
                </a:lnTo>
                <a:lnTo>
                  <a:pt x="2999" y="0"/>
                </a:lnTo>
                <a:lnTo>
                  <a:pt x="3008" y="0"/>
                </a:lnTo>
                <a:lnTo>
                  <a:pt x="3010" y="0"/>
                </a:lnTo>
                <a:lnTo>
                  <a:pt x="3020" y="0"/>
                </a:lnTo>
                <a:lnTo>
                  <a:pt x="3024" y="0"/>
                </a:lnTo>
                <a:lnTo>
                  <a:pt x="3034" y="0"/>
                </a:lnTo>
                <a:lnTo>
                  <a:pt x="3035" y="0"/>
                </a:lnTo>
                <a:lnTo>
                  <a:pt x="3041" y="0"/>
                </a:lnTo>
                <a:lnTo>
                  <a:pt x="3049" y="0"/>
                </a:lnTo>
                <a:lnTo>
                  <a:pt x="3053" y="0"/>
                </a:lnTo>
                <a:lnTo>
                  <a:pt x="3057" y="0"/>
                </a:lnTo>
                <a:lnTo>
                  <a:pt x="3065" y="0"/>
                </a:lnTo>
                <a:lnTo>
                  <a:pt x="3066" y="0"/>
                </a:lnTo>
                <a:lnTo>
                  <a:pt x="3075" y="0"/>
                </a:lnTo>
                <a:lnTo>
                  <a:pt x="3076" y="0"/>
                </a:lnTo>
                <a:lnTo>
                  <a:pt x="3078" y="0"/>
                </a:lnTo>
                <a:lnTo>
                  <a:pt x="3079" y="0"/>
                </a:lnTo>
                <a:lnTo>
                  <a:pt x="3088" y="0"/>
                </a:lnTo>
                <a:lnTo>
                  <a:pt x="3100" y="0"/>
                </a:lnTo>
                <a:lnTo>
                  <a:pt x="3113" y="0"/>
                </a:lnTo>
                <a:lnTo>
                  <a:pt x="3120" y="0"/>
                </a:lnTo>
                <a:lnTo>
                  <a:pt x="3135" y="0"/>
                </a:lnTo>
                <a:lnTo>
                  <a:pt x="3139" y="0"/>
                </a:lnTo>
                <a:lnTo>
                  <a:pt x="3145" y="0"/>
                </a:lnTo>
                <a:lnTo>
                  <a:pt x="3181" y="0"/>
                </a:lnTo>
                <a:lnTo>
                  <a:pt x="3200" y="0"/>
                </a:lnTo>
                <a:lnTo>
                  <a:pt x="3205" y="0"/>
                </a:lnTo>
                <a:lnTo>
                  <a:pt x="3209" y="0"/>
                </a:lnTo>
                <a:lnTo>
                  <a:pt x="3210" y="0"/>
                </a:lnTo>
                <a:lnTo>
                  <a:pt x="3261" y="0"/>
                </a:lnTo>
                <a:lnTo>
                  <a:pt x="3265" y="0"/>
                </a:lnTo>
                <a:lnTo>
                  <a:pt x="3272" y="0"/>
                </a:lnTo>
                <a:lnTo>
                  <a:pt x="3275" y="0"/>
                </a:lnTo>
                <a:lnTo>
                  <a:pt x="3278" y="0"/>
                </a:lnTo>
                <a:lnTo>
                  <a:pt x="3289" y="0"/>
                </a:lnTo>
                <a:lnTo>
                  <a:pt x="3304" y="0"/>
                </a:lnTo>
                <a:lnTo>
                  <a:pt x="3320" y="0"/>
                </a:lnTo>
                <a:lnTo>
                  <a:pt x="3330" y="0"/>
                </a:lnTo>
                <a:lnTo>
                  <a:pt x="3333" y="0"/>
                </a:lnTo>
                <a:lnTo>
                  <a:pt x="3334" y="0"/>
                </a:lnTo>
                <a:lnTo>
                  <a:pt x="3345" y="0"/>
                </a:lnTo>
                <a:lnTo>
                  <a:pt x="3348" y="0"/>
                </a:lnTo>
                <a:lnTo>
                  <a:pt x="3361" y="0"/>
                </a:lnTo>
                <a:lnTo>
                  <a:pt x="3369" y="0"/>
                </a:lnTo>
                <a:lnTo>
                  <a:pt x="3379" y="0"/>
                </a:lnTo>
                <a:lnTo>
                  <a:pt x="3382" y="0"/>
                </a:lnTo>
                <a:lnTo>
                  <a:pt x="3386" y="0"/>
                </a:lnTo>
                <a:lnTo>
                  <a:pt x="3387" y="0"/>
                </a:lnTo>
                <a:lnTo>
                  <a:pt x="3388" y="0"/>
                </a:lnTo>
                <a:lnTo>
                  <a:pt x="3390" y="0"/>
                </a:lnTo>
                <a:lnTo>
                  <a:pt x="3398" y="0"/>
                </a:lnTo>
                <a:lnTo>
                  <a:pt x="3403" y="0"/>
                </a:lnTo>
                <a:lnTo>
                  <a:pt x="3407" y="0"/>
                </a:lnTo>
                <a:lnTo>
                  <a:pt x="3412" y="0"/>
                </a:lnTo>
                <a:lnTo>
                  <a:pt x="3422" y="0"/>
                </a:lnTo>
                <a:lnTo>
                  <a:pt x="3427" y="0"/>
                </a:lnTo>
                <a:lnTo>
                  <a:pt x="3428" y="0"/>
                </a:lnTo>
                <a:lnTo>
                  <a:pt x="3429" y="0"/>
                </a:lnTo>
                <a:lnTo>
                  <a:pt x="3430" y="0"/>
                </a:lnTo>
                <a:lnTo>
                  <a:pt x="3431" y="0"/>
                </a:lnTo>
                <a:lnTo>
                  <a:pt x="3433" y="0"/>
                </a:lnTo>
                <a:lnTo>
                  <a:pt x="3434" y="0"/>
                </a:lnTo>
                <a:lnTo>
                  <a:pt x="3436" y="0"/>
                </a:lnTo>
                <a:lnTo>
                  <a:pt x="3437" y="0"/>
                </a:lnTo>
                <a:lnTo>
                  <a:pt x="3439" y="0"/>
                </a:lnTo>
                <a:lnTo>
                  <a:pt x="3440" y="0"/>
                </a:lnTo>
                <a:lnTo>
                  <a:pt x="3441" y="0"/>
                </a:lnTo>
                <a:lnTo>
                  <a:pt x="3442" y="0"/>
                </a:lnTo>
                <a:lnTo>
                  <a:pt x="3445" y="0"/>
                </a:lnTo>
                <a:lnTo>
                  <a:pt x="3446" y="0"/>
                </a:lnTo>
                <a:lnTo>
                  <a:pt x="3448" y="0"/>
                </a:lnTo>
                <a:lnTo>
                  <a:pt x="3449" y="0"/>
                </a:lnTo>
                <a:lnTo>
                  <a:pt x="3450" y="0"/>
                </a:lnTo>
                <a:lnTo>
                  <a:pt x="3451" y="0"/>
                </a:lnTo>
                <a:lnTo>
                  <a:pt x="3453" y="0"/>
                </a:lnTo>
                <a:lnTo>
                  <a:pt x="3455" y="0"/>
                </a:lnTo>
                <a:lnTo>
                  <a:pt x="3456" y="0"/>
                </a:lnTo>
                <a:lnTo>
                  <a:pt x="3457" y="0"/>
                </a:lnTo>
                <a:lnTo>
                  <a:pt x="3458" y="0"/>
                </a:lnTo>
                <a:lnTo>
                  <a:pt x="3459" y="0"/>
                </a:lnTo>
                <a:lnTo>
                  <a:pt x="3462" y="0"/>
                </a:lnTo>
                <a:lnTo>
                  <a:pt x="3463" y="0"/>
                </a:lnTo>
                <a:lnTo>
                  <a:pt x="3464" y="0"/>
                </a:lnTo>
                <a:lnTo>
                  <a:pt x="3465" y="0"/>
                </a:lnTo>
                <a:lnTo>
                  <a:pt x="3466" y="0"/>
                </a:lnTo>
                <a:lnTo>
                  <a:pt x="3467" y="0"/>
                </a:lnTo>
                <a:lnTo>
                  <a:pt x="3468" y="0"/>
                </a:lnTo>
                <a:lnTo>
                  <a:pt x="3469" y="0"/>
                </a:lnTo>
                <a:lnTo>
                  <a:pt x="3472" y="0"/>
                </a:lnTo>
                <a:lnTo>
                  <a:pt x="3473" y="0"/>
                </a:lnTo>
                <a:lnTo>
                  <a:pt x="3475" y="0"/>
                </a:lnTo>
                <a:lnTo>
                  <a:pt x="3476" y="0"/>
                </a:lnTo>
                <a:lnTo>
                  <a:pt x="3477" y="0"/>
                </a:lnTo>
                <a:lnTo>
                  <a:pt x="3479" y="0"/>
                </a:lnTo>
                <a:lnTo>
                  <a:pt x="3480" y="0"/>
                </a:lnTo>
                <a:lnTo>
                  <a:pt x="3481" y="0"/>
                </a:lnTo>
                <a:lnTo>
                  <a:pt x="3482" y="0"/>
                </a:lnTo>
                <a:lnTo>
                  <a:pt x="3485" y="0"/>
                </a:lnTo>
                <a:lnTo>
                  <a:pt x="3486" y="0"/>
                </a:lnTo>
                <a:lnTo>
                  <a:pt x="3488" y="0"/>
                </a:lnTo>
                <a:lnTo>
                  <a:pt x="3489" y="0"/>
                </a:lnTo>
                <a:lnTo>
                  <a:pt x="3490" y="0"/>
                </a:lnTo>
                <a:lnTo>
                  <a:pt x="3491" y="0"/>
                </a:lnTo>
                <a:lnTo>
                  <a:pt x="3497" y="0"/>
                </a:lnTo>
                <a:lnTo>
                  <a:pt x="3498" y="0"/>
                </a:lnTo>
                <a:lnTo>
                  <a:pt x="3499" y="0"/>
                </a:lnTo>
                <a:lnTo>
                  <a:pt x="3500" y="0"/>
                </a:lnTo>
                <a:lnTo>
                  <a:pt x="3501" y="0"/>
                </a:lnTo>
                <a:lnTo>
                  <a:pt x="3503" y="0"/>
                </a:lnTo>
                <a:lnTo>
                  <a:pt x="3516" y="0"/>
                </a:lnTo>
                <a:lnTo>
                  <a:pt x="3517" y="0"/>
                </a:lnTo>
                <a:lnTo>
                  <a:pt x="3520" y="0"/>
                </a:lnTo>
                <a:lnTo>
                  <a:pt x="3522" y="0"/>
                </a:lnTo>
                <a:lnTo>
                  <a:pt x="3528" y="0"/>
                </a:lnTo>
                <a:lnTo>
                  <a:pt x="3541" y="0"/>
                </a:lnTo>
                <a:lnTo>
                  <a:pt x="3550" y="0"/>
                </a:lnTo>
                <a:lnTo>
                  <a:pt x="3557" y="0"/>
                </a:lnTo>
                <a:lnTo>
                  <a:pt x="3560" y="0"/>
                </a:lnTo>
                <a:lnTo>
                  <a:pt x="3568" y="0"/>
                </a:lnTo>
                <a:lnTo>
                  <a:pt x="3571" y="0"/>
                </a:lnTo>
                <a:lnTo>
                  <a:pt x="3572" y="0"/>
                </a:lnTo>
                <a:lnTo>
                  <a:pt x="3574" y="0"/>
                </a:lnTo>
                <a:lnTo>
                  <a:pt x="3576" y="0"/>
                </a:lnTo>
                <a:lnTo>
                  <a:pt x="3581" y="0"/>
                </a:lnTo>
                <a:lnTo>
                  <a:pt x="3601" y="0"/>
                </a:lnTo>
                <a:lnTo>
                  <a:pt x="3606" y="0"/>
                </a:lnTo>
                <a:lnTo>
                  <a:pt x="3614" y="0"/>
                </a:lnTo>
                <a:lnTo>
                  <a:pt x="3617" y="0"/>
                </a:lnTo>
                <a:lnTo>
                  <a:pt x="3623" y="0"/>
                </a:lnTo>
                <a:lnTo>
                  <a:pt x="3626" y="0"/>
                </a:lnTo>
                <a:lnTo>
                  <a:pt x="3630" y="0"/>
                </a:lnTo>
                <a:lnTo>
                  <a:pt x="3643" y="0"/>
                </a:lnTo>
                <a:lnTo>
                  <a:pt x="3646" y="0"/>
                </a:lnTo>
                <a:lnTo>
                  <a:pt x="3647" y="0"/>
                </a:lnTo>
                <a:lnTo>
                  <a:pt x="3648" y="0"/>
                </a:lnTo>
                <a:lnTo>
                  <a:pt x="3649" y="0"/>
                </a:lnTo>
                <a:lnTo>
                  <a:pt x="3652" y="0"/>
                </a:lnTo>
                <a:lnTo>
                  <a:pt x="3656" y="0"/>
                </a:lnTo>
                <a:lnTo>
                  <a:pt x="3657" y="0"/>
                </a:lnTo>
                <a:lnTo>
                  <a:pt x="3658" y="0"/>
                </a:lnTo>
                <a:lnTo>
                  <a:pt x="3661" y="0"/>
                </a:lnTo>
                <a:lnTo>
                  <a:pt x="3665" y="0"/>
                </a:lnTo>
                <a:lnTo>
                  <a:pt x="3667" y="0"/>
                </a:lnTo>
                <a:lnTo>
                  <a:pt x="3678" y="0"/>
                </a:lnTo>
                <a:lnTo>
                  <a:pt x="3679" y="0"/>
                </a:lnTo>
                <a:lnTo>
                  <a:pt x="3682" y="0"/>
                </a:lnTo>
                <a:lnTo>
                  <a:pt x="3684" y="0"/>
                </a:lnTo>
                <a:lnTo>
                  <a:pt x="3687" y="0"/>
                </a:lnTo>
                <a:lnTo>
                  <a:pt x="3690" y="0"/>
                </a:lnTo>
                <a:lnTo>
                  <a:pt x="3692" y="0"/>
                </a:lnTo>
                <a:lnTo>
                  <a:pt x="3695" y="0"/>
                </a:lnTo>
                <a:lnTo>
                  <a:pt x="3697" y="0"/>
                </a:lnTo>
                <a:lnTo>
                  <a:pt x="3698" y="0"/>
                </a:lnTo>
                <a:lnTo>
                  <a:pt x="3703" y="0"/>
                </a:lnTo>
                <a:lnTo>
                  <a:pt x="3704" y="0"/>
                </a:lnTo>
                <a:lnTo>
                  <a:pt x="3707" y="0"/>
                </a:lnTo>
                <a:lnTo>
                  <a:pt x="3718" y="0"/>
                </a:lnTo>
                <a:lnTo>
                  <a:pt x="3722" y="0"/>
                </a:lnTo>
                <a:lnTo>
                  <a:pt x="3723" y="0"/>
                </a:lnTo>
                <a:lnTo>
                  <a:pt x="3726" y="0"/>
                </a:lnTo>
                <a:lnTo>
                  <a:pt x="3727" y="0"/>
                </a:lnTo>
                <a:lnTo>
                  <a:pt x="3731" y="0"/>
                </a:lnTo>
                <a:lnTo>
                  <a:pt x="3734" y="0"/>
                </a:lnTo>
                <a:lnTo>
                  <a:pt x="3743" y="0"/>
                </a:lnTo>
                <a:lnTo>
                  <a:pt x="3747" y="0"/>
                </a:lnTo>
                <a:lnTo>
                  <a:pt x="3749" y="0"/>
                </a:lnTo>
                <a:lnTo>
                  <a:pt x="3758" y="0"/>
                </a:lnTo>
                <a:lnTo>
                  <a:pt x="3759" y="0"/>
                </a:lnTo>
                <a:lnTo>
                  <a:pt x="3760" y="0"/>
                </a:lnTo>
                <a:lnTo>
                  <a:pt x="3762" y="0"/>
                </a:lnTo>
                <a:lnTo>
                  <a:pt x="3769" y="0"/>
                </a:lnTo>
                <a:lnTo>
                  <a:pt x="3771" y="0"/>
                </a:lnTo>
                <a:lnTo>
                  <a:pt x="3773" y="0"/>
                </a:lnTo>
                <a:lnTo>
                  <a:pt x="3775" y="0"/>
                </a:lnTo>
                <a:lnTo>
                  <a:pt x="3777" y="0"/>
                </a:lnTo>
                <a:lnTo>
                  <a:pt x="3779" y="0"/>
                </a:lnTo>
                <a:lnTo>
                  <a:pt x="3782" y="0"/>
                </a:lnTo>
                <a:lnTo>
                  <a:pt x="3783" y="0"/>
                </a:lnTo>
                <a:lnTo>
                  <a:pt x="3785" y="0"/>
                </a:lnTo>
                <a:lnTo>
                  <a:pt x="3788" y="0"/>
                </a:lnTo>
                <a:lnTo>
                  <a:pt x="3790" y="0"/>
                </a:lnTo>
                <a:lnTo>
                  <a:pt x="3791" y="0"/>
                </a:lnTo>
                <a:lnTo>
                  <a:pt x="3793" y="0"/>
                </a:lnTo>
                <a:lnTo>
                  <a:pt x="3795" y="0"/>
                </a:lnTo>
                <a:lnTo>
                  <a:pt x="3801" y="0"/>
                </a:lnTo>
                <a:lnTo>
                  <a:pt x="3803" y="0"/>
                </a:lnTo>
                <a:lnTo>
                  <a:pt x="3807" y="0"/>
                </a:lnTo>
                <a:lnTo>
                  <a:pt x="3819" y="0"/>
                </a:lnTo>
                <a:lnTo>
                  <a:pt x="3824" y="0"/>
                </a:lnTo>
                <a:lnTo>
                  <a:pt x="3825" y="0"/>
                </a:lnTo>
                <a:lnTo>
                  <a:pt x="3827" y="0"/>
                </a:lnTo>
                <a:lnTo>
                  <a:pt x="3828" y="0"/>
                </a:lnTo>
                <a:lnTo>
                  <a:pt x="3829" y="0"/>
                </a:lnTo>
                <a:lnTo>
                  <a:pt x="3831" y="0"/>
                </a:lnTo>
                <a:lnTo>
                  <a:pt x="3833" y="0"/>
                </a:lnTo>
                <a:lnTo>
                  <a:pt x="3834" y="0"/>
                </a:lnTo>
                <a:lnTo>
                  <a:pt x="3835" y="0"/>
                </a:lnTo>
                <a:lnTo>
                  <a:pt x="3836" y="0"/>
                </a:lnTo>
                <a:lnTo>
                  <a:pt x="3837" y="0"/>
                </a:lnTo>
                <a:lnTo>
                  <a:pt x="3839" y="0"/>
                </a:lnTo>
                <a:lnTo>
                  <a:pt x="3843" y="0"/>
                </a:lnTo>
                <a:lnTo>
                  <a:pt x="3852" y="0"/>
                </a:lnTo>
                <a:lnTo>
                  <a:pt x="3855" y="0"/>
                </a:lnTo>
                <a:lnTo>
                  <a:pt x="3856" y="0"/>
                </a:lnTo>
                <a:lnTo>
                  <a:pt x="3857" y="0"/>
                </a:lnTo>
                <a:lnTo>
                  <a:pt x="3856" y="4"/>
                </a:lnTo>
                <a:lnTo>
                  <a:pt x="3856" y="5"/>
                </a:lnTo>
                <a:lnTo>
                  <a:pt x="3855" y="8"/>
                </a:lnTo>
                <a:lnTo>
                  <a:pt x="3854" y="12"/>
                </a:lnTo>
                <a:lnTo>
                  <a:pt x="3854" y="19"/>
                </a:lnTo>
                <a:lnTo>
                  <a:pt x="3853" y="28"/>
                </a:lnTo>
                <a:lnTo>
                  <a:pt x="3853" y="32"/>
                </a:lnTo>
                <a:lnTo>
                  <a:pt x="3852" y="38"/>
                </a:lnTo>
                <a:lnTo>
                  <a:pt x="3853" y="42"/>
                </a:lnTo>
                <a:lnTo>
                  <a:pt x="3855" y="47"/>
                </a:lnTo>
                <a:lnTo>
                  <a:pt x="3856" y="53"/>
                </a:lnTo>
                <a:lnTo>
                  <a:pt x="3857" y="54"/>
                </a:lnTo>
                <a:lnTo>
                  <a:pt x="3857" y="61"/>
                </a:lnTo>
                <a:lnTo>
                  <a:pt x="3857" y="67"/>
                </a:lnTo>
                <a:lnTo>
                  <a:pt x="3856" y="74"/>
                </a:lnTo>
                <a:lnTo>
                  <a:pt x="3855" y="78"/>
                </a:lnTo>
                <a:lnTo>
                  <a:pt x="3854" y="82"/>
                </a:lnTo>
                <a:lnTo>
                  <a:pt x="3851" y="87"/>
                </a:lnTo>
                <a:lnTo>
                  <a:pt x="3847" y="91"/>
                </a:lnTo>
                <a:lnTo>
                  <a:pt x="3844" y="95"/>
                </a:lnTo>
                <a:lnTo>
                  <a:pt x="3839" y="97"/>
                </a:lnTo>
                <a:lnTo>
                  <a:pt x="3834" y="99"/>
                </a:lnTo>
                <a:lnTo>
                  <a:pt x="3828" y="98"/>
                </a:lnTo>
                <a:lnTo>
                  <a:pt x="3826" y="98"/>
                </a:lnTo>
                <a:lnTo>
                  <a:pt x="3824" y="97"/>
                </a:lnTo>
                <a:lnTo>
                  <a:pt x="3822" y="98"/>
                </a:lnTo>
                <a:lnTo>
                  <a:pt x="3821" y="99"/>
                </a:lnTo>
                <a:lnTo>
                  <a:pt x="3820" y="102"/>
                </a:lnTo>
                <a:lnTo>
                  <a:pt x="3819" y="103"/>
                </a:lnTo>
                <a:lnTo>
                  <a:pt x="3819" y="104"/>
                </a:lnTo>
                <a:lnTo>
                  <a:pt x="3819" y="105"/>
                </a:lnTo>
                <a:lnTo>
                  <a:pt x="3819" y="106"/>
                </a:lnTo>
                <a:lnTo>
                  <a:pt x="3819" y="107"/>
                </a:lnTo>
                <a:lnTo>
                  <a:pt x="3820" y="108"/>
                </a:lnTo>
                <a:lnTo>
                  <a:pt x="3820" y="110"/>
                </a:lnTo>
                <a:lnTo>
                  <a:pt x="3821" y="111"/>
                </a:lnTo>
                <a:lnTo>
                  <a:pt x="3825" y="112"/>
                </a:lnTo>
                <a:lnTo>
                  <a:pt x="3827" y="113"/>
                </a:lnTo>
                <a:lnTo>
                  <a:pt x="3827" y="114"/>
                </a:lnTo>
                <a:lnTo>
                  <a:pt x="3828" y="114"/>
                </a:lnTo>
                <a:lnTo>
                  <a:pt x="3829" y="115"/>
                </a:lnTo>
                <a:lnTo>
                  <a:pt x="3829" y="116"/>
                </a:lnTo>
                <a:lnTo>
                  <a:pt x="3829" y="117"/>
                </a:lnTo>
                <a:lnTo>
                  <a:pt x="3830" y="117"/>
                </a:lnTo>
                <a:lnTo>
                  <a:pt x="3830" y="119"/>
                </a:lnTo>
                <a:lnTo>
                  <a:pt x="3830" y="120"/>
                </a:lnTo>
                <a:lnTo>
                  <a:pt x="3830" y="121"/>
                </a:lnTo>
                <a:lnTo>
                  <a:pt x="3829" y="122"/>
                </a:lnTo>
                <a:lnTo>
                  <a:pt x="3829" y="123"/>
                </a:lnTo>
                <a:lnTo>
                  <a:pt x="3828" y="124"/>
                </a:lnTo>
                <a:lnTo>
                  <a:pt x="3827" y="124"/>
                </a:lnTo>
                <a:lnTo>
                  <a:pt x="3825" y="124"/>
                </a:lnTo>
                <a:lnTo>
                  <a:pt x="3824" y="124"/>
                </a:lnTo>
                <a:lnTo>
                  <a:pt x="3822" y="124"/>
                </a:lnTo>
                <a:lnTo>
                  <a:pt x="3821" y="124"/>
                </a:lnTo>
                <a:lnTo>
                  <a:pt x="3820" y="124"/>
                </a:lnTo>
                <a:lnTo>
                  <a:pt x="3819" y="125"/>
                </a:lnTo>
                <a:lnTo>
                  <a:pt x="3818" y="125"/>
                </a:lnTo>
                <a:lnTo>
                  <a:pt x="3818" y="127"/>
                </a:lnTo>
                <a:lnTo>
                  <a:pt x="3817" y="128"/>
                </a:lnTo>
                <a:lnTo>
                  <a:pt x="3817" y="129"/>
                </a:lnTo>
                <a:lnTo>
                  <a:pt x="3816" y="130"/>
                </a:lnTo>
                <a:lnTo>
                  <a:pt x="3816" y="131"/>
                </a:lnTo>
                <a:lnTo>
                  <a:pt x="3816" y="132"/>
                </a:lnTo>
                <a:lnTo>
                  <a:pt x="3814" y="132"/>
                </a:lnTo>
                <a:lnTo>
                  <a:pt x="3813" y="133"/>
                </a:lnTo>
                <a:lnTo>
                  <a:pt x="3812" y="134"/>
                </a:lnTo>
                <a:lnTo>
                  <a:pt x="3811" y="136"/>
                </a:lnTo>
                <a:lnTo>
                  <a:pt x="3810" y="137"/>
                </a:lnTo>
                <a:lnTo>
                  <a:pt x="3809" y="138"/>
                </a:lnTo>
                <a:lnTo>
                  <a:pt x="3808" y="138"/>
                </a:lnTo>
                <a:lnTo>
                  <a:pt x="3808" y="139"/>
                </a:lnTo>
                <a:lnTo>
                  <a:pt x="3807" y="139"/>
                </a:lnTo>
                <a:lnTo>
                  <a:pt x="3805" y="139"/>
                </a:lnTo>
                <a:lnTo>
                  <a:pt x="3805" y="140"/>
                </a:lnTo>
                <a:lnTo>
                  <a:pt x="3804" y="140"/>
                </a:lnTo>
                <a:lnTo>
                  <a:pt x="3804" y="141"/>
                </a:lnTo>
                <a:lnTo>
                  <a:pt x="3803" y="141"/>
                </a:lnTo>
                <a:lnTo>
                  <a:pt x="3802" y="142"/>
                </a:lnTo>
                <a:lnTo>
                  <a:pt x="3801" y="144"/>
                </a:lnTo>
                <a:lnTo>
                  <a:pt x="3801" y="145"/>
                </a:lnTo>
                <a:lnTo>
                  <a:pt x="3801" y="146"/>
                </a:lnTo>
                <a:lnTo>
                  <a:pt x="3801" y="147"/>
                </a:lnTo>
                <a:lnTo>
                  <a:pt x="3800" y="148"/>
                </a:lnTo>
                <a:lnTo>
                  <a:pt x="3799" y="149"/>
                </a:lnTo>
                <a:lnTo>
                  <a:pt x="3799" y="150"/>
                </a:lnTo>
                <a:lnTo>
                  <a:pt x="3798" y="152"/>
                </a:lnTo>
                <a:lnTo>
                  <a:pt x="3796" y="152"/>
                </a:lnTo>
                <a:lnTo>
                  <a:pt x="3795" y="153"/>
                </a:lnTo>
                <a:lnTo>
                  <a:pt x="3795" y="154"/>
                </a:lnTo>
                <a:lnTo>
                  <a:pt x="3794" y="154"/>
                </a:lnTo>
                <a:lnTo>
                  <a:pt x="3793" y="155"/>
                </a:lnTo>
                <a:lnTo>
                  <a:pt x="3793" y="156"/>
                </a:lnTo>
                <a:lnTo>
                  <a:pt x="3792" y="157"/>
                </a:lnTo>
                <a:lnTo>
                  <a:pt x="3791" y="158"/>
                </a:lnTo>
                <a:lnTo>
                  <a:pt x="3790" y="159"/>
                </a:lnTo>
                <a:lnTo>
                  <a:pt x="3788" y="161"/>
                </a:lnTo>
                <a:lnTo>
                  <a:pt x="3787" y="162"/>
                </a:lnTo>
                <a:lnTo>
                  <a:pt x="3786" y="163"/>
                </a:lnTo>
                <a:lnTo>
                  <a:pt x="3785" y="164"/>
                </a:lnTo>
                <a:lnTo>
                  <a:pt x="3784" y="166"/>
                </a:lnTo>
                <a:lnTo>
                  <a:pt x="3783" y="167"/>
                </a:lnTo>
                <a:lnTo>
                  <a:pt x="3782" y="169"/>
                </a:lnTo>
                <a:lnTo>
                  <a:pt x="3782" y="170"/>
                </a:lnTo>
                <a:lnTo>
                  <a:pt x="3781" y="170"/>
                </a:lnTo>
                <a:lnTo>
                  <a:pt x="3781" y="171"/>
                </a:lnTo>
                <a:lnTo>
                  <a:pt x="3779" y="171"/>
                </a:lnTo>
                <a:lnTo>
                  <a:pt x="3778" y="171"/>
                </a:lnTo>
                <a:lnTo>
                  <a:pt x="3777" y="172"/>
                </a:lnTo>
                <a:lnTo>
                  <a:pt x="3776" y="173"/>
                </a:lnTo>
                <a:lnTo>
                  <a:pt x="3775" y="173"/>
                </a:lnTo>
                <a:lnTo>
                  <a:pt x="3774" y="174"/>
                </a:lnTo>
                <a:lnTo>
                  <a:pt x="3773" y="174"/>
                </a:lnTo>
                <a:lnTo>
                  <a:pt x="3771" y="175"/>
                </a:lnTo>
                <a:lnTo>
                  <a:pt x="3770" y="177"/>
                </a:lnTo>
                <a:lnTo>
                  <a:pt x="3769" y="177"/>
                </a:lnTo>
                <a:lnTo>
                  <a:pt x="3768" y="177"/>
                </a:lnTo>
                <a:lnTo>
                  <a:pt x="3767" y="178"/>
                </a:lnTo>
                <a:lnTo>
                  <a:pt x="3766" y="177"/>
                </a:lnTo>
                <a:lnTo>
                  <a:pt x="3765" y="177"/>
                </a:lnTo>
                <a:lnTo>
                  <a:pt x="3764" y="175"/>
                </a:lnTo>
                <a:lnTo>
                  <a:pt x="3762" y="175"/>
                </a:lnTo>
                <a:lnTo>
                  <a:pt x="3761" y="175"/>
                </a:lnTo>
                <a:lnTo>
                  <a:pt x="3760" y="175"/>
                </a:lnTo>
                <a:lnTo>
                  <a:pt x="3759" y="177"/>
                </a:lnTo>
                <a:lnTo>
                  <a:pt x="3758" y="177"/>
                </a:lnTo>
                <a:lnTo>
                  <a:pt x="3758" y="178"/>
                </a:lnTo>
                <a:lnTo>
                  <a:pt x="3757" y="178"/>
                </a:lnTo>
                <a:lnTo>
                  <a:pt x="3756" y="178"/>
                </a:lnTo>
                <a:lnTo>
                  <a:pt x="3756" y="179"/>
                </a:lnTo>
                <a:lnTo>
                  <a:pt x="3755" y="179"/>
                </a:lnTo>
                <a:lnTo>
                  <a:pt x="3753" y="180"/>
                </a:lnTo>
                <a:lnTo>
                  <a:pt x="3752" y="181"/>
                </a:lnTo>
                <a:lnTo>
                  <a:pt x="3752" y="182"/>
                </a:lnTo>
                <a:lnTo>
                  <a:pt x="3751" y="182"/>
                </a:lnTo>
                <a:lnTo>
                  <a:pt x="3751" y="183"/>
                </a:lnTo>
                <a:lnTo>
                  <a:pt x="3750" y="184"/>
                </a:lnTo>
                <a:lnTo>
                  <a:pt x="3750" y="186"/>
                </a:lnTo>
                <a:lnTo>
                  <a:pt x="3749" y="186"/>
                </a:lnTo>
                <a:lnTo>
                  <a:pt x="3749" y="187"/>
                </a:lnTo>
                <a:lnTo>
                  <a:pt x="3748" y="188"/>
                </a:lnTo>
                <a:lnTo>
                  <a:pt x="3747" y="189"/>
                </a:lnTo>
                <a:lnTo>
                  <a:pt x="3747" y="190"/>
                </a:lnTo>
                <a:lnTo>
                  <a:pt x="3745" y="192"/>
                </a:lnTo>
                <a:lnTo>
                  <a:pt x="3744" y="194"/>
                </a:lnTo>
                <a:lnTo>
                  <a:pt x="3744" y="197"/>
                </a:lnTo>
                <a:lnTo>
                  <a:pt x="3743" y="198"/>
                </a:lnTo>
                <a:lnTo>
                  <a:pt x="3742" y="200"/>
                </a:lnTo>
                <a:lnTo>
                  <a:pt x="3742" y="201"/>
                </a:lnTo>
                <a:lnTo>
                  <a:pt x="3741" y="204"/>
                </a:lnTo>
                <a:lnTo>
                  <a:pt x="3740" y="205"/>
                </a:lnTo>
                <a:lnTo>
                  <a:pt x="3740" y="206"/>
                </a:lnTo>
                <a:lnTo>
                  <a:pt x="3739" y="207"/>
                </a:lnTo>
                <a:lnTo>
                  <a:pt x="3738" y="209"/>
                </a:lnTo>
                <a:lnTo>
                  <a:pt x="3738" y="211"/>
                </a:lnTo>
                <a:lnTo>
                  <a:pt x="3738" y="214"/>
                </a:lnTo>
                <a:lnTo>
                  <a:pt x="3738" y="215"/>
                </a:lnTo>
                <a:lnTo>
                  <a:pt x="3738" y="217"/>
                </a:lnTo>
                <a:lnTo>
                  <a:pt x="3738" y="219"/>
                </a:lnTo>
                <a:lnTo>
                  <a:pt x="3738" y="220"/>
                </a:lnTo>
                <a:lnTo>
                  <a:pt x="3739" y="221"/>
                </a:lnTo>
                <a:lnTo>
                  <a:pt x="3739" y="222"/>
                </a:lnTo>
                <a:lnTo>
                  <a:pt x="3739" y="223"/>
                </a:lnTo>
                <a:lnTo>
                  <a:pt x="3740" y="223"/>
                </a:lnTo>
                <a:lnTo>
                  <a:pt x="3741" y="223"/>
                </a:lnTo>
                <a:lnTo>
                  <a:pt x="3742" y="223"/>
                </a:lnTo>
                <a:lnTo>
                  <a:pt x="3743" y="224"/>
                </a:lnTo>
                <a:lnTo>
                  <a:pt x="3745" y="224"/>
                </a:lnTo>
                <a:lnTo>
                  <a:pt x="3747" y="225"/>
                </a:lnTo>
                <a:lnTo>
                  <a:pt x="3749" y="226"/>
                </a:lnTo>
                <a:lnTo>
                  <a:pt x="3750" y="228"/>
                </a:lnTo>
                <a:lnTo>
                  <a:pt x="3751" y="228"/>
                </a:lnTo>
                <a:lnTo>
                  <a:pt x="3752" y="229"/>
                </a:lnTo>
                <a:lnTo>
                  <a:pt x="3753" y="230"/>
                </a:lnTo>
                <a:lnTo>
                  <a:pt x="3756" y="231"/>
                </a:lnTo>
                <a:lnTo>
                  <a:pt x="3757" y="232"/>
                </a:lnTo>
                <a:lnTo>
                  <a:pt x="3758" y="233"/>
                </a:lnTo>
                <a:lnTo>
                  <a:pt x="3758" y="234"/>
                </a:lnTo>
                <a:lnTo>
                  <a:pt x="3760" y="236"/>
                </a:lnTo>
                <a:lnTo>
                  <a:pt x="3761" y="237"/>
                </a:lnTo>
                <a:lnTo>
                  <a:pt x="3762" y="239"/>
                </a:lnTo>
                <a:lnTo>
                  <a:pt x="3765" y="240"/>
                </a:lnTo>
                <a:lnTo>
                  <a:pt x="3765" y="241"/>
                </a:lnTo>
                <a:lnTo>
                  <a:pt x="3766" y="242"/>
                </a:lnTo>
                <a:lnTo>
                  <a:pt x="3767" y="244"/>
                </a:lnTo>
                <a:lnTo>
                  <a:pt x="3768" y="246"/>
                </a:lnTo>
                <a:lnTo>
                  <a:pt x="3768" y="247"/>
                </a:lnTo>
                <a:lnTo>
                  <a:pt x="3769" y="249"/>
                </a:lnTo>
                <a:lnTo>
                  <a:pt x="3770" y="250"/>
                </a:lnTo>
                <a:lnTo>
                  <a:pt x="3770" y="253"/>
                </a:lnTo>
                <a:lnTo>
                  <a:pt x="3770" y="254"/>
                </a:lnTo>
                <a:lnTo>
                  <a:pt x="3771" y="255"/>
                </a:lnTo>
                <a:lnTo>
                  <a:pt x="3770" y="257"/>
                </a:lnTo>
                <a:lnTo>
                  <a:pt x="3770" y="258"/>
                </a:lnTo>
                <a:lnTo>
                  <a:pt x="3769" y="259"/>
                </a:lnTo>
                <a:lnTo>
                  <a:pt x="3767" y="261"/>
                </a:lnTo>
                <a:lnTo>
                  <a:pt x="3766" y="262"/>
                </a:lnTo>
                <a:lnTo>
                  <a:pt x="3764" y="262"/>
                </a:lnTo>
                <a:lnTo>
                  <a:pt x="3762" y="263"/>
                </a:lnTo>
                <a:lnTo>
                  <a:pt x="3761" y="262"/>
                </a:lnTo>
                <a:lnTo>
                  <a:pt x="3759" y="262"/>
                </a:lnTo>
                <a:lnTo>
                  <a:pt x="3757" y="261"/>
                </a:lnTo>
                <a:lnTo>
                  <a:pt x="3756" y="259"/>
                </a:lnTo>
                <a:lnTo>
                  <a:pt x="3755" y="258"/>
                </a:lnTo>
                <a:lnTo>
                  <a:pt x="3753" y="257"/>
                </a:lnTo>
                <a:lnTo>
                  <a:pt x="3751" y="257"/>
                </a:lnTo>
                <a:lnTo>
                  <a:pt x="3750" y="257"/>
                </a:lnTo>
                <a:lnTo>
                  <a:pt x="3750" y="258"/>
                </a:lnTo>
                <a:lnTo>
                  <a:pt x="3750" y="259"/>
                </a:lnTo>
                <a:lnTo>
                  <a:pt x="3750" y="261"/>
                </a:lnTo>
                <a:lnTo>
                  <a:pt x="3750" y="262"/>
                </a:lnTo>
                <a:lnTo>
                  <a:pt x="3750" y="264"/>
                </a:lnTo>
                <a:lnTo>
                  <a:pt x="3751" y="265"/>
                </a:lnTo>
                <a:lnTo>
                  <a:pt x="3752" y="269"/>
                </a:lnTo>
                <a:lnTo>
                  <a:pt x="3753" y="270"/>
                </a:lnTo>
                <a:lnTo>
                  <a:pt x="3755" y="272"/>
                </a:lnTo>
                <a:lnTo>
                  <a:pt x="3757" y="274"/>
                </a:lnTo>
                <a:lnTo>
                  <a:pt x="3758" y="276"/>
                </a:lnTo>
                <a:lnTo>
                  <a:pt x="3760" y="279"/>
                </a:lnTo>
                <a:lnTo>
                  <a:pt x="3761" y="280"/>
                </a:lnTo>
                <a:lnTo>
                  <a:pt x="3764" y="282"/>
                </a:lnTo>
                <a:lnTo>
                  <a:pt x="3766" y="284"/>
                </a:lnTo>
                <a:lnTo>
                  <a:pt x="3767" y="286"/>
                </a:lnTo>
                <a:lnTo>
                  <a:pt x="3768" y="287"/>
                </a:lnTo>
                <a:lnTo>
                  <a:pt x="3770" y="289"/>
                </a:lnTo>
                <a:lnTo>
                  <a:pt x="3773" y="290"/>
                </a:lnTo>
                <a:lnTo>
                  <a:pt x="3774" y="291"/>
                </a:lnTo>
                <a:lnTo>
                  <a:pt x="3775" y="292"/>
                </a:lnTo>
                <a:lnTo>
                  <a:pt x="3776" y="293"/>
                </a:lnTo>
                <a:lnTo>
                  <a:pt x="3776" y="295"/>
                </a:lnTo>
                <a:lnTo>
                  <a:pt x="3776" y="297"/>
                </a:lnTo>
                <a:lnTo>
                  <a:pt x="3776" y="298"/>
                </a:lnTo>
                <a:lnTo>
                  <a:pt x="3776" y="299"/>
                </a:lnTo>
                <a:lnTo>
                  <a:pt x="3776" y="300"/>
                </a:lnTo>
                <a:lnTo>
                  <a:pt x="3776" y="301"/>
                </a:lnTo>
                <a:lnTo>
                  <a:pt x="3776" y="303"/>
                </a:lnTo>
                <a:lnTo>
                  <a:pt x="3777" y="304"/>
                </a:lnTo>
                <a:lnTo>
                  <a:pt x="3777" y="305"/>
                </a:lnTo>
                <a:lnTo>
                  <a:pt x="3776" y="306"/>
                </a:lnTo>
                <a:lnTo>
                  <a:pt x="3776" y="307"/>
                </a:lnTo>
                <a:lnTo>
                  <a:pt x="3776" y="308"/>
                </a:lnTo>
                <a:lnTo>
                  <a:pt x="3775" y="309"/>
                </a:lnTo>
                <a:lnTo>
                  <a:pt x="3774" y="311"/>
                </a:lnTo>
                <a:lnTo>
                  <a:pt x="3773" y="312"/>
                </a:lnTo>
                <a:lnTo>
                  <a:pt x="3771" y="313"/>
                </a:lnTo>
                <a:lnTo>
                  <a:pt x="3770" y="313"/>
                </a:lnTo>
                <a:lnTo>
                  <a:pt x="3768" y="314"/>
                </a:lnTo>
                <a:lnTo>
                  <a:pt x="3767" y="315"/>
                </a:lnTo>
                <a:lnTo>
                  <a:pt x="3766" y="316"/>
                </a:lnTo>
                <a:lnTo>
                  <a:pt x="3765" y="317"/>
                </a:lnTo>
                <a:lnTo>
                  <a:pt x="3764" y="318"/>
                </a:lnTo>
                <a:lnTo>
                  <a:pt x="3762" y="318"/>
                </a:lnTo>
                <a:lnTo>
                  <a:pt x="3761" y="320"/>
                </a:lnTo>
                <a:lnTo>
                  <a:pt x="3760" y="320"/>
                </a:lnTo>
                <a:lnTo>
                  <a:pt x="3759" y="320"/>
                </a:lnTo>
                <a:lnTo>
                  <a:pt x="3758" y="318"/>
                </a:lnTo>
                <a:lnTo>
                  <a:pt x="3757" y="318"/>
                </a:lnTo>
                <a:lnTo>
                  <a:pt x="3756" y="317"/>
                </a:lnTo>
                <a:lnTo>
                  <a:pt x="3755" y="317"/>
                </a:lnTo>
                <a:lnTo>
                  <a:pt x="3753" y="317"/>
                </a:lnTo>
                <a:lnTo>
                  <a:pt x="3751" y="316"/>
                </a:lnTo>
                <a:lnTo>
                  <a:pt x="3750" y="316"/>
                </a:lnTo>
                <a:lnTo>
                  <a:pt x="3748" y="317"/>
                </a:lnTo>
                <a:lnTo>
                  <a:pt x="3747" y="318"/>
                </a:lnTo>
                <a:lnTo>
                  <a:pt x="3745" y="320"/>
                </a:lnTo>
                <a:lnTo>
                  <a:pt x="3744" y="321"/>
                </a:lnTo>
                <a:lnTo>
                  <a:pt x="3744" y="322"/>
                </a:lnTo>
                <a:lnTo>
                  <a:pt x="3744" y="323"/>
                </a:lnTo>
                <a:lnTo>
                  <a:pt x="3744" y="324"/>
                </a:lnTo>
                <a:lnTo>
                  <a:pt x="3744" y="325"/>
                </a:lnTo>
                <a:lnTo>
                  <a:pt x="3744" y="326"/>
                </a:lnTo>
                <a:lnTo>
                  <a:pt x="3744" y="328"/>
                </a:lnTo>
                <a:lnTo>
                  <a:pt x="3744" y="329"/>
                </a:lnTo>
                <a:lnTo>
                  <a:pt x="3744" y="331"/>
                </a:lnTo>
                <a:lnTo>
                  <a:pt x="3744" y="332"/>
                </a:lnTo>
                <a:lnTo>
                  <a:pt x="3745" y="334"/>
                </a:lnTo>
                <a:lnTo>
                  <a:pt x="3745" y="336"/>
                </a:lnTo>
                <a:lnTo>
                  <a:pt x="3747" y="339"/>
                </a:lnTo>
                <a:lnTo>
                  <a:pt x="3748" y="342"/>
                </a:lnTo>
                <a:lnTo>
                  <a:pt x="3749" y="346"/>
                </a:lnTo>
                <a:lnTo>
                  <a:pt x="3750" y="348"/>
                </a:lnTo>
                <a:lnTo>
                  <a:pt x="3751" y="350"/>
                </a:lnTo>
                <a:lnTo>
                  <a:pt x="3752" y="351"/>
                </a:lnTo>
                <a:lnTo>
                  <a:pt x="3752" y="353"/>
                </a:lnTo>
                <a:lnTo>
                  <a:pt x="3753" y="355"/>
                </a:lnTo>
                <a:lnTo>
                  <a:pt x="3753" y="357"/>
                </a:lnTo>
                <a:lnTo>
                  <a:pt x="3756" y="362"/>
                </a:lnTo>
                <a:lnTo>
                  <a:pt x="3756" y="363"/>
                </a:lnTo>
                <a:lnTo>
                  <a:pt x="3757" y="366"/>
                </a:lnTo>
                <a:lnTo>
                  <a:pt x="3757" y="368"/>
                </a:lnTo>
                <a:lnTo>
                  <a:pt x="3756" y="372"/>
                </a:lnTo>
                <a:lnTo>
                  <a:pt x="3755" y="373"/>
                </a:lnTo>
                <a:lnTo>
                  <a:pt x="3753" y="375"/>
                </a:lnTo>
                <a:lnTo>
                  <a:pt x="3751" y="378"/>
                </a:lnTo>
                <a:lnTo>
                  <a:pt x="3749" y="379"/>
                </a:lnTo>
                <a:lnTo>
                  <a:pt x="3748" y="380"/>
                </a:lnTo>
                <a:lnTo>
                  <a:pt x="3747" y="381"/>
                </a:lnTo>
                <a:lnTo>
                  <a:pt x="3747" y="382"/>
                </a:lnTo>
                <a:lnTo>
                  <a:pt x="3748" y="383"/>
                </a:lnTo>
                <a:lnTo>
                  <a:pt x="3748" y="384"/>
                </a:lnTo>
                <a:lnTo>
                  <a:pt x="3748" y="385"/>
                </a:lnTo>
                <a:lnTo>
                  <a:pt x="3749" y="387"/>
                </a:lnTo>
                <a:lnTo>
                  <a:pt x="3750" y="389"/>
                </a:lnTo>
                <a:lnTo>
                  <a:pt x="3751" y="390"/>
                </a:lnTo>
                <a:lnTo>
                  <a:pt x="3751" y="392"/>
                </a:lnTo>
                <a:lnTo>
                  <a:pt x="3752" y="395"/>
                </a:lnTo>
                <a:lnTo>
                  <a:pt x="3753" y="396"/>
                </a:lnTo>
                <a:lnTo>
                  <a:pt x="3753" y="397"/>
                </a:lnTo>
                <a:lnTo>
                  <a:pt x="3755" y="399"/>
                </a:lnTo>
                <a:lnTo>
                  <a:pt x="3755" y="400"/>
                </a:lnTo>
                <a:lnTo>
                  <a:pt x="3756" y="401"/>
                </a:lnTo>
                <a:lnTo>
                  <a:pt x="3757" y="404"/>
                </a:lnTo>
                <a:lnTo>
                  <a:pt x="3757" y="406"/>
                </a:lnTo>
                <a:lnTo>
                  <a:pt x="3758" y="407"/>
                </a:lnTo>
                <a:lnTo>
                  <a:pt x="3758" y="408"/>
                </a:lnTo>
                <a:lnTo>
                  <a:pt x="3758" y="410"/>
                </a:lnTo>
                <a:lnTo>
                  <a:pt x="3759" y="414"/>
                </a:lnTo>
                <a:lnTo>
                  <a:pt x="3760" y="417"/>
                </a:lnTo>
                <a:lnTo>
                  <a:pt x="3760" y="420"/>
                </a:lnTo>
                <a:lnTo>
                  <a:pt x="3761" y="423"/>
                </a:lnTo>
                <a:lnTo>
                  <a:pt x="3762" y="425"/>
                </a:lnTo>
                <a:lnTo>
                  <a:pt x="3764" y="428"/>
                </a:lnTo>
                <a:lnTo>
                  <a:pt x="3765" y="430"/>
                </a:lnTo>
                <a:lnTo>
                  <a:pt x="3766" y="433"/>
                </a:lnTo>
                <a:lnTo>
                  <a:pt x="3767" y="437"/>
                </a:lnTo>
                <a:lnTo>
                  <a:pt x="3768" y="441"/>
                </a:lnTo>
                <a:lnTo>
                  <a:pt x="3769" y="443"/>
                </a:lnTo>
                <a:lnTo>
                  <a:pt x="3771" y="447"/>
                </a:lnTo>
                <a:lnTo>
                  <a:pt x="3771" y="449"/>
                </a:lnTo>
                <a:lnTo>
                  <a:pt x="3773" y="451"/>
                </a:lnTo>
                <a:lnTo>
                  <a:pt x="3773" y="454"/>
                </a:lnTo>
                <a:lnTo>
                  <a:pt x="3774" y="456"/>
                </a:lnTo>
                <a:lnTo>
                  <a:pt x="3774" y="458"/>
                </a:lnTo>
                <a:lnTo>
                  <a:pt x="3774" y="459"/>
                </a:lnTo>
                <a:lnTo>
                  <a:pt x="3775" y="460"/>
                </a:lnTo>
                <a:lnTo>
                  <a:pt x="3775" y="462"/>
                </a:lnTo>
                <a:lnTo>
                  <a:pt x="3775" y="463"/>
                </a:lnTo>
                <a:lnTo>
                  <a:pt x="3775" y="466"/>
                </a:lnTo>
                <a:lnTo>
                  <a:pt x="3775" y="468"/>
                </a:lnTo>
                <a:lnTo>
                  <a:pt x="3775" y="470"/>
                </a:lnTo>
                <a:lnTo>
                  <a:pt x="3775" y="472"/>
                </a:lnTo>
                <a:lnTo>
                  <a:pt x="3775" y="473"/>
                </a:lnTo>
                <a:lnTo>
                  <a:pt x="3775" y="475"/>
                </a:lnTo>
                <a:lnTo>
                  <a:pt x="3773" y="480"/>
                </a:lnTo>
                <a:lnTo>
                  <a:pt x="3770" y="487"/>
                </a:lnTo>
                <a:lnTo>
                  <a:pt x="3768" y="492"/>
                </a:lnTo>
                <a:lnTo>
                  <a:pt x="3767" y="492"/>
                </a:lnTo>
                <a:lnTo>
                  <a:pt x="3766" y="497"/>
                </a:lnTo>
                <a:lnTo>
                  <a:pt x="3766" y="498"/>
                </a:lnTo>
                <a:lnTo>
                  <a:pt x="3767" y="500"/>
                </a:lnTo>
                <a:lnTo>
                  <a:pt x="3768" y="500"/>
                </a:lnTo>
                <a:lnTo>
                  <a:pt x="3768" y="501"/>
                </a:lnTo>
                <a:lnTo>
                  <a:pt x="3773" y="502"/>
                </a:lnTo>
                <a:lnTo>
                  <a:pt x="3775" y="507"/>
                </a:lnTo>
                <a:lnTo>
                  <a:pt x="3777" y="512"/>
                </a:lnTo>
                <a:lnTo>
                  <a:pt x="3779" y="515"/>
                </a:lnTo>
                <a:lnTo>
                  <a:pt x="3781" y="516"/>
                </a:lnTo>
                <a:lnTo>
                  <a:pt x="3782" y="516"/>
                </a:lnTo>
                <a:lnTo>
                  <a:pt x="3783" y="517"/>
                </a:lnTo>
                <a:lnTo>
                  <a:pt x="3784" y="518"/>
                </a:lnTo>
                <a:lnTo>
                  <a:pt x="3784" y="520"/>
                </a:lnTo>
                <a:lnTo>
                  <a:pt x="3785" y="521"/>
                </a:lnTo>
                <a:lnTo>
                  <a:pt x="3786" y="523"/>
                </a:lnTo>
                <a:lnTo>
                  <a:pt x="3786" y="525"/>
                </a:lnTo>
                <a:lnTo>
                  <a:pt x="3786" y="526"/>
                </a:lnTo>
                <a:lnTo>
                  <a:pt x="3786" y="529"/>
                </a:lnTo>
                <a:lnTo>
                  <a:pt x="3787" y="532"/>
                </a:lnTo>
                <a:lnTo>
                  <a:pt x="3787" y="535"/>
                </a:lnTo>
                <a:lnTo>
                  <a:pt x="3787" y="539"/>
                </a:lnTo>
                <a:lnTo>
                  <a:pt x="3786" y="542"/>
                </a:lnTo>
                <a:lnTo>
                  <a:pt x="3785" y="544"/>
                </a:lnTo>
                <a:lnTo>
                  <a:pt x="3785" y="549"/>
                </a:lnTo>
                <a:lnTo>
                  <a:pt x="3784" y="551"/>
                </a:lnTo>
                <a:lnTo>
                  <a:pt x="3782" y="552"/>
                </a:lnTo>
                <a:lnTo>
                  <a:pt x="3779" y="554"/>
                </a:lnTo>
                <a:lnTo>
                  <a:pt x="3777" y="555"/>
                </a:lnTo>
                <a:lnTo>
                  <a:pt x="3775" y="557"/>
                </a:lnTo>
                <a:lnTo>
                  <a:pt x="3770" y="558"/>
                </a:lnTo>
                <a:lnTo>
                  <a:pt x="3768" y="558"/>
                </a:lnTo>
                <a:lnTo>
                  <a:pt x="3766" y="559"/>
                </a:lnTo>
                <a:lnTo>
                  <a:pt x="3758" y="564"/>
                </a:lnTo>
                <a:lnTo>
                  <a:pt x="3752" y="567"/>
                </a:lnTo>
                <a:lnTo>
                  <a:pt x="3748" y="572"/>
                </a:lnTo>
                <a:lnTo>
                  <a:pt x="3744" y="576"/>
                </a:lnTo>
                <a:lnTo>
                  <a:pt x="3743" y="580"/>
                </a:lnTo>
                <a:lnTo>
                  <a:pt x="3743" y="582"/>
                </a:lnTo>
                <a:lnTo>
                  <a:pt x="3742" y="590"/>
                </a:lnTo>
                <a:lnTo>
                  <a:pt x="3744" y="594"/>
                </a:lnTo>
                <a:lnTo>
                  <a:pt x="3749" y="599"/>
                </a:lnTo>
                <a:lnTo>
                  <a:pt x="3755" y="600"/>
                </a:lnTo>
                <a:lnTo>
                  <a:pt x="3756" y="600"/>
                </a:lnTo>
                <a:lnTo>
                  <a:pt x="3757" y="600"/>
                </a:lnTo>
                <a:lnTo>
                  <a:pt x="3760" y="600"/>
                </a:lnTo>
                <a:lnTo>
                  <a:pt x="3762" y="601"/>
                </a:lnTo>
                <a:lnTo>
                  <a:pt x="3764" y="604"/>
                </a:lnTo>
                <a:lnTo>
                  <a:pt x="3762" y="607"/>
                </a:lnTo>
                <a:lnTo>
                  <a:pt x="3758" y="610"/>
                </a:lnTo>
                <a:lnTo>
                  <a:pt x="3750" y="610"/>
                </a:lnTo>
                <a:lnTo>
                  <a:pt x="3744" y="613"/>
                </a:lnTo>
                <a:lnTo>
                  <a:pt x="3742" y="614"/>
                </a:lnTo>
                <a:lnTo>
                  <a:pt x="3741" y="616"/>
                </a:lnTo>
                <a:lnTo>
                  <a:pt x="3741" y="621"/>
                </a:lnTo>
                <a:lnTo>
                  <a:pt x="3742" y="623"/>
                </a:lnTo>
                <a:lnTo>
                  <a:pt x="3745" y="627"/>
                </a:lnTo>
                <a:lnTo>
                  <a:pt x="3745" y="629"/>
                </a:lnTo>
                <a:lnTo>
                  <a:pt x="3747" y="629"/>
                </a:lnTo>
                <a:lnTo>
                  <a:pt x="3750" y="632"/>
                </a:lnTo>
                <a:lnTo>
                  <a:pt x="3751" y="635"/>
                </a:lnTo>
                <a:lnTo>
                  <a:pt x="3751" y="638"/>
                </a:lnTo>
                <a:lnTo>
                  <a:pt x="3752" y="641"/>
                </a:lnTo>
                <a:lnTo>
                  <a:pt x="3749" y="647"/>
                </a:lnTo>
                <a:lnTo>
                  <a:pt x="3745" y="648"/>
                </a:lnTo>
                <a:lnTo>
                  <a:pt x="3744" y="649"/>
                </a:lnTo>
                <a:lnTo>
                  <a:pt x="3743" y="650"/>
                </a:lnTo>
                <a:lnTo>
                  <a:pt x="3743" y="655"/>
                </a:lnTo>
                <a:lnTo>
                  <a:pt x="3743" y="656"/>
                </a:lnTo>
                <a:lnTo>
                  <a:pt x="3743" y="657"/>
                </a:lnTo>
                <a:lnTo>
                  <a:pt x="3745" y="658"/>
                </a:lnTo>
                <a:lnTo>
                  <a:pt x="3745" y="659"/>
                </a:lnTo>
                <a:lnTo>
                  <a:pt x="3747" y="661"/>
                </a:lnTo>
                <a:lnTo>
                  <a:pt x="3747" y="664"/>
                </a:lnTo>
                <a:lnTo>
                  <a:pt x="3748" y="664"/>
                </a:lnTo>
                <a:lnTo>
                  <a:pt x="3748" y="665"/>
                </a:lnTo>
                <a:lnTo>
                  <a:pt x="3750" y="666"/>
                </a:lnTo>
                <a:lnTo>
                  <a:pt x="3751" y="667"/>
                </a:lnTo>
                <a:lnTo>
                  <a:pt x="3753" y="669"/>
                </a:lnTo>
                <a:lnTo>
                  <a:pt x="3755" y="671"/>
                </a:lnTo>
                <a:lnTo>
                  <a:pt x="3755" y="673"/>
                </a:lnTo>
                <a:lnTo>
                  <a:pt x="3755" y="674"/>
                </a:lnTo>
                <a:lnTo>
                  <a:pt x="3752" y="676"/>
                </a:lnTo>
                <a:lnTo>
                  <a:pt x="3749" y="677"/>
                </a:lnTo>
                <a:lnTo>
                  <a:pt x="3747" y="679"/>
                </a:lnTo>
                <a:lnTo>
                  <a:pt x="3747" y="680"/>
                </a:lnTo>
                <a:lnTo>
                  <a:pt x="3745" y="681"/>
                </a:lnTo>
                <a:lnTo>
                  <a:pt x="3743" y="683"/>
                </a:lnTo>
                <a:lnTo>
                  <a:pt x="3743" y="684"/>
                </a:lnTo>
                <a:lnTo>
                  <a:pt x="3742" y="686"/>
                </a:lnTo>
                <a:lnTo>
                  <a:pt x="3741" y="688"/>
                </a:lnTo>
                <a:lnTo>
                  <a:pt x="3741" y="689"/>
                </a:lnTo>
                <a:lnTo>
                  <a:pt x="3739" y="691"/>
                </a:lnTo>
                <a:lnTo>
                  <a:pt x="3739" y="692"/>
                </a:lnTo>
                <a:lnTo>
                  <a:pt x="3736" y="696"/>
                </a:lnTo>
                <a:lnTo>
                  <a:pt x="3735" y="698"/>
                </a:lnTo>
                <a:lnTo>
                  <a:pt x="3735" y="699"/>
                </a:lnTo>
                <a:lnTo>
                  <a:pt x="3734" y="699"/>
                </a:lnTo>
                <a:lnTo>
                  <a:pt x="3734" y="700"/>
                </a:lnTo>
                <a:lnTo>
                  <a:pt x="3733" y="700"/>
                </a:lnTo>
                <a:lnTo>
                  <a:pt x="3733" y="701"/>
                </a:lnTo>
                <a:lnTo>
                  <a:pt x="3733" y="702"/>
                </a:lnTo>
                <a:lnTo>
                  <a:pt x="3732" y="702"/>
                </a:lnTo>
                <a:lnTo>
                  <a:pt x="3732" y="703"/>
                </a:lnTo>
                <a:lnTo>
                  <a:pt x="3732" y="705"/>
                </a:lnTo>
                <a:lnTo>
                  <a:pt x="3732" y="706"/>
                </a:lnTo>
                <a:lnTo>
                  <a:pt x="3732" y="707"/>
                </a:lnTo>
                <a:lnTo>
                  <a:pt x="3733" y="707"/>
                </a:lnTo>
                <a:lnTo>
                  <a:pt x="3732" y="709"/>
                </a:lnTo>
                <a:lnTo>
                  <a:pt x="3732" y="710"/>
                </a:lnTo>
                <a:lnTo>
                  <a:pt x="3732" y="713"/>
                </a:lnTo>
                <a:lnTo>
                  <a:pt x="3732" y="715"/>
                </a:lnTo>
                <a:lnTo>
                  <a:pt x="3732" y="716"/>
                </a:lnTo>
                <a:lnTo>
                  <a:pt x="3732" y="718"/>
                </a:lnTo>
                <a:lnTo>
                  <a:pt x="3733" y="721"/>
                </a:lnTo>
                <a:lnTo>
                  <a:pt x="3734" y="724"/>
                </a:lnTo>
                <a:lnTo>
                  <a:pt x="3735" y="725"/>
                </a:lnTo>
                <a:lnTo>
                  <a:pt x="3735" y="726"/>
                </a:lnTo>
                <a:lnTo>
                  <a:pt x="3736" y="727"/>
                </a:lnTo>
                <a:lnTo>
                  <a:pt x="3736" y="728"/>
                </a:lnTo>
                <a:lnTo>
                  <a:pt x="3736" y="730"/>
                </a:lnTo>
                <a:lnTo>
                  <a:pt x="3736" y="731"/>
                </a:lnTo>
                <a:lnTo>
                  <a:pt x="3736" y="732"/>
                </a:lnTo>
                <a:lnTo>
                  <a:pt x="3738" y="734"/>
                </a:lnTo>
                <a:lnTo>
                  <a:pt x="3738" y="735"/>
                </a:lnTo>
                <a:lnTo>
                  <a:pt x="3739" y="735"/>
                </a:lnTo>
                <a:lnTo>
                  <a:pt x="3740" y="738"/>
                </a:lnTo>
                <a:lnTo>
                  <a:pt x="3741" y="740"/>
                </a:lnTo>
                <a:lnTo>
                  <a:pt x="3741" y="741"/>
                </a:lnTo>
                <a:lnTo>
                  <a:pt x="3741" y="742"/>
                </a:lnTo>
                <a:lnTo>
                  <a:pt x="3742" y="742"/>
                </a:lnTo>
                <a:lnTo>
                  <a:pt x="3742" y="743"/>
                </a:lnTo>
                <a:lnTo>
                  <a:pt x="3743" y="746"/>
                </a:lnTo>
                <a:lnTo>
                  <a:pt x="3744" y="747"/>
                </a:lnTo>
                <a:lnTo>
                  <a:pt x="3745" y="748"/>
                </a:lnTo>
                <a:lnTo>
                  <a:pt x="3747" y="749"/>
                </a:lnTo>
                <a:lnTo>
                  <a:pt x="3748" y="750"/>
                </a:lnTo>
                <a:lnTo>
                  <a:pt x="3749" y="751"/>
                </a:lnTo>
                <a:lnTo>
                  <a:pt x="3749" y="752"/>
                </a:lnTo>
                <a:lnTo>
                  <a:pt x="3750" y="755"/>
                </a:lnTo>
                <a:lnTo>
                  <a:pt x="3751" y="757"/>
                </a:lnTo>
                <a:lnTo>
                  <a:pt x="3751" y="758"/>
                </a:lnTo>
                <a:lnTo>
                  <a:pt x="3751" y="759"/>
                </a:lnTo>
                <a:lnTo>
                  <a:pt x="3749" y="760"/>
                </a:lnTo>
                <a:lnTo>
                  <a:pt x="3745" y="761"/>
                </a:lnTo>
                <a:lnTo>
                  <a:pt x="3744" y="761"/>
                </a:lnTo>
                <a:lnTo>
                  <a:pt x="3743" y="763"/>
                </a:lnTo>
                <a:lnTo>
                  <a:pt x="3742" y="765"/>
                </a:lnTo>
                <a:lnTo>
                  <a:pt x="3731" y="773"/>
                </a:lnTo>
                <a:lnTo>
                  <a:pt x="3725" y="776"/>
                </a:lnTo>
                <a:lnTo>
                  <a:pt x="3712" y="786"/>
                </a:lnTo>
                <a:lnTo>
                  <a:pt x="3710" y="788"/>
                </a:lnTo>
                <a:lnTo>
                  <a:pt x="3709" y="790"/>
                </a:lnTo>
                <a:lnTo>
                  <a:pt x="3709" y="792"/>
                </a:lnTo>
                <a:lnTo>
                  <a:pt x="3709" y="795"/>
                </a:lnTo>
                <a:lnTo>
                  <a:pt x="3708" y="799"/>
                </a:lnTo>
                <a:lnTo>
                  <a:pt x="3708" y="802"/>
                </a:lnTo>
                <a:lnTo>
                  <a:pt x="3708" y="803"/>
                </a:lnTo>
                <a:lnTo>
                  <a:pt x="3708" y="808"/>
                </a:lnTo>
                <a:lnTo>
                  <a:pt x="3708" y="809"/>
                </a:lnTo>
                <a:lnTo>
                  <a:pt x="3707" y="811"/>
                </a:lnTo>
                <a:lnTo>
                  <a:pt x="3706" y="813"/>
                </a:lnTo>
                <a:lnTo>
                  <a:pt x="3703" y="815"/>
                </a:lnTo>
                <a:lnTo>
                  <a:pt x="3700" y="818"/>
                </a:lnTo>
                <a:lnTo>
                  <a:pt x="3698" y="820"/>
                </a:lnTo>
                <a:lnTo>
                  <a:pt x="3695" y="822"/>
                </a:lnTo>
                <a:lnTo>
                  <a:pt x="3692" y="823"/>
                </a:lnTo>
                <a:lnTo>
                  <a:pt x="3689" y="824"/>
                </a:lnTo>
                <a:lnTo>
                  <a:pt x="3684" y="824"/>
                </a:lnTo>
                <a:lnTo>
                  <a:pt x="3681" y="826"/>
                </a:lnTo>
                <a:lnTo>
                  <a:pt x="3675" y="830"/>
                </a:lnTo>
                <a:lnTo>
                  <a:pt x="3674" y="831"/>
                </a:lnTo>
                <a:lnTo>
                  <a:pt x="3673" y="832"/>
                </a:lnTo>
                <a:lnTo>
                  <a:pt x="3672" y="834"/>
                </a:lnTo>
                <a:lnTo>
                  <a:pt x="3671" y="834"/>
                </a:lnTo>
                <a:lnTo>
                  <a:pt x="3671" y="835"/>
                </a:lnTo>
                <a:lnTo>
                  <a:pt x="3670" y="836"/>
                </a:lnTo>
                <a:lnTo>
                  <a:pt x="3669" y="840"/>
                </a:lnTo>
                <a:lnTo>
                  <a:pt x="3667" y="841"/>
                </a:lnTo>
                <a:lnTo>
                  <a:pt x="3664" y="847"/>
                </a:lnTo>
                <a:lnTo>
                  <a:pt x="3663" y="852"/>
                </a:lnTo>
                <a:lnTo>
                  <a:pt x="3662" y="856"/>
                </a:lnTo>
                <a:lnTo>
                  <a:pt x="3660" y="860"/>
                </a:lnTo>
                <a:lnTo>
                  <a:pt x="3658" y="861"/>
                </a:lnTo>
                <a:lnTo>
                  <a:pt x="3657" y="861"/>
                </a:lnTo>
                <a:lnTo>
                  <a:pt x="3656" y="864"/>
                </a:lnTo>
                <a:lnTo>
                  <a:pt x="3655" y="865"/>
                </a:lnTo>
                <a:lnTo>
                  <a:pt x="3652" y="869"/>
                </a:lnTo>
                <a:lnTo>
                  <a:pt x="3649" y="873"/>
                </a:lnTo>
                <a:lnTo>
                  <a:pt x="3647" y="875"/>
                </a:lnTo>
                <a:lnTo>
                  <a:pt x="3646" y="875"/>
                </a:lnTo>
                <a:lnTo>
                  <a:pt x="3646" y="876"/>
                </a:lnTo>
                <a:lnTo>
                  <a:pt x="3645" y="878"/>
                </a:lnTo>
                <a:lnTo>
                  <a:pt x="3645" y="880"/>
                </a:lnTo>
                <a:lnTo>
                  <a:pt x="3644" y="881"/>
                </a:lnTo>
                <a:lnTo>
                  <a:pt x="3639" y="887"/>
                </a:lnTo>
                <a:lnTo>
                  <a:pt x="3634" y="895"/>
                </a:lnTo>
                <a:lnTo>
                  <a:pt x="3634" y="898"/>
                </a:lnTo>
                <a:lnTo>
                  <a:pt x="3634" y="899"/>
                </a:lnTo>
                <a:lnTo>
                  <a:pt x="3635" y="905"/>
                </a:lnTo>
                <a:lnTo>
                  <a:pt x="3635" y="909"/>
                </a:lnTo>
                <a:lnTo>
                  <a:pt x="3634" y="911"/>
                </a:lnTo>
                <a:lnTo>
                  <a:pt x="3634" y="912"/>
                </a:lnTo>
                <a:lnTo>
                  <a:pt x="3630" y="924"/>
                </a:lnTo>
                <a:lnTo>
                  <a:pt x="3630" y="926"/>
                </a:lnTo>
                <a:lnTo>
                  <a:pt x="3629" y="927"/>
                </a:lnTo>
                <a:lnTo>
                  <a:pt x="3629" y="928"/>
                </a:lnTo>
                <a:lnTo>
                  <a:pt x="3628" y="928"/>
                </a:lnTo>
                <a:lnTo>
                  <a:pt x="3627" y="928"/>
                </a:lnTo>
                <a:lnTo>
                  <a:pt x="3626" y="928"/>
                </a:lnTo>
                <a:lnTo>
                  <a:pt x="3615" y="928"/>
                </a:lnTo>
                <a:lnTo>
                  <a:pt x="3605" y="928"/>
                </a:lnTo>
                <a:lnTo>
                  <a:pt x="3595" y="928"/>
                </a:lnTo>
                <a:lnTo>
                  <a:pt x="3594" y="928"/>
                </a:lnTo>
                <a:lnTo>
                  <a:pt x="3583" y="928"/>
                </a:lnTo>
                <a:lnTo>
                  <a:pt x="3581" y="928"/>
                </a:lnTo>
                <a:lnTo>
                  <a:pt x="3579" y="928"/>
                </a:lnTo>
                <a:lnTo>
                  <a:pt x="3571" y="928"/>
                </a:lnTo>
                <a:lnTo>
                  <a:pt x="3568" y="928"/>
                </a:lnTo>
                <a:lnTo>
                  <a:pt x="3566" y="928"/>
                </a:lnTo>
                <a:lnTo>
                  <a:pt x="3557" y="928"/>
                </a:lnTo>
                <a:lnTo>
                  <a:pt x="3554" y="928"/>
                </a:lnTo>
                <a:lnTo>
                  <a:pt x="3553" y="928"/>
                </a:lnTo>
                <a:lnTo>
                  <a:pt x="3552" y="928"/>
                </a:lnTo>
                <a:lnTo>
                  <a:pt x="3549" y="928"/>
                </a:lnTo>
                <a:lnTo>
                  <a:pt x="3540" y="928"/>
                </a:lnTo>
                <a:lnTo>
                  <a:pt x="3537" y="928"/>
                </a:lnTo>
                <a:lnTo>
                  <a:pt x="3536" y="928"/>
                </a:lnTo>
                <a:lnTo>
                  <a:pt x="3532" y="928"/>
                </a:lnTo>
                <a:lnTo>
                  <a:pt x="3531" y="928"/>
                </a:lnTo>
                <a:lnTo>
                  <a:pt x="3529" y="928"/>
                </a:lnTo>
                <a:lnTo>
                  <a:pt x="3527" y="928"/>
                </a:lnTo>
                <a:lnTo>
                  <a:pt x="3524" y="928"/>
                </a:lnTo>
                <a:lnTo>
                  <a:pt x="3522" y="928"/>
                </a:lnTo>
                <a:lnTo>
                  <a:pt x="3520" y="928"/>
                </a:lnTo>
                <a:lnTo>
                  <a:pt x="3518" y="928"/>
                </a:lnTo>
                <a:lnTo>
                  <a:pt x="3509" y="928"/>
                </a:lnTo>
                <a:lnTo>
                  <a:pt x="3506" y="928"/>
                </a:lnTo>
                <a:lnTo>
                  <a:pt x="3505" y="928"/>
                </a:lnTo>
                <a:lnTo>
                  <a:pt x="3503" y="928"/>
                </a:lnTo>
                <a:lnTo>
                  <a:pt x="3502" y="928"/>
                </a:lnTo>
                <a:lnTo>
                  <a:pt x="3501" y="928"/>
                </a:lnTo>
                <a:lnTo>
                  <a:pt x="3500" y="928"/>
                </a:lnTo>
                <a:lnTo>
                  <a:pt x="3497" y="928"/>
                </a:lnTo>
                <a:lnTo>
                  <a:pt x="3496" y="928"/>
                </a:lnTo>
                <a:lnTo>
                  <a:pt x="3494" y="928"/>
                </a:lnTo>
                <a:lnTo>
                  <a:pt x="3493" y="928"/>
                </a:lnTo>
                <a:lnTo>
                  <a:pt x="3492" y="928"/>
                </a:lnTo>
                <a:lnTo>
                  <a:pt x="3491" y="928"/>
                </a:lnTo>
                <a:lnTo>
                  <a:pt x="3488" y="928"/>
                </a:lnTo>
                <a:lnTo>
                  <a:pt x="3485" y="928"/>
                </a:lnTo>
                <a:lnTo>
                  <a:pt x="3484" y="928"/>
                </a:lnTo>
                <a:lnTo>
                  <a:pt x="3482" y="928"/>
                </a:lnTo>
                <a:lnTo>
                  <a:pt x="3480" y="928"/>
                </a:lnTo>
                <a:lnTo>
                  <a:pt x="3477" y="928"/>
                </a:lnTo>
                <a:lnTo>
                  <a:pt x="3476" y="928"/>
                </a:lnTo>
                <a:lnTo>
                  <a:pt x="3474" y="928"/>
                </a:lnTo>
                <a:lnTo>
                  <a:pt x="3473" y="928"/>
                </a:lnTo>
                <a:lnTo>
                  <a:pt x="3471" y="928"/>
                </a:lnTo>
                <a:lnTo>
                  <a:pt x="3468" y="928"/>
                </a:lnTo>
                <a:lnTo>
                  <a:pt x="3467" y="928"/>
                </a:lnTo>
                <a:lnTo>
                  <a:pt x="3465" y="928"/>
                </a:lnTo>
                <a:lnTo>
                  <a:pt x="3463" y="928"/>
                </a:lnTo>
                <a:lnTo>
                  <a:pt x="3462" y="928"/>
                </a:lnTo>
                <a:lnTo>
                  <a:pt x="3460" y="928"/>
                </a:lnTo>
                <a:lnTo>
                  <a:pt x="3459" y="928"/>
                </a:lnTo>
                <a:lnTo>
                  <a:pt x="3458" y="928"/>
                </a:lnTo>
                <a:lnTo>
                  <a:pt x="3455" y="928"/>
                </a:lnTo>
                <a:lnTo>
                  <a:pt x="3454" y="928"/>
                </a:lnTo>
                <a:lnTo>
                  <a:pt x="3449" y="928"/>
                </a:lnTo>
                <a:lnTo>
                  <a:pt x="3448" y="928"/>
                </a:lnTo>
                <a:lnTo>
                  <a:pt x="3447" y="928"/>
                </a:lnTo>
                <a:lnTo>
                  <a:pt x="3443" y="928"/>
                </a:lnTo>
                <a:lnTo>
                  <a:pt x="3439" y="928"/>
                </a:lnTo>
                <a:lnTo>
                  <a:pt x="3437" y="928"/>
                </a:lnTo>
                <a:lnTo>
                  <a:pt x="3436" y="928"/>
                </a:lnTo>
                <a:lnTo>
                  <a:pt x="3433" y="928"/>
                </a:lnTo>
                <a:lnTo>
                  <a:pt x="3431" y="928"/>
                </a:lnTo>
                <a:lnTo>
                  <a:pt x="3429" y="928"/>
                </a:lnTo>
                <a:lnTo>
                  <a:pt x="3423" y="928"/>
                </a:lnTo>
                <a:lnTo>
                  <a:pt x="3421" y="928"/>
                </a:lnTo>
                <a:lnTo>
                  <a:pt x="3419" y="928"/>
                </a:lnTo>
                <a:lnTo>
                  <a:pt x="3417" y="928"/>
                </a:lnTo>
                <a:lnTo>
                  <a:pt x="3408" y="928"/>
                </a:lnTo>
                <a:lnTo>
                  <a:pt x="3405" y="928"/>
                </a:lnTo>
                <a:lnTo>
                  <a:pt x="3396" y="928"/>
                </a:lnTo>
                <a:lnTo>
                  <a:pt x="3389" y="928"/>
                </a:lnTo>
                <a:lnTo>
                  <a:pt x="3387" y="928"/>
                </a:lnTo>
                <a:lnTo>
                  <a:pt x="3387" y="930"/>
                </a:lnTo>
                <a:lnTo>
                  <a:pt x="3387" y="931"/>
                </a:lnTo>
                <a:lnTo>
                  <a:pt x="3387" y="934"/>
                </a:lnTo>
                <a:lnTo>
                  <a:pt x="3385" y="934"/>
                </a:lnTo>
                <a:lnTo>
                  <a:pt x="3384" y="934"/>
                </a:lnTo>
                <a:lnTo>
                  <a:pt x="3381" y="934"/>
                </a:lnTo>
                <a:lnTo>
                  <a:pt x="3378" y="934"/>
                </a:lnTo>
                <a:lnTo>
                  <a:pt x="3376" y="934"/>
                </a:lnTo>
                <a:lnTo>
                  <a:pt x="3367" y="934"/>
                </a:lnTo>
                <a:lnTo>
                  <a:pt x="3365" y="934"/>
                </a:lnTo>
                <a:lnTo>
                  <a:pt x="3364" y="934"/>
                </a:lnTo>
                <a:lnTo>
                  <a:pt x="3363" y="934"/>
                </a:lnTo>
                <a:lnTo>
                  <a:pt x="3350" y="934"/>
                </a:lnTo>
                <a:lnTo>
                  <a:pt x="3345" y="934"/>
                </a:lnTo>
                <a:lnTo>
                  <a:pt x="3338" y="934"/>
                </a:lnTo>
                <a:lnTo>
                  <a:pt x="3333" y="933"/>
                </a:lnTo>
                <a:lnTo>
                  <a:pt x="3332" y="934"/>
                </a:lnTo>
                <a:lnTo>
                  <a:pt x="3325" y="934"/>
                </a:lnTo>
                <a:lnTo>
                  <a:pt x="3324" y="934"/>
                </a:lnTo>
                <a:lnTo>
                  <a:pt x="3320" y="934"/>
                </a:lnTo>
                <a:lnTo>
                  <a:pt x="3312" y="934"/>
                </a:lnTo>
                <a:lnTo>
                  <a:pt x="3307" y="934"/>
                </a:lnTo>
                <a:lnTo>
                  <a:pt x="3305" y="934"/>
                </a:lnTo>
                <a:lnTo>
                  <a:pt x="3301" y="934"/>
                </a:lnTo>
                <a:lnTo>
                  <a:pt x="3300" y="934"/>
                </a:lnTo>
                <a:lnTo>
                  <a:pt x="3285" y="934"/>
                </a:lnTo>
                <a:lnTo>
                  <a:pt x="3274" y="934"/>
                </a:lnTo>
                <a:lnTo>
                  <a:pt x="3269" y="934"/>
                </a:lnTo>
                <a:lnTo>
                  <a:pt x="3268" y="934"/>
                </a:lnTo>
                <a:lnTo>
                  <a:pt x="3266" y="934"/>
                </a:lnTo>
                <a:lnTo>
                  <a:pt x="3263" y="934"/>
                </a:lnTo>
                <a:lnTo>
                  <a:pt x="3244" y="934"/>
                </a:lnTo>
                <a:lnTo>
                  <a:pt x="3240" y="934"/>
                </a:lnTo>
                <a:lnTo>
                  <a:pt x="3227" y="934"/>
                </a:lnTo>
                <a:lnTo>
                  <a:pt x="3213" y="934"/>
                </a:lnTo>
                <a:lnTo>
                  <a:pt x="3212" y="934"/>
                </a:lnTo>
                <a:lnTo>
                  <a:pt x="3184" y="935"/>
                </a:lnTo>
                <a:lnTo>
                  <a:pt x="3164" y="935"/>
                </a:lnTo>
                <a:lnTo>
                  <a:pt x="3149" y="936"/>
                </a:lnTo>
                <a:lnTo>
                  <a:pt x="3147" y="936"/>
                </a:lnTo>
                <a:lnTo>
                  <a:pt x="3144" y="936"/>
                </a:lnTo>
                <a:lnTo>
                  <a:pt x="3132" y="936"/>
                </a:lnTo>
                <a:lnTo>
                  <a:pt x="3130" y="936"/>
                </a:lnTo>
                <a:lnTo>
                  <a:pt x="3128" y="936"/>
                </a:lnTo>
                <a:lnTo>
                  <a:pt x="3127" y="936"/>
                </a:lnTo>
                <a:lnTo>
                  <a:pt x="3125" y="936"/>
                </a:lnTo>
                <a:lnTo>
                  <a:pt x="3122" y="936"/>
                </a:lnTo>
                <a:lnTo>
                  <a:pt x="3119" y="936"/>
                </a:lnTo>
                <a:lnTo>
                  <a:pt x="3118" y="936"/>
                </a:lnTo>
                <a:lnTo>
                  <a:pt x="3117" y="936"/>
                </a:lnTo>
                <a:lnTo>
                  <a:pt x="3115" y="936"/>
                </a:lnTo>
                <a:lnTo>
                  <a:pt x="3111" y="936"/>
                </a:lnTo>
                <a:lnTo>
                  <a:pt x="3110" y="936"/>
                </a:lnTo>
                <a:lnTo>
                  <a:pt x="3108" y="936"/>
                </a:lnTo>
                <a:lnTo>
                  <a:pt x="3106" y="936"/>
                </a:lnTo>
                <a:lnTo>
                  <a:pt x="3100" y="936"/>
                </a:lnTo>
                <a:lnTo>
                  <a:pt x="3083" y="936"/>
                </a:lnTo>
                <a:lnTo>
                  <a:pt x="3076" y="936"/>
                </a:lnTo>
                <a:lnTo>
                  <a:pt x="3074" y="936"/>
                </a:lnTo>
                <a:lnTo>
                  <a:pt x="3067" y="936"/>
                </a:lnTo>
                <a:lnTo>
                  <a:pt x="3065" y="936"/>
                </a:lnTo>
                <a:lnTo>
                  <a:pt x="3059" y="936"/>
                </a:lnTo>
                <a:lnTo>
                  <a:pt x="3040" y="935"/>
                </a:lnTo>
                <a:lnTo>
                  <a:pt x="3035" y="935"/>
                </a:lnTo>
                <a:lnTo>
                  <a:pt x="3034" y="935"/>
                </a:lnTo>
                <a:lnTo>
                  <a:pt x="3033" y="935"/>
                </a:lnTo>
                <a:lnTo>
                  <a:pt x="3026" y="935"/>
                </a:lnTo>
                <a:lnTo>
                  <a:pt x="3018" y="935"/>
                </a:lnTo>
                <a:lnTo>
                  <a:pt x="3013" y="935"/>
                </a:lnTo>
                <a:lnTo>
                  <a:pt x="3010" y="935"/>
                </a:lnTo>
                <a:lnTo>
                  <a:pt x="3006" y="935"/>
                </a:lnTo>
                <a:lnTo>
                  <a:pt x="2990" y="935"/>
                </a:lnTo>
                <a:lnTo>
                  <a:pt x="2985" y="935"/>
                </a:lnTo>
                <a:lnTo>
                  <a:pt x="2982" y="935"/>
                </a:lnTo>
                <a:lnTo>
                  <a:pt x="2972" y="935"/>
                </a:lnTo>
                <a:lnTo>
                  <a:pt x="2970" y="935"/>
                </a:lnTo>
                <a:lnTo>
                  <a:pt x="2968" y="935"/>
                </a:lnTo>
                <a:lnTo>
                  <a:pt x="2967" y="935"/>
                </a:lnTo>
                <a:lnTo>
                  <a:pt x="2963" y="935"/>
                </a:lnTo>
                <a:lnTo>
                  <a:pt x="2962" y="935"/>
                </a:lnTo>
                <a:lnTo>
                  <a:pt x="2949" y="936"/>
                </a:lnTo>
                <a:lnTo>
                  <a:pt x="2941" y="936"/>
                </a:lnTo>
                <a:lnTo>
                  <a:pt x="2921" y="936"/>
                </a:lnTo>
                <a:lnTo>
                  <a:pt x="2920" y="936"/>
                </a:lnTo>
                <a:lnTo>
                  <a:pt x="2910" y="936"/>
                </a:lnTo>
                <a:lnTo>
                  <a:pt x="2908" y="936"/>
                </a:lnTo>
                <a:lnTo>
                  <a:pt x="2906" y="936"/>
                </a:lnTo>
                <a:lnTo>
                  <a:pt x="2904" y="936"/>
                </a:lnTo>
                <a:lnTo>
                  <a:pt x="2898" y="936"/>
                </a:lnTo>
                <a:lnTo>
                  <a:pt x="2896" y="936"/>
                </a:lnTo>
                <a:lnTo>
                  <a:pt x="2889" y="936"/>
                </a:lnTo>
                <a:lnTo>
                  <a:pt x="2887" y="936"/>
                </a:lnTo>
                <a:lnTo>
                  <a:pt x="2886" y="936"/>
                </a:lnTo>
                <a:lnTo>
                  <a:pt x="2884" y="936"/>
                </a:lnTo>
                <a:lnTo>
                  <a:pt x="2882" y="936"/>
                </a:lnTo>
                <a:lnTo>
                  <a:pt x="2881" y="936"/>
                </a:lnTo>
                <a:lnTo>
                  <a:pt x="2880" y="936"/>
                </a:lnTo>
                <a:lnTo>
                  <a:pt x="2878" y="936"/>
                </a:lnTo>
                <a:lnTo>
                  <a:pt x="2863" y="936"/>
                </a:lnTo>
                <a:lnTo>
                  <a:pt x="2859" y="936"/>
                </a:lnTo>
                <a:lnTo>
                  <a:pt x="2852" y="936"/>
                </a:lnTo>
                <a:lnTo>
                  <a:pt x="2834" y="936"/>
                </a:lnTo>
                <a:lnTo>
                  <a:pt x="2828" y="936"/>
                </a:lnTo>
                <a:lnTo>
                  <a:pt x="2824" y="936"/>
                </a:lnTo>
                <a:lnTo>
                  <a:pt x="2813" y="936"/>
                </a:lnTo>
                <a:lnTo>
                  <a:pt x="2810" y="936"/>
                </a:lnTo>
                <a:lnTo>
                  <a:pt x="2809" y="936"/>
                </a:lnTo>
                <a:lnTo>
                  <a:pt x="2808" y="936"/>
                </a:lnTo>
                <a:lnTo>
                  <a:pt x="2804" y="936"/>
                </a:lnTo>
                <a:lnTo>
                  <a:pt x="2803" y="936"/>
                </a:lnTo>
                <a:lnTo>
                  <a:pt x="2798" y="936"/>
                </a:lnTo>
                <a:lnTo>
                  <a:pt x="2783" y="936"/>
                </a:lnTo>
                <a:lnTo>
                  <a:pt x="2777" y="936"/>
                </a:lnTo>
                <a:lnTo>
                  <a:pt x="2776" y="936"/>
                </a:lnTo>
                <a:lnTo>
                  <a:pt x="2770" y="936"/>
                </a:lnTo>
                <a:lnTo>
                  <a:pt x="2768" y="936"/>
                </a:lnTo>
                <a:lnTo>
                  <a:pt x="2765" y="936"/>
                </a:lnTo>
                <a:lnTo>
                  <a:pt x="2754" y="936"/>
                </a:lnTo>
                <a:lnTo>
                  <a:pt x="2751" y="936"/>
                </a:lnTo>
                <a:lnTo>
                  <a:pt x="2750" y="936"/>
                </a:lnTo>
                <a:lnTo>
                  <a:pt x="2749" y="936"/>
                </a:lnTo>
                <a:lnTo>
                  <a:pt x="2747" y="936"/>
                </a:lnTo>
                <a:lnTo>
                  <a:pt x="2738" y="936"/>
                </a:lnTo>
                <a:lnTo>
                  <a:pt x="2734" y="936"/>
                </a:lnTo>
                <a:lnTo>
                  <a:pt x="2731" y="936"/>
                </a:lnTo>
                <a:lnTo>
                  <a:pt x="2730" y="936"/>
                </a:lnTo>
                <a:lnTo>
                  <a:pt x="2725" y="936"/>
                </a:lnTo>
                <a:lnTo>
                  <a:pt x="2724" y="936"/>
                </a:lnTo>
                <a:lnTo>
                  <a:pt x="2718" y="936"/>
                </a:lnTo>
                <a:lnTo>
                  <a:pt x="2704" y="936"/>
                </a:lnTo>
                <a:lnTo>
                  <a:pt x="2698" y="936"/>
                </a:lnTo>
                <a:lnTo>
                  <a:pt x="2697" y="936"/>
                </a:lnTo>
                <a:lnTo>
                  <a:pt x="2695" y="936"/>
                </a:lnTo>
                <a:lnTo>
                  <a:pt x="2694" y="936"/>
                </a:lnTo>
                <a:lnTo>
                  <a:pt x="2692" y="936"/>
                </a:lnTo>
                <a:lnTo>
                  <a:pt x="2691" y="936"/>
                </a:lnTo>
                <a:lnTo>
                  <a:pt x="2690" y="936"/>
                </a:lnTo>
                <a:lnTo>
                  <a:pt x="2688" y="936"/>
                </a:lnTo>
                <a:lnTo>
                  <a:pt x="2686" y="936"/>
                </a:lnTo>
                <a:lnTo>
                  <a:pt x="2680" y="936"/>
                </a:lnTo>
                <a:lnTo>
                  <a:pt x="2678" y="936"/>
                </a:lnTo>
                <a:lnTo>
                  <a:pt x="2675" y="936"/>
                </a:lnTo>
                <a:lnTo>
                  <a:pt x="2669" y="936"/>
                </a:lnTo>
                <a:lnTo>
                  <a:pt x="2666" y="936"/>
                </a:lnTo>
                <a:lnTo>
                  <a:pt x="2665" y="936"/>
                </a:lnTo>
                <a:lnTo>
                  <a:pt x="2660" y="936"/>
                </a:lnTo>
                <a:lnTo>
                  <a:pt x="2639" y="936"/>
                </a:lnTo>
                <a:lnTo>
                  <a:pt x="2632" y="936"/>
                </a:lnTo>
                <a:lnTo>
                  <a:pt x="2630" y="936"/>
                </a:lnTo>
                <a:lnTo>
                  <a:pt x="2629" y="936"/>
                </a:lnTo>
                <a:lnTo>
                  <a:pt x="2629" y="939"/>
                </a:lnTo>
                <a:lnTo>
                  <a:pt x="2628" y="939"/>
                </a:lnTo>
                <a:lnTo>
                  <a:pt x="2627" y="939"/>
                </a:lnTo>
                <a:lnTo>
                  <a:pt x="2593" y="939"/>
                </a:lnTo>
                <a:lnTo>
                  <a:pt x="2584" y="939"/>
                </a:lnTo>
                <a:lnTo>
                  <a:pt x="2583" y="939"/>
                </a:lnTo>
                <a:lnTo>
                  <a:pt x="2579" y="939"/>
                </a:lnTo>
                <a:lnTo>
                  <a:pt x="2577" y="939"/>
                </a:lnTo>
                <a:lnTo>
                  <a:pt x="2568" y="939"/>
                </a:lnTo>
                <a:lnTo>
                  <a:pt x="2562" y="939"/>
                </a:lnTo>
                <a:lnTo>
                  <a:pt x="2560" y="939"/>
                </a:lnTo>
                <a:lnTo>
                  <a:pt x="2547" y="939"/>
                </a:lnTo>
                <a:lnTo>
                  <a:pt x="2541" y="939"/>
                </a:lnTo>
                <a:lnTo>
                  <a:pt x="2535" y="939"/>
                </a:lnTo>
                <a:lnTo>
                  <a:pt x="2517" y="939"/>
                </a:lnTo>
                <a:lnTo>
                  <a:pt x="2510" y="939"/>
                </a:lnTo>
                <a:lnTo>
                  <a:pt x="2509" y="939"/>
                </a:lnTo>
                <a:lnTo>
                  <a:pt x="2506" y="939"/>
                </a:lnTo>
                <a:lnTo>
                  <a:pt x="2502" y="939"/>
                </a:lnTo>
                <a:lnTo>
                  <a:pt x="2484" y="939"/>
                </a:lnTo>
                <a:lnTo>
                  <a:pt x="2479" y="939"/>
                </a:lnTo>
                <a:lnTo>
                  <a:pt x="2476" y="939"/>
                </a:lnTo>
                <a:lnTo>
                  <a:pt x="2471" y="939"/>
                </a:lnTo>
                <a:lnTo>
                  <a:pt x="2470" y="939"/>
                </a:lnTo>
                <a:lnTo>
                  <a:pt x="2467" y="939"/>
                </a:lnTo>
                <a:lnTo>
                  <a:pt x="2463" y="939"/>
                </a:lnTo>
                <a:lnTo>
                  <a:pt x="2462" y="939"/>
                </a:lnTo>
                <a:lnTo>
                  <a:pt x="2459" y="939"/>
                </a:lnTo>
                <a:lnTo>
                  <a:pt x="2452" y="939"/>
                </a:lnTo>
                <a:lnTo>
                  <a:pt x="2440" y="937"/>
                </a:lnTo>
                <a:lnTo>
                  <a:pt x="2420" y="937"/>
                </a:lnTo>
                <a:lnTo>
                  <a:pt x="2410" y="937"/>
                </a:lnTo>
                <a:lnTo>
                  <a:pt x="2409" y="937"/>
                </a:lnTo>
                <a:lnTo>
                  <a:pt x="2405" y="937"/>
                </a:lnTo>
                <a:lnTo>
                  <a:pt x="2403" y="937"/>
                </a:lnTo>
                <a:lnTo>
                  <a:pt x="2398" y="937"/>
                </a:lnTo>
                <a:lnTo>
                  <a:pt x="2397" y="937"/>
                </a:lnTo>
                <a:lnTo>
                  <a:pt x="2385" y="937"/>
                </a:lnTo>
                <a:lnTo>
                  <a:pt x="2380" y="937"/>
                </a:lnTo>
                <a:lnTo>
                  <a:pt x="2379" y="937"/>
                </a:lnTo>
                <a:lnTo>
                  <a:pt x="2378" y="937"/>
                </a:lnTo>
                <a:lnTo>
                  <a:pt x="2375" y="937"/>
                </a:lnTo>
                <a:lnTo>
                  <a:pt x="2372" y="937"/>
                </a:lnTo>
                <a:lnTo>
                  <a:pt x="2370" y="937"/>
                </a:lnTo>
                <a:lnTo>
                  <a:pt x="2369" y="937"/>
                </a:lnTo>
                <a:lnTo>
                  <a:pt x="2367" y="937"/>
                </a:lnTo>
                <a:lnTo>
                  <a:pt x="2366" y="937"/>
                </a:lnTo>
                <a:lnTo>
                  <a:pt x="2364" y="937"/>
                </a:lnTo>
                <a:lnTo>
                  <a:pt x="2363" y="937"/>
                </a:lnTo>
                <a:lnTo>
                  <a:pt x="2362" y="937"/>
                </a:lnTo>
                <a:lnTo>
                  <a:pt x="2361" y="937"/>
                </a:lnTo>
                <a:lnTo>
                  <a:pt x="2358" y="937"/>
                </a:lnTo>
                <a:lnTo>
                  <a:pt x="2356" y="937"/>
                </a:lnTo>
                <a:lnTo>
                  <a:pt x="2354" y="939"/>
                </a:lnTo>
                <a:lnTo>
                  <a:pt x="2353" y="939"/>
                </a:lnTo>
                <a:lnTo>
                  <a:pt x="2352" y="939"/>
                </a:lnTo>
                <a:lnTo>
                  <a:pt x="2351" y="939"/>
                </a:lnTo>
                <a:lnTo>
                  <a:pt x="2344" y="939"/>
                </a:lnTo>
                <a:lnTo>
                  <a:pt x="2342" y="939"/>
                </a:lnTo>
                <a:lnTo>
                  <a:pt x="2340" y="939"/>
                </a:lnTo>
                <a:lnTo>
                  <a:pt x="2334" y="939"/>
                </a:lnTo>
                <a:lnTo>
                  <a:pt x="2333" y="939"/>
                </a:lnTo>
                <a:lnTo>
                  <a:pt x="2332" y="939"/>
                </a:lnTo>
                <a:lnTo>
                  <a:pt x="2330" y="939"/>
                </a:lnTo>
                <a:lnTo>
                  <a:pt x="2327" y="939"/>
                </a:lnTo>
                <a:lnTo>
                  <a:pt x="2320" y="939"/>
                </a:lnTo>
                <a:lnTo>
                  <a:pt x="2317" y="939"/>
                </a:lnTo>
                <a:lnTo>
                  <a:pt x="2312" y="939"/>
                </a:lnTo>
                <a:lnTo>
                  <a:pt x="2298" y="939"/>
                </a:lnTo>
                <a:lnTo>
                  <a:pt x="2293" y="939"/>
                </a:lnTo>
                <a:lnTo>
                  <a:pt x="2292" y="939"/>
                </a:lnTo>
                <a:lnTo>
                  <a:pt x="2290" y="939"/>
                </a:lnTo>
                <a:lnTo>
                  <a:pt x="2278" y="939"/>
                </a:lnTo>
                <a:lnTo>
                  <a:pt x="2274" y="939"/>
                </a:lnTo>
                <a:lnTo>
                  <a:pt x="2272" y="939"/>
                </a:lnTo>
                <a:lnTo>
                  <a:pt x="2263" y="939"/>
                </a:lnTo>
                <a:lnTo>
                  <a:pt x="2259" y="939"/>
                </a:lnTo>
                <a:lnTo>
                  <a:pt x="2255" y="939"/>
                </a:lnTo>
                <a:lnTo>
                  <a:pt x="2205" y="939"/>
                </a:lnTo>
                <a:lnTo>
                  <a:pt x="2197" y="939"/>
                </a:lnTo>
                <a:lnTo>
                  <a:pt x="2196" y="939"/>
                </a:lnTo>
                <a:lnTo>
                  <a:pt x="2188" y="939"/>
                </a:lnTo>
                <a:lnTo>
                  <a:pt x="2187" y="939"/>
                </a:lnTo>
                <a:lnTo>
                  <a:pt x="2179" y="939"/>
                </a:lnTo>
                <a:lnTo>
                  <a:pt x="2145" y="939"/>
                </a:lnTo>
                <a:lnTo>
                  <a:pt x="2143" y="939"/>
                </a:lnTo>
                <a:lnTo>
                  <a:pt x="2142" y="939"/>
                </a:lnTo>
                <a:lnTo>
                  <a:pt x="2139" y="939"/>
                </a:lnTo>
                <a:lnTo>
                  <a:pt x="2126" y="939"/>
                </a:lnTo>
                <a:lnTo>
                  <a:pt x="2121" y="939"/>
                </a:lnTo>
                <a:lnTo>
                  <a:pt x="2117" y="939"/>
                </a:lnTo>
                <a:lnTo>
                  <a:pt x="2109" y="939"/>
                </a:lnTo>
                <a:lnTo>
                  <a:pt x="2085" y="939"/>
                </a:lnTo>
                <a:lnTo>
                  <a:pt x="2077" y="939"/>
                </a:lnTo>
                <a:lnTo>
                  <a:pt x="2071" y="939"/>
                </a:lnTo>
                <a:lnTo>
                  <a:pt x="2066" y="939"/>
                </a:lnTo>
                <a:lnTo>
                  <a:pt x="2061" y="939"/>
                </a:lnTo>
                <a:lnTo>
                  <a:pt x="2057" y="939"/>
                </a:lnTo>
                <a:lnTo>
                  <a:pt x="2053" y="939"/>
                </a:lnTo>
                <a:lnTo>
                  <a:pt x="2050" y="939"/>
                </a:lnTo>
                <a:lnTo>
                  <a:pt x="2039" y="939"/>
                </a:lnTo>
                <a:lnTo>
                  <a:pt x="2033" y="939"/>
                </a:lnTo>
                <a:lnTo>
                  <a:pt x="2026" y="939"/>
                </a:lnTo>
                <a:lnTo>
                  <a:pt x="2025" y="939"/>
                </a:lnTo>
                <a:lnTo>
                  <a:pt x="2023" y="939"/>
                </a:lnTo>
                <a:lnTo>
                  <a:pt x="2018" y="939"/>
                </a:lnTo>
                <a:lnTo>
                  <a:pt x="2017" y="939"/>
                </a:lnTo>
                <a:lnTo>
                  <a:pt x="2015" y="939"/>
                </a:lnTo>
                <a:lnTo>
                  <a:pt x="2009" y="939"/>
                </a:lnTo>
                <a:lnTo>
                  <a:pt x="2007" y="939"/>
                </a:lnTo>
                <a:lnTo>
                  <a:pt x="1998" y="940"/>
                </a:lnTo>
                <a:lnTo>
                  <a:pt x="1996" y="940"/>
                </a:lnTo>
                <a:lnTo>
                  <a:pt x="1992" y="940"/>
                </a:lnTo>
                <a:lnTo>
                  <a:pt x="1990" y="940"/>
                </a:lnTo>
                <a:lnTo>
                  <a:pt x="1989" y="940"/>
                </a:lnTo>
                <a:lnTo>
                  <a:pt x="1988" y="940"/>
                </a:lnTo>
                <a:lnTo>
                  <a:pt x="1987" y="940"/>
                </a:lnTo>
                <a:lnTo>
                  <a:pt x="1985" y="940"/>
                </a:lnTo>
                <a:lnTo>
                  <a:pt x="1984" y="940"/>
                </a:lnTo>
                <a:lnTo>
                  <a:pt x="1982" y="940"/>
                </a:lnTo>
                <a:lnTo>
                  <a:pt x="1980" y="940"/>
                </a:lnTo>
                <a:lnTo>
                  <a:pt x="1978" y="940"/>
                </a:lnTo>
                <a:lnTo>
                  <a:pt x="1964" y="940"/>
                </a:lnTo>
                <a:lnTo>
                  <a:pt x="1956" y="940"/>
                </a:lnTo>
                <a:lnTo>
                  <a:pt x="1954" y="940"/>
                </a:lnTo>
                <a:lnTo>
                  <a:pt x="1946" y="940"/>
                </a:lnTo>
                <a:lnTo>
                  <a:pt x="1944" y="940"/>
                </a:lnTo>
                <a:lnTo>
                  <a:pt x="1938" y="940"/>
                </a:lnTo>
                <a:lnTo>
                  <a:pt x="1936" y="940"/>
                </a:lnTo>
                <a:lnTo>
                  <a:pt x="1933" y="940"/>
                </a:lnTo>
                <a:lnTo>
                  <a:pt x="1924" y="940"/>
                </a:lnTo>
                <a:lnTo>
                  <a:pt x="1923" y="940"/>
                </a:lnTo>
                <a:lnTo>
                  <a:pt x="1918" y="940"/>
                </a:lnTo>
                <a:lnTo>
                  <a:pt x="1915" y="940"/>
                </a:lnTo>
                <a:lnTo>
                  <a:pt x="1914" y="940"/>
                </a:lnTo>
                <a:lnTo>
                  <a:pt x="1912" y="940"/>
                </a:lnTo>
                <a:lnTo>
                  <a:pt x="1906" y="940"/>
                </a:lnTo>
                <a:lnTo>
                  <a:pt x="1904" y="940"/>
                </a:lnTo>
                <a:lnTo>
                  <a:pt x="1903" y="940"/>
                </a:lnTo>
                <a:lnTo>
                  <a:pt x="1902" y="940"/>
                </a:lnTo>
                <a:lnTo>
                  <a:pt x="1901" y="940"/>
                </a:lnTo>
                <a:lnTo>
                  <a:pt x="1896" y="940"/>
                </a:lnTo>
                <a:lnTo>
                  <a:pt x="1894" y="940"/>
                </a:lnTo>
                <a:lnTo>
                  <a:pt x="1893" y="940"/>
                </a:lnTo>
                <a:lnTo>
                  <a:pt x="1889" y="940"/>
                </a:lnTo>
                <a:lnTo>
                  <a:pt x="1888" y="940"/>
                </a:lnTo>
                <a:lnTo>
                  <a:pt x="1887" y="940"/>
                </a:lnTo>
                <a:lnTo>
                  <a:pt x="1884" y="940"/>
                </a:lnTo>
                <a:lnTo>
                  <a:pt x="1883" y="940"/>
                </a:lnTo>
                <a:lnTo>
                  <a:pt x="1881" y="940"/>
                </a:lnTo>
                <a:lnTo>
                  <a:pt x="1880" y="940"/>
                </a:lnTo>
                <a:lnTo>
                  <a:pt x="1878" y="940"/>
                </a:lnTo>
                <a:lnTo>
                  <a:pt x="1870" y="940"/>
                </a:lnTo>
                <a:lnTo>
                  <a:pt x="1868" y="940"/>
                </a:lnTo>
                <a:lnTo>
                  <a:pt x="1867" y="940"/>
                </a:lnTo>
                <a:lnTo>
                  <a:pt x="1862" y="940"/>
                </a:lnTo>
                <a:lnTo>
                  <a:pt x="1861" y="940"/>
                </a:lnTo>
                <a:lnTo>
                  <a:pt x="1859" y="940"/>
                </a:lnTo>
                <a:lnTo>
                  <a:pt x="1849" y="940"/>
                </a:lnTo>
                <a:lnTo>
                  <a:pt x="1845" y="940"/>
                </a:lnTo>
                <a:lnTo>
                  <a:pt x="1842" y="940"/>
                </a:lnTo>
                <a:lnTo>
                  <a:pt x="1841" y="940"/>
                </a:lnTo>
                <a:lnTo>
                  <a:pt x="1831" y="939"/>
                </a:lnTo>
                <a:lnTo>
                  <a:pt x="1827" y="939"/>
                </a:lnTo>
                <a:lnTo>
                  <a:pt x="1824" y="939"/>
                </a:lnTo>
                <a:lnTo>
                  <a:pt x="1820" y="939"/>
                </a:lnTo>
                <a:lnTo>
                  <a:pt x="1814" y="939"/>
                </a:lnTo>
                <a:lnTo>
                  <a:pt x="1811" y="937"/>
                </a:lnTo>
                <a:lnTo>
                  <a:pt x="1810" y="937"/>
                </a:lnTo>
                <a:lnTo>
                  <a:pt x="1805" y="937"/>
                </a:lnTo>
                <a:lnTo>
                  <a:pt x="1800" y="937"/>
                </a:lnTo>
                <a:lnTo>
                  <a:pt x="1788" y="936"/>
                </a:lnTo>
                <a:lnTo>
                  <a:pt x="1782" y="936"/>
                </a:lnTo>
                <a:lnTo>
                  <a:pt x="1780" y="936"/>
                </a:lnTo>
                <a:lnTo>
                  <a:pt x="1779" y="936"/>
                </a:lnTo>
                <a:lnTo>
                  <a:pt x="1769" y="936"/>
                </a:lnTo>
                <a:lnTo>
                  <a:pt x="1766" y="936"/>
                </a:lnTo>
                <a:lnTo>
                  <a:pt x="1763" y="935"/>
                </a:lnTo>
                <a:lnTo>
                  <a:pt x="1760" y="935"/>
                </a:lnTo>
                <a:lnTo>
                  <a:pt x="1754" y="935"/>
                </a:lnTo>
                <a:lnTo>
                  <a:pt x="1750" y="935"/>
                </a:lnTo>
                <a:lnTo>
                  <a:pt x="1747" y="935"/>
                </a:lnTo>
                <a:lnTo>
                  <a:pt x="1739" y="936"/>
                </a:lnTo>
                <a:lnTo>
                  <a:pt x="1737" y="936"/>
                </a:lnTo>
                <a:lnTo>
                  <a:pt x="1730" y="936"/>
                </a:lnTo>
                <a:lnTo>
                  <a:pt x="1720" y="936"/>
                </a:lnTo>
                <a:lnTo>
                  <a:pt x="1717" y="936"/>
                </a:lnTo>
                <a:lnTo>
                  <a:pt x="1708" y="936"/>
                </a:lnTo>
                <a:lnTo>
                  <a:pt x="1702" y="936"/>
                </a:lnTo>
                <a:lnTo>
                  <a:pt x="1700" y="936"/>
                </a:lnTo>
                <a:lnTo>
                  <a:pt x="1698" y="936"/>
                </a:lnTo>
                <a:lnTo>
                  <a:pt x="1697" y="936"/>
                </a:lnTo>
                <a:lnTo>
                  <a:pt x="1693" y="936"/>
                </a:lnTo>
                <a:lnTo>
                  <a:pt x="1680" y="936"/>
                </a:lnTo>
                <a:lnTo>
                  <a:pt x="1678" y="936"/>
                </a:lnTo>
                <a:lnTo>
                  <a:pt x="1677" y="936"/>
                </a:lnTo>
                <a:lnTo>
                  <a:pt x="1676" y="936"/>
                </a:lnTo>
                <a:lnTo>
                  <a:pt x="1668" y="936"/>
                </a:lnTo>
                <a:lnTo>
                  <a:pt x="1663" y="936"/>
                </a:lnTo>
                <a:lnTo>
                  <a:pt x="1645" y="937"/>
                </a:lnTo>
                <a:lnTo>
                  <a:pt x="1638" y="937"/>
                </a:lnTo>
                <a:lnTo>
                  <a:pt x="1633" y="937"/>
                </a:lnTo>
                <a:lnTo>
                  <a:pt x="1628" y="937"/>
                </a:lnTo>
                <a:lnTo>
                  <a:pt x="1617" y="937"/>
                </a:lnTo>
                <a:lnTo>
                  <a:pt x="1612" y="937"/>
                </a:lnTo>
                <a:lnTo>
                  <a:pt x="1608" y="937"/>
                </a:lnTo>
                <a:lnTo>
                  <a:pt x="1607" y="937"/>
                </a:lnTo>
                <a:lnTo>
                  <a:pt x="1592" y="937"/>
                </a:lnTo>
                <a:lnTo>
                  <a:pt x="1587" y="937"/>
                </a:lnTo>
                <a:lnTo>
                  <a:pt x="1579" y="937"/>
                </a:lnTo>
                <a:lnTo>
                  <a:pt x="1556" y="937"/>
                </a:lnTo>
                <a:lnTo>
                  <a:pt x="1549" y="937"/>
                </a:lnTo>
                <a:lnTo>
                  <a:pt x="1548" y="937"/>
                </a:lnTo>
                <a:lnTo>
                  <a:pt x="1545" y="937"/>
                </a:lnTo>
                <a:lnTo>
                  <a:pt x="1541" y="937"/>
                </a:lnTo>
                <a:lnTo>
                  <a:pt x="1527" y="937"/>
                </a:lnTo>
                <a:lnTo>
                  <a:pt x="1523" y="937"/>
                </a:lnTo>
                <a:lnTo>
                  <a:pt x="1522" y="937"/>
                </a:lnTo>
                <a:lnTo>
                  <a:pt x="1518" y="937"/>
                </a:lnTo>
                <a:lnTo>
                  <a:pt x="1516" y="937"/>
                </a:lnTo>
                <a:lnTo>
                  <a:pt x="1515" y="937"/>
                </a:lnTo>
                <a:lnTo>
                  <a:pt x="1510" y="937"/>
                </a:lnTo>
                <a:lnTo>
                  <a:pt x="1509" y="937"/>
                </a:lnTo>
                <a:lnTo>
                  <a:pt x="1508" y="937"/>
                </a:lnTo>
                <a:lnTo>
                  <a:pt x="1506" y="937"/>
                </a:lnTo>
                <a:lnTo>
                  <a:pt x="1503" y="937"/>
                </a:lnTo>
                <a:lnTo>
                  <a:pt x="1501" y="937"/>
                </a:lnTo>
                <a:lnTo>
                  <a:pt x="1499" y="937"/>
                </a:lnTo>
                <a:lnTo>
                  <a:pt x="1497" y="937"/>
                </a:lnTo>
                <a:lnTo>
                  <a:pt x="1496" y="937"/>
                </a:lnTo>
                <a:lnTo>
                  <a:pt x="1492" y="937"/>
                </a:lnTo>
                <a:lnTo>
                  <a:pt x="1479" y="937"/>
                </a:lnTo>
                <a:lnTo>
                  <a:pt x="1474" y="937"/>
                </a:lnTo>
                <a:lnTo>
                  <a:pt x="1467" y="937"/>
                </a:lnTo>
                <a:lnTo>
                  <a:pt x="1447" y="939"/>
                </a:lnTo>
                <a:lnTo>
                  <a:pt x="1439" y="939"/>
                </a:lnTo>
                <a:lnTo>
                  <a:pt x="1436" y="939"/>
                </a:lnTo>
                <a:lnTo>
                  <a:pt x="1422" y="939"/>
                </a:lnTo>
                <a:lnTo>
                  <a:pt x="1420" y="939"/>
                </a:lnTo>
                <a:lnTo>
                  <a:pt x="1419" y="939"/>
                </a:lnTo>
                <a:lnTo>
                  <a:pt x="1418" y="939"/>
                </a:lnTo>
                <a:lnTo>
                  <a:pt x="1417" y="939"/>
                </a:lnTo>
                <a:lnTo>
                  <a:pt x="1415" y="939"/>
                </a:lnTo>
                <a:lnTo>
                  <a:pt x="1414" y="939"/>
                </a:lnTo>
                <a:lnTo>
                  <a:pt x="1411" y="939"/>
                </a:lnTo>
                <a:lnTo>
                  <a:pt x="1409" y="939"/>
                </a:lnTo>
                <a:lnTo>
                  <a:pt x="1406" y="939"/>
                </a:lnTo>
                <a:lnTo>
                  <a:pt x="1405" y="939"/>
                </a:lnTo>
                <a:lnTo>
                  <a:pt x="1404" y="939"/>
                </a:lnTo>
                <a:lnTo>
                  <a:pt x="1403" y="939"/>
                </a:lnTo>
                <a:lnTo>
                  <a:pt x="1402" y="939"/>
                </a:lnTo>
                <a:lnTo>
                  <a:pt x="1400" y="939"/>
                </a:lnTo>
                <a:lnTo>
                  <a:pt x="1397" y="939"/>
                </a:lnTo>
                <a:lnTo>
                  <a:pt x="1385" y="939"/>
                </a:lnTo>
                <a:lnTo>
                  <a:pt x="1380" y="939"/>
                </a:lnTo>
                <a:lnTo>
                  <a:pt x="1379" y="939"/>
                </a:lnTo>
                <a:lnTo>
                  <a:pt x="1378" y="939"/>
                </a:lnTo>
                <a:lnTo>
                  <a:pt x="1377" y="939"/>
                </a:lnTo>
                <a:lnTo>
                  <a:pt x="1376" y="939"/>
                </a:lnTo>
                <a:lnTo>
                  <a:pt x="1374" y="939"/>
                </a:lnTo>
                <a:lnTo>
                  <a:pt x="1363" y="939"/>
                </a:lnTo>
                <a:lnTo>
                  <a:pt x="1362" y="939"/>
                </a:lnTo>
                <a:lnTo>
                  <a:pt x="1360" y="939"/>
                </a:lnTo>
                <a:lnTo>
                  <a:pt x="1358" y="939"/>
                </a:lnTo>
                <a:lnTo>
                  <a:pt x="1354" y="939"/>
                </a:lnTo>
                <a:lnTo>
                  <a:pt x="1345" y="939"/>
                </a:lnTo>
                <a:lnTo>
                  <a:pt x="1342" y="939"/>
                </a:lnTo>
                <a:lnTo>
                  <a:pt x="1340" y="939"/>
                </a:lnTo>
                <a:lnTo>
                  <a:pt x="1334" y="939"/>
                </a:lnTo>
                <a:lnTo>
                  <a:pt x="1332" y="939"/>
                </a:lnTo>
                <a:lnTo>
                  <a:pt x="1327" y="939"/>
                </a:lnTo>
                <a:lnTo>
                  <a:pt x="1314" y="937"/>
                </a:lnTo>
                <a:lnTo>
                  <a:pt x="1310" y="937"/>
                </a:lnTo>
                <a:lnTo>
                  <a:pt x="1309" y="937"/>
                </a:lnTo>
                <a:lnTo>
                  <a:pt x="1307" y="937"/>
                </a:lnTo>
                <a:lnTo>
                  <a:pt x="1303" y="937"/>
                </a:lnTo>
                <a:lnTo>
                  <a:pt x="1293" y="937"/>
                </a:lnTo>
                <a:lnTo>
                  <a:pt x="1290" y="937"/>
                </a:lnTo>
                <a:lnTo>
                  <a:pt x="1289" y="937"/>
                </a:lnTo>
                <a:lnTo>
                  <a:pt x="1285" y="937"/>
                </a:lnTo>
                <a:lnTo>
                  <a:pt x="1284" y="937"/>
                </a:lnTo>
                <a:lnTo>
                  <a:pt x="1280" y="937"/>
                </a:lnTo>
                <a:lnTo>
                  <a:pt x="1267" y="937"/>
                </a:lnTo>
                <a:lnTo>
                  <a:pt x="1263" y="937"/>
                </a:lnTo>
                <a:lnTo>
                  <a:pt x="1260" y="937"/>
                </a:lnTo>
                <a:lnTo>
                  <a:pt x="1259" y="937"/>
                </a:lnTo>
                <a:lnTo>
                  <a:pt x="1256" y="937"/>
                </a:lnTo>
                <a:lnTo>
                  <a:pt x="1255" y="937"/>
                </a:lnTo>
                <a:lnTo>
                  <a:pt x="1251" y="937"/>
                </a:lnTo>
                <a:lnTo>
                  <a:pt x="1250" y="937"/>
                </a:lnTo>
                <a:lnTo>
                  <a:pt x="1237" y="937"/>
                </a:lnTo>
                <a:lnTo>
                  <a:pt x="1232" y="937"/>
                </a:lnTo>
                <a:lnTo>
                  <a:pt x="1230" y="937"/>
                </a:lnTo>
                <a:lnTo>
                  <a:pt x="1227" y="937"/>
                </a:lnTo>
                <a:lnTo>
                  <a:pt x="1213" y="937"/>
                </a:lnTo>
                <a:lnTo>
                  <a:pt x="1211" y="937"/>
                </a:lnTo>
                <a:lnTo>
                  <a:pt x="1206" y="937"/>
                </a:lnTo>
                <a:lnTo>
                  <a:pt x="1202" y="937"/>
                </a:lnTo>
                <a:lnTo>
                  <a:pt x="1188" y="937"/>
                </a:lnTo>
                <a:lnTo>
                  <a:pt x="1185" y="937"/>
                </a:lnTo>
                <a:lnTo>
                  <a:pt x="1184" y="937"/>
                </a:lnTo>
                <a:lnTo>
                  <a:pt x="1181" y="937"/>
                </a:lnTo>
                <a:lnTo>
                  <a:pt x="1179" y="937"/>
                </a:lnTo>
                <a:lnTo>
                  <a:pt x="1172" y="937"/>
                </a:lnTo>
                <a:lnTo>
                  <a:pt x="1170" y="937"/>
                </a:lnTo>
                <a:lnTo>
                  <a:pt x="1169" y="937"/>
                </a:lnTo>
                <a:lnTo>
                  <a:pt x="1167" y="937"/>
                </a:lnTo>
                <a:lnTo>
                  <a:pt x="1159" y="937"/>
                </a:lnTo>
                <a:lnTo>
                  <a:pt x="1156" y="937"/>
                </a:lnTo>
                <a:lnTo>
                  <a:pt x="1155" y="937"/>
                </a:lnTo>
                <a:lnTo>
                  <a:pt x="1154" y="937"/>
                </a:lnTo>
                <a:lnTo>
                  <a:pt x="1151" y="937"/>
                </a:lnTo>
                <a:lnTo>
                  <a:pt x="1150" y="937"/>
                </a:lnTo>
                <a:lnTo>
                  <a:pt x="1148" y="937"/>
                </a:lnTo>
                <a:lnTo>
                  <a:pt x="1146" y="937"/>
                </a:lnTo>
                <a:lnTo>
                  <a:pt x="1139" y="937"/>
                </a:lnTo>
                <a:lnTo>
                  <a:pt x="1137" y="937"/>
                </a:lnTo>
                <a:lnTo>
                  <a:pt x="1134" y="939"/>
                </a:lnTo>
                <a:lnTo>
                  <a:pt x="1130" y="939"/>
                </a:lnTo>
                <a:lnTo>
                  <a:pt x="1124" y="939"/>
                </a:lnTo>
                <a:lnTo>
                  <a:pt x="1120" y="939"/>
                </a:lnTo>
                <a:lnTo>
                  <a:pt x="1118" y="939"/>
                </a:lnTo>
                <a:lnTo>
                  <a:pt x="1113" y="939"/>
                </a:lnTo>
                <a:lnTo>
                  <a:pt x="1112" y="939"/>
                </a:lnTo>
                <a:lnTo>
                  <a:pt x="1111" y="939"/>
                </a:lnTo>
                <a:lnTo>
                  <a:pt x="1107" y="939"/>
                </a:lnTo>
                <a:lnTo>
                  <a:pt x="1102" y="939"/>
                </a:lnTo>
                <a:lnTo>
                  <a:pt x="1091" y="939"/>
                </a:lnTo>
                <a:lnTo>
                  <a:pt x="1086" y="937"/>
                </a:lnTo>
                <a:lnTo>
                  <a:pt x="1078" y="939"/>
                </a:lnTo>
                <a:lnTo>
                  <a:pt x="1077" y="939"/>
                </a:lnTo>
                <a:lnTo>
                  <a:pt x="1051" y="939"/>
                </a:lnTo>
                <a:lnTo>
                  <a:pt x="1043" y="939"/>
                </a:lnTo>
                <a:lnTo>
                  <a:pt x="1042" y="939"/>
                </a:lnTo>
                <a:lnTo>
                  <a:pt x="1038" y="939"/>
                </a:lnTo>
                <a:lnTo>
                  <a:pt x="1036" y="939"/>
                </a:lnTo>
                <a:lnTo>
                  <a:pt x="1034" y="939"/>
                </a:lnTo>
                <a:lnTo>
                  <a:pt x="1033" y="939"/>
                </a:lnTo>
                <a:lnTo>
                  <a:pt x="1032" y="939"/>
                </a:lnTo>
                <a:lnTo>
                  <a:pt x="1030" y="939"/>
                </a:lnTo>
                <a:lnTo>
                  <a:pt x="1029" y="939"/>
                </a:lnTo>
                <a:lnTo>
                  <a:pt x="1025" y="939"/>
                </a:lnTo>
                <a:lnTo>
                  <a:pt x="1024" y="939"/>
                </a:lnTo>
                <a:lnTo>
                  <a:pt x="1022" y="939"/>
                </a:lnTo>
                <a:lnTo>
                  <a:pt x="1017" y="939"/>
                </a:lnTo>
                <a:lnTo>
                  <a:pt x="1016" y="939"/>
                </a:lnTo>
                <a:lnTo>
                  <a:pt x="1013" y="939"/>
                </a:lnTo>
                <a:lnTo>
                  <a:pt x="1012" y="939"/>
                </a:lnTo>
                <a:lnTo>
                  <a:pt x="1009" y="939"/>
                </a:lnTo>
                <a:lnTo>
                  <a:pt x="1007" y="939"/>
                </a:lnTo>
                <a:lnTo>
                  <a:pt x="1006" y="939"/>
                </a:lnTo>
                <a:lnTo>
                  <a:pt x="1000" y="939"/>
                </a:lnTo>
                <a:lnTo>
                  <a:pt x="999" y="939"/>
                </a:lnTo>
                <a:lnTo>
                  <a:pt x="998" y="939"/>
                </a:lnTo>
                <a:lnTo>
                  <a:pt x="997" y="939"/>
                </a:lnTo>
                <a:lnTo>
                  <a:pt x="996" y="939"/>
                </a:lnTo>
                <a:lnTo>
                  <a:pt x="994" y="939"/>
                </a:lnTo>
                <a:lnTo>
                  <a:pt x="992" y="939"/>
                </a:lnTo>
                <a:lnTo>
                  <a:pt x="988" y="939"/>
                </a:lnTo>
                <a:lnTo>
                  <a:pt x="987" y="939"/>
                </a:lnTo>
                <a:lnTo>
                  <a:pt x="986" y="939"/>
                </a:lnTo>
                <a:lnTo>
                  <a:pt x="983" y="939"/>
                </a:lnTo>
                <a:lnTo>
                  <a:pt x="982" y="939"/>
                </a:lnTo>
                <a:lnTo>
                  <a:pt x="981" y="939"/>
                </a:lnTo>
                <a:lnTo>
                  <a:pt x="979" y="939"/>
                </a:lnTo>
                <a:lnTo>
                  <a:pt x="978" y="939"/>
                </a:lnTo>
                <a:lnTo>
                  <a:pt x="977" y="939"/>
                </a:lnTo>
                <a:lnTo>
                  <a:pt x="975" y="939"/>
                </a:lnTo>
                <a:lnTo>
                  <a:pt x="973" y="939"/>
                </a:lnTo>
                <a:lnTo>
                  <a:pt x="972" y="939"/>
                </a:lnTo>
                <a:lnTo>
                  <a:pt x="971" y="939"/>
                </a:lnTo>
                <a:lnTo>
                  <a:pt x="968" y="939"/>
                </a:lnTo>
                <a:lnTo>
                  <a:pt x="965" y="939"/>
                </a:lnTo>
                <a:lnTo>
                  <a:pt x="964" y="939"/>
                </a:lnTo>
                <a:lnTo>
                  <a:pt x="963" y="939"/>
                </a:lnTo>
                <a:lnTo>
                  <a:pt x="960" y="939"/>
                </a:lnTo>
                <a:lnTo>
                  <a:pt x="954" y="939"/>
                </a:lnTo>
                <a:lnTo>
                  <a:pt x="948" y="939"/>
                </a:lnTo>
                <a:lnTo>
                  <a:pt x="944" y="939"/>
                </a:lnTo>
                <a:lnTo>
                  <a:pt x="941" y="939"/>
                </a:lnTo>
                <a:lnTo>
                  <a:pt x="932" y="939"/>
                </a:lnTo>
                <a:lnTo>
                  <a:pt x="930" y="939"/>
                </a:lnTo>
                <a:lnTo>
                  <a:pt x="927" y="939"/>
                </a:lnTo>
                <a:lnTo>
                  <a:pt x="915" y="937"/>
                </a:lnTo>
                <a:lnTo>
                  <a:pt x="912" y="937"/>
                </a:lnTo>
                <a:lnTo>
                  <a:pt x="911" y="939"/>
                </a:lnTo>
                <a:lnTo>
                  <a:pt x="908" y="937"/>
                </a:lnTo>
                <a:lnTo>
                  <a:pt x="902" y="937"/>
                </a:lnTo>
                <a:lnTo>
                  <a:pt x="897" y="937"/>
                </a:lnTo>
                <a:lnTo>
                  <a:pt x="896" y="937"/>
                </a:lnTo>
                <a:lnTo>
                  <a:pt x="894" y="937"/>
                </a:lnTo>
                <a:lnTo>
                  <a:pt x="893" y="937"/>
                </a:lnTo>
                <a:lnTo>
                  <a:pt x="892" y="937"/>
                </a:lnTo>
                <a:lnTo>
                  <a:pt x="891" y="937"/>
                </a:lnTo>
                <a:lnTo>
                  <a:pt x="887" y="937"/>
                </a:lnTo>
                <a:lnTo>
                  <a:pt x="885" y="937"/>
                </a:lnTo>
                <a:lnTo>
                  <a:pt x="883" y="937"/>
                </a:lnTo>
                <a:lnTo>
                  <a:pt x="882" y="937"/>
                </a:lnTo>
                <a:lnTo>
                  <a:pt x="880" y="937"/>
                </a:lnTo>
                <a:lnTo>
                  <a:pt x="879" y="937"/>
                </a:lnTo>
                <a:lnTo>
                  <a:pt x="876" y="937"/>
                </a:lnTo>
                <a:lnTo>
                  <a:pt x="871" y="937"/>
                </a:lnTo>
                <a:lnTo>
                  <a:pt x="870" y="937"/>
                </a:lnTo>
                <a:lnTo>
                  <a:pt x="869" y="937"/>
                </a:lnTo>
                <a:lnTo>
                  <a:pt x="865" y="937"/>
                </a:lnTo>
                <a:lnTo>
                  <a:pt x="860" y="937"/>
                </a:lnTo>
                <a:lnTo>
                  <a:pt x="853" y="937"/>
                </a:lnTo>
                <a:lnTo>
                  <a:pt x="836" y="937"/>
                </a:lnTo>
                <a:lnTo>
                  <a:pt x="834" y="937"/>
                </a:lnTo>
                <a:lnTo>
                  <a:pt x="828" y="937"/>
                </a:lnTo>
                <a:lnTo>
                  <a:pt x="827" y="937"/>
                </a:lnTo>
                <a:lnTo>
                  <a:pt x="825" y="937"/>
                </a:lnTo>
                <a:lnTo>
                  <a:pt x="824" y="937"/>
                </a:lnTo>
                <a:lnTo>
                  <a:pt x="818" y="937"/>
                </a:lnTo>
                <a:lnTo>
                  <a:pt x="816" y="937"/>
                </a:lnTo>
                <a:lnTo>
                  <a:pt x="814" y="937"/>
                </a:lnTo>
                <a:lnTo>
                  <a:pt x="813" y="937"/>
                </a:lnTo>
                <a:lnTo>
                  <a:pt x="811" y="937"/>
                </a:lnTo>
                <a:lnTo>
                  <a:pt x="807" y="937"/>
                </a:lnTo>
                <a:lnTo>
                  <a:pt x="805" y="937"/>
                </a:lnTo>
                <a:lnTo>
                  <a:pt x="803" y="939"/>
                </a:lnTo>
                <a:lnTo>
                  <a:pt x="802" y="939"/>
                </a:lnTo>
                <a:lnTo>
                  <a:pt x="798" y="939"/>
                </a:lnTo>
                <a:lnTo>
                  <a:pt x="797" y="939"/>
                </a:lnTo>
                <a:lnTo>
                  <a:pt x="794" y="939"/>
                </a:lnTo>
                <a:lnTo>
                  <a:pt x="788" y="939"/>
                </a:lnTo>
                <a:lnTo>
                  <a:pt x="787" y="939"/>
                </a:lnTo>
                <a:lnTo>
                  <a:pt x="785" y="939"/>
                </a:lnTo>
                <a:lnTo>
                  <a:pt x="784" y="939"/>
                </a:lnTo>
                <a:lnTo>
                  <a:pt x="779" y="939"/>
                </a:lnTo>
                <a:lnTo>
                  <a:pt x="776" y="939"/>
                </a:lnTo>
                <a:lnTo>
                  <a:pt x="774" y="939"/>
                </a:lnTo>
                <a:lnTo>
                  <a:pt x="768" y="939"/>
                </a:lnTo>
                <a:lnTo>
                  <a:pt x="768" y="936"/>
                </a:lnTo>
                <a:lnTo>
                  <a:pt x="770" y="934"/>
                </a:lnTo>
                <a:lnTo>
                  <a:pt x="766" y="934"/>
                </a:lnTo>
                <a:lnTo>
                  <a:pt x="762" y="934"/>
                </a:lnTo>
                <a:lnTo>
                  <a:pt x="759" y="934"/>
                </a:lnTo>
                <a:lnTo>
                  <a:pt x="754" y="934"/>
                </a:lnTo>
                <a:lnTo>
                  <a:pt x="748" y="934"/>
                </a:lnTo>
                <a:lnTo>
                  <a:pt x="745" y="934"/>
                </a:lnTo>
                <a:lnTo>
                  <a:pt x="744" y="934"/>
                </a:lnTo>
                <a:lnTo>
                  <a:pt x="739" y="933"/>
                </a:lnTo>
                <a:lnTo>
                  <a:pt x="738" y="933"/>
                </a:lnTo>
                <a:lnTo>
                  <a:pt x="733" y="933"/>
                </a:lnTo>
                <a:lnTo>
                  <a:pt x="731" y="933"/>
                </a:lnTo>
                <a:lnTo>
                  <a:pt x="730" y="933"/>
                </a:lnTo>
                <a:lnTo>
                  <a:pt x="729" y="933"/>
                </a:lnTo>
                <a:lnTo>
                  <a:pt x="728" y="933"/>
                </a:lnTo>
                <a:lnTo>
                  <a:pt x="725" y="933"/>
                </a:lnTo>
                <a:lnTo>
                  <a:pt x="723" y="933"/>
                </a:lnTo>
                <a:lnTo>
                  <a:pt x="720" y="933"/>
                </a:lnTo>
                <a:lnTo>
                  <a:pt x="718" y="933"/>
                </a:lnTo>
                <a:lnTo>
                  <a:pt x="713" y="933"/>
                </a:lnTo>
                <a:lnTo>
                  <a:pt x="712" y="933"/>
                </a:lnTo>
                <a:lnTo>
                  <a:pt x="711" y="933"/>
                </a:lnTo>
                <a:lnTo>
                  <a:pt x="710" y="933"/>
                </a:lnTo>
                <a:lnTo>
                  <a:pt x="708" y="933"/>
                </a:lnTo>
                <a:lnTo>
                  <a:pt x="707" y="933"/>
                </a:lnTo>
                <a:lnTo>
                  <a:pt x="699" y="933"/>
                </a:lnTo>
                <a:lnTo>
                  <a:pt x="698" y="933"/>
                </a:lnTo>
                <a:lnTo>
                  <a:pt x="697" y="933"/>
                </a:lnTo>
                <a:lnTo>
                  <a:pt x="693" y="933"/>
                </a:lnTo>
                <a:lnTo>
                  <a:pt x="688" y="933"/>
                </a:lnTo>
                <a:lnTo>
                  <a:pt x="686" y="933"/>
                </a:lnTo>
                <a:lnTo>
                  <a:pt x="685" y="933"/>
                </a:lnTo>
                <a:lnTo>
                  <a:pt x="680" y="933"/>
                </a:lnTo>
                <a:lnTo>
                  <a:pt x="678" y="933"/>
                </a:lnTo>
                <a:lnTo>
                  <a:pt x="667" y="932"/>
                </a:lnTo>
                <a:lnTo>
                  <a:pt x="665" y="932"/>
                </a:lnTo>
                <a:lnTo>
                  <a:pt x="663" y="932"/>
                </a:lnTo>
                <a:lnTo>
                  <a:pt x="660" y="932"/>
                </a:lnTo>
                <a:lnTo>
                  <a:pt x="655" y="932"/>
                </a:lnTo>
                <a:lnTo>
                  <a:pt x="649" y="931"/>
                </a:lnTo>
                <a:lnTo>
                  <a:pt x="645" y="931"/>
                </a:lnTo>
                <a:lnTo>
                  <a:pt x="644" y="931"/>
                </a:lnTo>
                <a:lnTo>
                  <a:pt x="643" y="931"/>
                </a:lnTo>
                <a:lnTo>
                  <a:pt x="639" y="931"/>
                </a:lnTo>
                <a:lnTo>
                  <a:pt x="638" y="931"/>
                </a:lnTo>
                <a:lnTo>
                  <a:pt x="637" y="931"/>
                </a:lnTo>
                <a:lnTo>
                  <a:pt x="636" y="931"/>
                </a:lnTo>
                <a:lnTo>
                  <a:pt x="635" y="931"/>
                </a:lnTo>
                <a:lnTo>
                  <a:pt x="634" y="931"/>
                </a:lnTo>
                <a:lnTo>
                  <a:pt x="633" y="931"/>
                </a:lnTo>
                <a:lnTo>
                  <a:pt x="632" y="931"/>
                </a:lnTo>
                <a:lnTo>
                  <a:pt x="630" y="931"/>
                </a:lnTo>
                <a:lnTo>
                  <a:pt x="629" y="931"/>
                </a:lnTo>
                <a:lnTo>
                  <a:pt x="626" y="931"/>
                </a:lnTo>
                <a:lnTo>
                  <a:pt x="623" y="931"/>
                </a:lnTo>
                <a:lnTo>
                  <a:pt x="620" y="931"/>
                </a:lnTo>
                <a:lnTo>
                  <a:pt x="617" y="931"/>
                </a:lnTo>
                <a:lnTo>
                  <a:pt x="615" y="931"/>
                </a:lnTo>
                <a:lnTo>
                  <a:pt x="612" y="931"/>
                </a:lnTo>
                <a:lnTo>
                  <a:pt x="608" y="931"/>
                </a:lnTo>
                <a:lnTo>
                  <a:pt x="606" y="931"/>
                </a:lnTo>
                <a:lnTo>
                  <a:pt x="602" y="931"/>
                </a:lnTo>
                <a:lnTo>
                  <a:pt x="599" y="931"/>
                </a:lnTo>
                <a:lnTo>
                  <a:pt x="593" y="931"/>
                </a:lnTo>
                <a:lnTo>
                  <a:pt x="589" y="931"/>
                </a:lnTo>
                <a:lnTo>
                  <a:pt x="586" y="931"/>
                </a:lnTo>
                <a:lnTo>
                  <a:pt x="583" y="931"/>
                </a:lnTo>
                <a:lnTo>
                  <a:pt x="582" y="931"/>
                </a:lnTo>
                <a:lnTo>
                  <a:pt x="581" y="931"/>
                </a:lnTo>
                <a:lnTo>
                  <a:pt x="580" y="931"/>
                </a:lnTo>
                <a:lnTo>
                  <a:pt x="578" y="931"/>
                </a:lnTo>
                <a:lnTo>
                  <a:pt x="577" y="931"/>
                </a:lnTo>
                <a:lnTo>
                  <a:pt x="576" y="931"/>
                </a:lnTo>
                <a:lnTo>
                  <a:pt x="575" y="931"/>
                </a:lnTo>
                <a:lnTo>
                  <a:pt x="574" y="931"/>
                </a:lnTo>
                <a:lnTo>
                  <a:pt x="573" y="931"/>
                </a:lnTo>
                <a:lnTo>
                  <a:pt x="572" y="931"/>
                </a:lnTo>
                <a:lnTo>
                  <a:pt x="570" y="931"/>
                </a:lnTo>
                <a:lnTo>
                  <a:pt x="568" y="931"/>
                </a:lnTo>
                <a:lnTo>
                  <a:pt x="566" y="931"/>
                </a:lnTo>
                <a:lnTo>
                  <a:pt x="560" y="931"/>
                </a:lnTo>
                <a:lnTo>
                  <a:pt x="558" y="931"/>
                </a:lnTo>
                <a:lnTo>
                  <a:pt x="557" y="931"/>
                </a:lnTo>
                <a:lnTo>
                  <a:pt x="556" y="931"/>
                </a:lnTo>
                <a:lnTo>
                  <a:pt x="554" y="931"/>
                </a:lnTo>
                <a:lnTo>
                  <a:pt x="552" y="931"/>
                </a:lnTo>
                <a:lnTo>
                  <a:pt x="551" y="931"/>
                </a:lnTo>
                <a:lnTo>
                  <a:pt x="550" y="931"/>
                </a:lnTo>
                <a:lnTo>
                  <a:pt x="549" y="931"/>
                </a:lnTo>
                <a:lnTo>
                  <a:pt x="548" y="931"/>
                </a:lnTo>
                <a:lnTo>
                  <a:pt x="546" y="931"/>
                </a:lnTo>
                <a:lnTo>
                  <a:pt x="543" y="931"/>
                </a:lnTo>
                <a:lnTo>
                  <a:pt x="540" y="931"/>
                </a:lnTo>
                <a:lnTo>
                  <a:pt x="538" y="931"/>
                </a:lnTo>
                <a:lnTo>
                  <a:pt x="537" y="931"/>
                </a:lnTo>
                <a:lnTo>
                  <a:pt x="535" y="931"/>
                </a:lnTo>
                <a:lnTo>
                  <a:pt x="534" y="931"/>
                </a:lnTo>
                <a:lnTo>
                  <a:pt x="532" y="931"/>
                </a:lnTo>
                <a:lnTo>
                  <a:pt x="531" y="931"/>
                </a:lnTo>
                <a:lnTo>
                  <a:pt x="530" y="931"/>
                </a:lnTo>
                <a:lnTo>
                  <a:pt x="525" y="931"/>
                </a:lnTo>
                <a:lnTo>
                  <a:pt x="524" y="931"/>
                </a:lnTo>
                <a:lnTo>
                  <a:pt x="523" y="931"/>
                </a:lnTo>
                <a:lnTo>
                  <a:pt x="522" y="931"/>
                </a:lnTo>
                <a:lnTo>
                  <a:pt x="521" y="931"/>
                </a:lnTo>
                <a:lnTo>
                  <a:pt x="518" y="931"/>
                </a:lnTo>
                <a:lnTo>
                  <a:pt x="518" y="930"/>
                </a:lnTo>
                <a:lnTo>
                  <a:pt x="518" y="928"/>
                </a:lnTo>
                <a:lnTo>
                  <a:pt x="518" y="925"/>
                </a:lnTo>
                <a:lnTo>
                  <a:pt x="518" y="916"/>
                </a:lnTo>
                <a:lnTo>
                  <a:pt x="518" y="912"/>
                </a:lnTo>
                <a:lnTo>
                  <a:pt x="518" y="911"/>
                </a:lnTo>
                <a:lnTo>
                  <a:pt x="518" y="908"/>
                </a:lnTo>
                <a:lnTo>
                  <a:pt x="518" y="907"/>
                </a:lnTo>
                <a:lnTo>
                  <a:pt x="517" y="907"/>
                </a:lnTo>
                <a:lnTo>
                  <a:pt x="516" y="907"/>
                </a:lnTo>
                <a:lnTo>
                  <a:pt x="516" y="906"/>
                </a:lnTo>
                <a:lnTo>
                  <a:pt x="515" y="906"/>
                </a:lnTo>
                <a:lnTo>
                  <a:pt x="514" y="906"/>
                </a:lnTo>
                <a:lnTo>
                  <a:pt x="513" y="905"/>
                </a:lnTo>
                <a:lnTo>
                  <a:pt x="512" y="905"/>
                </a:lnTo>
                <a:lnTo>
                  <a:pt x="511" y="905"/>
                </a:lnTo>
                <a:lnTo>
                  <a:pt x="509" y="903"/>
                </a:lnTo>
                <a:lnTo>
                  <a:pt x="508" y="903"/>
                </a:lnTo>
                <a:lnTo>
                  <a:pt x="507" y="903"/>
                </a:lnTo>
                <a:lnTo>
                  <a:pt x="507" y="902"/>
                </a:lnTo>
                <a:lnTo>
                  <a:pt x="506" y="902"/>
                </a:lnTo>
                <a:lnTo>
                  <a:pt x="505" y="902"/>
                </a:lnTo>
                <a:lnTo>
                  <a:pt x="505" y="901"/>
                </a:lnTo>
                <a:lnTo>
                  <a:pt x="501" y="901"/>
                </a:lnTo>
                <a:lnTo>
                  <a:pt x="497" y="899"/>
                </a:lnTo>
                <a:lnTo>
                  <a:pt x="494" y="898"/>
                </a:lnTo>
                <a:lnTo>
                  <a:pt x="491" y="897"/>
                </a:lnTo>
                <a:lnTo>
                  <a:pt x="490" y="897"/>
                </a:lnTo>
                <a:lnTo>
                  <a:pt x="490" y="895"/>
                </a:lnTo>
                <a:lnTo>
                  <a:pt x="488" y="895"/>
                </a:lnTo>
                <a:lnTo>
                  <a:pt x="487" y="894"/>
                </a:lnTo>
                <a:lnTo>
                  <a:pt x="485" y="894"/>
                </a:lnTo>
                <a:lnTo>
                  <a:pt x="483" y="893"/>
                </a:lnTo>
                <a:lnTo>
                  <a:pt x="480" y="892"/>
                </a:lnTo>
                <a:lnTo>
                  <a:pt x="479" y="892"/>
                </a:lnTo>
                <a:lnTo>
                  <a:pt x="478" y="891"/>
                </a:lnTo>
                <a:lnTo>
                  <a:pt x="475" y="891"/>
                </a:lnTo>
                <a:lnTo>
                  <a:pt x="475" y="890"/>
                </a:lnTo>
                <a:lnTo>
                  <a:pt x="474" y="890"/>
                </a:lnTo>
                <a:lnTo>
                  <a:pt x="471" y="889"/>
                </a:lnTo>
                <a:lnTo>
                  <a:pt x="470" y="889"/>
                </a:lnTo>
                <a:lnTo>
                  <a:pt x="469" y="887"/>
                </a:lnTo>
                <a:lnTo>
                  <a:pt x="468" y="887"/>
                </a:lnTo>
                <a:lnTo>
                  <a:pt x="466" y="886"/>
                </a:lnTo>
                <a:lnTo>
                  <a:pt x="465" y="886"/>
                </a:lnTo>
                <a:lnTo>
                  <a:pt x="464" y="886"/>
                </a:lnTo>
                <a:lnTo>
                  <a:pt x="462" y="885"/>
                </a:lnTo>
                <a:lnTo>
                  <a:pt x="457" y="883"/>
                </a:lnTo>
                <a:lnTo>
                  <a:pt x="455" y="882"/>
                </a:lnTo>
                <a:lnTo>
                  <a:pt x="453" y="882"/>
                </a:lnTo>
                <a:lnTo>
                  <a:pt x="452" y="881"/>
                </a:lnTo>
                <a:lnTo>
                  <a:pt x="449" y="880"/>
                </a:lnTo>
                <a:lnTo>
                  <a:pt x="448" y="880"/>
                </a:lnTo>
                <a:lnTo>
                  <a:pt x="447" y="880"/>
                </a:lnTo>
                <a:lnTo>
                  <a:pt x="445" y="878"/>
                </a:lnTo>
                <a:lnTo>
                  <a:pt x="440" y="876"/>
                </a:lnTo>
                <a:lnTo>
                  <a:pt x="437" y="875"/>
                </a:lnTo>
                <a:lnTo>
                  <a:pt x="431" y="873"/>
                </a:lnTo>
                <a:lnTo>
                  <a:pt x="430" y="873"/>
                </a:lnTo>
                <a:lnTo>
                  <a:pt x="429" y="873"/>
                </a:lnTo>
                <a:lnTo>
                  <a:pt x="429" y="872"/>
                </a:lnTo>
                <a:lnTo>
                  <a:pt x="422" y="869"/>
                </a:lnTo>
                <a:lnTo>
                  <a:pt x="418" y="867"/>
                </a:lnTo>
                <a:lnTo>
                  <a:pt x="409" y="865"/>
                </a:lnTo>
                <a:lnTo>
                  <a:pt x="397" y="860"/>
                </a:lnTo>
                <a:lnTo>
                  <a:pt x="394" y="859"/>
                </a:lnTo>
                <a:lnTo>
                  <a:pt x="387" y="856"/>
                </a:lnTo>
                <a:lnTo>
                  <a:pt x="377" y="852"/>
                </a:lnTo>
                <a:lnTo>
                  <a:pt x="373" y="851"/>
                </a:lnTo>
                <a:lnTo>
                  <a:pt x="368" y="849"/>
                </a:lnTo>
                <a:lnTo>
                  <a:pt x="365" y="847"/>
                </a:lnTo>
                <a:lnTo>
                  <a:pt x="369" y="835"/>
                </a:lnTo>
                <a:lnTo>
                  <a:pt x="369" y="834"/>
                </a:lnTo>
                <a:lnTo>
                  <a:pt x="371" y="830"/>
                </a:lnTo>
                <a:lnTo>
                  <a:pt x="373" y="827"/>
                </a:lnTo>
                <a:lnTo>
                  <a:pt x="373" y="826"/>
                </a:lnTo>
                <a:lnTo>
                  <a:pt x="369" y="826"/>
                </a:lnTo>
                <a:lnTo>
                  <a:pt x="361" y="826"/>
                </a:lnTo>
                <a:lnTo>
                  <a:pt x="359" y="826"/>
                </a:lnTo>
                <a:lnTo>
                  <a:pt x="342" y="826"/>
                </a:lnTo>
                <a:lnTo>
                  <a:pt x="301" y="826"/>
                </a:lnTo>
                <a:lnTo>
                  <a:pt x="291" y="826"/>
                </a:lnTo>
                <a:lnTo>
                  <a:pt x="275" y="826"/>
                </a:lnTo>
                <a:lnTo>
                  <a:pt x="273" y="826"/>
                </a:lnTo>
                <a:lnTo>
                  <a:pt x="271" y="826"/>
                </a:lnTo>
                <a:lnTo>
                  <a:pt x="265" y="826"/>
                </a:lnTo>
                <a:lnTo>
                  <a:pt x="257" y="826"/>
                </a:lnTo>
                <a:lnTo>
                  <a:pt x="253" y="826"/>
                </a:lnTo>
                <a:lnTo>
                  <a:pt x="249" y="826"/>
                </a:lnTo>
                <a:lnTo>
                  <a:pt x="240" y="826"/>
                </a:lnTo>
                <a:lnTo>
                  <a:pt x="237" y="826"/>
                </a:lnTo>
                <a:lnTo>
                  <a:pt x="236" y="826"/>
                </a:lnTo>
                <a:lnTo>
                  <a:pt x="232" y="826"/>
                </a:lnTo>
                <a:lnTo>
                  <a:pt x="231" y="826"/>
                </a:lnTo>
                <a:lnTo>
                  <a:pt x="229" y="826"/>
                </a:lnTo>
                <a:lnTo>
                  <a:pt x="220" y="826"/>
                </a:lnTo>
                <a:lnTo>
                  <a:pt x="216" y="826"/>
                </a:lnTo>
                <a:lnTo>
                  <a:pt x="214" y="826"/>
                </a:lnTo>
                <a:lnTo>
                  <a:pt x="209" y="826"/>
                </a:lnTo>
                <a:lnTo>
                  <a:pt x="206" y="826"/>
                </a:lnTo>
                <a:lnTo>
                  <a:pt x="205" y="826"/>
                </a:lnTo>
                <a:lnTo>
                  <a:pt x="201" y="826"/>
                </a:lnTo>
                <a:lnTo>
                  <a:pt x="199" y="826"/>
                </a:lnTo>
                <a:lnTo>
                  <a:pt x="199" y="825"/>
                </a:lnTo>
                <a:lnTo>
                  <a:pt x="199" y="824"/>
                </a:lnTo>
                <a:lnTo>
                  <a:pt x="199" y="822"/>
                </a:lnTo>
                <a:lnTo>
                  <a:pt x="199" y="820"/>
                </a:lnTo>
                <a:lnTo>
                  <a:pt x="202" y="820"/>
                </a:lnTo>
                <a:lnTo>
                  <a:pt x="206" y="820"/>
                </a:lnTo>
                <a:lnTo>
                  <a:pt x="206" y="815"/>
                </a:lnTo>
                <a:lnTo>
                  <a:pt x="206" y="814"/>
                </a:lnTo>
                <a:lnTo>
                  <a:pt x="206" y="811"/>
                </a:lnTo>
                <a:lnTo>
                  <a:pt x="206" y="808"/>
                </a:lnTo>
                <a:lnTo>
                  <a:pt x="207" y="805"/>
                </a:lnTo>
                <a:lnTo>
                  <a:pt x="203" y="805"/>
                </a:lnTo>
                <a:lnTo>
                  <a:pt x="202" y="805"/>
                </a:lnTo>
                <a:lnTo>
                  <a:pt x="201" y="805"/>
                </a:lnTo>
                <a:lnTo>
                  <a:pt x="199" y="805"/>
                </a:lnTo>
                <a:lnTo>
                  <a:pt x="199" y="803"/>
                </a:lnTo>
                <a:lnTo>
                  <a:pt x="198" y="801"/>
                </a:lnTo>
                <a:lnTo>
                  <a:pt x="198" y="800"/>
                </a:lnTo>
                <a:lnTo>
                  <a:pt x="198" y="797"/>
                </a:lnTo>
                <a:lnTo>
                  <a:pt x="198" y="795"/>
                </a:lnTo>
                <a:lnTo>
                  <a:pt x="198" y="785"/>
                </a:lnTo>
                <a:lnTo>
                  <a:pt x="201" y="781"/>
                </a:lnTo>
                <a:lnTo>
                  <a:pt x="203" y="777"/>
                </a:lnTo>
                <a:lnTo>
                  <a:pt x="204" y="776"/>
                </a:lnTo>
                <a:lnTo>
                  <a:pt x="206" y="773"/>
                </a:lnTo>
                <a:lnTo>
                  <a:pt x="206" y="772"/>
                </a:lnTo>
                <a:lnTo>
                  <a:pt x="207" y="772"/>
                </a:lnTo>
                <a:lnTo>
                  <a:pt x="209" y="769"/>
                </a:lnTo>
                <a:lnTo>
                  <a:pt x="210" y="768"/>
                </a:lnTo>
                <a:lnTo>
                  <a:pt x="210" y="767"/>
                </a:lnTo>
                <a:lnTo>
                  <a:pt x="212" y="764"/>
                </a:lnTo>
                <a:lnTo>
                  <a:pt x="213" y="763"/>
                </a:lnTo>
                <a:lnTo>
                  <a:pt x="213" y="761"/>
                </a:lnTo>
                <a:lnTo>
                  <a:pt x="214" y="759"/>
                </a:lnTo>
                <a:lnTo>
                  <a:pt x="214" y="758"/>
                </a:lnTo>
                <a:lnTo>
                  <a:pt x="215" y="757"/>
                </a:lnTo>
                <a:lnTo>
                  <a:pt x="219" y="752"/>
                </a:lnTo>
                <a:lnTo>
                  <a:pt x="220" y="751"/>
                </a:lnTo>
                <a:lnTo>
                  <a:pt x="221" y="749"/>
                </a:lnTo>
                <a:lnTo>
                  <a:pt x="223" y="744"/>
                </a:lnTo>
                <a:lnTo>
                  <a:pt x="224" y="743"/>
                </a:lnTo>
                <a:lnTo>
                  <a:pt x="225" y="741"/>
                </a:lnTo>
                <a:lnTo>
                  <a:pt x="228" y="739"/>
                </a:lnTo>
                <a:lnTo>
                  <a:pt x="232" y="731"/>
                </a:lnTo>
                <a:lnTo>
                  <a:pt x="237" y="725"/>
                </a:lnTo>
                <a:lnTo>
                  <a:pt x="240" y="721"/>
                </a:lnTo>
                <a:lnTo>
                  <a:pt x="242" y="717"/>
                </a:lnTo>
                <a:lnTo>
                  <a:pt x="246" y="711"/>
                </a:lnTo>
                <a:lnTo>
                  <a:pt x="248" y="707"/>
                </a:lnTo>
                <a:lnTo>
                  <a:pt x="250" y="703"/>
                </a:lnTo>
                <a:lnTo>
                  <a:pt x="252" y="701"/>
                </a:lnTo>
                <a:lnTo>
                  <a:pt x="254" y="699"/>
                </a:lnTo>
                <a:lnTo>
                  <a:pt x="255" y="697"/>
                </a:lnTo>
                <a:lnTo>
                  <a:pt x="256" y="694"/>
                </a:lnTo>
                <a:lnTo>
                  <a:pt x="257" y="694"/>
                </a:lnTo>
                <a:lnTo>
                  <a:pt x="257" y="693"/>
                </a:lnTo>
                <a:lnTo>
                  <a:pt x="261" y="688"/>
                </a:lnTo>
                <a:lnTo>
                  <a:pt x="262" y="686"/>
                </a:lnTo>
                <a:lnTo>
                  <a:pt x="283" y="654"/>
                </a:lnTo>
                <a:lnTo>
                  <a:pt x="284" y="651"/>
                </a:lnTo>
                <a:lnTo>
                  <a:pt x="293" y="638"/>
                </a:lnTo>
                <a:lnTo>
                  <a:pt x="296" y="634"/>
                </a:lnTo>
                <a:lnTo>
                  <a:pt x="297" y="633"/>
                </a:lnTo>
                <a:lnTo>
                  <a:pt x="298" y="630"/>
                </a:lnTo>
                <a:lnTo>
                  <a:pt x="299" y="629"/>
                </a:lnTo>
                <a:lnTo>
                  <a:pt x="300" y="627"/>
                </a:lnTo>
                <a:lnTo>
                  <a:pt x="302" y="623"/>
                </a:lnTo>
                <a:lnTo>
                  <a:pt x="304" y="623"/>
                </a:lnTo>
                <a:lnTo>
                  <a:pt x="305" y="621"/>
                </a:lnTo>
                <a:lnTo>
                  <a:pt x="305" y="619"/>
                </a:lnTo>
                <a:lnTo>
                  <a:pt x="306" y="618"/>
                </a:lnTo>
                <a:lnTo>
                  <a:pt x="307" y="617"/>
                </a:lnTo>
                <a:lnTo>
                  <a:pt x="308" y="616"/>
                </a:lnTo>
                <a:lnTo>
                  <a:pt x="309" y="614"/>
                </a:lnTo>
                <a:lnTo>
                  <a:pt x="311" y="611"/>
                </a:lnTo>
                <a:lnTo>
                  <a:pt x="311" y="610"/>
                </a:lnTo>
                <a:lnTo>
                  <a:pt x="311" y="609"/>
                </a:lnTo>
                <a:lnTo>
                  <a:pt x="313" y="609"/>
                </a:lnTo>
                <a:lnTo>
                  <a:pt x="313" y="608"/>
                </a:lnTo>
                <a:lnTo>
                  <a:pt x="314" y="608"/>
                </a:lnTo>
                <a:lnTo>
                  <a:pt x="314" y="607"/>
                </a:lnTo>
                <a:lnTo>
                  <a:pt x="315" y="606"/>
                </a:lnTo>
                <a:lnTo>
                  <a:pt x="314" y="606"/>
                </a:lnTo>
                <a:lnTo>
                  <a:pt x="314" y="605"/>
                </a:lnTo>
                <a:lnTo>
                  <a:pt x="313" y="605"/>
                </a:lnTo>
                <a:lnTo>
                  <a:pt x="313" y="604"/>
                </a:lnTo>
                <a:lnTo>
                  <a:pt x="310" y="602"/>
                </a:lnTo>
                <a:lnTo>
                  <a:pt x="308" y="600"/>
                </a:lnTo>
                <a:lnTo>
                  <a:pt x="307" y="599"/>
                </a:lnTo>
                <a:lnTo>
                  <a:pt x="306" y="598"/>
                </a:lnTo>
                <a:lnTo>
                  <a:pt x="302" y="596"/>
                </a:lnTo>
                <a:lnTo>
                  <a:pt x="301" y="594"/>
                </a:lnTo>
                <a:lnTo>
                  <a:pt x="296" y="589"/>
                </a:lnTo>
                <a:lnTo>
                  <a:pt x="284" y="580"/>
                </a:lnTo>
                <a:lnTo>
                  <a:pt x="279" y="575"/>
                </a:lnTo>
                <a:lnTo>
                  <a:pt x="276" y="573"/>
                </a:lnTo>
                <a:lnTo>
                  <a:pt x="273" y="571"/>
                </a:lnTo>
                <a:lnTo>
                  <a:pt x="271" y="569"/>
                </a:lnTo>
                <a:lnTo>
                  <a:pt x="267" y="566"/>
                </a:lnTo>
                <a:lnTo>
                  <a:pt x="266" y="565"/>
                </a:lnTo>
                <a:lnTo>
                  <a:pt x="265" y="564"/>
                </a:lnTo>
                <a:lnTo>
                  <a:pt x="264" y="563"/>
                </a:lnTo>
                <a:lnTo>
                  <a:pt x="263" y="563"/>
                </a:lnTo>
                <a:lnTo>
                  <a:pt x="263" y="562"/>
                </a:lnTo>
                <a:lnTo>
                  <a:pt x="262" y="562"/>
                </a:lnTo>
                <a:lnTo>
                  <a:pt x="261" y="560"/>
                </a:lnTo>
                <a:lnTo>
                  <a:pt x="259" y="559"/>
                </a:lnTo>
                <a:lnTo>
                  <a:pt x="258" y="559"/>
                </a:lnTo>
                <a:lnTo>
                  <a:pt x="258" y="558"/>
                </a:lnTo>
                <a:lnTo>
                  <a:pt x="250" y="551"/>
                </a:lnTo>
                <a:lnTo>
                  <a:pt x="247" y="547"/>
                </a:lnTo>
                <a:lnTo>
                  <a:pt x="241" y="541"/>
                </a:lnTo>
                <a:lnTo>
                  <a:pt x="223" y="540"/>
                </a:lnTo>
                <a:lnTo>
                  <a:pt x="214" y="539"/>
                </a:lnTo>
                <a:lnTo>
                  <a:pt x="213" y="539"/>
                </a:lnTo>
                <a:lnTo>
                  <a:pt x="210" y="538"/>
                </a:lnTo>
                <a:lnTo>
                  <a:pt x="197" y="537"/>
                </a:lnTo>
                <a:lnTo>
                  <a:pt x="194" y="535"/>
                </a:lnTo>
                <a:lnTo>
                  <a:pt x="193" y="535"/>
                </a:lnTo>
                <a:lnTo>
                  <a:pt x="192" y="535"/>
                </a:lnTo>
                <a:lnTo>
                  <a:pt x="190" y="535"/>
                </a:lnTo>
                <a:lnTo>
                  <a:pt x="189" y="535"/>
                </a:lnTo>
                <a:lnTo>
                  <a:pt x="188" y="534"/>
                </a:lnTo>
                <a:lnTo>
                  <a:pt x="187" y="534"/>
                </a:lnTo>
                <a:lnTo>
                  <a:pt x="186" y="534"/>
                </a:lnTo>
                <a:lnTo>
                  <a:pt x="183" y="534"/>
                </a:lnTo>
                <a:lnTo>
                  <a:pt x="173" y="532"/>
                </a:lnTo>
                <a:lnTo>
                  <a:pt x="170" y="532"/>
                </a:lnTo>
                <a:lnTo>
                  <a:pt x="170" y="531"/>
                </a:lnTo>
                <a:lnTo>
                  <a:pt x="170" y="530"/>
                </a:lnTo>
                <a:lnTo>
                  <a:pt x="170" y="529"/>
                </a:lnTo>
                <a:lnTo>
                  <a:pt x="170" y="526"/>
                </a:lnTo>
                <a:lnTo>
                  <a:pt x="170" y="525"/>
                </a:lnTo>
                <a:lnTo>
                  <a:pt x="170" y="523"/>
                </a:lnTo>
                <a:lnTo>
                  <a:pt x="169" y="516"/>
                </a:lnTo>
                <a:lnTo>
                  <a:pt x="169" y="514"/>
                </a:lnTo>
                <a:lnTo>
                  <a:pt x="169" y="513"/>
                </a:lnTo>
                <a:lnTo>
                  <a:pt x="169" y="512"/>
                </a:lnTo>
                <a:lnTo>
                  <a:pt x="169" y="508"/>
                </a:lnTo>
                <a:lnTo>
                  <a:pt x="169" y="507"/>
                </a:lnTo>
                <a:lnTo>
                  <a:pt x="169" y="505"/>
                </a:lnTo>
                <a:lnTo>
                  <a:pt x="169" y="504"/>
                </a:lnTo>
                <a:lnTo>
                  <a:pt x="169" y="497"/>
                </a:lnTo>
                <a:lnTo>
                  <a:pt x="169" y="495"/>
                </a:lnTo>
                <a:lnTo>
                  <a:pt x="169" y="492"/>
                </a:lnTo>
                <a:lnTo>
                  <a:pt x="169" y="483"/>
                </a:lnTo>
                <a:lnTo>
                  <a:pt x="168" y="480"/>
                </a:lnTo>
                <a:lnTo>
                  <a:pt x="168" y="477"/>
                </a:lnTo>
                <a:lnTo>
                  <a:pt x="168" y="476"/>
                </a:lnTo>
                <a:lnTo>
                  <a:pt x="168" y="475"/>
                </a:lnTo>
                <a:lnTo>
                  <a:pt x="168" y="474"/>
                </a:lnTo>
                <a:lnTo>
                  <a:pt x="168" y="473"/>
                </a:lnTo>
                <a:lnTo>
                  <a:pt x="168" y="472"/>
                </a:lnTo>
                <a:lnTo>
                  <a:pt x="168" y="471"/>
                </a:lnTo>
                <a:lnTo>
                  <a:pt x="168" y="467"/>
                </a:lnTo>
                <a:lnTo>
                  <a:pt x="168" y="466"/>
                </a:lnTo>
                <a:lnTo>
                  <a:pt x="168" y="464"/>
                </a:lnTo>
                <a:lnTo>
                  <a:pt x="166" y="464"/>
                </a:lnTo>
                <a:lnTo>
                  <a:pt x="164" y="463"/>
                </a:lnTo>
                <a:lnTo>
                  <a:pt x="163" y="463"/>
                </a:lnTo>
                <a:lnTo>
                  <a:pt x="162" y="463"/>
                </a:lnTo>
                <a:lnTo>
                  <a:pt x="161" y="463"/>
                </a:lnTo>
                <a:lnTo>
                  <a:pt x="158" y="462"/>
                </a:lnTo>
                <a:lnTo>
                  <a:pt x="154" y="460"/>
                </a:lnTo>
                <a:lnTo>
                  <a:pt x="153" y="460"/>
                </a:lnTo>
                <a:lnTo>
                  <a:pt x="152" y="460"/>
                </a:lnTo>
                <a:lnTo>
                  <a:pt x="147" y="459"/>
                </a:lnTo>
                <a:lnTo>
                  <a:pt x="144" y="458"/>
                </a:lnTo>
                <a:lnTo>
                  <a:pt x="142" y="457"/>
                </a:lnTo>
                <a:lnTo>
                  <a:pt x="132" y="455"/>
                </a:lnTo>
                <a:lnTo>
                  <a:pt x="128" y="454"/>
                </a:lnTo>
                <a:lnTo>
                  <a:pt x="127" y="454"/>
                </a:lnTo>
                <a:lnTo>
                  <a:pt x="125" y="452"/>
                </a:lnTo>
                <a:lnTo>
                  <a:pt x="124" y="452"/>
                </a:lnTo>
                <a:lnTo>
                  <a:pt x="121" y="451"/>
                </a:lnTo>
                <a:lnTo>
                  <a:pt x="119" y="450"/>
                </a:lnTo>
                <a:lnTo>
                  <a:pt x="117" y="449"/>
                </a:lnTo>
                <a:lnTo>
                  <a:pt x="116" y="449"/>
                </a:lnTo>
                <a:lnTo>
                  <a:pt x="115" y="448"/>
                </a:lnTo>
                <a:lnTo>
                  <a:pt x="115" y="447"/>
                </a:lnTo>
                <a:lnTo>
                  <a:pt x="114" y="446"/>
                </a:lnTo>
                <a:lnTo>
                  <a:pt x="112" y="445"/>
                </a:lnTo>
                <a:lnTo>
                  <a:pt x="111" y="443"/>
                </a:lnTo>
                <a:lnTo>
                  <a:pt x="110" y="440"/>
                </a:lnTo>
                <a:lnTo>
                  <a:pt x="109" y="439"/>
                </a:lnTo>
                <a:lnTo>
                  <a:pt x="108" y="439"/>
                </a:lnTo>
                <a:lnTo>
                  <a:pt x="107" y="437"/>
                </a:lnTo>
                <a:lnTo>
                  <a:pt x="106" y="435"/>
                </a:lnTo>
                <a:lnTo>
                  <a:pt x="103" y="433"/>
                </a:lnTo>
                <a:lnTo>
                  <a:pt x="99" y="426"/>
                </a:lnTo>
                <a:lnTo>
                  <a:pt x="97" y="424"/>
                </a:lnTo>
                <a:lnTo>
                  <a:pt x="94" y="421"/>
                </a:lnTo>
                <a:lnTo>
                  <a:pt x="91" y="416"/>
                </a:lnTo>
                <a:lnTo>
                  <a:pt x="90" y="415"/>
                </a:lnTo>
                <a:lnTo>
                  <a:pt x="86" y="410"/>
                </a:lnTo>
                <a:lnTo>
                  <a:pt x="85" y="409"/>
                </a:lnTo>
                <a:lnTo>
                  <a:pt x="83" y="407"/>
                </a:lnTo>
                <a:lnTo>
                  <a:pt x="83" y="406"/>
                </a:lnTo>
                <a:lnTo>
                  <a:pt x="78" y="401"/>
                </a:lnTo>
                <a:lnTo>
                  <a:pt x="74" y="393"/>
                </a:lnTo>
                <a:lnTo>
                  <a:pt x="65" y="383"/>
                </a:lnTo>
                <a:lnTo>
                  <a:pt x="63" y="380"/>
                </a:lnTo>
                <a:lnTo>
                  <a:pt x="61" y="378"/>
                </a:lnTo>
                <a:lnTo>
                  <a:pt x="58" y="374"/>
                </a:lnTo>
                <a:lnTo>
                  <a:pt x="57" y="371"/>
                </a:lnTo>
                <a:lnTo>
                  <a:pt x="52" y="366"/>
                </a:lnTo>
                <a:lnTo>
                  <a:pt x="51" y="364"/>
                </a:lnTo>
                <a:lnTo>
                  <a:pt x="48" y="361"/>
                </a:lnTo>
                <a:lnTo>
                  <a:pt x="47" y="359"/>
                </a:lnTo>
                <a:lnTo>
                  <a:pt x="46" y="357"/>
                </a:lnTo>
                <a:lnTo>
                  <a:pt x="46" y="356"/>
                </a:lnTo>
                <a:lnTo>
                  <a:pt x="40" y="349"/>
                </a:lnTo>
                <a:lnTo>
                  <a:pt x="38" y="347"/>
                </a:lnTo>
                <a:lnTo>
                  <a:pt x="37" y="345"/>
                </a:lnTo>
                <a:lnTo>
                  <a:pt x="30" y="337"/>
                </a:lnTo>
                <a:lnTo>
                  <a:pt x="30" y="336"/>
                </a:lnTo>
                <a:lnTo>
                  <a:pt x="28" y="332"/>
                </a:lnTo>
                <a:lnTo>
                  <a:pt x="26" y="332"/>
                </a:lnTo>
                <a:lnTo>
                  <a:pt x="26" y="331"/>
                </a:lnTo>
                <a:lnTo>
                  <a:pt x="25" y="330"/>
                </a:lnTo>
                <a:lnTo>
                  <a:pt x="24" y="328"/>
                </a:lnTo>
                <a:lnTo>
                  <a:pt x="20" y="323"/>
                </a:lnTo>
                <a:lnTo>
                  <a:pt x="17" y="321"/>
                </a:lnTo>
                <a:lnTo>
                  <a:pt x="16" y="321"/>
                </a:lnTo>
                <a:lnTo>
                  <a:pt x="14" y="321"/>
                </a:lnTo>
                <a:lnTo>
                  <a:pt x="6" y="320"/>
                </a:lnTo>
                <a:lnTo>
                  <a:pt x="4" y="320"/>
                </a:lnTo>
                <a:lnTo>
                  <a:pt x="4" y="318"/>
                </a:lnTo>
                <a:lnTo>
                  <a:pt x="4" y="317"/>
                </a:lnTo>
                <a:lnTo>
                  <a:pt x="3" y="314"/>
                </a:lnTo>
                <a:lnTo>
                  <a:pt x="3" y="313"/>
                </a:lnTo>
                <a:lnTo>
                  <a:pt x="3" y="312"/>
                </a:lnTo>
                <a:lnTo>
                  <a:pt x="3" y="311"/>
                </a:lnTo>
                <a:lnTo>
                  <a:pt x="3" y="307"/>
                </a:lnTo>
                <a:lnTo>
                  <a:pt x="3" y="305"/>
                </a:lnTo>
                <a:lnTo>
                  <a:pt x="3" y="304"/>
                </a:lnTo>
                <a:lnTo>
                  <a:pt x="4" y="304"/>
                </a:lnTo>
                <a:lnTo>
                  <a:pt x="6" y="304"/>
                </a:lnTo>
                <a:lnTo>
                  <a:pt x="6" y="303"/>
                </a:lnTo>
                <a:lnTo>
                  <a:pt x="5" y="301"/>
                </a:lnTo>
                <a:lnTo>
                  <a:pt x="6" y="301"/>
                </a:lnTo>
                <a:lnTo>
                  <a:pt x="6" y="300"/>
                </a:lnTo>
                <a:lnTo>
                  <a:pt x="7" y="299"/>
                </a:lnTo>
                <a:lnTo>
                  <a:pt x="8" y="296"/>
                </a:lnTo>
                <a:lnTo>
                  <a:pt x="6" y="296"/>
                </a:lnTo>
                <a:lnTo>
                  <a:pt x="5" y="295"/>
                </a:lnTo>
                <a:lnTo>
                  <a:pt x="5" y="292"/>
                </a:lnTo>
                <a:lnTo>
                  <a:pt x="6" y="292"/>
                </a:lnTo>
                <a:lnTo>
                  <a:pt x="9" y="288"/>
                </a:lnTo>
                <a:lnTo>
                  <a:pt x="9" y="287"/>
                </a:lnTo>
                <a:lnTo>
                  <a:pt x="8" y="284"/>
                </a:lnTo>
                <a:lnTo>
                  <a:pt x="8" y="283"/>
                </a:lnTo>
                <a:lnTo>
                  <a:pt x="7" y="283"/>
                </a:lnTo>
                <a:lnTo>
                  <a:pt x="7" y="282"/>
                </a:lnTo>
                <a:lnTo>
                  <a:pt x="6" y="281"/>
                </a:lnTo>
                <a:lnTo>
                  <a:pt x="5" y="280"/>
                </a:lnTo>
                <a:lnTo>
                  <a:pt x="5" y="279"/>
                </a:lnTo>
                <a:lnTo>
                  <a:pt x="2" y="276"/>
                </a:lnTo>
                <a:lnTo>
                  <a:pt x="0" y="275"/>
                </a:lnTo>
                <a:lnTo>
                  <a:pt x="2" y="275"/>
                </a:lnTo>
                <a:lnTo>
                  <a:pt x="4" y="275"/>
                </a:lnTo>
                <a:lnTo>
                  <a:pt x="12" y="275"/>
                </a:lnTo>
                <a:lnTo>
                  <a:pt x="16" y="275"/>
                </a:lnTo>
                <a:lnTo>
                  <a:pt x="19" y="275"/>
                </a:lnTo>
                <a:lnTo>
                  <a:pt x="21" y="275"/>
                </a:lnTo>
                <a:lnTo>
                  <a:pt x="24" y="275"/>
                </a:lnTo>
                <a:lnTo>
                  <a:pt x="26" y="275"/>
                </a:lnTo>
                <a:lnTo>
                  <a:pt x="26" y="271"/>
                </a:lnTo>
                <a:lnTo>
                  <a:pt x="26" y="262"/>
                </a:lnTo>
                <a:lnTo>
                  <a:pt x="26" y="256"/>
                </a:lnTo>
                <a:lnTo>
                  <a:pt x="26" y="253"/>
                </a:lnTo>
                <a:lnTo>
                  <a:pt x="26" y="251"/>
                </a:lnTo>
                <a:lnTo>
                  <a:pt x="26" y="249"/>
                </a:lnTo>
                <a:lnTo>
                  <a:pt x="26" y="248"/>
                </a:lnTo>
                <a:lnTo>
                  <a:pt x="25" y="245"/>
                </a:lnTo>
                <a:lnTo>
                  <a:pt x="25" y="237"/>
                </a:lnTo>
                <a:lnTo>
                  <a:pt x="26" y="231"/>
                </a:lnTo>
                <a:lnTo>
                  <a:pt x="26" y="229"/>
                </a:lnTo>
                <a:lnTo>
                  <a:pt x="26" y="228"/>
                </a:lnTo>
                <a:lnTo>
                  <a:pt x="26" y="224"/>
                </a:lnTo>
                <a:lnTo>
                  <a:pt x="26" y="223"/>
                </a:lnTo>
                <a:lnTo>
                  <a:pt x="31" y="223"/>
                </a:lnTo>
                <a:lnTo>
                  <a:pt x="33" y="223"/>
                </a:lnTo>
                <a:lnTo>
                  <a:pt x="35" y="223"/>
                </a:lnTo>
                <a:lnTo>
                  <a:pt x="37" y="223"/>
                </a:lnTo>
                <a:lnTo>
                  <a:pt x="39" y="223"/>
                </a:lnTo>
                <a:lnTo>
                  <a:pt x="40" y="223"/>
                </a:lnTo>
                <a:lnTo>
                  <a:pt x="41" y="223"/>
                </a:lnTo>
                <a:lnTo>
                  <a:pt x="42" y="223"/>
                </a:lnTo>
                <a:lnTo>
                  <a:pt x="43" y="223"/>
                </a:lnTo>
                <a:lnTo>
                  <a:pt x="47" y="223"/>
                </a:lnTo>
                <a:lnTo>
                  <a:pt x="49" y="223"/>
                </a:lnTo>
                <a:lnTo>
                  <a:pt x="50" y="223"/>
                </a:lnTo>
                <a:lnTo>
                  <a:pt x="55" y="223"/>
                </a:lnTo>
                <a:lnTo>
                  <a:pt x="56" y="223"/>
                </a:lnTo>
                <a:lnTo>
                  <a:pt x="57" y="223"/>
                </a:lnTo>
                <a:lnTo>
                  <a:pt x="60" y="223"/>
                </a:lnTo>
                <a:lnTo>
                  <a:pt x="61" y="223"/>
                </a:lnTo>
                <a:lnTo>
                  <a:pt x="65" y="223"/>
                </a:lnTo>
                <a:lnTo>
                  <a:pt x="71" y="223"/>
                </a:lnTo>
                <a:lnTo>
                  <a:pt x="72" y="223"/>
                </a:lnTo>
                <a:lnTo>
                  <a:pt x="75" y="223"/>
                </a:lnTo>
                <a:lnTo>
                  <a:pt x="78" y="223"/>
                </a:lnTo>
                <a:lnTo>
                  <a:pt x="78" y="222"/>
                </a:lnTo>
                <a:lnTo>
                  <a:pt x="78" y="221"/>
                </a:lnTo>
                <a:lnTo>
                  <a:pt x="78" y="216"/>
                </a:lnTo>
                <a:lnTo>
                  <a:pt x="78" y="214"/>
                </a:lnTo>
                <a:lnTo>
                  <a:pt x="78" y="213"/>
                </a:lnTo>
                <a:lnTo>
                  <a:pt x="78" y="212"/>
                </a:lnTo>
                <a:lnTo>
                  <a:pt x="78" y="211"/>
                </a:lnTo>
                <a:lnTo>
                  <a:pt x="78" y="207"/>
                </a:lnTo>
                <a:lnTo>
                  <a:pt x="78" y="206"/>
                </a:lnTo>
                <a:lnTo>
                  <a:pt x="78" y="204"/>
                </a:lnTo>
                <a:lnTo>
                  <a:pt x="78" y="198"/>
                </a:lnTo>
                <a:lnTo>
                  <a:pt x="78" y="197"/>
                </a:lnTo>
                <a:lnTo>
                  <a:pt x="78" y="196"/>
                </a:lnTo>
                <a:lnTo>
                  <a:pt x="78" y="194"/>
                </a:lnTo>
                <a:lnTo>
                  <a:pt x="78" y="192"/>
                </a:lnTo>
                <a:lnTo>
                  <a:pt x="78" y="190"/>
                </a:lnTo>
                <a:lnTo>
                  <a:pt x="78" y="189"/>
                </a:lnTo>
                <a:lnTo>
                  <a:pt x="78" y="188"/>
                </a:lnTo>
                <a:lnTo>
                  <a:pt x="78" y="187"/>
                </a:lnTo>
                <a:lnTo>
                  <a:pt x="78" y="186"/>
                </a:lnTo>
                <a:lnTo>
                  <a:pt x="78" y="184"/>
                </a:lnTo>
                <a:lnTo>
                  <a:pt x="78" y="183"/>
                </a:lnTo>
                <a:lnTo>
                  <a:pt x="78" y="182"/>
                </a:lnTo>
                <a:lnTo>
                  <a:pt x="78" y="181"/>
                </a:lnTo>
                <a:lnTo>
                  <a:pt x="78" y="180"/>
                </a:lnTo>
                <a:lnTo>
                  <a:pt x="78" y="177"/>
                </a:lnTo>
                <a:lnTo>
                  <a:pt x="78" y="175"/>
                </a:lnTo>
                <a:lnTo>
                  <a:pt x="78" y="174"/>
                </a:lnTo>
                <a:lnTo>
                  <a:pt x="78" y="173"/>
                </a:lnTo>
                <a:lnTo>
                  <a:pt x="78" y="170"/>
                </a:lnTo>
                <a:lnTo>
                  <a:pt x="78" y="169"/>
                </a:lnTo>
                <a:lnTo>
                  <a:pt x="78" y="166"/>
                </a:lnTo>
                <a:lnTo>
                  <a:pt x="78" y="165"/>
                </a:lnTo>
                <a:lnTo>
                  <a:pt x="78" y="162"/>
                </a:lnTo>
                <a:lnTo>
                  <a:pt x="78" y="161"/>
                </a:lnTo>
                <a:lnTo>
                  <a:pt x="78" y="159"/>
                </a:lnTo>
                <a:lnTo>
                  <a:pt x="78" y="156"/>
                </a:lnTo>
                <a:lnTo>
                  <a:pt x="83" y="154"/>
                </a:lnTo>
                <a:lnTo>
                  <a:pt x="84" y="154"/>
                </a:lnTo>
                <a:lnTo>
                  <a:pt x="90" y="152"/>
                </a:lnTo>
                <a:lnTo>
                  <a:pt x="91" y="152"/>
                </a:lnTo>
                <a:lnTo>
                  <a:pt x="92" y="150"/>
                </a:lnTo>
                <a:lnTo>
                  <a:pt x="95" y="149"/>
                </a:lnTo>
                <a:lnTo>
                  <a:pt x="98" y="149"/>
                </a:lnTo>
                <a:lnTo>
                  <a:pt x="99" y="148"/>
                </a:lnTo>
                <a:lnTo>
                  <a:pt x="100" y="148"/>
                </a:lnTo>
                <a:lnTo>
                  <a:pt x="102" y="147"/>
                </a:lnTo>
                <a:lnTo>
                  <a:pt x="110" y="144"/>
                </a:lnTo>
                <a:lnTo>
                  <a:pt x="114" y="142"/>
                </a:lnTo>
                <a:lnTo>
                  <a:pt x="116" y="141"/>
                </a:lnTo>
                <a:lnTo>
                  <a:pt x="120" y="140"/>
                </a:lnTo>
                <a:lnTo>
                  <a:pt x="123" y="139"/>
                </a:lnTo>
                <a:lnTo>
                  <a:pt x="127" y="138"/>
                </a:lnTo>
                <a:lnTo>
                  <a:pt x="128" y="137"/>
                </a:lnTo>
                <a:lnTo>
                  <a:pt x="130" y="136"/>
                </a:lnTo>
                <a:lnTo>
                  <a:pt x="136" y="133"/>
                </a:lnTo>
                <a:lnTo>
                  <a:pt x="142" y="132"/>
                </a:lnTo>
                <a:lnTo>
                  <a:pt x="142" y="130"/>
                </a:lnTo>
                <a:lnTo>
                  <a:pt x="142" y="128"/>
                </a:lnTo>
                <a:lnTo>
                  <a:pt x="142" y="125"/>
                </a:lnTo>
                <a:lnTo>
                  <a:pt x="142" y="121"/>
                </a:lnTo>
                <a:lnTo>
                  <a:pt x="142" y="120"/>
                </a:lnTo>
                <a:lnTo>
                  <a:pt x="142" y="116"/>
                </a:lnTo>
                <a:lnTo>
                  <a:pt x="142" y="115"/>
                </a:lnTo>
                <a:lnTo>
                  <a:pt x="142" y="114"/>
                </a:lnTo>
                <a:lnTo>
                  <a:pt x="142" y="102"/>
                </a:lnTo>
                <a:lnTo>
                  <a:pt x="142" y="96"/>
                </a:lnTo>
                <a:lnTo>
                  <a:pt x="142" y="88"/>
                </a:lnTo>
                <a:lnTo>
                  <a:pt x="142" y="87"/>
                </a:lnTo>
                <a:lnTo>
                  <a:pt x="142" y="86"/>
                </a:lnTo>
                <a:lnTo>
                  <a:pt x="142" y="83"/>
                </a:lnTo>
                <a:lnTo>
                  <a:pt x="142" y="82"/>
                </a:lnTo>
                <a:lnTo>
                  <a:pt x="142" y="81"/>
                </a:lnTo>
                <a:lnTo>
                  <a:pt x="142" y="80"/>
                </a:lnTo>
                <a:lnTo>
                  <a:pt x="142" y="79"/>
                </a:lnTo>
                <a:lnTo>
                  <a:pt x="142" y="78"/>
                </a:lnTo>
                <a:lnTo>
                  <a:pt x="142" y="75"/>
                </a:lnTo>
                <a:lnTo>
                  <a:pt x="142" y="70"/>
                </a:lnTo>
                <a:lnTo>
                  <a:pt x="142" y="69"/>
                </a:lnTo>
                <a:lnTo>
                  <a:pt x="142" y="67"/>
                </a:lnTo>
                <a:lnTo>
                  <a:pt x="145" y="67"/>
                </a:lnTo>
                <a:lnTo>
                  <a:pt x="150" y="67"/>
                </a:lnTo>
                <a:lnTo>
                  <a:pt x="151" y="67"/>
                </a:lnTo>
                <a:lnTo>
                  <a:pt x="153" y="67"/>
                </a:lnTo>
                <a:lnTo>
                  <a:pt x="157" y="66"/>
                </a:lnTo>
                <a:lnTo>
                  <a:pt x="158" y="66"/>
                </a:lnTo>
                <a:lnTo>
                  <a:pt x="160" y="67"/>
                </a:lnTo>
                <a:lnTo>
                  <a:pt x="161" y="67"/>
                </a:lnTo>
                <a:lnTo>
                  <a:pt x="162" y="67"/>
                </a:lnTo>
                <a:lnTo>
                  <a:pt x="163" y="67"/>
                </a:lnTo>
                <a:lnTo>
                  <a:pt x="166" y="67"/>
                </a:lnTo>
                <a:lnTo>
                  <a:pt x="167" y="67"/>
                </a:lnTo>
                <a:lnTo>
                  <a:pt x="168" y="67"/>
                </a:lnTo>
                <a:lnTo>
                  <a:pt x="171" y="67"/>
                </a:lnTo>
                <a:lnTo>
                  <a:pt x="176" y="67"/>
                </a:lnTo>
                <a:lnTo>
                  <a:pt x="179" y="67"/>
                </a:lnTo>
                <a:lnTo>
                  <a:pt x="181" y="67"/>
                </a:lnTo>
                <a:lnTo>
                  <a:pt x="183" y="67"/>
                </a:lnTo>
                <a:lnTo>
                  <a:pt x="186" y="67"/>
                </a:lnTo>
                <a:lnTo>
                  <a:pt x="189" y="67"/>
                </a:lnTo>
                <a:lnTo>
                  <a:pt x="190" y="67"/>
                </a:lnTo>
                <a:lnTo>
                  <a:pt x="192" y="67"/>
                </a:lnTo>
                <a:lnTo>
                  <a:pt x="193" y="67"/>
                </a:lnTo>
                <a:lnTo>
                  <a:pt x="194" y="67"/>
                </a:lnTo>
                <a:lnTo>
                  <a:pt x="197" y="67"/>
                </a:lnTo>
                <a:lnTo>
                  <a:pt x="198" y="67"/>
                </a:lnTo>
                <a:lnTo>
                  <a:pt x="199" y="67"/>
                </a:lnTo>
                <a:lnTo>
                  <a:pt x="201" y="66"/>
                </a:lnTo>
                <a:lnTo>
                  <a:pt x="201" y="67"/>
                </a:lnTo>
                <a:lnTo>
                  <a:pt x="202" y="67"/>
                </a:lnTo>
                <a:lnTo>
                  <a:pt x="203" y="67"/>
                </a:lnTo>
                <a:lnTo>
                  <a:pt x="204" y="66"/>
                </a:lnTo>
                <a:lnTo>
                  <a:pt x="205" y="66"/>
                </a:lnTo>
                <a:lnTo>
                  <a:pt x="206" y="66"/>
                </a:lnTo>
                <a:lnTo>
                  <a:pt x="207" y="66"/>
                </a:lnTo>
                <a:lnTo>
                  <a:pt x="209" y="66"/>
                </a:lnTo>
                <a:lnTo>
                  <a:pt x="210" y="66"/>
                </a:lnTo>
                <a:lnTo>
                  <a:pt x="211" y="67"/>
                </a:lnTo>
                <a:lnTo>
                  <a:pt x="212" y="67"/>
                </a:lnTo>
                <a:lnTo>
                  <a:pt x="212" y="66"/>
                </a:lnTo>
                <a:lnTo>
                  <a:pt x="213" y="66"/>
                </a:lnTo>
                <a:lnTo>
                  <a:pt x="219" y="66"/>
                </a:lnTo>
                <a:lnTo>
                  <a:pt x="222" y="66"/>
                </a:lnTo>
                <a:lnTo>
                  <a:pt x="223" y="66"/>
                </a:lnTo>
                <a:lnTo>
                  <a:pt x="233" y="66"/>
                </a:lnTo>
                <a:lnTo>
                  <a:pt x="236" y="66"/>
                </a:lnTo>
                <a:lnTo>
                  <a:pt x="241" y="66"/>
                </a:lnTo>
                <a:lnTo>
                  <a:pt x="244" y="66"/>
                </a:lnTo>
                <a:lnTo>
                  <a:pt x="245" y="66"/>
                </a:lnTo>
                <a:lnTo>
                  <a:pt x="252" y="66"/>
                </a:lnTo>
                <a:lnTo>
                  <a:pt x="266" y="66"/>
                </a:lnTo>
                <a:lnTo>
                  <a:pt x="267" y="66"/>
                </a:lnTo>
                <a:lnTo>
                  <a:pt x="268" y="66"/>
                </a:lnTo>
                <a:lnTo>
                  <a:pt x="272" y="66"/>
                </a:lnTo>
                <a:lnTo>
                  <a:pt x="281" y="66"/>
                </a:lnTo>
                <a:lnTo>
                  <a:pt x="288" y="66"/>
                </a:lnTo>
                <a:lnTo>
                  <a:pt x="290" y="66"/>
                </a:lnTo>
                <a:lnTo>
                  <a:pt x="308" y="66"/>
                </a:lnTo>
                <a:lnTo>
                  <a:pt x="310" y="65"/>
                </a:lnTo>
                <a:lnTo>
                  <a:pt x="313" y="65"/>
                </a:lnTo>
                <a:lnTo>
                  <a:pt x="314" y="65"/>
                </a:lnTo>
                <a:lnTo>
                  <a:pt x="315" y="66"/>
                </a:lnTo>
                <a:lnTo>
                  <a:pt x="317" y="66"/>
                </a:lnTo>
                <a:lnTo>
                  <a:pt x="319" y="66"/>
                </a:lnTo>
                <a:lnTo>
                  <a:pt x="326" y="66"/>
                </a:lnTo>
                <a:lnTo>
                  <a:pt x="327" y="66"/>
                </a:lnTo>
                <a:lnTo>
                  <a:pt x="328" y="66"/>
                </a:lnTo>
                <a:lnTo>
                  <a:pt x="330" y="66"/>
                </a:lnTo>
                <a:lnTo>
                  <a:pt x="332" y="66"/>
                </a:lnTo>
                <a:lnTo>
                  <a:pt x="333" y="66"/>
                </a:lnTo>
                <a:lnTo>
                  <a:pt x="334" y="66"/>
                </a:lnTo>
                <a:lnTo>
                  <a:pt x="335" y="66"/>
                </a:lnTo>
                <a:lnTo>
                  <a:pt x="336" y="66"/>
                </a:lnTo>
                <a:lnTo>
                  <a:pt x="337" y="66"/>
                </a:lnTo>
                <a:lnTo>
                  <a:pt x="340" y="66"/>
                </a:lnTo>
                <a:lnTo>
                  <a:pt x="341" y="66"/>
                </a:lnTo>
                <a:lnTo>
                  <a:pt x="342" y="66"/>
                </a:lnTo>
                <a:lnTo>
                  <a:pt x="343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3" y="66"/>
                </a:lnTo>
                <a:lnTo>
                  <a:pt x="354" y="66"/>
                </a:lnTo>
                <a:lnTo>
                  <a:pt x="357" y="66"/>
                </a:lnTo>
                <a:lnTo>
                  <a:pt x="358" y="66"/>
                </a:lnTo>
                <a:lnTo>
                  <a:pt x="359" y="66"/>
                </a:lnTo>
                <a:lnTo>
                  <a:pt x="359" y="67"/>
                </a:lnTo>
                <a:lnTo>
                  <a:pt x="359" y="69"/>
                </a:lnTo>
                <a:lnTo>
                  <a:pt x="360" y="69"/>
                </a:lnTo>
                <a:lnTo>
                  <a:pt x="360" y="70"/>
                </a:lnTo>
                <a:lnTo>
                  <a:pt x="359" y="7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20" name="Freeform 397">
            <a:extLst>
              <a:ext uri="{FF2B5EF4-FFF2-40B4-BE49-F238E27FC236}">
                <a16:creationId xmlns:a16="http://schemas.microsoft.com/office/drawing/2014/main" id="{539A322C-D987-32DA-BA96-0D1FEEF7ECC7}"/>
              </a:ext>
            </a:extLst>
          </p:cNvPr>
          <p:cNvSpPr>
            <a:spLocks/>
          </p:cNvSpPr>
          <p:nvPr/>
        </p:nvSpPr>
        <p:spPr bwMode="auto">
          <a:xfrm>
            <a:off x="3259285" y="3483142"/>
            <a:ext cx="393700" cy="295275"/>
          </a:xfrm>
          <a:custGeom>
            <a:avLst/>
            <a:gdLst>
              <a:gd name="T0" fmla="*/ 84 w 248"/>
              <a:gd name="T1" fmla="*/ 186 h 186"/>
              <a:gd name="T2" fmla="*/ 63 w 248"/>
              <a:gd name="T3" fmla="*/ 181 h 186"/>
              <a:gd name="T4" fmla="*/ 63 w 248"/>
              <a:gd name="T5" fmla="*/ 172 h 186"/>
              <a:gd name="T6" fmla="*/ 63 w 248"/>
              <a:gd name="T7" fmla="*/ 156 h 186"/>
              <a:gd name="T8" fmla="*/ 63 w 248"/>
              <a:gd name="T9" fmla="*/ 146 h 186"/>
              <a:gd name="T10" fmla="*/ 63 w 248"/>
              <a:gd name="T11" fmla="*/ 132 h 186"/>
              <a:gd name="T12" fmla="*/ 63 w 248"/>
              <a:gd name="T13" fmla="*/ 119 h 186"/>
              <a:gd name="T14" fmla="*/ 54 w 248"/>
              <a:gd name="T15" fmla="*/ 113 h 186"/>
              <a:gd name="T16" fmla="*/ 35 w 248"/>
              <a:gd name="T17" fmla="*/ 113 h 186"/>
              <a:gd name="T18" fmla="*/ 22 w 248"/>
              <a:gd name="T19" fmla="*/ 114 h 186"/>
              <a:gd name="T20" fmla="*/ 17 w 248"/>
              <a:gd name="T21" fmla="*/ 108 h 186"/>
              <a:gd name="T22" fmla="*/ 12 w 248"/>
              <a:gd name="T23" fmla="*/ 94 h 186"/>
              <a:gd name="T24" fmla="*/ 9 w 248"/>
              <a:gd name="T25" fmla="*/ 82 h 186"/>
              <a:gd name="T26" fmla="*/ 16 w 248"/>
              <a:gd name="T27" fmla="*/ 80 h 186"/>
              <a:gd name="T28" fmla="*/ 20 w 248"/>
              <a:gd name="T29" fmla="*/ 76 h 186"/>
              <a:gd name="T30" fmla="*/ 20 w 248"/>
              <a:gd name="T31" fmla="*/ 66 h 186"/>
              <a:gd name="T32" fmla="*/ 4 w 248"/>
              <a:gd name="T33" fmla="*/ 62 h 186"/>
              <a:gd name="T34" fmla="*/ 0 w 248"/>
              <a:gd name="T35" fmla="*/ 55 h 186"/>
              <a:gd name="T36" fmla="*/ 0 w 248"/>
              <a:gd name="T37" fmla="*/ 42 h 186"/>
              <a:gd name="T38" fmla="*/ 16 w 248"/>
              <a:gd name="T39" fmla="*/ 45 h 186"/>
              <a:gd name="T40" fmla="*/ 41 w 248"/>
              <a:gd name="T41" fmla="*/ 50 h 186"/>
              <a:gd name="T42" fmla="*/ 39 w 248"/>
              <a:gd name="T43" fmla="*/ 37 h 186"/>
              <a:gd name="T44" fmla="*/ 41 w 248"/>
              <a:gd name="T45" fmla="*/ 29 h 186"/>
              <a:gd name="T46" fmla="*/ 30 w 248"/>
              <a:gd name="T47" fmla="*/ 18 h 186"/>
              <a:gd name="T48" fmla="*/ 27 w 248"/>
              <a:gd name="T49" fmla="*/ 14 h 186"/>
              <a:gd name="T50" fmla="*/ 29 w 248"/>
              <a:gd name="T51" fmla="*/ 8 h 186"/>
              <a:gd name="T52" fmla="*/ 37 w 248"/>
              <a:gd name="T53" fmla="*/ 5 h 186"/>
              <a:gd name="T54" fmla="*/ 38 w 248"/>
              <a:gd name="T55" fmla="*/ 1 h 186"/>
              <a:gd name="T56" fmla="*/ 42 w 248"/>
              <a:gd name="T57" fmla="*/ 6 h 186"/>
              <a:gd name="T58" fmla="*/ 76 w 248"/>
              <a:gd name="T59" fmla="*/ 8 h 186"/>
              <a:gd name="T60" fmla="*/ 84 w 248"/>
              <a:gd name="T61" fmla="*/ 18 h 186"/>
              <a:gd name="T62" fmla="*/ 94 w 248"/>
              <a:gd name="T63" fmla="*/ 34 h 186"/>
              <a:gd name="T64" fmla="*/ 114 w 248"/>
              <a:gd name="T65" fmla="*/ 39 h 186"/>
              <a:gd name="T66" fmla="*/ 131 w 248"/>
              <a:gd name="T67" fmla="*/ 39 h 186"/>
              <a:gd name="T68" fmla="*/ 156 w 248"/>
              <a:gd name="T69" fmla="*/ 33 h 186"/>
              <a:gd name="T70" fmla="*/ 164 w 248"/>
              <a:gd name="T71" fmla="*/ 39 h 186"/>
              <a:gd name="T72" fmla="*/ 182 w 248"/>
              <a:gd name="T73" fmla="*/ 55 h 186"/>
              <a:gd name="T74" fmla="*/ 190 w 248"/>
              <a:gd name="T75" fmla="*/ 72 h 186"/>
              <a:gd name="T76" fmla="*/ 199 w 248"/>
              <a:gd name="T77" fmla="*/ 73 h 186"/>
              <a:gd name="T78" fmla="*/ 206 w 248"/>
              <a:gd name="T79" fmla="*/ 80 h 186"/>
              <a:gd name="T80" fmla="*/ 211 w 248"/>
              <a:gd name="T81" fmla="*/ 88 h 186"/>
              <a:gd name="T82" fmla="*/ 224 w 248"/>
              <a:gd name="T83" fmla="*/ 99 h 186"/>
              <a:gd name="T84" fmla="*/ 233 w 248"/>
              <a:gd name="T85" fmla="*/ 102 h 186"/>
              <a:gd name="T86" fmla="*/ 244 w 248"/>
              <a:gd name="T87" fmla="*/ 117 h 186"/>
              <a:gd name="T88" fmla="*/ 236 w 248"/>
              <a:gd name="T89" fmla="*/ 125 h 186"/>
              <a:gd name="T90" fmla="*/ 226 w 248"/>
              <a:gd name="T91" fmla="*/ 123 h 186"/>
              <a:gd name="T92" fmla="*/ 209 w 248"/>
              <a:gd name="T93" fmla="*/ 124 h 186"/>
              <a:gd name="T94" fmla="*/ 198 w 248"/>
              <a:gd name="T95" fmla="*/ 137 h 186"/>
              <a:gd name="T96" fmla="*/ 191 w 248"/>
              <a:gd name="T97" fmla="*/ 141 h 186"/>
              <a:gd name="T98" fmla="*/ 180 w 248"/>
              <a:gd name="T99" fmla="*/ 133 h 186"/>
              <a:gd name="T100" fmla="*/ 177 w 248"/>
              <a:gd name="T101" fmla="*/ 122 h 186"/>
              <a:gd name="T102" fmla="*/ 155 w 248"/>
              <a:gd name="T103" fmla="*/ 135 h 186"/>
              <a:gd name="T104" fmla="*/ 132 w 248"/>
              <a:gd name="T105" fmla="*/ 154 h 186"/>
              <a:gd name="T106" fmla="*/ 121 w 248"/>
              <a:gd name="T107" fmla="*/ 159 h 186"/>
              <a:gd name="T108" fmla="*/ 110 w 248"/>
              <a:gd name="T109" fmla="*/ 176 h 186"/>
              <a:gd name="T110" fmla="*/ 107 w 248"/>
              <a:gd name="T111" fmla="*/ 18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8" h="186">
                <a:moveTo>
                  <a:pt x="110" y="186"/>
                </a:moveTo>
                <a:lnTo>
                  <a:pt x="104" y="186"/>
                </a:lnTo>
                <a:lnTo>
                  <a:pt x="102" y="186"/>
                </a:lnTo>
                <a:lnTo>
                  <a:pt x="101" y="186"/>
                </a:lnTo>
                <a:lnTo>
                  <a:pt x="98" y="186"/>
                </a:lnTo>
                <a:lnTo>
                  <a:pt x="97" y="186"/>
                </a:lnTo>
                <a:lnTo>
                  <a:pt x="95" y="186"/>
                </a:lnTo>
                <a:lnTo>
                  <a:pt x="84" y="186"/>
                </a:lnTo>
                <a:lnTo>
                  <a:pt x="73" y="186"/>
                </a:lnTo>
                <a:lnTo>
                  <a:pt x="71" y="186"/>
                </a:lnTo>
                <a:lnTo>
                  <a:pt x="68" y="186"/>
                </a:lnTo>
                <a:lnTo>
                  <a:pt x="65" y="186"/>
                </a:lnTo>
                <a:lnTo>
                  <a:pt x="62" y="186"/>
                </a:lnTo>
                <a:lnTo>
                  <a:pt x="62" y="182"/>
                </a:lnTo>
                <a:lnTo>
                  <a:pt x="63" y="182"/>
                </a:lnTo>
                <a:lnTo>
                  <a:pt x="63" y="181"/>
                </a:lnTo>
                <a:lnTo>
                  <a:pt x="64" y="181"/>
                </a:lnTo>
                <a:lnTo>
                  <a:pt x="64" y="180"/>
                </a:lnTo>
                <a:lnTo>
                  <a:pt x="63" y="177"/>
                </a:lnTo>
                <a:lnTo>
                  <a:pt x="63" y="176"/>
                </a:lnTo>
                <a:lnTo>
                  <a:pt x="63" y="175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69"/>
                </a:lnTo>
                <a:lnTo>
                  <a:pt x="63" y="168"/>
                </a:lnTo>
                <a:lnTo>
                  <a:pt x="63" y="166"/>
                </a:lnTo>
                <a:lnTo>
                  <a:pt x="63" y="165"/>
                </a:lnTo>
                <a:lnTo>
                  <a:pt x="63" y="163"/>
                </a:lnTo>
                <a:lnTo>
                  <a:pt x="63" y="159"/>
                </a:lnTo>
                <a:lnTo>
                  <a:pt x="63" y="156"/>
                </a:lnTo>
                <a:lnTo>
                  <a:pt x="63" y="155"/>
                </a:lnTo>
                <a:lnTo>
                  <a:pt x="63" y="154"/>
                </a:lnTo>
                <a:lnTo>
                  <a:pt x="63" y="152"/>
                </a:lnTo>
                <a:lnTo>
                  <a:pt x="63" y="151"/>
                </a:lnTo>
                <a:lnTo>
                  <a:pt x="63" y="150"/>
                </a:lnTo>
                <a:lnTo>
                  <a:pt x="63" y="149"/>
                </a:lnTo>
                <a:lnTo>
                  <a:pt x="63" y="147"/>
                </a:lnTo>
                <a:lnTo>
                  <a:pt x="63" y="146"/>
                </a:lnTo>
                <a:lnTo>
                  <a:pt x="63" y="144"/>
                </a:lnTo>
                <a:lnTo>
                  <a:pt x="63" y="143"/>
                </a:lnTo>
                <a:lnTo>
                  <a:pt x="63" y="141"/>
                </a:lnTo>
                <a:lnTo>
                  <a:pt x="63" y="139"/>
                </a:lnTo>
                <a:lnTo>
                  <a:pt x="63" y="135"/>
                </a:lnTo>
                <a:lnTo>
                  <a:pt x="63" y="134"/>
                </a:lnTo>
                <a:lnTo>
                  <a:pt x="63" y="133"/>
                </a:lnTo>
                <a:lnTo>
                  <a:pt x="63" y="132"/>
                </a:lnTo>
                <a:lnTo>
                  <a:pt x="63" y="130"/>
                </a:lnTo>
                <a:lnTo>
                  <a:pt x="63" y="129"/>
                </a:lnTo>
                <a:lnTo>
                  <a:pt x="63" y="127"/>
                </a:lnTo>
                <a:lnTo>
                  <a:pt x="63" y="124"/>
                </a:lnTo>
                <a:lnTo>
                  <a:pt x="63" y="123"/>
                </a:lnTo>
                <a:lnTo>
                  <a:pt x="63" y="122"/>
                </a:lnTo>
                <a:lnTo>
                  <a:pt x="63" y="121"/>
                </a:lnTo>
                <a:lnTo>
                  <a:pt x="63" y="119"/>
                </a:lnTo>
                <a:lnTo>
                  <a:pt x="63" y="118"/>
                </a:lnTo>
                <a:lnTo>
                  <a:pt x="63" y="117"/>
                </a:lnTo>
                <a:lnTo>
                  <a:pt x="63" y="114"/>
                </a:lnTo>
                <a:lnTo>
                  <a:pt x="63" y="113"/>
                </a:lnTo>
                <a:lnTo>
                  <a:pt x="61" y="113"/>
                </a:lnTo>
                <a:lnTo>
                  <a:pt x="60" y="113"/>
                </a:lnTo>
                <a:lnTo>
                  <a:pt x="59" y="113"/>
                </a:lnTo>
                <a:lnTo>
                  <a:pt x="54" y="113"/>
                </a:lnTo>
                <a:lnTo>
                  <a:pt x="52" y="113"/>
                </a:lnTo>
                <a:lnTo>
                  <a:pt x="51" y="113"/>
                </a:lnTo>
                <a:lnTo>
                  <a:pt x="44" y="113"/>
                </a:lnTo>
                <a:lnTo>
                  <a:pt x="42" y="113"/>
                </a:lnTo>
                <a:lnTo>
                  <a:pt x="41" y="113"/>
                </a:lnTo>
                <a:lnTo>
                  <a:pt x="37" y="113"/>
                </a:lnTo>
                <a:lnTo>
                  <a:pt x="36" y="113"/>
                </a:lnTo>
                <a:lnTo>
                  <a:pt x="35" y="113"/>
                </a:lnTo>
                <a:lnTo>
                  <a:pt x="32" y="113"/>
                </a:lnTo>
                <a:lnTo>
                  <a:pt x="30" y="113"/>
                </a:lnTo>
                <a:lnTo>
                  <a:pt x="28" y="113"/>
                </a:lnTo>
                <a:lnTo>
                  <a:pt x="27" y="113"/>
                </a:lnTo>
                <a:lnTo>
                  <a:pt x="26" y="113"/>
                </a:lnTo>
                <a:lnTo>
                  <a:pt x="25" y="113"/>
                </a:lnTo>
                <a:lnTo>
                  <a:pt x="24" y="114"/>
                </a:lnTo>
                <a:lnTo>
                  <a:pt x="22" y="114"/>
                </a:lnTo>
                <a:lnTo>
                  <a:pt x="21" y="114"/>
                </a:lnTo>
                <a:lnTo>
                  <a:pt x="20" y="114"/>
                </a:lnTo>
                <a:lnTo>
                  <a:pt x="19" y="114"/>
                </a:lnTo>
                <a:lnTo>
                  <a:pt x="19" y="113"/>
                </a:lnTo>
                <a:lnTo>
                  <a:pt x="18" y="112"/>
                </a:lnTo>
                <a:lnTo>
                  <a:pt x="18" y="110"/>
                </a:lnTo>
                <a:lnTo>
                  <a:pt x="18" y="109"/>
                </a:lnTo>
                <a:lnTo>
                  <a:pt x="17" y="108"/>
                </a:lnTo>
                <a:lnTo>
                  <a:pt x="17" y="106"/>
                </a:lnTo>
                <a:lnTo>
                  <a:pt x="16" y="106"/>
                </a:lnTo>
                <a:lnTo>
                  <a:pt x="16" y="105"/>
                </a:lnTo>
                <a:lnTo>
                  <a:pt x="16" y="104"/>
                </a:lnTo>
                <a:lnTo>
                  <a:pt x="16" y="102"/>
                </a:lnTo>
                <a:lnTo>
                  <a:pt x="15" y="98"/>
                </a:lnTo>
                <a:lnTo>
                  <a:pt x="13" y="98"/>
                </a:lnTo>
                <a:lnTo>
                  <a:pt x="12" y="94"/>
                </a:lnTo>
                <a:lnTo>
                  <a:pt x="12" y="93"/>
                </a:lnTo>
                <a:lnTo>
                  <a:pt x="12" y="92"/>
                </a:lnTo>
                <a:lnTo>
                  <a:pt x="10" y="88"/>
                </a:lnTo>
                <a:lnTo>
                  <a:pt x="9" y="88"/>
                </a:lnTo>
                <a:lnTo>
                  <a:pt x="9" y="87"/>
                </a:lnTo>
                <a:lnTo>
                  <a:pt x="9" y="84"/>
                </a:lnTo>
                <a:lnTo>
                  <a:pt x="9" y="83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2" y="82"/>
                </a:lnTo>
                <a:lnTo>
                  <a:pt x="12" y="81"/>
                </a:lnTo>
                <a:lnTo>
                  <a:pt x="12" y="82"/>
                </a:lnTo>
                <a:lnTo>
                  <a:pt x="16" y="82"/>
                </a:lnTo>
                <a:lnTo>
                  <a:pt x="16" y="80"/>
                </a:lnTo>
                <a:lnTo>
                  <a:pt x="18" y="80"/>
                </a:lnTo>
                <a:lnTo>
                  <a:pt x="18" y="82"/>
                </a:lnTo>
                <a:lnTo>
                  <a:pt x="19" y="82"/>
                </a:lnTo>
                <a:lnTo>
                  <a:pt x="20" y="82"/>
                </a:lnTo>
                <a:lnTo>
                  <a:pt x="20" y="81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4"/>
                </a:lnTo>
                <a:lnTo>
                  <a:pt x="20" y="73"/>
                </a:lnTo>
                <a:lnTo>
                  <a:pt x="20" y="71"/>
                </a:lnTo>
                <a:lnTo>
                  <a:pt x="20" y="69"/>
                </a:lnTo>
                <a:lnTo>
                  <a:pt x="20" y="68"/>
                </a:lnTo>
                <a:lnTo>
                  <a:pt x="20" y="66"/>
                </a:lnTo>
                <a:lnTo>
                  <a:pt x="21" y="66"/>
                </a:lnTo>
                <a:lnTo>
                  <a:pt x="20" y="66"/>
                </a:lnTo>
                <a:lnTo>
                  <a:pt x="19" y="65"/>
                </a:lnTo>
                <a:lnTo>
                  <a:pt x="16" y="65"/>
                </a:lnTo>
                <a:lnTo>
                  <a:pt x="15" y="64"/>
                </a:lnTo>
                <a:lnTo>
                  <a:pt x="11" y="64"/>
                </a:lnTo>
                <a:lnTo>
                  <a:pt x="10" y="63"/>
                </a:lnTo>
                <a:lnTo>
                  <a:pt x="9" y="63"/>
                </a:lnTo>
                <a:lnTo>
                  <a:pt x="7" y="63"/>
                </a:lnTo>
                <a:lnTo>
                  <a:pt x="4" y="62"/>
                </a:lnTo>
                <a:lnTo>
                  <a:pt x="3" y="62"/>
                </a:lnTo>
                <a:lnTo>
                  <a:pt x="2" y="62"/>
                </a:lnTo>
                <a:lnTo>
                  <a:pt x="1" y="62"/>
                </a:lnTo>
                <a:lnTo>
                  <a:pt x="0" y="60"/>
                </a:lnTo>
                <a:lnTo>
                  <a:pt x="0" y="59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0" y="54"/>
                </a:lnTo>
                <a:lnTo>
                  <a:pt x="0" y="51"/>
                </a:lnTo>
                <a:lnTo>
                  <a:pt x="0" y="50"/>
                </a:lnTo>
                <a:lnTo>
                  <a:pt x="0" y="49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0" y="42"/>
                </a:lnTo>
                <a:lnTo>
                  <a:pt x="0" y="41"/>
                </a:lnTo>
                <a:lnTo>
                  <a:pt x="0" y="39"/>
                </a:lnTo>
                <a:lnTo>
                  <a:pt x="7" y="40"/>
                </a:lnTo>
                <a:lnTo>
                  <a:pt x="8" y="40"/>
                </a:lnTo>
                <a:lnTo>
                  <a:pt x="8" y="42"/>
                </a:lnTo>
                <a:lnTo>
                  <a:pt x="8" y="43"/>
                </a:lnTo>
                <a:lnTo>
                  <a:pt x="8" y="45"/>
                </a:lnTo>
                <a:lnTo>
                  <a:pt x="16" y="45"/>
                </a:lnTo>
                <a:lnTo>
                  <a:pt x="16" y="49"/>
                </a:lnTo>
                <a:lnTo>
                  <a:pt x="16" y="50"/>
                </a:lnTo>
                <a:lnTo>
                  <a:pt x="20" y="50"/>
                </a:lnTo>
                <a:lnTo>
                  <a:pt x="20" y="55"/>
                </a:lnTo>
                <a:lnTo>
                  <a:pt x="21" y="55"/>
                </a:lnTo>
                <a:lnTo>
                  <a:pt x="32" y="55"/>
                </a:lnTo>
                <a:lnTo>
                  <a:pt x="33" y="55"/>
                </a:lnTo>
                <a:lnTo>
                  <a:pt x="41" y="50"/>
                </a:lnTo>
                <a:lnTo>
                  <a:pt x="42" y="50"/>
                </a:lnTo>
                <a:lnTo>
                  <a:pt x="41" y="50"/>
                </a:lnTo>
                <a:lnTo>
                  <a:pt x="32" y="50"/>
                </a:lnTo>
                <a:lnTo>
                  <a:pt x="32" y="49"/>
                </a:lnTo>
                <a:lnTo>
                  <a:pt x="32" y="40"/>
                </a:lnTo>
                <a:lnTo>
                  <a:pt x="36" y="39"/>
                </a:lnTo>
                <a:lnTo>
                  <a:pt x="39" y="39"/>
                </a:lnTo>
                <a:lnTo>
                  <a:pt x="39" y="37"/>
                </a:lnTo>
                <a:lnTo>
                  <a:pt x="42" y="37"/>
                </a:lnTo>
                <a:lnTo>
                  <a:pt x="42" y="35"/>
                </a:lnTo>
                <a:lnTo>
                  <a:pt x="42" y="34"/>
                </a:lnTo>
                <a:lnTo>
                  <a:pt x="42" y="33"/>
                </a:lnTo>
                <a:lnTo>
                  <a:pt x="42" y="32"/>
                </a:lnTo>
                <a:lnTo>
                  <a:pt x="42" y="30"/>
                </a:lnTo>
                <a:lnTo>
                  <a:pt x="42" y="29"/>
                </a:lnTo>
                <a:lnTo>
                  <a:pt x="41" y="29"/>
                </a:lnTo>
                <a:lnTo>
                  <a:pt x="38" y="29"/>
                </a:lnTo>
                <a:lnTo>
                  <a:pt x="37" y="29"/>
                </a:lnTo>
                <a:lnTo>
                  <a:pt x="32" y="29"/>
                </a:lnTo>
                <a:lnTo>
                  <a:pt x="28" y="29"/>
                </a:lnTo>
                <a:lnTo>
                  <a:pt x="28" y="24"/>
                </a:lnTo>
                <a:lnTo>
                  <a:pt x="28" y="20"/>
                </a:lnTo>
                <a:lnTo>
                  <a:pt x="28" y="18"/>
                </a:lnTo>
                <a:lnTo>
                  <a:pt x="30" y="18"/>
                </a:lnTo>
                <a:lnTo>
                  <a:pt x="32" y="18"/>
                </a:lnTo>
                <a:lnTo>
                  <a:pt x="32" y="17"/>
                </a:lnTo>
                <a:lnTo>
                  <a:pt x="32" y="16"/>
                </a:lnTo>
                <a:lnTo>
                  <a:pt x="30" y="16"/>
                </a:lnTo>
                <a:lnTo>
                  <a:pt x="29" y="16"/>
                </a:lnTo>
                <a:lnTo>
                  <a:pt x="28" y="16"/>
                </a:lnTo>
                <a:lnTo>
                  <a:pt x="28" y="15"/>
                </a:lnTo>
                <a:lnTo>
                  <a:pt x="27" y="14"/>
                </a:lnTo>
                <a:lnTo>
                  <a:pt x="26" y="13"/>
                </a:lnTo>
                <a:lnTo>
                  <a:pt x="26" y="12"/>
                </a:lnTo>
                <a:lnTo>
                  <a:pt x="26" y="10"/>
                </a:lnTo>
                <a:lnTo>
                  <a:pt x="26" y="9"/>
                </a:lnTo>
                <a:lnTo>
                  <a:pt x="25" y="9"/>
                </a:lnTo>
                <a:lnTo>
                  <a:pt x="25" y="8"/>
                </a:lnTo>
                <a:lnTo>
                  <a:pt x="26" y="8"/>
                </a:lnTo>
                <a:lnTo>
                  <a:pt x="29" y="8"/>
                </a:lnTo>
                <a:lnTo>
                  <a:pt x="32" y="7"/>
                </a:lnTo>
                <a:lnTo>
                  <a:pt x="33" y="7"/>
                </a:lnTo>
                <a:lnTo>
                  <a:pt x="34" y="7"/>
                </a:lnTo>
                <a:lnTo>
                  <a:pt x="39" y="7"/>
                </a:lnTo>
                <a:lnTo>
                  <a:pt x="38" y="7"/>
                </a:lnTo>
                <a:lnTo>
                  <a:pt x="38" y="6"/>
                </a:lnTo>
                <a:lnTo>
                  <a:pt x="37" y="6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6" y="2"/>
                </a:lnTo>
                <a:lnTo>
                  <a:pt x="37" y="2"/>
                </a:lnTo>
                <a:lnTo>
                  <a:pt x="37" y="4"/>
                </a:lnTo>
                <a:lnTo>
                  <a:pt x="37" y="2"/>
                </a:lnTo>
                <a:lnTo>
                  <a:pt x="38" y="2"/>
                </a:lnTo>
                <a:lnTo>
                  <a:pt x="38" y="1"/>
                </a:lnTo>
                <a:lnTo>
                  <a:pt x="38" y="0"/>
                </a:lnTo>
                <a:lnTo>
                  <a:pt x="39" y="0"/>
                </a:lnTo>
                <a:lnTo>
                  <a:pt x="41" y="0"/>
                </a:lnTo>
                <a:lnTo>
                  <a:pt x="42" y="1"/>
                </a:lnTo>
                <a:lnTo>
                  <a:pt x="42" y="2"/>
                </a:lnTo>
                <a:lnTo>
                  <a:pt x="42" y="5"/>
                </a:lnTo>
                <a:lnTo>
                  <a:pt x="43" y="5"/>
                </a:lnTo>
                <a:lnTo>
                  <a:pt x="42" y="6"/>
                </a:lnTo>
                <a:lnTo>
                  <a:pt x="42" y="7"/>
                </a:lnTo>
                <a:lnTo>
                  <a:pt x="42" y="8"/>
                </a:lnTo>
                <a:lnTo>
                  <a:pt x="48" y="8"/>
                </a:lnTo>
                <a:lnTo>
                  <a:pt x="54" y="8"/>
                </a:lnTo>
                <a:lnTo>
                  <a:pt x="56" y="8"/>
                </a:lnTo>
                <a:lnTo>
                  <a:pt x="60" y="8"/>
                </a:lnTo>
                <a:lnTo>
                  <a:pt x="62" y="7"/>
                </a:lnTo>
                <a:lnTo>
                  <a:pt x="76" y="8"/>
                </a:lnTo>
                <a:lnTo>
                  <a:pt x="77" y="8"/>
                </a:lnTo>
                <a:lnTo>
                  <a:pt x="82" y="8"/>
                </a:lnTo>
                <a:lnTo>
                  <a:pt x="84" y="8"/>
                </a:lnTo>
                <a:lnTo>
                  <a:pt x="85" y="8"/>
                </a:lnTo>
                <a:lnTo>
                  <a:pt x="85" y="10"/>
                </a:lnTo>
                <a:lnTo>
                  <a:pt x="85" y="12"/>
                </a:lnTo>
                <a:lnTo>
                  <a:pt x="84" y="14"/>
                </a:lnTo>
                <a:lnTo>
                  <a:pt x="84" y="18"/>
                </a:lnTo>
                <a:lnTo>
                  <a:pt x="84" y="29"/>
                </a:lnTo>
                <a:lnTo>
                  <a:pt x="84" y="31"/>
                </a:lnTo>
                <a:lnTo>
                  <a:pt x="85" y="31"/>
                </a:lnTo>
                <a:lnTo>
                  <a:pt x="88" y="31"/>
                </a:lnTo>
                <a:lnTo>
                  <a:pt x="88" y="29"/>
                </a:lnTo>
                <a:lnTo>
                  <a:pt x="93" y="29"/>
                </a:lnTo>
                <a:lnTo>
                  <a:pt x="94" y="29"/>
                </a:lnTo>
                <a:lnTo>
                  <a:pt x="94" y="34"/>
                </a:lnTo>
                <a:lnTo>
                  <a:pt x="94" y="35"/>
                </a:lnTo>
                <a:lnTo>
                  <a:pt x="94" y="38"/>
                </a:lnTo>
                <a:lnTo>
                  <a:pt x="94" y="39"/>
                </a:lnTo>
                <a:lnTo>
                  <a:pt x="103" y="39"/>
                </a:lnTo>
                <a:lnTo>
                  <a:pt x="110" y="39"/>
                </a:lnTo>
                <a:lnTo>
                  <a:pt x="112" y="39"/>
                </a:lnTo>
                <a:lnTo>
                  <a:pt x="113" y="39"/>
                </a:lnTo>
                <a:lnTo>
                  <a:pt x="114" y="39"/>
                </a:lnTo>
                <a:lnTo>
                  <a:pt x="117" y="39"/>
                </a:lnTo>
                <a:lnTo>
                  <a:pt x="120" y="39"/>
                </a:lnTo>
                <a:lnTo>
                  <a:pt x="124" y="39"/>
                </a:lnTo>
                <a:lnTo>
                  <a:pt x="127" y="39"/>
                </a:lnTo>
                <a:lnTo>
                  <a:pt x="128" y="39"/>
                </a:lnTo>
                <a:lnTo>
                  <a:pt x="129" y="39"/>
                </a:lnTo>
                <a:lnTo>
                  <a:pt x="130" y="39"/>
                </a:lnTo>
                <a:lnTo>
                  <a:pt x="131" y="39"/>
                </a:lnTo>
                <a:lnTo>
                  <a:pt x="146" y="39"/>
                </a:lnTo>
                <a:lnTo>
                  <a:pt x="150" y="39"/>
                </a:lnTo>
                <a:lnTo>
                  <a:pt x="156" y="39"/>
                </a:lnTo>
                <a:lnTo>
                  <a:pt x="156" y="38"/>
                </a:lnTo>
                <a:lnTo>
                  <a:pt x="156" y="37"/>
                </a:lnTo>
                <a:lnTo>
                  <a:pt x="156" y="35"/>
                </a:lnTo>
                <a:lnTo>
                  <a:pt x="156" y="34"/>
                </a:lnTo>
                <a:lnTo>
                  <a:pt x="156" y="33"/>
                </a:lnTo>
                <a:lnTo>
                  <a:pt x="156" y="32"/>
                </a:lnTo>
                <a:lnTo>
                  <a:pt x="156" y="30"/>
                </a:lnTo>
                <a:lnTo>
                  <a:pt x="157" y="30"/>
                </a:lnTo>
                <a:lnTo>
                  <a:pt x="159" y="34"/>
                </a:lnTo>
                <a:lnTo>
                  <a:pt x="162" y="35"/>
                </a:lnTo>
                <a:lnTo>
                  <a:pt x="163" y="38"/>
                </a:lnTo>
                <a:lnTo>
                  <a:pt x="164" y="38"/>
                </a:lnTo>
                <a:lnTo>
                  <a:pt x="164" y="39"/>
                </a:lnTo>
                <a:lnTo>
                  <a:pt x="165" y="39"/>
                </a:lnTo>
                <a:lnTo>
                  <a:pt x="166" y="39"/>
                </a:lnTo>
                <a:lnTo>
                  <a:pt x="168" y="39"/>
                </a:lnTo>
                <a:lnTo>
                  <a:pt x="172" y="39"/>
                </a:lnTo>
                <a:lnTo>
                  <a:pt x="177" y="39"/>
                </a:lnTo>
                <a:lnTo>
                  <a:pt x="177" y="50"/>
                </a:lnTo>
                <a:lnTo>
                  <a:pt x="182" y="50"/>
                </a:lnTo>
                <a:lnTo>
                  <a:pt x="182" y="55"/>
                </a:lnTo>
                <a:lnTo>
                  <a:pt x="188" y="55"/>
                </a:lnTo>
                <a:lnTo>
                  <a:pt x="188" y="60"/>
                </a:lnTo>
                <a:lnTo>
                  <a:pt x="188" y="62"/>
                </a:lnTo>
                <a:lnTo>
                  <a:pt x="188" y="65"/>
                </a:lnTo>
                <a:lnTo>
                  <a:pt x="188" y="68"/>
                </a:lnTo>
                <a:lnTo>
                  <a:pt x="188" y="71"/>
                </a:lnTo>
                <a:lnTo>
                  <a:pt x="189" y="72"/>
                </a:lnTo>
                <a:lnTo>
                  <a:pt x="190" y="72"/>
                </a:lnTo>
                <a:lnTo>
                  <a:pt x="191" y="72"/>
                </a:lnTo>
                <a:lnTo>
                  <a:pt x="192" y="72"/>
                </a:lnTo>
                <a:lnTo>
                  <a:pt x="193" y="72"/>
                </a:lnTo>
                <a:lnTo>
                  <a:pt x="194" y="72"/>
                </a:lnTo>
                <a:lnTo>
                  <a:pt x="194" y="73"/>
                </a:lnTo>
                <a:lnTo>
                  <a:pt x="196" y="73"/>
                </a:lnTo>
                <a:lnTo>
                  <a:pt x="198" y="73"/>
                </a:lnTo>
                <a:lnTo>
                  <a:pt x="199" y="73"/>
                </a:lnTo>
                <a:lnTo>
                  <a:pt x="201" y="73"/>
                </a:lnTo>
                <a:lnTo>
                  <a:pt x="202" y="73"/>
                </a:lnTo>
                <a:lnTo>
                  <a:pt x="202" y="74"/>
                </a:lnTo>
                <a:lnTo>
                  <a:pt x="202" y="75"/>
                </a:lnTo>
                <a:lnTo>
                  <a:pt x="203" y="76"/>
                </a:lnTo>
                <a:lnTo>
                  <a:pt x="205" y="79"/>
                </a:lnTo>
                <a:lnTo>
                  <a:pt x="205" y="80"/>
                </a:lnTo>
                <a:lnTo>
                  <a:pt x="206" y="80"/>
                </a:lnTo>
                <a:lnTo>
                  <a:pt x="207" y="80"/>
                </a:lnTo>
                <a:lnTo>
                  <a:pt x="208" y="80"/>
                </a:lnTo>
                <a:lnTo>
                  <a:pt x="208" y="83"/>
                </a:lnTo>
                <a:lnTo>
                  <a:pt x="208" y="84"/>
                </a:lnTo>
                <a:lnTo>
                  <a:pt x="208" y="85"/>
                </a:lnTo>
                <a:lnTo>
                  <a:pt x="209" y="87"/>
                </a:lnTo>
                <a:lnTo>
                  <a:pt x="210" y="88"/>
                </a:lnTo>
                <a:lnTo>
                  <a:pt x="211" y="88"/>
                </a:lnTo>
                <a:lnTo>
                  <a:pt x="211" y="89"/>
                </a:lnTo>
                <a:lnTo>
                  <a:pt x="212" y="89"/>
                </a:lnTo>
                <a:lnTo>
                  <a:pt x="215" y="90"/>
                </a:lnTo>
                <a:lnTo>
                  <a:pt x="216" y="91"/>
                </a:lnTo>
                <a:lnTo>
                  <a:pt x="216" y="99"/>
                </a:lnTo>
                <a:lnTo>
                  <a:pt x="217" y="99"/>
                </a:lnTo>
                <a:lnTo>
                  <a:pt x="222" y="99"/>
                </a:lnTo>
                <a:lnTo>
                  <a:pt x="224" y="99"/>
                </a:lnTo>
                <a:lnTo>
                  <a:pt x="225" y="99"/>
                </a:lnTo>
                <a:lnTo>
                  <a:pt x="228" y="99"/>
                </a:lnTo>
                <a:lnTo>
                  <a:pt x="229" y="99"/>
                </a:lnTo>
                <a:lnTo>
                  <a:pt x="231" y="100"/>
                </a:lnTo>
                <a:lnTo>
                  <a:pt x="232" y="100"/>
                </a:lnTo>
                <a:lnTo>
                  <a:pt x="232" y="101"/>
                </a:lnTo>
                <a:lnTo>
                  <a:pt x="233" y="101"/>
                </a:lnTo>
                <a:lnTo>
                  <a:pt x="233" y="102"/>
                </a:lnTo>
                <a:lnTo>
                  <a:pt x="234" y="102"/>
                </a:lnTo>
                <a:lnTo>
                  <a:pt x="235" y="104"/>
                </a:lnTo>
                <a:lnTo>
                  <a:pt x="235" y="105"/>
                </a:lnTo>
                <a:lnTo>
                  <a:pt x="237" y="107"/>
                </a:lnTo>
                <a:lnTo>
                  <a:pt x="240" y="110"/>
                </a:lnTo>
                <a:lnTo>
                  <a:pt x="241" y="113"/>
                </a:lnTo>
                <a:lnTo>
                  <a:pt x="243" y="116"/>
                </a:lnTo>
                <a:lnTo>
                  <a:pt x="244" y="117"/>
                </a:lnTo>
                <a:lnTo>
                  <a:pt x="245" y="118"/>
                </a:lnTo>
                <a:lnTo>
                  <a:pt x="246" y="119"/>
                </a:lnTo>
                <a:lnTo>
                  <a:pt x="248" y="121"/>
                </a:lnTo>
                <a:lnTo>
                  <a:pt x="248" y="122"/>
                </a:lnTo>
                <a:lnTo>
                  <a:pt x="240" y="122"/>
                </a:lnTo>
                <a:lnTo>
                  <a:pt x="240" y="123"/>
                </a:lnTo>
                <a:lnTo>
                  <a:pt x="239" y="124"/>
                </a:lnTo>
                <a:lnTo>
                  <a:pt x="236" y="125"/>
                </a:lnTo>
                <a:lnTo>
                  <a:pt x="235" y="126"/>
                </a:lnTo>
                <a:lnTo>
                  <a:pt x="234" y="127"/>
                </a:lnTo>
                <a:lnTo>
                  <a:pt x="233" y="129"/>
                </a:lnTo>
                <a:lnTo>
                  <a:pt x="232" y="129"/>
                </a:lnTo>
                <a:lnTo>
                  <a:pt x="232" y="130"/>
                </a:lnTo>
                <a:lnTo>
                  <a:pt x="231" y="130"/>
                </a:lnTo>
                <a:lnTo>
                  <a:pt x="231" y="123"/>
                </a:lnTo>
                <a:lnTo>
                  <a:pt x="226" y="123"/>
                </a:lnTo>
                <a:lnTo>
                  <a:pt x="225" y="123"/>
                </a:lnTo>
                <a:lnTo>
                  <a:pt x="224" y="123"/>
                </a:lnTo>
                <a:lnTo>
                  <a:pt x="214" y="123"/>
                </a:lnTo>
                <a:lnTo>
                  <a:pt x="212" y="123"/>
                </a:lnTo>
                <a:lnTo>
                  <a:pt x="211" y="123"/>
                </a:lnTo>
                <a:lnTo>
                  <a:pt x="210" y="123"/>
                </a:lnTo>
                <a:lnTo>
                  <a:pt x="210" y="124"/>
                </a:lnTo>
                <a:lnTo>
                  <a:pt x="209" y="124"/>
                </a:lnTo>
                <a:lnTo>
                  <a:pt x="209" y="130"/>
                </a:lnTo>
                <a:lnTo>
                  <a:pt x="209" y="133"/>
                </a:lnTo>
                <a:lnTo>
                  <a:pt x="208" y="133"/>
                </a:lnTo>
                <a:lnTo>
                  <a:pt x="203" y="133"/>
                </a:lnTo>
                <a:lnTo>
                  <a:pt x="199" y="134"/>
                </a:lnTo>
                <a:lnTo>
                  <a:pt x="198" y="134"/>
                </a:lnTo>
                <a:lnTo>
                  <a:pt x="198" y="135"/>
                </a:lnTo>
                <a:lnTo>
                  <a:pt x="198" y="137"/>
                </a:lnTo>
                <a:lnTo>
                  <a:pt x="198" y="138"/>
                </a:lnTo>
                <a:lnTo>
                  <a:pt x="199" y="140"/>
                </a:lnTo>
                <a:lnTo>
                  <a:pt x="199" y="141"/>
                </a:lnTo>
                <a:lnTo>
                  <a:pt x="198" y="142"/>
                </a:lnTo>
                <a:lnTo>
                  <a:pt x="194" y="142"/>
                </a:lnTo>
                <a:lnTo>
                  <a:pt x="193" y="142"/>
                </a:lnTo>
                <a:lnTo>
                  <a:pt x="192" y="142"/>
                </a:lnTo>
                <a:lnTo>
                  <a:pt x="191" y="141"/>
                </a:lnTo>
                <a:lnTo>
                  <a:pt x="190" y="139"/>
                </a:lnTo>
                <a:lnTo>
                  <a:pt x="189" y="137"/>
                </a:lnTo>
                <a:lnTo>
                  <a:pt x="188" y="135"/>
                </a:lnTo>
                <a:lnTo>
                  <a:pt x="188" y="137"/>
                </a:lnTo>
                <a:lnTo>
                  <a:pt x="186" y="135"/>
                </a:lnTo>
                <a:lnTo>
                  <a:pt x="183" y="134"/>
                </a:lnTo>
                <a:lnTo>
                  <a:pt x="181" y="133"/>
                </a:lnTo>
                <a:lnTo>
                  <a:pt x="180" y="133"/>
                </a:lnTo>
                <a:lnTo>
                  <a:pt x="179" y="132"/>
                </a:lnTo>
                <a:lnTo>
                  <a:pt x="179" y="131"/>
                </a:lnTo>
                <a:lnTo>
                  <a:pt x="179" y="130"/>
                </a:lnTo>
                <a:lnTo>
                  <a:pt x="179" y="125"/>
                </a:lnTo>
                <a:lnTo>
                  <a:pt x="179" y="123"/>
                </a:lnTo>
                <a:lnTo>
                  <a:pt x="179" y="121"/>
                </a:lnTo>
                <a:lnTo>
                  <a:pt x="177" y="121"/>
                </a:lnTo>
                <a:lnTo>
                  <a:pt x="177" y="122"/>
                </a:lnTo>
                <a:lnTo>
                  <a:pt x="176" y="124"/>
                </a:lnTo>
                <a:lnTo>
                  <a:pt x="174" y="126"/>
                </a:lnTo>
                <a:lnTo>
                  <a:pt x="173" y="127"/>
                </a:lnTo>
                <a:lnTo>
                  <a:pt x="167" y="131"/>
                </a:lnTo>
                <a:lnTo>
                  <a:pt x="166" y="131"/>
                </a:lnTo>
                <a:lnTo>
                  <a:pt x="165" y="135"/>
                </a:lnTo>
                <a:lnTo>
                  <a:pt x="164" y="135"/>
                </a:lnTo>
                <a:lnTo>
                  <a:pt x="155" y="135"/>
                </a:lnTo>
                <a:lnTo>
                  <a:pt x="153" y="135"/>
                </a:lnTo>
                <a:lnTo>
                  <a:pt x="151" y="137"/>
                </a:lnTo>
                <a:lnTo>
                  <a:pt x="145" y="138"/>
                </a:lnTo>
                <a:lnTo>
                  <a:pt x="142" y="141"/>
                </a:lnTo>
                <a:lnTo>
                  <a:pt x="140" y="144"/>
                </a:lnTo>
                <a:lnTo>
                  <a:pt x="139" y="147"/>
                </a:lnTo>
                <a:lnTo>
                  <a:pt x="134" y="152"/>
                </a:lnTo>
                <a:lnTo>
                  <a:pt x="132" y="154"/>
                </a:lnTo>
                <a:lnTo>
                  <a:pt x="132" y="155"/>
                </a:lnTo>
                <a:lnTo>
                  <a:pt x="130" y="155"/>
                </a:lnTo>
                <a:lnTo>
                  <a:pt x="127" y="154"/>
                </a:lnTo>
                <a:lnTo>
                  <a:pt x="125" y="155"/>
                </a:lnTo>
                <a:lnTo>
                  <a:pt x="125" y="156"/>
                </a:lnTo>
                <a:lnTo>
                  <a:pt x="123" y="157"/>
                </a:lnTo>
                <a:lnTo>
                  <a:pt x="123" y="158"/>
                </a:lnTo>
                <a:lnTo>
                  <a:pt x="121" y="159"/>
                </a:lnTo>
                <a:lnTo>
                  <a:pt x="120" y="160"/>
                </a:lnTo>
                <a:lnTo>
                  <a:pt x="119" y="161"/>
                </a:lnTo>
                <a:lnTo>
                  <a:pt x="116" y="164"/>
                </a:lnTo>
                <a:lnTo>
                  <a:pt x="114" y="166"/>
                </a:lnTo>
                <a:lnTo>
                  <a:pt x="113" y="167"/>
                </a:lnTo>
                <a:lnTo>
                  <a:pt x="112" y="169"/>
                </a:lnTo>
                <a:lnTo>
                  <a:pt x="110" y="175"/>
                </a:lnTo>
                <a:lnTo>
                  <a:pt x="110" y="176"/>
                </a:lnTo>
                <a:lnTo>
                  <a:pt x="108" y="176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4"/>
                </a:lnTo>
                <a:lnTo>
                  <a:pt x="104" y="175"/>
                </a:lnTo>
                <a:lnTo>
                  <a:pt x="105" y="176"/>
                </a:lnTo>
                <a:lnTo>
                  <a:pt x="107" y="181"/>
                </a:lnTo>
                <a:lnTo>
                  <a:pt x="108" y="184"/>
                </a:lnTo>
                <a:lnTo>
                  <a:pt x="110" y="185"/>
                </a:lnTo>
                <a:lnTo>
                  <a:pt x="110" y="186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81" name="Freeform 459">
            <a:extLst>
              <a:ext uri="{FF2B5EF4-FFF2-40B4-BE49-F238E27FC236}">
                <a16:creationId xmlns:a16="http://schemas.microsoft.com/office/drawing/2014/main" id="{94A348B7-3439-0585-D2E8-B45406750C2D}"/>
              </a:ext>
            </a:extLst>
          </p:cNvPr>
          <p:cNvSpPr>
            <a:spLocks/>
          </p:cNvSpPr>
          <p:nvPr/>
        </p:nvSpPr>
        <p:spPr bwMode="auto">
          <a:xfrm>
            <a:off x="2830660" y="3411705"/>
            <a:ext cx="461963" cy="336550"/>
          </a:xfrm>
          <a:custGeom>
            <a:avLst/>
            <a:gdLst>
              <a:gd name="T0" fmla="*/ 207 w 291"/>
              <a:gd name="T1" fmla="*/ 7 h 212"/>
              <a:gd name="T2" fmla="*/ 216 w 291"/>
              <a:gd name="T3" fmla="*/ 11 h 212"/>
              <a:gd name="T4" fmla="*/ 226 w 291"/>
              <a:gd name="T5" fmla="*/ 15 h 212"/>
              <a:gd name="T6" fmla="*/ 234 w 291"/>
              <a:gd name="T7" fmla="*/ 16 h 212"/>
              <a:gd name="T8" fmla="*/ 248 w 291"/>
              <a:gd name="T9" fmla="*/ 19 h 212"/>
              <a:gd name="T10" fmla="*/ 259 w 291"/>
              <a:gd name="T11" fmla="*/ 21 h 212"/>
              <a:gd name="T12" fmla="*/ 245 w 291"/>
              <a:gd name="T13" fmla="*/ 27 h 212"/>
              <a:gd name="T14" fmla="*/ 233 w 291"/>
              <a:gd name="T15" fmla="*/ 35 h 212"/>
              <a:gd name="T16" fmla="*/ 260 w 291"/>
              <a:gd name="T17" fmla="*/ 49 h 212"/>
              <a:gd name="T18" fmla="*/ 255 w 291"/>
              <a:gd name="T19" fmla="*/ 54 h 212"/>
              <a:gd name="T20" fmla="*/ 255 w 291"/>
              <a:gd name="T21" fmla="*/ 69 h 212"/>
              <a:gd name="T22" fmla="*/ 252 w 291"/>
              <a:gd name="T23" fmla="*/ 79 h 212"/>
              <a:gd name="T24" fmla="*/ 253 w 291"/>
              <a:gd name="T25" fmla="*/ 88 h 212"/>
              <a:gd name="T26" fmla="*/ 254 w 291"/>
              <a:gd name="T27" fmla="*/ 96 h 212"/>
              <a:gd name="T28" fmla="*/ 264 w 291"/>
              <a:gd name="T29" fmla="*/ 104 h 212"/>
              <a:gd name="T30" fmla="*/ 277 w 291"/>
              <a:gd name="T31" fmla="*/ 108 h 212"/>
              <a:gd name="T32" fmla="*/ 290 w 291"/>
              <a:gd name="T33" fmla="*/ 119 h 212"/>
              <a:gd name="T34" fmla="*/ 281 w 291"/>
              <a:gd name="T35" fmla="*/ 126 h 212"/>
              <a:gd name="T36" fmla="*/ 286 w 291"/>
              <a:gd name="T37" fmla="*/ 147 h 212"/>
              <a:gd name="T38" fmla="*/ 269 w 291"/>
              <a:gd name="T39" fmla="*/ 149 h 212"/>
              <a:gd name="T40" fmla="*/ 256 w 291"/>
              <a:gd name="T41" fmla="*/ 150 h 212"/>
              <a:gd name="T42" fmla="*/ 243 w 291"/>
              <a:gd name="T43" fmla="*/ 160 h 212"/>
              <a:gd name="T44" fmla="*/ 260 w 291"/>
              <a:gd name="T45" fmla="*/ 174 h 212"/>
              <a:gd name="T46" fmla="*/ 276 w 291"/>
              <a:gd name="T47" fmla="*/ 175 h 212"/>
              <a:gd name="T48" fmla="*/ 265 w 291"/>
              <a:gd name="T49" fmla="*/ 191 h 212"/>
              <a:gd name="T50" fmla="*/ 249 w 291"/>
              <a:gd name="T51" fmla="*/ 189 h 212"/>
              <a:gd name="T52" fmla="*/ 240 w 291"/>
              <a:gd name="T53" fmla="*/ 211 h 212"/>
              <a:gd name="T54" fmla="*/ 216 w 291"/>
              <a:gd name="T55" fmla="*/ 211 h 212"/>
              <a:gd name="T56" fmla="*/ 203 w 291"/>
              <a:gd name="T57" fmla="*/ 204 h 212"/>
              <a:gd name="T58" fmla="*/ 204 w 291"/>
              <a:gd name="T59" fmla="*/ 197 h 212"/>
              <a:gd name="T60" fmla="*/ 212 w 291"/>
              <a:gd name="T61" fmla="*/ 191 h 212"/>
              <a:gd name="T62" fmla="*/ 227 w 291"/>
              <a:gd name="T63" fmla="*/ 189 h 212"/>
              <a:gd name="T64" fmla="*/ 229 w 291"/>
              <a:gd name="T65" fmla="*/ 172 h 212"/>
              <a:gd name="T66" fmla="*/ 210 w 291"/>
              <a:gd name="T67" fmla="*/ 170 h 212"/>
              <a:gd name="T68" fmla="*/ 188 w 291"/>
              <a:gd name="T69" fmla="*/ 170 h 212"/>
              <a:gd name="T70" fmla="*/ 166 w 291"/>
              <a:gd name="T71" fmla="*/ 174 h 212"/>
              <a:gd name="T72" fmla="*/ 162 w 291"/>
              <a:gd name="T73" fmla="*/ 191 h 212"/>
              <a:gd name="T74" fmla="*/ 147 w 291"/>
              <a:gd name="T75" fmla="*/ 191 h 212"/>
              <a:gd name="T76" fmla="*/ 130 w 291"/>
              <a:gd name="T77" fmla="*/ 191 h 212"/>
              <a:gd name="T78" fmla="*/ 106 w 291"/>
              <a:gd name="T79" fmla="*/ 191 h 212"/>
              <a:gd name="T80" fmla="*/ 87 w 291"/>
              <a:gd name="T81" fmla="*/ 191 h 212"/>
              <a:gd name="T82" fmla="*/ 73 w 291"/>
              <a:gd name="T83" fmla="*/ 192 h 212"/>
              <a:gd name="T84" fmla="*/ 61 w 291"/>
              <a:gd name="T85" fmla="*/ 193 h 212"/>
              <a:gd name="T86" fmla="*/ 55 w 291"/>
              <a:gd name="T87" fmla="*/ 194 h 212"/>
              <a:gd name="T88" fmla="*/ 39 w 291"/>
              <a:gd name="T89" fmla="*/ 192 h 212"/>
              <a:gd name="T90" fmla="*/ 27 w 291"/>
              <a:gd name="T91" fmla="*/ 191 h 212"/>
              <a:gd name="T92" fmla="*/ 23 w 291"/>
              <a:gd name="T93" fmla="*/ 176 h 212"/>
              <a:gd name="T94" fmla="*/ 11 w 291"/>
              <a:gd name="T95" fmla="*/ 159 h 212"/>
              <a:gd name="T96" fmla="*/ 10 w 291"/>
              <a:gd name="T97" fmla="*/ 142 h 212"/>
              <a:gd name="T98" fmla="*/ 14 w 291"/>
              <a:gd name="T99" fmla="*/ 113 h 212"/>
              <a:gd name="T100" fmla="*/ 0 w 291"/>
              <a:gd name="T101" fmla="*/ 99 h 212"/>
              <a:gd name="T102" fmla="*/ 19 w 291"/>
              <a:gd name="T103" fmla="*/ 86 h 212"/>
              <a:gd name="T104" fmla="*/ 61 w 291"/>
              <a:gd name="T105" fmla="*/ 79 h 212"/>
              <a:gd name="T106" fmla="*/ 79 w 291"/>
              <a:gd name="T107" fmla="*/ 77 h 212"/>
              <a:gd name="T108" fmla="*/ 104 w 291"/>
              <a:gd name="T109" fmla="*/ 75 h 212"/>
              <a:gd name="T110" fmla="*/ 119 w 291"/>
              <a:gd name="T111" fmla="*/ 71 h 212"/>
              <a:gd name="T112" fmla="*/ 141 w 291"/>
              <a:gd name="T113" fmla="*/ 62 h 212"/>
              <a:gd name="T114" fmla="*/ 154 w 291"/>
              <a:gd name="T115" fmla="*/ 46 h 212"/>
              <a:gd name="T116" fmla="*/ 166 w 291"/>
              <a:gd name="T117" fmla="*/ 21 h 212"/>
              <a:gd name="T118" fmla="*/ 178 w 291"/>
              <a:gd name="T119" fmla="*/ 15 h 212"/>
              <a:gd name="T120" fmla="*/ 188 w 291"/>
              <a:gd name="T121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12">
                <a:moveTo>
                  <a:pt x="209" y="0"/>
                </a:moveTo>
                <a:lnTo>
                  <a:pt x="209" y="1"/>
                </a:lnTo>
                <a:lnTo>
                  <a:pt x="209" y="2"/>
                </a:lnTo>
                <a:lnTo>
                  <a:pt x="210" y="2"/>
                </a:lnTo>
                <a:lnTo>
                  <a:pt x="210" y="3"/>
                </a:lnTo>
                <a:lnTo>
                  <a:pt x="210" y="4"/>
                </a:lnTo>
                <a:lnTo>
                  <a:pt x="210" y="5"/>
                </a:lnTo>
                <a:lnTo>
                  <a:pt x="209" y="5"/>
                </a:lnTo>
                <a:lnTo>
                  <a:pt x="210" y="7"/>
                </a:lnTo>
                <a:lnTo>
                  <a:pt x="209" y="7"/>
                </a:lnTo>
                <a:lnTo>
                  <a:pt x="208" y="7"/>
                </a:lnTo>
                <a:lnTo>
                  <a:pt x="207" y="7"/>
                </a:lnTo>
                <a:lnTo>
                  <a:pt x="207" y="5"/>
                </a:lnTo>
                <a:lnTo>
                  <a:pt x="207" y="7"/>
                </a:lnTo>
                <a:lnTo>
                  <a:pt x="205" y="7"/>
                </a:lnTo>
                <a:lnTo>
                  <a:pt x="205" y="8"/>
                </a:lnTo>
                <a:lnTo>
                  <a:pt x="207" y="8"/>
                </a:lnTo>
                <a:lnTo>
                  <a:pt x="207" y="9"/>
                </a:lnTo>
                <a:lnTo>
                  <a:pt x="207" y="10"/>
                </a:lnTo>
                <a:lnTo>
                  <a:pt x="207" y="11"/>
                </a:lnTo>
                <a:lnTo>
                  <a:pt x="208" y="11"/>
                </a:lnTo>
                <a:lnTo>
                  <a:pt x="209" y="11"/>
                </a:lnTo>
                <a:lnTo>
                  <a:pt x="211" y="10"/>
                </a:lnTo>
                <a:lnTo>
                  <a:pt x="212" y="10"/>
                </a:lnTo>
                <a:lnTo>
                  <a:pt x="213" y="10"/>
                </a:lnTo>
                <a:lnTo>
                  <a:pt x="214" y="10"/>
                </a:lnTo>
                <a:lnTo>
                  <a:pt x="214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9" y="11"/>
                </a:lnTo>
                <a:lnTo>
                  <a:pt x="220" y="11"/>
                </a:lnTo>
                <a:lnTo>
                  <a:pt x="221" y="11"/>
                </a:lnTo>
                <a:lnTo>
                  <a:pt x="222" y="11"/>
                </a:lnTo>
                <a:lnTo>
                  <a:pt x="223" y="10"/>
                </a:lnTo>
                <a:lnTo>
                  <a:pt x="223" y="9"/>
                </a:lnTo>
                <a:lnTo>
                  <a:pt x="225" y="9"/>
                </a:lnTo>
                <a:lnTo>
                  <a:pt x="226" y="9"/>
                </a:lnTo>
                <a:lnTo>
                  <a:pt x="226" y="10"/>
                </a:lnTo>
                <a:lnTo>
                  <a:pt x="226" y="11"/>
                </a:lnTo>
                <a:lnTo>
                  <a:pt x="226" y="13"/>
                </a:lnTo>
                <a:lnTo>
                  <a:pt x="226" y="15"/>
                </a:lnTo>
                <a:lnTo>
                  <a:pt x="226" y="16"/>
                </a:lnTo>
                <a:lnTo>
                  <a:pt x="226" y="17"/>
                </a:lnTo>
                <a:lnTo>
                  <a:pt x="226" y="18"/>
                </a:lnTo>
                <a:lnTo>
                  <a:pt x="226" y="19"/>
                </a:lnTo>
                <a:lnTo>
                  <a:pt x="228" y="19"/>
                </a:lnTo>
                <a:lnTo>
                  <a:pt x="229" y="19"/>
                </a:lnTo>
                <a:lnTo>
                  <a:pt x="229" y="18"/>
                </a:lnTo>
                <a:lnTo>
                  <a:pt x="229" y="16"/>
                </a:lnTo>
                <a:lnTo>
                  <a:pt x="231" y="16"/>
                </a:lnTo>
                <a:lnTo>
                  <a:pt x="231" y="15"/>
                </a:lnTo>
                <a:lnTo>
                  <a:pt x="233" y="15"/>
                </a:lnTo>
                <a:lnTo>
                  <a:pt x="234" y="13"/>
                </a:lnTo>
                <a:lnTo>
                  <a:pt x="234" y="15"/>
                </a:lnTo>
                <a:lnTo>
                  <a:pt x="234" y="16"/>
                </a:lnTo>
                <a:lnTo>
                  <a:pt x="237" y="16"/>
                </a:lnTo>
                <a:lnTo>
                  <a:pt x="237" y="17"/>
                </a:lnTo>
                <a:lnTo>
                  <a:pt x="238" y="17"/>
                </a:lnTo>
                <a:lnTo>
                  <a:pt x="239" y="17"/>
                </a:lnTo>
                <a:lnTo>
                  <a:pt x="239" y="18"/>
                </a:lnTo>
                <a:lnTo>
                  <a:pt x="240" y="18"/>
                </a:lnTo>
                <a:lnTo>
                  <a:pt x="242" y="19"/>
                </a:lnTo>
                <a:lnTo>
                  <a:pt x="243" y="19"/>
                </a:lnTo>
                <a:lnTo>
                  <a:pt x="244" y="19"/>
                </a:lnTo>
                <a:lnTo>
                  <a:pt x="245" y="19"/>
                </a:lnTo>
                <a:lnTo>
                  <a:pt x="246" y="20"/>
                </a:lnTo>
                <a:lnTo>
                  <a:pt x="247" y="20"/>
                </a:lnTo>
                <a:lnTo>
                  <a:pt x="248" y="20"/>
                </a:lnTo>
                <a:lnTo>
                  <a:pt x="248" y="19"/>
                </a:lnTo>
                <a:lnTo>
                  <a:pt x="248" y="18"/>
                </a:lnTo>
                <a:lnTo>
                  <a:pt x="249" y="18"/>
                </a:lnTo>
                <a:lnTo>
                  <a:pt x="249" y="19"/>
                </a:lnTo>
                <a:lnTo>
                  <a:pt x="249" y="20"/>
                </a:lnTo>
                <a:lnTo>
                  <a:pt x="249" y="21"/>
                </a:lnTo>
                <a:lnTo>
                  <a:pt x="251" y="21"/>
                </a:lnTo>
                <a:lnTo>
                  <a:pt x="252" y="21"/>
                </a:lnTo>
                <a:lnTo>
                  <a:pt x="253" y="21"/>
                </a:lnTo>
                <a:lnTo>
                  <a:pt x="254" y="21"/>
                </a:lnTo>
                <a:lnTo>
                  <a:pt x="255" y="21"/>
                </a:lnTo>
                <a:lnTo>
                  <a:pt x="256" y="21"/>
                </a:lnTo>
                <a:lnTo>
                  <a:pt x="257" y="23"/>
                </a:lnTo>
                <a:lnTo>
                  <a:pt x="259" y="23"/>
                </a:lnTo>
                <a:lnTo>
                  <a:pt x="259" y="21"/>
                </a:lnTo>
                <a:lnTo>
                  <a:pt x="260" y="21"/>
                </a:lnTo>
                <a:lnTo>
                  <a:pt x="260" y="27"/>
                </a:lnTo>
                <a:lnTo>
                  <a:pt x="255" y="27"/>
                </a:lnTo>
                <a:lnTo>
                  <a:pt x="255" y="28"/>
                </a:lnTo>
                <a:lnTo>
                  <a:pt x="255" y="29"/>
                </a:lnTo>
                <a:lnTo>
                  <a:pt x="255" y="32"/>
                </a:lnTo>
                <a:lnTo>
                  <a:pt x="254" y="32"/>
                </a:lnTo>
                <a:lnTo>
                  <a:pt x="253" y="32"/>
                </a:lnTo>
                <a:lnTo>
                  <a:pt x="249" y="32"/>
                </a:lnTo>
                <a:lnTo>
                  <a:pt x="249" y="29"/>
                </a:lnTo>
                <a:lnTo>
                  <a:pt x="249" y="27"/>
                </a:lnTo>
                <a:lnTo>
                  <a:pt x="248" y="27"/>
                </a:lnTo>
                <a:lnTo>
                  <a:pt x="246" y="27"/>
                </a:lnTo>
                <a:lnTo>
                  <a:pt x="245" y="27"/>
                </a:lnTo>
                <a:lnTo>
                  <a:pt x="245" y="28"/>
                </a:lnTo>
                <a:lnTo>
                  <a:pt x="244" y="28"/>
                </a:lnTo>
                <a:lnTo>
                  <a:pt x="243" y="28"/>
                </a:lnTo>
                <a:lnTo>
                  <a:pt x="242" y="28"/>
                </a:lnTo>
                <a:lnTo>
                  <a:pt x="240" y="28"/>
                </a:lnTo>
                <a:lnTo>
                  <a:pt x="240" y="29"/>
                </a:lnTo>
                <a:lnTo>
                  <a:pt x="239" y="29"/>
                </a:lnTo>
                <a:lnTo>
                  <a:pt x="239" y="30"/>
                </a:lnTo>
                <a:lnTo>
                  <a:pt x="239" y="32"/>
                </a:lnTo>
                <a:lnTo>
                  <a:pt x="236" y="32"/>
                </a:lnTo>
                <a:lnTo>
                  <a:pt x="235" y="33"/>
                </a:lnTo>
                <a:lnTo>
                  <a:pt x="235" y="34"/>
                </a:lnTo>
                <a:lnTo>
                  <a:pt x="234" y="35"/>
                </a:lnTo>
                <a:lnTo>
                  <a:pt x="233" y="35"/>
                </a:lnTo>
                <a:lnTo>
                  <a:pt x="230" y="35"/>
                </a:lnTo>
                <a:lnTo>
                  <a:pt x="229" y="34"/>
                </a:lnTo>
                <a:lnTo>
                  <a:pt x="229" y="37"/>
                </a:lnTo>
                <a:lnTo>
                  <a:pt x="243" y="37"/>
                </a:lnTo>
                <a:lnTo>
                  <a:pt x="249" y="37"/>
                </a:lnTo>
                <a:lnTo>
                  <a:pt x="254" y="37"/>
                </a:lnTo>
                <a:lnTo>
                  <a:pt x="255" y="42"/>
                </a:lnTo>
                <a:lnTo>
                  <a:pt x="256" y="42"/>
                </a:lnTo>
                <a:lnTo>
                  <a:pt x="257" y="42"/>
                </a:lnTo>
                <a:lnTo>
                  <a:pt x="257" y="45"/>
                </a:lnTo>
                <a:lnTo>
                  <a:pt x="257" y="46"/>
                </a:lnTo>
                <a:lnTo>
                  <a:pt x="257" y="47"/>
                </a:lnTo>
                <a:lnTo>
                  <a:pt x="260" y="47"/>
                </a:lnTo>
                <a:lnTo>
                  <a:pt x="260" y="49"/>
                </a:lnTo>
                <a:lnTo>
                  <a:pt x="260" y="50"/>
                </a:lnTo>
                <a:lnTo>
                  <a:pt x="259" y="50"/>
                </a:lnTo>
                <a:lnTo>
                  <a:pt x="257" y="50"/>
                </a:lnTo>
                <a:lnTo>
                  <a:pt x="257" y="51"/>
                </a:lnTo>
                <a:lnTo>
                  <a:pt x="256" y="51"/>
                </a:lnTo>
                <a:lnTo>
                  <a:pt x="256" y="50"/>
                </a:lnTo>
                <a:lnTo>
                  <a:pt x="255" y="50"/>
                </a:lnTo>
                <a:lnTo>
                  <a:pt x="256" y="51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5" y="52"/>
                </a:lnTo>
                <a:lnTo>
                  <a:pt x="255" y="53"/>
                </a:lnTo>
                <a:lnTo>
                  <a:pt x="255" y="54"/>
                </a:lnTo>
                <a:lnTo>
                  <a:pt x="255" y="55"/>
                </a:lnTo>
                <a:lnTo>
                  <a:pt x="255" y="57"/>
                </a:lnTo>
                <a:lnTo>
                  <a:pt x="255" y="58"/>
                </a:lnTo>
                <a:lnTo>
                  <a:pt x="255" y="59"/>
                </a:lnTo>
                <a:lnTo>
                  <a:pt x="255" y="60"/>
                </a:lnTo>
                <a:lnTo>
                  <a:pt x="255" y="61"/>
                </a:lnTo>
                <a:lnTo>
                  <a:pt x="255" y="62"/>
                </a:lnTo>
                <a:lnTo>
                  <a:pt x="255" y="63"/>
                </a:lnTo>
                <a:lnTo>
                  <a:pt x="254" y="63"/>
                </a:lnTo>
                <a:lnTo>
                  <a:pt x="254" y="65"/>
                </a:lnTo>
                <a:lnTo>
                  <a:pt x="254" y="66"/>
                </a:lnTo>
                <a:lnTo>
                  <a:pt x="255" y="67"/>
                </a:lnTo>
                <a:lnTo>
                  <a:pt x="255" y="68"/>
                </a:lnTo>
                <a:lnTo>
                  <a:pt x="255" y="69"/>
                </a:lnTo>
                <a:lnTo>
                  <a:pt x="255" y="70"/>
                </a:lnTo>
                <a:lnTo>
                  <a:pt x="254" y="70"/>
                </a:lnTo>
                <a:lnTo>
                  <a:pt x="254" y="71"/>
                </a:lnTo>
                <a:lnTo>
                  <a:pt x="254" y="72"/>
                </a:lnTo>
                <a:lnTo>
                  <a:pt x="254" y="74"/>
                </a:lnTo>
                <a:lnTo>
                  <a:pt x="253" y="74"/>
                </a:lnTo>
                <a:lnTo>
                  <a:pt x="253" y="75"/>
                </a:lnTo>
                <a:lnTo>
                  <a:pt x="252" y="75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3" y="78"/>
                </a:lnTo>
                <a:lnTo>
                  <a:pt x="253" y="79"/>
                </a:lnTo>
                <a:lnTo>
                  <a:pt x="252" y="79"/>
                </a:lnTo>
                <a:lnTo>
                  <a:pt x="252" y="80"/>
                </a:lnTo>
                <a:lnTo>
                  <a:pt x="252" y="82"/>
                </a:lnTo>
                <a:lnTo>
                  <a:pt x="252" y="83"/>
                </a:lnTo>
                <a:lnTo>
                  <a:pt x="253" y="84"/>
                </a:lnTo>
                <a:lnTo>
                  <a:pt x="252" y="85"/>
                </a:lnTo>
                <a:lnTo>
                  <a:pt x="251" y="85"/>
                </a:lnTo>
                <a:lnTo>
                  <a:pt x="249" y="85"/>
                </a:lnTo>
                <a:lnTo>
                  <a:pt x="251" y="85"/>
                </a:lnTo>
                <a:lnTo>
                  <a:pt x="252" y="86"/>
                </a:lnTo>
                <a:lnTo>
                  <a:pt x="253" y="86"/>
                </a:lnTo>
                <a:lnTo>
                  <a:pt x="253" y="87"/>
                </a:lnTo>
                <a:lnTo>
                  <a:pt x="253" y="88"/>
                </a:lnTo>
                <a:lnTo>
                  <a:pt x="254" y="88"/>
                </a:lnTo>
                <a:lnTo>
                  <a:pt x="253" y="88"/>
                </a:lnTo>
                <a:lnTo>
                  <a:pt x="252" y="88"/>
                </a:lnTo>
                <a:lnTo>
                  <a:pt x="251" y="88"/>
                </a:lnTo>
                <a:lnTo>
                  <a:pt x="249" y="90"/>
                </a:lnTo>
                <a:lnTo>
                  <a:pt x="248" y="90"/>
                </a:lnTo>
                <a:lnTo>
                  <a:pt x="248" y="91"/>
                </a:lnTo>
                <a:lnTo>
                  <a:pt x="248" y="92"/>
                </a:lnTo>
                <a:lnTo>
                  <a:pt x="248" y="93"/>
                </a:lnTo>
                <a:lnTo>
                  <a:pt x="249" y="93"/>
                </a:lnTo>
                <a:lnTo>
                  <a:pt x="249" y="94"/>
                </a:lnTo>
                <a:lnTo>
                  <a:pt x="251" y="95"/>
                </a:lnTo>
                <a:lnTo>
                  <a:pt x="252" y="95"/>
                </a:lnTo>
                <a:lnTo>
                  <a:pt x="252" y="96"/>
                </a:lnTo>
                <a:lnTo>
                  <a:pt x="253" y="96"/>
                </a:lnTo>
                <a:lnTo>
                  <a:pt x="254" y="96"/>
                </a:lnTo>
                <a:lnTo>
                  <a:pt x="254" y="97"/>
                </a:lnTo>
                <a:lnTo>
                  <a:pt x="255" y="97"/>
                </a:lnTo>
                <a:lnTo>
                  <a:pt x="256" y="97"/>
                </a:lnTo>
                <a:lnTo>
                  <a:pt x="257" y="97"/>
                </a:lnTo>
                <a:lnTo>
                  <a:pt x="259" y="97"/>
                </a:lnTo>
                <a:lnTo>
                  <a:pt x="260" y="97"/>
                </a:lnTo>
                <a:lnTo>
                  <a:pt x="261" y="97"/>
                </a:lnTo>
                <a:lnTo>
                  <a:pt x="261" y="99"/>
                </a:lnTo>
                <a:lnTo>
                  <a:pt x="261" y="100"/>
                </a:lnTo>
                <a:lnTo>
                  <a:pt x="262" y="100"/>
                </a:lnTo>
                <a:lnTo>
                  <a:pt x="262" y="102"/>
                </a:lnTo>
                <a:lnTo>
                  <a:pt x="262" y="103"/>
                </a:lnTo>
                <a:lnTo>
                  <a:pt x="263" y="104"/>
                </a:lnTo>
                <a:lnTo>
                  <a:pt x="264" y="104"/>
                </a:lnTo>
                <a:lnTo>
                  <a:pt x="265" y="104"/>
                </a:lnTo>
                <a:lnTo>
                  <a:pt x="265" y="105"/>
                </a:lnTo>
                <a:lnTo>
                  <a:pt x="266" y="105"/>
                </a:lnTo>
                <a:lnTo>
                  <a:pt x="268" y="105"/>
                </a:lnTo>
                <a:lnTo>
                  <a:pt x="268" y="107"/>
                </a:lnTo>
                <a:lnTo>
                  <a:pt x="269" y="107"/>
                </a:lnTo>
                <a:lnTo>
                  <a:pt x="270" y="108"/>
                </a:lnTo>
                <a:lnTo>
                  <a:pt x="270" y="107"/>
                </a:lnTo>
                <a:lnTo>
                  <a:pt x="270" y="105"/>
                </a:lnTo>
                <a:lnTo>
                  <a:pt x="271" y="107"/>
                </a:lnTo>
                <a:lnTo>
                  <a:pt x="272" y="107"/>
                </a:lnTo>
                <a:lnTo>
                  <a:pt x="273" y="107"/>
                </a:lnTo>
                <a:lnTo>
                  <a:pt x="274" y="107"/>
                </a:lnTo>
                <a:lnTo>
                  <a:pt x="277" y="108"/>
                </a:lnTo>
                <a:lnTo>
                  <a:pt x="279" y="108"/>
                </a:lnTo>
                <a:lnTo>
                  <a:pt x="280" y="108"/>
                </a:lnTo>
                <a:lnTo>
                  <a:pt x="281" y="109"/>
                </a:lnTo>
                <a:lnTo>
                  <a:pt x="285" y="109"/>
                </a:lnTo>
                <a:lnTo>
                  <a:pt x="286" y="110"/>
                </a:lnTo>
                <a:lnTo>
                  <a:pt x="289" y="110"/>
                </a:lnTo>
                <a:lnTo>
                  <a:pt x="290" y="111"/>
                </a:lnTo>
                <a:lnTo>
                  <a:pt x="291" y="111"/>
                </a:lnTo>
                <a:lnTo>
                  <a:pt x="290" y="111"/>
                </a:lnTo>
                <a:lnTo>
                  <a:pt x="290" y="113"/>
                </a:lnTo>
                <a:lnTo>
                  <a:pt x="290" y="114"/>
                </a:lnTo>
                <a:lnTo>
                  <a:pt x="290" y="116"/>
                </a:lnTo>
                <a:lnTo>
                  <a:pt x="290" y="118"/>
                </a:lnTo>
                <a:lnTo>
                  <a:pt x="290" y="119"/>
                </a:lnTo>
                <a:lnTo>
                  <a:pt x="290" y="121"/>
                </a:lnTo>
                <a:lnTo>
                  <a:pt x="290" y="122"/>
                </a:lnTo>
                <a:lnTo>
                  <a:pt x="290" y="124"/>
                </a:lnTo>
                <a:lnTo>
                  <a:pt x="290" y="126"/>
                </a:lnTo>
                <a:lnTo>
                  <a:pt x="290" y="127"/>
                </a:lnTo>
                <a:lnTo>
                  <a:pt x="289" y="127"/>
                </a:lnTo>
                <a:lnTo>
                  <a:pt x="288" y="127"/>
                </a:lnTo>
                <a:lnTo>
                  <a:pt x="288" y="125"/>
                </a:lnTo>
                <a:lnTo>
                  <a:pt x="286" y="125"/>
                </a:lnTo>
                <a:lnTo>
                  <a:pt x="286" y="127"/>
                </a:lnTo>
                <a:lnTo>
                  <a:pt x="282" y="127"/>
                </a:lnTo>
                <a:lnTo>
                  <a:pt x="282" y="126"/>
                </a:lnTo>
                <a:lnTo>
                  <a:pt x="282" y="127"/>
                </a:lnTo>
                <a:lnTo>
                  <a:pt x="281" y="126"/>
                </a:lnTo>
                <a:lnTo>
                  <a:pt x="281" y="127"/>
                </a:lnTo>
                <a:lnTo>
                  <a:pt x="280" y="127"/>
                </a:lnTo>
                <a:lnTo>
                  <a:pt x="279" y="127"/>
                </a:lnTo>
                <a:lnTo>
                  <a:pt x="279" y="128"/>
                </a:lnTo>
                <a:lnTo>
                  <a:pt x="279" y="129"/>
                </a:lnTo>
                <a:lnTo>
                  <a:pt x="279" y="132"/>
                </a:lnTo>
                <a:lnTo>
                  <a:pt x="279" y="133"/>
                </a:lnTo>
                <a:lnTo>
                  <a:pt x="280" y="133"/>
                </a:lnTo>
                <a:lnTo>
                  <a:pt x="282" y="137"/>
                </a:lnTo>
                <a:lnTo>
                  <a:pt x="282" y="138"/>
                </a:lnTo>
                <a:lnTo>
                  <a:pt x="282" y="139"/>
                </a:lnTo>
                <a:lnTo>
                  <a:pt x="283" y="143"/>
                </a:lnTo>
                <a:lnTo>
                  <a:pt x="285" y="143"/>
                </a:lnTo>
                <a:lnTo>
                  <a:pt x="286" y="147"/>
                </a:lnTo>
                <a:lnTo>
                  <a:pt x="286" y="149"/>
                </a:lnTo>
                <a:lnTo>
                  <a:pt x="285" y="149"/>
                </a:lnTo>
                <a:lnTo>
                  <a:pt x="283" y="149"/>
                </a:lnTo>
                <a:lnTo>
                  <a:pt x="282" y="149"/>
                </a:lnTo>
                <a:lnTo>
                  <a:pt x="281" y="149"/>
                </a:lnTo>
                <a:lnTo>
                  <a:pt x="280" y="149"/>
                </a:lnTo>
                <a:lnTo>
                  <a:pt x="279" y="149"/>
                </a:lnTo>
                <a:lnTo>
                  <a:pt x="278" y="149"/>
                </a:lnTo>
                <a:lnTo>
                  <a:pt x="277" y="149"/>
                </a:lnTo>
                <a:lnTo>
                  <a:pt x="276" y="149"/>
                </a:lnTo>
                <a:lnTo>
                  <a:pt x="274" y="149"/>
                </a:lnTo>
                <a:lnTo>
                  <a:pt x="271" y="149"/>
                </a:lnTo>
                <a:lnTo>
                  <a:pt x="270" y="149"/>
                </a:lnTo>
                <a:lnTo>
                  <a:pt x="269" y="149"/>
                </a:lnTo>
                <a:lnTo>
                  <a:pt x="266" y="149"/>
                </a:lnTo>
                <a:lnTo>
                  <a:pt x="265" y="149"/>
                </a:lnTo>
                <a:lnTo>
                  <a:pt x="264" y="149"/>
                </a:lnTo>
                <a:lnTo>
                  <a:pt x="262" y="149"/>
                </a:lnTo>
                <a:lnTo>
                  <a:pt x="261" y="149"/>
                </a:lnTo>
                <a:lnTo>
                  <a:pt x="260" y="149"/>
                </a:lnTo>
                <a:lnTo>
                  <a:pt x="260" y="150"/>
                </a:lnTo>
                <a:lnTo>
                  <a:pt x="260" y="151"/>
                </a:lnTo>
                <a:lnTo>
                  <a:pt x="260" y="152"/>
                </a:lnTo>
                <a:lnTo>
                  <a:pt x="259" y="152"/>
                </a:lnTo>
                <a:lnTo>
                  <a:pt x="259" y="153"/>
                </a:lnTo>
                <a:lnTo>
                  <a:pt x="257" y="153"/>
                </a:lnTo>
                <a:lnTo>
                  <a:pt x="257" y="150"/>
                </a:lnTo>
                <a:lnTo>
                  <a:pt x="256" y="150"/>
                </a:lnTo>
                <a:lnTo>
                  <a:pt x="254" y="150"/>
                </a:lnTo>
                <a:lnTo>
                  <a:pt x="252" y="150"/>
                </a:lnTo>
                <a:lnTo>
                  <a:pt x="249" y="150"/>
                </a:lnTo>
                <a:lnTo>
                  <a:pt x="249" y="152"/>
                </a:lnTo>
                <a:lnTo>
                  <a:pt x="249" y="153"/>
                </a:lnTo>
                <a:lnTo>
                  <a:pt x="249" y="154"/>
                </a:lnTo>
                <a:lnTo>
                  <a:pt x="249" y="155"/>
                </a:lnTo>
                <a:lnTo>
                  <a:pt x="248" y="155"/>
                </a:lnTo>
                <a:lnTo>
                  <a:pt x="247" y="155"/>
                </a:lnTo>
                <a:lnTo>
                  <a:pt x="246" y="155"/>
                </a:lnTo>
                <a:lnTo>
                  <a:pt x="246" y="157"/>
                </a:lnTo>
                <a:lnTo>
                  <a:pt x="246" y="159"/>
                </a:lnTo>
                <a:lnTo>
                  <a:pt x="243" y="159"/>
                </a:lnTo>
                <a:lnTo>
                  <a:pt x="243" y="160"/>
                </a:lnTo>
                <a:lnTo>
                  <a:pt x="243" y="169"/>
                </a:lnTo>
                <a:lnTo>
                  <a:pt x="246" y="169"/>
                </a:lnTo>
                <a:lnTo>
                  <a:pt x="247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71"/>
                </a:lnTo>
                <a:lnTo>
                  <a:pt x="249" y="172"/>
                </a:lnTo>
                <a:lnTo>
                  <a:pt x="249" y="175"/>
                </a:lnTo>
                <a:lnTo>
                  <a:pt x="251" y="175"/>
                </a:lnTo>
                <a:lnTo>
                  <a:pt x="255" y="175"/>
                </a:lnTo>
                <a:lnTo>
                  <a:pt x="257" y="175"/>
                </a:lnTo>
                <a:lnTo>
                  <a:pt x="259" y="175"/>
                </a:lnTo>
                <a:lnTo>
                  <a:pt x="260" y="175"/>
                </a:lnTo>
                <a:lnTo>
                  <a:pt x="260" y="174"/>
                </a:lnTo>
                <a:lnTo>
                  <a:pt x="260" y="171"/>
                </a:lnTo>
                <a:lnTo>
                  <a:pt x="262" y="171"/>
                </a:lnTo>
                <a:lnTo>
                  <a:pt x="262" y="170"/>
                </a:lnTo>
                <a:lnTo>
                  <a:pt x="262" y="169"/>
                </a:lnTo>
                <a:lnTo>
                  <a:pt x="264" y="169"/>
                </a:lnTo>
                <a:lnTo>
                  <a:pt x="269" y="169"/>
                </a:lnTo>
                <a:lnTo>
                  <a:pt x="270" y="169"/>
                </a:lnTo>
                <a:lnTo>
                  <a:pt x="270" y="167"/>
                </a:lnTo>
                <a:lnTo>
                  <a:pt x="271" y="167"/>
                </a:lnTo>
                <a:lnTo>
                  <a:pt x="272" y="167"/>
                </a:lnTo>
                <a:lnTo>
                  <a:pt x="273" y="167"/>
                </a:lnTo>
                <a:lnTo>
                  <a:pt x="274" y="167"/>
                </a:lnTo>
                <a:lnTo>
                  <a:pt x="276" y="167"/>
                </a:lnTo>
                <a:lnTo>
                  <a:pt x="276" y="175"/>
                </a:lnTo>
                <a:lnTo>
                  <a:pt x="276" y="176"/>
                </a:lnTo>
                <a:lnTo>
                  <a:pt x="276" y="179"/>
                </a:lnTo>
                <a:lnTo>
                  <a:pt x="276" y="180"/>
                </a:lnTo>
                <a:lnTo>
                  <a:pt x="276" y="182"/>
                </a:lnTo>
                <a:lnTo>
                  <a:pt x="276" y="183"/>
                </a:lnTo>
                <a:lnTo>
                  <a:pt x="276" y="184"/>
                </a:lnTo>
                <a:lnTo>
                  <a:pt x="276" y="185"/>
                </a:lnTo>
                <a:lnTo>
                  <a:pt x="276" y="187"/>
                </a:lnTo>
                <a:lnTo>
                  <a:pt x="276" y="188"/>
                </a:lnTo>
                <a:lnTo>
                  <a:pt x="276" y="189"/>
                </a:lnTo>
                <a:lnTo>
                  <a:pt x="272" y="191"/>
                </a:lnTo>
                <a:lnTo>
                  <a:pt x="270" y="191"/>
                </a:lnTo>
                <a:lnTo>
                  <a:pt x="268" y="191"/>
                </a:lnTo>
                <a:lnTo>
                  <a:pt x="265" y="191"/>
                </a:lnTo>
                <a:lnTo>
                  <a:pt x="264" y="191"/>
                </a:lnTo>
                <a:lnTo>
                  <a:pt x="263" y="191"/>
                </a:lnTo>
                <a:lnTo>
                  <a:pt x="262" y="191"/>
                </a:lnTo>
                <a:lnTo>
                  <a:pt x="261" y="191"/>
                </a:lnTo>
                <a:lnTo>
                  <a:pt x="260" y="191"/>
                </a:lnTo>
                <a:lnTo>
                  <a:pt x="259" y="191"/>
                </a:lnTo>
                <a:lnTo>
                  <a:pt x="257" y="191"/>
                </a:lnTo>
                <a:lnTo>
                  <a:pt x="256" y="191"/>
                </a:lnTo>
                <a:lnTo>
                  <a:pt x="255" y="191"/>
                </a:lnTo>
                <a:lnTo>
                  <a:pt x="254" y="191"/>
                </a:lnTo>
                <a:lnTo>
                  <a:pt x="253" y="191"/>
                </a:lnTo>
                <a:lnTo>
                  <a:pt x="252" y="189"/>
                </a:lnTo>
                <a:lnTo>
                  <a:pt x="251" y="189"/>
                </a:lnTo>
                <a:lnTo>
                  <a:pt x="249" y="189"/>
                </a:lnTo>
                <a:lnTo>
                  <a:pt x="249" y="191"/>
                </a:lnTo>
                <a:lnTo>
                  <a:pt x="249" y="193"/>
                </a:lnTo>
                <a:lnTo>
                  <a:pt x="249" y="194"/>
                </a:lnTo>
                <a:lnTo>
                  <a:pt x="249" y="196"/>
                </a:lnTo>
                <a:lnTo>
                  <a:pt x="249" y="197"/>
                </a:lnTo>
                <a:lnTo>
                  <a:pt x="249" y="199"/>
                </a:lnTo>
                <a:lnTo>
                  <a:pt x="249" y="201"/>
                </a:lnTo>
                <a:lnTo>
                  <a:pt x="249" y="205"/>
                </a:lnTo>
                <a:lnTo>
                  <a:pt x="249" y="206"/>
                </a:lnTo>
                <a:lnTo>
                  <a:pt x="249" y="210"/>
                </a:lnTo>
                <a:lnTo>
                  <a:pt x="249" y="211"/>
                </a:lnTo>
                <a:lnTo>
                  <a:pt x="247" y="211"/>
                </a:lnTo>
                <a:lnTo>
                  <a:pt x="246" y="211"/>
                </a:lnTo>
                <a:lnTo>
                  <a:pt x="240" y="211"/>
                </a:lnTo>
                <a:lnTo>
                  <a:pt x="239" y="211"/>
                </a:lnTo>
                <a:lnTo>
                  <a:pt x="238" y="211"/>
                </a:lnTo>
                <a:lnTo>
                  <a:pt x="235" y="211"/>
                </a:lnTo>
                <a:lnTo>
                  <a:pt x="234" y="211"/>
                </a:lnTo>
                <a:lnTo>
                  <a:pt x="233" y="211"/>
                </a:lnTo>
                <a:lnTo>
                  <a:pt x="231" y="211"/>
                </a:lnTo>
                <a:lnTo>
                  <a:pt x="230" y="211"/>
                </a:lnTo>
                <a:lnTo>
                  <a:pt x="229" y="211"/>
                </a:lnTo>
                <a:lnTo>
                  <a:pt x="228" y="211"/>
                </a:lnTo>
                <a:lnTo>
                  <a:pt x="223" y="211"/>
                </a:lnTo>
                <a:lnTo>
                  <a:pt x="222" y="211"/>
                </a:lnTo>
                <a:lnTo>
                  <a:pt x="218" y="211"/>
                </a:lnTo>
                <a:lnTo>
                  <a:pt x="217" y="211"/>
                </a:lnTo>
                <a:lnTo>
                  <a:pt x="216" y="211"/>
                </a:lnTo>
                <a:lnTo>
                  <a:pt x="213" y="211"/>
                </a:lnTo>
                <a:lnTo>
                  <a:pt x="212" y="211"/>
                </a:lnTo>
                <a:lnTo>
                  <a:pt x="211" y="211"/>
                </a:lnTo>
                <a:lnTo>
                  <a:pt x="209" y="212"/>
                </a:lnTo>
                <a:lnTo>
                  <a:pt x="208" y="212"/>
                </a:lnTo>
                <a:lnTo>
                  <a:pt x="207" y="212"/>
                </a:lnTo>
                <a:lnTo>
                  <a:pt x="205" y="212"/>
                </a:lnTo>
                <a:lnTo>
                  <a:pt x="204" y="212"/>
                </a:lnTo>
                <a:lnTo>
                  <a:pt x="203" y="212"/>
                </a:lnTo>
                <a:lnTo>
                  <a:pt x="203" y="211"/>
                </a:lnTo>
                <a:lnTo>
                  <a:pt x="203" y="209"/>
                </a:lnTo>
                <a:lnTo>
                  <a:pt x="203" y="206"/>
                </a:lnTo>
                <a:lnTo>
                  <a:pt x="203" y="205"/>
                </a:lnTo>
                <a:lnTo>
                  <a:pt x="203" y="204"/>
                </a:lnTo>
                <a:lnTo>
                  <a:pt x="203" y="203"/>
                </a:lnTo>
                <a:lnTo>
                  <a:pt x="203" y="202"/>
                </a:lnTo>
                <a:lnTo>
                  <a:pt x="203" y="201"/>
                </a:lnTo>
                <a:lnTo>
                  <a:pt x="204" y="201"/>
                </a:lnTo>
                <a:lnTo>
                  <a:pt x="207" y="201"/>
                </a:lnTo>
                <a:lnTo>
                  <a:pt x="208" y="201"/>
                </a:lnTo>
                <a:lnTo>
                  <a:pt x="208" y="200"/>
                </a:lnTo>
                <a:lnTo>
                  <a:pt x="208" y="199"/>
                </a:lnTo>
                <a:lnTo>
                  <a:pt x="208" y="197"/>
                </a:lnTo>
                <a:lnTo>
                  <a:pt x="208" y="196"/>
                </a:lnTo>
                <a:lnTo>
                  <a:pt x="207" y="196"/>
                </a:lnTo>
                <a:lnTo>
                  <a:pt x="205" y="196"/>
                </a:lnTo>
                <a:lnTo>
                  <a:pt x="204" y="196"/>
                </a:lnTo>
                <a:lnTo>
                  <a:pt x="204" y="197"/>
                </a:lnTo>
                <a:lnTo>
                  <a:pt x="203" y="197"/>
                </a:lnTo>
                <a:lnTo>
                  <a:pt x="203" y="196"/>
                </a:lnTo>
                <a:lnTo>
                  <a:pt x="203" y="195"/>
                </a:lnTo>
                <a:lnTo>
                  <a:pt x="204" y="195"/>
                </a:lnTo>
                <a:lnTo>
                  <a:pt x="204" y="194"/>
                </a:lnTo>
                <a:lnTo>
                  <a:pt x="205" y="194"/>
                </a:lnTo>
                <a:lnTo>
                  <a:pt x="207" y="193"/>
                </a:lnTo>
                <a:lnTo>
                  <a:pt x="208" y="193"/>
                </a:lnTo>
                <a:lnTo>
                  <a:pt x="208" y="192"/>
                </a:lnTo>
                <a:lnTo>
                  <a:pt x="209" y="192"/>
                </a:lnTo>
                <a:lnTo>
                  <a:pt x="210" y="192"/>
                </a:lnTo>
                <a:lnTo>
                  <a:pt x="210" y="191"/>
                </a:lnTo>
                <a:lnTo>
                  <a:pt x="211" y="191"/>
                </a:lnTo>
                <a:lnTo>
                  <a:pt x="212" y="191"/>
                </a:lnTo>
                <a:lnTo>
                  <a:pt x="213" y="191"/>
                </a:lnTo>
                <a:lnTo>
                  <a:pt x="214" y="191"/>
                </a:lnTo>
                <a:lnTo>
                  <a:pt x="216" y="191"/>
                </a:lnTo>
                <a:lnTo>
                  <a:pt x="218" y="191"/>
                </a:lnTo>
                <a:lnTo>
                  <a:pt x="218" y="189"/>
                </a:lnTo>
                <a:lnTo>
                  <a:pt x="219" y="189"/>
                </a:lnTo>
                <a:lnTo>
                  <a:pt x="220" y="189"/>
                </a:lnTo>
                <a:lnTo>
                  <a:pt x="220" y="188"/>
                </a:lnTo>
                <a:lnTo>
                  <a:pt x="221" y="188"/>
                </a:lnTo>
                <a:lnTo>
                  <a:pt x="222" y="188"/>
                </a:lnTo>
                <a:lnTo>
                  <a:pt x="223" y="188"/>
                </a:lnTo>
                <a:lnTo>
                  <a:pt x="225" y="188"/>
                </a:lnTo>
                <a:lnTo>
                  <a:pt x="225" y="189"/>
                </a:lnTo>
                <a:lnTo>
                  <a:pt x="227" y="189"/>
                </a:lnTo>
                <a:lnTo>
                  <a:pt x="228" y="189"/>
                </a:lnTo>
                <a:lnTo>
                  <a:pt x="228" y="188"/>
                </a:lnTo>
                <a:lnTo>
                  <a:pt x="228" y="187"/>
                </a:lnTo>
                <a:lnTo>
                  <a:pt x="228" y="184"/>
                </a:lnTo>
                <a:lnTo>
                  <a:pt x="228" y="183"/>
                </a:lnTo>
                <a:lnTo>
                  <a:pt x="228" y="182"/>
                </a:lnTo>
                <a:lnTo>
                  <a:pt x="228" y="180"/>
                </a:lnTo>
                <a:lnTo>
                  <a:pt x="228" y="179"/>
                </a:lnTo>
                <a:lnTo>
                  <a:pt x="228" y="178"/>
                </a:lnTo>
                <a:lnTo>
                  <a:pt x="228" y="177"/>
                </a:lnTo>
                <a:lnTo>
                  <a:pt x="228" y="176"/>
                </a:lnTo>
                <a:lnTo>
                  <a:pt x="228" y="175"/>
                </a:lnTo>
                <a:lnTo>
                  <a:pt x="228" y="174"/>
                </a:lnTo>
                <a:lnTo>
                  <a:pt x="229" y="172"/>
                </a:lnTo>
                <a:lnTo>
                  <a:pt x="229" y="171"/>
                </a:lnTo>
                <a:lnTo>
                  <a:pt x="229" y="170"/>
                </a:lnTo>
                <a:lnTo>
                  <a:pt x="229" y="169"/>
                </a:lnTo>
                <a:lnTo>
                  <a:pt x="227" y="169"/>
                </a:lnTo>
                <a:lnTo>
                  <a:pt x="226" y="169"/>
                </a:lnTo>
                <a:lnTo>
                  <a:pt x="220" y="169"/>
                </a:lnTo>
                <a:lnTo>
                  <a:pt x="218" y="169"/>
                </a:lnTo>
                <a:lnTo>
                  <a:pt x="217" y="169"/>
                </a:lnTo>
                <a:lnTo>
                  <a:pt x="216" y="169"/>
                </a:lnTo>
                <a:lnTo>
                  <a:pt x="214" y="170"/>
                </a:lnTo>
                <a:lnTo>
                  <a:pt x="213" y="170"/>
                </a:lnTo>
                <a:lnTo>
                  <a:pt x="212" y="170"/>
                </a:lnTo>
                <a:lnTo>
                  <a:pt x="211" y="170"/>
                </a:lnTo>
                <a:lnTo>
                  <a:pt x="210" y="170"/>
                </a:lnTo>
                <a:lnTo>
                  <a:pt x="209" y="170"/>
                </a:lnTo>
                <a:lnTo>
                  <a:pt x="208" y="170"/>
                </a:lnTo>
                <a:lnTo>
                  <a:pt x="207" y="170"/>
                </a:lnTo>
                <a:lnTo>
                  <a:pt x="205" y="170"/>
                </a:lnTo>
                <a:lnTo>
                  <a:pt x="204" y="170"/>
                </a:lnTo>
                <a:lnTo>
                  <a:pt x="201" y="170"/>
                </a:lnTo>
                <a:lnTo>
                  <a:pt x="200" y="170"/>
                </a:lnTo>
                <a:lnTo>
                  <a:pt x="196" y="170"/>
                </a:lnTo>
                <a:lnTo>
                  <a:pt x="195" y="170"/>
                </a:lnTo>
                <a:lnTo>
                  <a:pt x="194" y="170"/>
                </a:lnTo>
                <a:lnTo>
                  <a:pt x="193" y="170"/>
                </a:lnTo>
                <a:lnTo>
                  <a:pt x="191" y="170"/>
                </a:lnTo>
                <a:lnTo>
                  <a:pt x="190" y="170"/>
                </a:lnTo>
                <a:lnTo>
                  <a:pt x="188" y="170"/>
                </a:lnTo>
                <a:lnTo>
                  <a:pt x="187" y="170"/>
                </a:lnTo>
                <a:lnTo>
                  <a:pt x="184" y="170"/>
                </a:lnTo>
                <a:lnTo>
                  <a:pt x="182" y="170"/>
                </a:lnTo>
                <a:lnTo>
                  <a:pt x="180" y="170"/>
                </a:lnTo>
                <a:lnTo>
                  <a:pt x="177" y="170"/>
                </a:lnTo>
                <a:lnTo>
                  <a:pt x="176" y="170"/>
                </a:lnTo>
                <a:lnTo>
                  <a:pt x="174" y="170"/>
                </a:lnTo>
                <a:lnTo>
                  <a:pt x="170" y="170"/>
                </a:lnTo>
                <a:lnTo>
                  <a:pt x="169" y="170"/>
                </a:lnTo>
                <a:lnTo>
                  <a:pt x="168" y="170"/>
                </a:lnTo>
                <a:lnTo>
                  <a:pt x="167" y="170"/>
                </a:lnTo>
                <a:lnTo>
                  <a:pt x="166" y="170"/>
                </a:lnTo>
                <a:lnTo>
                  <a:pt x="166" y="171"/>
                </a:lnTo>
                <a:lnTo>
                  <a:pt x="166" y="174"/>
                </a:lnTo>
                <a:lnTo>
                  <a:pt x="167" y="175"/>
                </a:lnTo>
                <a:lnTo>
                  <a:pt x="167" y="176"/>
                </a:lnTo>
                <a:lnTo>
                  <a:pt x="167" y="177"/>
                </a:lnTo>
                <a:lnTo>
                  <a:pt x="167" y="178"/>
                </a:lnTo>
                <a:lnTo>
                  <a:pt x="167" y="179"/>
                </a:lnTo>
                <a:lnTo>
                  <a:pt x="167" y="180"/>
                </a:lnTo>
                <a:lnTo>
                  <a:pt x="167" y="184"/>
                </a:lnTo>
                <a:lnTo>
                  <a:pt x="166" y="185"/>
                </a:lnTo>
                <a:lnTo>
                  <a:pt x="166" y="186"/>
                </a:lnTo>
                <a:lnTo>
                  <a:pt x="166" y="189"/>
                </a:lnTo>
                <a:lnTo>
                  <a:pt x="166" y="191"/>
                </a:lnTo>
                <a:lnTo>
                  <a:pt x="165" y="191"/>
                </a:lnTo>
                <a:lnTo>
                  <a:pt x="164" y="191"/>
                </a:lnTo>
                <a:lnTo>
                  <a:pt x="162" y="191"/>
                </a:lnTo>
                <a:lnTo>
                  <a:pt x="161" y="191"/>
                </a:lnTo>
                <a:lnTo>
                  <a:pt x="160" y="191"/>
                </a:lnTo>
                <a:lnTo>
                  <a:pt x="159" y="191"/>
                </a:lnTo>
                <a:lnTo>
                  <a:pt x="158" y="191"/>
                </a:lnTo>
                <a:lnTo>
                  <a:pt x="157" y="191"/>
                </a:lnTo>
                <a:lnTo>
                  <a:pt x="156" y="191"/>
                </a:lnTo>
                <a:lnTo>
                  <a:pt x="154" y="191"/>
                </a:lnTo>
                <a:lnTo>
                  <a:pt x="153" y="191"/>
                </a:lnTo>
                <a:lnTo>
                  <a:pt x="152" y="191"/>
                </a:lnTo>
                <a:lnTo>
                  <a:pt x="151" y="191"/>
                </a:lnTo>
                <a:lnTo>
                  <a:pt x="150" y="191"/>
                </a:lnTo>
                <a:lnTo>
                  <a:pt x="149" y="191"/>
                </a:lnTo>
                <a:lnTo>
                  <a:pt x="148" y="191"/>
                </a:lnTo>
                <a:lnTo>
                  <a:pt x="147" y="191"/>
                </a:lnTo>
                <a:lnTo>
                  <a:pt x="145" y="191"/>
                </a:lnTo>
                <a:lnTo>
                  <a:pt x="144" y="191"/>
                </a:lnTo>
                <a:lnTo>
                  <a:pt x="143" y="191"/>
                </a:lnTo>
                <a:lnTo>
                  <a:pt x="142" y="191"/>
                </a:lnTo>
                <a:lnTo>
                  <a:pt x="141" y="191"/>
                </a:lnTo>
                <a:lnTo>
                  <a:pt x="140" y="191"/>
                </a:lnTo>
                <a:lnTo>
                  <a:pt x="139" y="191"/>
                </a:lnTo>
                <a:lnTo>
                  <a:pt x="138" y="191"/>
                </a:lnTo>
                <a:lnTo>
                  <a:pt x="135" y="191"/>
                </a:lnTo>
                <a:lnTo>
                  <a:pt x="134" y="191"/>
                </a:lnTo>
                <a:lnTo>
                  <a:pt x="133" y="191"/>
                </a:lnTo>
                <a:lnTo>
                  <a:pt x="132" y="191"/>
                </a:lnTo>
                <a:lnTo>
                  <a:pt x="131" y="191"/>
                </a:lnTo>
                <a:lnTo>
                  <a:pt x="130" y="191"/>
                </a:lnTo>
                <a:lnTo>
                  <a:pt x="128" y="191"/>
                </a:lnTo>
                <a:lnTo>
                  <a:pt x="127" y="191"/>
                </a:lnTo>
                <a:lnTo>
                  <a:pt x="125" y="191"/>
                </a:lnTo>
                <a:lnTo>
                  <a:pt x="124" y="191"/>
                </a:lnTo>
                <a:lnTo>
                  <a:pt x="119" y="191"/>
                </a:lnTo>
                <a:lnTo>
                  <a:pt x="115" y="191"/>
                </a:lnTo>
                <a:lnTo>
                  <a:pt x="114" y="191"/>
                </a:lnTo>
                <a:lnTo>
                  <a:pt x="113" y="191"/>
                </a:lnTo>
                <a:lnTo>
                  <a:pt x="111" y="191"/>
                </a:lnTo>
                <a:lnTo>
                  <a:pt x="110" y="191"/>
                </a:lnTo>
                <a:lnTo>
                  <a:pt x="109" y="191"/>
                </a:lnTo>
                <a:lnTo>
                  <a:pt x="108" y="191"/>
                </a:lnTo>
                <a:lnTo>
                  <a:pt x="107" y="191"/>
                </a:lnTo>
                <a:lnTo>
                  <a:pt x="106" y="191"/>
                </a:lnTo>
                <a:lnTo>
                  <a:pt x="105" y="191"/>
                </a:lnTo>
                <a:lnTo>
                  <a:pt x="104" y="191"/>
                </a:lnTo>
                <a:lnTo>
                  <a:pt x="102" y="191"/>
                </a:lnTo>
                <a:lnTo>
                  <a:pt x="101" y="191"/>
                </a:lnTo>
                <a:lnTo>
                  <a:pt x="100" y="191"/>
                </a:lnTo>
                <a:lnTo>
                  <a:pt x="99" y="191"/>
                </a:lnTo>
                <a:lnTo>
                  <a:pt x="98" y="191"/>
                </a:lnTo>
                <a:lnTo>
                  <a:pt x="95" y="191"/>
                </a:lnTo>
                <a:lnTo>
                  <a:pt x="93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8" y="191"/>
                </a:lnTo>
                <a:lnTo>
                  <a:pt x="87" y="191"/>
                </a:lnTo>
                <a:lnTo>
                  <a:pt x="82" y="191"/>
                </a:lnTo>
                <a:lnTo>
                  <a:pt x="82" y="189"/>
                </a:lnTo>
                <a:lnTo>
                  <a:pt x="82" y="188"/>
                </a:lnTo>
                <a:lnTo>
                  <a:pt x="81" y="189"/>
                </a:lnTo>
                <a:lnTo>
                  <a:pt x="80" y="191"/>
                </a:lnTo>
                <a:lnTo>
                  <a:pt x="79" y="191"/>
                </a:lnTo>
                <a:lnTo>
                  <a:pt x="79" y="192"/>
                </a:lnTo>
                <a:lnTo>
                  <a:pt x="78" y="192"/>
                </a:lnTo>
                <a:lnTo>
                  <a:pt x="76" y="193"/>
                </a:lnTo>
                <a:lnTo>
                  <a:pt x="75" y="194"/>
                </a:lnTo>
                <a:lnTo>
                  <a:pt x="74" y="194"/>
                </a:lnTo>
                <a:lnTo>
                  <a:pt x="74" y="193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2" y="191"/>
                </a:lnTo>
                <a:lnTo>
                  <a:pt x="72" y="189"/>
                </a:lnTo>
                <a:lnTo>
                  <a:pt x="71" y="189"/>
                </a:lnTo>
                <a:lnTo>
                  <a:pt x="71" y="188"/>
                </a:lnTo>
                <a:lnTo>
                  <a:pt x="70" y="188"/>
                </a:lnTo>
                <a:lnTo>
                  <a:pt x="70" y="187"/>
                </a:lnTo>
                <a:lnTo>
                  <a:pt x="67" y="188"/>
                </a:lnTo>
                <a:lnTo>
                  <a:pt x="65" y="188"/>
                </a:lnTo>
                <a:lnTo>
                  <a:pt x="65" y="189"/>
                </a:lnTo>
                <a:lnTo>
                  <a:pt x="63" y="189"/>
                </a:lnTo>
                <a:lnTo>
                  <a:pt x="62" y="191"/>
                </a:lnTo>
                <a:lnTo>
                  <a:pt x="61" y="192"/>
                </a:lnTo>
                <a:lnTo>
                  <a:pt x="61" y="193"/>
                </a:lnTo>
                <a:lnTo>
                  <a:pt x="61" y="194"/>
                </a:lnTo>
                <a:lnTo>
                  <a:pt x="62" y="194"/>
                </a:lnTo>
                <a:lnTo>
                  <a:pt x="62" y="195"/>
                </a:lnTo>
                <a:lnTo>
                  <a:pt x="62" y="196"/>
                </a:lnTo>
                <a:lnTo>
                  <a:pt x="62" y="197"/>
                </a:lnTo>
                <a:lnTo>
                  <a:pt x="61" y="197"/>
                </a:lnTo>
                <a:lnTo>
                  <a:pt x="59" y="197"/>
                </a:lnTo>
                <a:lnTo>
                  <a:pt x="59" y="196"/>
                </a:lnTo>
                <a:lnTo>
                  <a:pt x="58" y="196"/>
                </a:lnTo>
                <a:lnTo>
                  <a:pt x="57" y="197"/>
                </a:lnTo>
                <a:lnTo>
                  <a:pt x="56" y="199"/>
                </a:lnTo>
                <a:lnTo>
                  <a:pt x="55" y="197"/>
                </a:lnTo>
                <a:lnTo>
                  <a:pt x="55" y="195"/>
                </a:lnTo>
                <a:lnTo>
                  <a:pt x="55" y="194"/>
                </a:lnTo>
                <a:lnTo>
                  <a:pt x="53" y="194"/>
                </a:lnTo>
                <a:lnTo>
                  <a:pt x="53" y="193"/>
                </a:lnTo>
                <a:lnTo>
                  <a:pt x="52" y="193"/>
                </a:lnTo>
                <a:lnTo>
                  <a:pt x="52" y="192"/>
                </a:lnTo>
                <a:lnTo>
                  <a:pt x="50" y="192"/>
                </a:lnTo>
                <a:lnTo>
                  <a:pt x="49" y="192"/>
                </a:lnTo>
                <a:lnTo>
                  <a:pt x="47" y="191"/>
                </a:lnTo>
                <a:lnTo>
                  <a:pt x="46" y="191"/>
                </a:lnTo>
                <a:lnTo>
                  <a:pt x="45" y="191"/>
                </a:lnTo>
                <a:lnTo>
                  <a:pt x="45" y="189"/>
                </a:lnTo>
                <a:lnTo>
                  <a:pt x="44" y="189"/>
                </a:lnTo>
                <a:lnTo>
                  <a:pt x="42" y="189"/>
                </a:lnTo>
                <a:lnTo>
                  <a:pt x="39" y="191"/>
                </a:lnTo>
                <a:lnTo>
                  <a:pt x="39" y="192"/>
                </a:lnTo>
                <a:lnTo>
                  <a:pt x="38" y="193"/>
                </a:lnTo>
                <a:lnTo>
                  <a:pt x="37" y="191"/>
                </a:lnTo>
                <a:lnTo>
                  <a:pt x="36" y="192"/>
                </a:lnTo>
                <a:lnTo>
                  <a:pt x="36" y="191"/>
                </a:lnTo>
                <a:lnTo>
                  <a:pt x="35" y="192"/>
                </a:lnTo>
                <a:lnTo>
                  <a:pt x="35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6"/>
                </a:lnTo>
                <a:lnTo>
                  <a:pt x="30" y="196"/>
                </a:lnTo>
                <a:lnTo>
                  <a:pt x="28" y="192"/>
                </a:lnTo>
                <a:lnTo>
                  <a:pt x="27" y="191"/>
                </a:lnTo>
                <a:lnTo>
                  <a:pt x="27" y="189"/>
                </a:lnTo>
                <a:lnTo>
                  <a:pt x="27" y="188"/>
                </a:lnTo>
                <a:lnTo>
                  <a:pt x="26" y="188"/>
                </a:lnTo>
                <a:lnTo>
                  <a:pt x="27" y="187"/>
                </a:lnTo>
                <a:lnTo>
                  <a:pt x="28" y="187"/>
                </a:lnTo>
                <a:lnTo>
                  <a:pt x="27" y="186"/>
                </a:lnTo>
                <a:lnTo>
                  <a:pt x="26" y="184"/>
                </a:lnTo>
                <a:lnTo>
                  <a:pt x="24" y="182"/>
                </a:lnTo>
                <a:lnTo>
                  <a:pt x="27" y="180"/>
                </a:lnTo>
                <a:lnTo>
                  <a:pt x="26" y="180"/>
                </a:lnTo>
                <a:lnTo>
                  <a:pt x="24" y="178"/>
                </a:lnTo>
                <a:lnTo>
                  <a:pt x="24" y="177"/>
                </a:lnTo>
                <a:lnTo>
                  <a:pt x="23" y="177"/>
                </a:lnTo>
                <a:lnTo>
                  <a:pt x="23" y="176"/>
                </a:lnTo>
                <a:lnTo>
                  <a:pt x="22" y="175"/>
                </a:lnTo>
                <a:lnTo>
                  <a:pt x="22" y="174"/>
                </a:lnTo>
                <a:lnTo>
                  <a:pt x="21" y="174"/>
                </a:lnTo>
                <a:lnTo>
                  <a:pt x="21" y="172"/>
                </a:lnTo>
                <a:lnTo>
                  <a:pt x="20" y="171"/>
                </a:lnTo>
                <a:lnTo>
                  <a:pt x="20" y="170"/>
                </a:lnTo>
                <a:lnTo>
                  <a:pt x="19" y="170"/>
                </a:lnTo>
                <a:lnTo>
                  <a:pt x="19" y="169"/>
                </a:lnTo>
                <a:lnTo>
                  <a:pt x="18" y="169"/>
                </a:lnTo>
                <a:lnTo>
                  <a:pt x="16" y="169"/>
                </a:lnTo>
                <a:lnTo>
                  <a:pt x="15" y="170"/>
                </a:lnTo>
                <a:lnTo>
                  <a:pt x="15" y="159"/>
                </a:lnTo>
                <a:lnTo>
                  <a:pt x="13" y="159"/>
                </a:lnTo>
                <a:lnTo>
                  <a:pt x="11" y="159"/>
                </a:lnTo>
                <a:lnTo>
                  <a:pt x="11" y="158"/>
                </a:lnTo>
                <a:lnTo>
                  <a:pt x="12" y="157"/>
                </a:lnTo>
                <a:lnTo>
                  <a:pt x="12" y="155"/>
                </a:lnTo>
                <a:lnTo>
                  <a:pt x="13" y="154"/>
                </a:lnTo>
                <a:lnTo>
                  <a:pt x="13" y="152"/>
                </a:lnTo>
                <a:lnTo>
                  <a:pt x="13" y="151"/>
                </a:lnTo>
                <a:lnTo>
                  <a:pt x="13" y="150"/>
                </a:lnTo>
                <a:lnTo>
                  <a:pt x="12" y="147"/>
                </a:lnTo>
                <a:lnTo>
                  <a:pt x="12" y="146"/>
                </a:lnTo>
                <a:lnTo>
                  <a:pt x="12" y="145"/>
                </a:lnTo>
                <a:lnTo>
                  <a:pt x="12" y="144"/>
                </a:lnTo>
                <a:lnTo>
                  <a:pt x="12" y="143"/>
                </a:lnTo>
                <a:lnTo>
                  <a:pt x="11" y="142"/>
                </a:lnTo>
                <a:lnTo>
                  <a:pt x="10" y="142"/>
                </a:lnTo>
                <a:lnTo>
                  <a:pt x="10" y="141"/>
                </a:lnTo>
                <a:lnTo>
                  <a:pt x="10" y="138"/>
                </a:lnTo>
                <a:lnTo>
                  <a:pt x="9" y="134"/>
                </a:lnTo>
                <a:lnTo>
                  <a:pt x="9" y="133"/>
                </a:lnTo>
                <a:lnTo>
                  <a:pt x="9" y="132"/>
                </a:lnTo>
                <a:lnTo>
                  <a:pt x="7" y="130"/>
                </a:lnTo>
                <a:lnTo>
                  <a:pt x="7" y="129"/>
                </a:lnTo>
                <a:lnTo>
                  <a:pt x="10" y="125"/>
                </a:lnTo>
                <a:lnTo>
                  <a:pt x="10" y="124"/>
                </a:lnTo>
                <a:lnTo>
                  <a:pt x="10" y="122"/>
                </a:lnTo>
                <a:lnTo>
                  <a:pt x="10" y="121"/>
                </a:lnTo>
                <a:lnTo>
                  <a:pt x="11" y="120"/>
                </a:lnTo>
                <a:lnTo>
                  <a:pt x="13" y="119"/>
                </a:lnTo>
                <a:lnTo>
                  <a:pt x="14" y="113"/>
                </a:lnTo>
                <a:lnTo>
                  <a:pt x="13" y="112"/>
                </a:lnTo>
                <a:lnTo>
                  <a:pt x="13" y="111"/>
                </a:lnTo>
                <a:lnTo>
                  <a:pt x="12" y="110"/>
                </a:lnTo>
                <a:lnTo>
                  <a:pt x="11" y="110"/>
                </a:lnTo>
                <a:lnTo>
                  <a:pt x="11" y="109"/>
                </a:lnTo>
                <a:lnTo>
                  <a:pt x="11" y="108"/>
                </a:lnTo>
                <a:lnTo>
                  <a:pt x="10" y="108"/>
                </a:lnTo>
                <a:lnTo>
                  <a:pt x="9" y="107"/>
                </a:lnTo>
                <a:lnTo>
                  <a:pt x="5" y="107"/>
                </a:lnTo>
                <a:lnTo>
                  <a:pt x="0" y="107"/>
                </a:lnTo>
                <a:lnTo>
                  <a:pt x="0" y="105"/>
                </a:lnTo>
                <a:lnTo>
                  <a:pt x="0" y="102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5" y="92"/>
                </a:lnTo>
                <a:lnTo>
                  <a:pt x="5" y="90"/>
                </a:lnTo>
                <a:lnTo>
                  <a:pt x="5" y="87"/>
                </a:lnTo>
                <a:lnTo>
                  <a:pt x="10" y="87"/>
                </a:lnTo>
                <a:lnTo>
                  <a:pt x="15" y="87"/>
                </a:lnTo>
                <a:lnTo>
                  <a:pt x="15" y="86"/>
                </a:lnTo>
                <a:lnTo>
                  <a:pt x="19" y="86"/>
                </a:lnTo>
                <a:lnTo>
                  <a:pt x="19" y="85"/>
                </a:lnTo>
                <a:lnTo>
                  <a:pt x="33" y="85"/>
                </a:lnTo>
                <a:lnTo>
                  <a:pt x="42" y="85"/>
                </a:lnTo>
                <a:lnTo>
                  <a:pt x="47" y="85"/>
                </a:lnTo>
                <a:lnTo>
                  <a:pt x="47" y="84"/>
                </a:lnTo>
                <a:lnTo>
                  <a:pt x="50" y="84"/>
                </a:lnTo>
                <a:lnTo>
                  <a:pt x="50" y="83"/>
                </a:lnTo>
                <a:lnTo>
                  <a:pt x="54" y="83"/>
                </a:lnTo>
                <a:lnTo>
                  <a:pt x="55" y="80"/>
                </a:lnTo>
                <a:lnTo>
                  <a:pt x="56" y="80"/>
                </a:lnTo>
                <a:lnTo>
                  <a:pt x="56" y="79"/>
                </a:lnTo>
                <a:lnTo>
                  <a:pt x="57" y="79"/>
                </a:lnTo>
                <a:lnTo>
                  <a:pt x="59" y="79"/>
                </a:lnTo>
                <a:lnTo>
                  <a:pt x="61" y="79"/>
                </a:lnTo>
                <a:lnTo>
                  <a:pt x="62" y="79"/>
                </a:lnTo>
                <a:lnTo>
                  <a:pt x="63" y="79"/>
                </a:lnTo>
                <a:lnTo>
                  <a:pt x="65" y="79"/>
                </a:lnTo>
                <a:lnTo>
                  <a:pt x="66" y="79"/>
                </a:lnTo>
                <a:lnTo>
                  <a:pt x="67" y="79"/>
                </a:lnTo>
                <a:lnTo>
                  <a:pt x="69" y="79"/>
                </a:lnTo>
                <a:lnTo>
                  <a:pt x="70" y="79"/>
                </a:lnTo>
                <a:lnTo>
                  <a:pt x="72" y="79"/>
                </a:lnTo>
                <a:lnTo>
                  <a:pt x="74" y="79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8" y="78"/>
                </a:lnTo>
                <a:lnTo>
                  <a:pt x="79" y="77"/>
                </a:lnTo>
                <a:lnTo>
                  <a:pt x="80" y="77"/>
                </a:lnTo>
                <a:lnTo>
                  <a:pt x="82" y="76"/>
                </a:lnTo>
                <a:lnTo>
                  <a:pt x="83" y="76"/>
                </a:lnTo>
                <a:lnTo>
                  <a:pt x="83" y="77"/>
                </a:lnTo>
                <a:lnTo>
                  <a:pt x="83" y="78"/>
                </a:lnTo>
                <a:lnTo>
                  <a:pt x="88" y="78"/>
                </a:lnTo>
                <a:lnTo>
                  <a:pt x="88" y="77"/>
                </a:lnTo>
                <a:lnTo>
                  <a:pt x="90" y="77"/>
                </a:lnTo>
                <a:lnTo>
                  <a:pt x="91" y="77"/>
                </a:lnTo>
                <a:lnTo>
                  <a:pt x="91" y="76"/>
                </a:lnTo>
                <a:lnTo>
                  <a:pt x="93" y="76"/>
                </a:lnTo>
                <a:lnTo>
                  <a:pt x="101" y="76"/>
                </a:lnTo>
                <a:lnTo>
                  <a:pt x="104" y="76"/>
                </a:lnTo>
                <a:lnTo>
                  <a:pt x="104" y="75"/>
                </a:lnTo>
                <a:lnTo>
                  <a:pt x="104" y="74"/>
                </a:lnTo>
                <a:lnTo>
                  <a:pt x="105" y="75"/>
                </a:lnTo>
                <a:lnTo>
                  <a:pt x="107" y="75"/>
                </a:lnTo>
                <a:lnTo>
                  <a:pt x="108" y="75"/>
                </a:lnTo>
                <a:lnTo>
                  <a:pt x="109" y="75"/>
                </a:lnTo>
                <a:lnTo>
                  <a:pt x="111" y="75"/>
                </a:lnTo>
                <a:lnTo>
                  <a:pt x="111" y="74"/>
                </a:lnTo>
                <a:lnTo>
                  <a:pt x="113" y="74"/>
                </a:lnTo>
                <a:lnTo>
                  <a:pt x="114" y="74"/>
                </a:lnTo>
                <a:lnTo>
                  <a:pt x="115" y="74"/>
                </a:lnTo>
                <a:lnTo>
                  <a:pt x="116" y="72"/>
                </a:lnTo>
                <a:lnTo>
                  <a:pt x="117" y="72"/>
                </a:lnTo>
                <a:lnTo>
                  <a:pt x="118" y="72"/>
                </a:lnTo>
                <a:lnTo>
                  <a:pt x="119" y="71"/>
                </a:lnTo>
                <a:lnTo>
                  <a:pt x="121" y="71"/>
                </a:lnTo>
                <a:lnTo>
                  <a:pt x="123" y="70"/>
                </a:lnTo>
                <a:lnTo>
                  <a:pt x="126" y="68"/>
                </a:lnTo>
                <a:lnTo>
                  <a:pt x="128" y="68"/>
                </a:lnTo>
                <a:lnTo>
                  <a:pt x="128" y="67"/>
                </a:lnTo>
                <a:lnTo>
                  <a:pt x="127" y="67"/>
                </a:lnTo>
                <a:lnTo>
                  <a:pt x="128" y="67"/>
                </a:lnTo>
                <a:lnTo>
                  <a:pt x="132" y="65"/>
                </a:lnTo>
                <a:lnTo>
                  <a:pt x="134" y="63"/>
                </a:lnTo>
                <a:lnTo>
                  <a:pt x="135" y="63"/>
                </a:lnTo>
                <a:lnTo>
                  <a:pt x="136" y="63"/>
                </a:lnTo>
                <a:lnTo>
                  <a:pt x="138" y="62"/>
                </a:lnTo>
                <a:lnTo>
                  <a:pt x="139" y="62"/>
                </a:lnTo>
                <a:lnTo>
                  <a:pt x="141" y="62"/>
                </a:lnTo>
                <a:lnTo>
                  <a:pt x="142" y="62"/>
                </a:lnTo>
                <a:lnTo>
                  <a:pt x="143" y="62"/>
                </a:lnTo>
                <a:lnTo>
                  <a:pt x="144" y="62"/>
                </a:lnTo>
                <a:lnTo>
                  <a:pt x="144" y="60"/>
                </a:lnTo>
                <a:lnTo>
                  <a:pt x="145" y="59"/>
                </a:lnTo>
                <a:lnTo>
                  <a:pt x="145" y="58"/>
                </a:lnTo>
                <a:lnTo>
                  <a:pt x="147" y="57"/>
                </a:lnTo>
                <a:lnTo>
                  <a:pt x="149" y="52"/>
                </a:lnTo>
                <a:lnTo>
                  <a:pt x="150" y="51"/>
                </a:lnTo>
                <a:lnTo>
                  <a:pt x="151" y="50"/>
                </a:lnTo>
                <a:lnTo>
                  <a:pt x="151" y="49"/>
                </a:lnTo>
                <a:lnTo>
                  <a:pt x="152" y="47"/>
                </a:lnTo>
                <a:lnTo>
                  <a:pt x="153" y="46"/>
                </a:lnTo>
                <a:lnTo>
                  <a:pt x="154" y="46"/>
                </a:lnTo>
                <a:lnTo>
                  <a:pt x="156" y="44"/>
                </a:lnTo>
                <a:lnTo>
                  <a:pt x="156" y="43"/>
                </a:lnTo>
                <a:lnTo>
                  <a:pt x="154" y="42"/>
                </a:lnTo>
                <a:lnTo>
                  <a:pt x="154" y="40"/>
                </a:lnTo>
                <a:lnTo>
                  <a:pt x="154" y="38"/>
                </a:lnTo>
                <a:lnTo>
                  <a:pt x="156" y="36"/>
                </a:lnTo>
                <a:lnTo>
                  <a:pt x="156" y="35"/>
                </a:lnTo>
                <a:lnTo>
                  <a:pt x="157" y="34"/>
                </a:lnTo>
                <a:lnTo>
                  <a:pt x="158" y="34"/>
                </a:lnTo>
                <a:lnTo>
                  <a:pt x="162" y="27"/>
                </a:lnTo>
                <a:lnTo>
                  <a:pt x="164" y="26"/>
                </a:lnTo>
                <a:lnTo>
                  <a:pt x="164" y="25"/>
                </a:lnTo>
                <a:lnTo>
                  <a:pt x="166" y="23"/>
                </a:lnTo>
                <a:lnTo>
                  <a:pt x="166" y="21"/>
                </a:lnTo>
                <a:lnTo>
                  <a:pt x="167" y="21"/>
                </a:lnTo>
                <a:lnTo>
                  <a:pt x="170" y="18"/>
                </a:lnTo>
                <a:lnTo>
                  <a:pt x="170" y="19"/>
                </a:lnTo>
                <a:lnTo>
                  <a:pt x="171" y="20"/>
                </a:lnTo>
                <a:lnTo>
                  <a:pt x="173" y="20"/>
                </a:lnTo>
                <a:lnTo>
                  <a:pt x="173" y="19"/>
                </a:lnTo>
                <a:lnTo>
                  <a:pt x="174" y="19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7" y="16"/>
                </a:lnTo>
                <a:lnTo>
                  <a:pt x="177" y="15"/>
                </a:lnTo>
                <a:lnTo>
                  <a:pt x="178" y="15"/>
                </a:lnTo>
                <a:lnTo>
                  <a:pt x="178" y="13"/>
                </a:lnTo>
                <a:lnTo>
                  <a:pt x="178" y="12"/>
                </a:lnTo>
                <a:lnTo>
                  <a:pt x="179" y="12"/>
                </a:lnTo>
                <a:lnTo>
                  <a:pt x="179" y="11"/>
                </a:lnTo>
                <a:lnTo>
                  <a:pt x="180" y="11"/>
                </a:lnTo>
                <a:lnTo>
                  <a:pt x="180" y="10"/>
                </a:lnTo>
                <a:lnTo>
                  <a:pt x="182" y="8"/>
                </a:lnTo>
                <a:lnTo>
                  <a:pt x="183" y="7"/>
                </a:lnTo>
                <a:lnTo>
                  <a:pt x="183" y="5"/>
                </a:lnTo>
                <a:lnTo>
                  <a:pt x="184" y="5"/>
                </a:lnTo>
                <a:lnTo>
                  <a:pt x="185" y="2"/>
                </a:lnTo>
                <a:lnTo>
                  <a:pt x="186" y="2"/>
                </a:lnTo>
                <a:lnTo>
                  <a:pt x="188" y="1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215" name="Freeform 191">
            <a:extLst>
              <a:ext uri="{FF2B5EF4-FFF2-40B4-BE49-F238E27FC236}">
                <a16:creationId xmlns:a16="http://schemas.microsoft.com/office/drawing/2014/main" id="{296992E8-FA91-36E4-E1A6-9988A49688E5}"/>
              </a:ext>
            </a:extLst>
          </p:cNvPr>
          <p:cNvSpPr>
            <a:spLocks/>
          </p:cNvSpPr>
          <p:nvPr/>
        </p:nvSpPr>
        <p:spPr bwMode="auto">
          <a:xfrm>
            <a:off x="2548085" y="3648242"/>
            <a:ext cx="357188" cy="265113"/>
          </a:xfrm>
          <a:custGeom>
            <a:avLst/>
            <a:gdLst>
              <a:gd name="T0" fmla="*/ 200 w 225"/>
              <a:gd name="T1" fmla="*/ 26 h 167"/>
              <a:gd name="T2" fmla="*/ 201 w 225"/>
              <a:gd name="T3" fmla="*/ 39 h 167"/>
              <a:gd name="T4" fmla="*/ 189 w 225"/>
              <a:gd name="T5" fmla="*/ 50 h 167"/>
              <a:gd name="T6" fmla="*/ 172 w 225"/>
              <a:gd name="T7" fmla="*/ 53 h 167"/>
              <a:gd name="T8" fmla="*/ 173 w 225"/>
              <a:gd name="T9" fmla="*/ 61 h 167"/>
              <a:gd name="T10" fmla="*/ 184 w 225"/>
              <a:gd name="T11" fmla="*/ 62 h 167"/>
              <a:gd name="T12" fmla="*/ 200 w 225"/>
              <a:gd name="T13" fmla="*/ 68 h 167"/>
              <a:gd name="T14" fmla="*/ 219 w 225"/>
              <a:gd name="T15" fmla="*/ 72 h 167"/>
              <a:gd name="T16" fmla="*/ 219 w 225"/>
              <a:gd name="T17" fmla="*/ 85 h 167"/>
              <a:gd name="T18" fmla="*/ 224 w 225"/>
              <a:gd name="T19" fmla="*/ 104 h 167"/>
              <a:gd name="T20" fmla="*/ 206 w 225"/>
              <a:gd name="T21" fmla="*/ 120 h 167"/>
              <a:gd name="T22" fmla="*/ 210 w 225"/>
              <a:gd name="T23" fmla="*/ 102 h 167"/>
              <a:gd name="T24" fmla="*/ 182 w 225"/>
              <a:gd name="T25" fmla="*/ 82 h 167"/>
              <a:gd name="T26" fmla="*/ 167 w 225"/>
              <a:gd name="T27" fmla="*/ 88 h 167"/>
              <a:gd name="T28" fmla="*/ 165 w 225"/>
              <a:gd name="T29" fmla="*/ 100 h 167"/>
              <a:gd name="T30" fmla="*/ 164 w 225"/>
              <a:gd name="T31" fmla="*/ 114 h 167"/>
              <a:gd name="T32" fmla="*/ 168 w 225"/>
              <a:gd name="T33" fmla="*/ 120 h 167"/>
              <a:gd name="T34" fmla="*/ 163 w 225"/>
              <a:gd name="T35" fmla="*/ 126 h 167"/>
              <a:gd name="T36" fmla="*/ 170 w 225"/>
              <a:gd name="T37" fmla="*/ 132 h 167"/>
              <a:gd name="T38" fmla="*/ 172 w 225"/>
              <a:gd name="T39" fmla="*/ 126 h 167"/>
              <a:gd name="T40" fmla="*/ 188 w 225"/>
              <a:gd name="T41" fmla="*/ 125 h 167"/>
              <a:gd name="T42" fmla="*/ 200 w 225"/>
              <a:gd name="T43" fmla="*/ 132 h 167"/>
              <a:gd name="T44" fmla="*/ 208 w 225"/>
              <a:gd name="T45" fmla="*/ 144 h 167"/>
              <a:gd name="T46" fmla="*/ 207 w 225"/>
              <a:gd name="T47" fmla="*/ 156 h 167"/>
              <a:gd name="T48" fmla="*/ 194 w 225"/>
              <a:gd name="T49" fmla="*/ 154 h 167"/>
              <a:gd name="T50" fmla="*/ 184 w 225"/>
              <a:gd name="T51" fmla="*/ 146 h 167"/>
              <a:gd name="T52" fmla="*/ 173 w 225"/>
              <a:gd name="T53" fmla="*/ 156 h 167"/>
              <a:gd name="T54" fmla="*/ 172 w 225"/>
              <a:gd name="T55" fmla="*/ 167 h 167"/>
              <a:gd name="T56" fmla="*/ 135 w 225"/>
              <a:gd name="T57" fmla="*/ 146 h 167"/>
              <a:gd name="T58" fmla="*/ 99 w 225"/>
              <a:gd name="T59" fmla="*/ 122 h 167"/>
              <a:gd name="T60" fmla="*/ 93 w 225"/>
              <a:gd name="T61" fmla="*/ 115 h 167"/>
              <a:gd name="T62" fmla="*/ 75 w 225"/>
              <a:gd name="T63" fmla="*/ 106 h 167"/>
              <a:gd name="T64" fmla="*/ 69 w 225"/>
              <a:gd name="T65" fmla="*/ 90 h 167"/>
              <a:gd name="T66" fmla="*/ 49 w 225"/>
              <a:gd name="T67" fmla="*/ 86 h 167"/>
              <a:gd name="T68" fmla="*/ 17 w 225"/>
              <a:gd name="T69" fmla="*/ 64 h 167"/>
              <a:gd name="T70" fmla="*/ 2 w 225"/>
              <a:gd name="T71" fmla="*/ 67 h 167"/>
              <a:gd name="T72" fmla="*/ 4 w 225"/>
              <a:gd name="T73" fmla="*/ 51 h 167"/>
              <a:gd name="T74" fmla="*/ 12 w 225"/>
              <a:gd name="T75" fmla="*/ 44 h 167"/>
              <a:gd name="T76" fmla="*/ 20 w 225"/>
              <a:gd name="T77" fmla="*/ 52 h 167"/>
              <a:gd name="T78" fmla="*/ 43 w 225"/>
              <a:gd name="T79" fmla="*/ 47 h 167"/>
              <a:gd name="T80" fmla="*/ 61 w 225"/>
              <a:gd name="T81" fmla="*/ 50 h 167"/>
              <a:gd name="T82" fmla="*/ 67 w 225"/>
              <a:gd name="T83" fmla="*/ 60 h 167"/>
              <a:gd name="T84" fmla="*/ 72 w 225"/>
              <a:gd name="T85" fmla="*/ 72 h 167"/>
              <a:gd name="T86" fmla="*/ 70 w 225"/>
              <a:gd name="T87" fmla="*/ 63 h 167"/>
              <a:gd name="T88" fmla="*/ 76 w 225"/>
              <a:gd name="T89" fmla="*/ 67 h 167"/>
              <a:gd name="T90" fmla="*/ 83 w 225"/>
              <a:gd name="T91" fmla="*/ 62 h 167"/>
              <a:gd name="T92" fmla="*/ 81 w 225"/>
              <a:gd name="T93" fmla="*/ 54 h 167"/>
              <a:gd name="T94" fmla="*/ 62 w 225"/>
              <a:gd name="T95" fmla="*/ 50 h 167"/>
              <a:gd name="T96" fmla="*/ 69 w 225"/>
              <a:gd name="T97" fmla="*/ 44 h 167"/>
              <a:gd name="T98" fmla="*/ 68 w 225"/>
              <a:gd name="T99" fmla="*/ 37 h 167"/>
              <a:gd name="T100" fmla="*/ 59 w 225"/>
              <a:gd name="T101" fmla="*/ 20 h 167"/>
              <a:gd name="T102" fmla="*/ 73 w 225"/>
              <a:gd name="T103" fmla="*/ 17 h 167"/>
              <a:gd name="T104" fmla="*/ 95 w 225"/>
              <a:gd name="T105" fmla="*/ 1 h 167"/>
              <a:gd name="T106" fmla="*/ 105 w 225"/>
              <a:gd name="T107" fmla="*/ 9 h 167"/>
              <a:gd name="T108" fmla="*/ 119 w 225"/>
              <a:gd name="T109" fmla="*/ 18 h 167"/>
              <a:gd name="T110" fmla="*/ 125 w 225"/>
              <a:gd name="T111" fmla="*/ 31 h 167"/>
              <a:gd name="T112" fmla="*/ 135 w 225"/>
              <a:gd name="T113" fmla="*/ 27 h 167"/>
              <a:gd name="T114" fmla="*/ 141 w 225"/>
              <a:gd name="T115" fmla="*/ 22 h 167"/>
              <a:gd name="T116" fmla="*/ 149 w 225"/>
              <a:gd name="T117" fmla="*/ 26 h 167"/>
              <a:gd name="T118" fmla="*/ 159 w 225"/>
              <a:gd name="T119" fmla="*/ 23 h 167"/>
              <a:gd name="T120" fmla="*/ 171 w 225"/>
              <a:gd name="T121" fmla="*/ 15 h 167"/>
              <a:gd name="T122" fmla="*/ 188 w 225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" h="167">
                <a:moveTo>
                  <a:pt x="189" y="10"/>
                </a:moveTo>
                <a:lnTo>
                  <a:pt x="191" y="10"/>
                </a:lnTo>
                <a:lnTo>
                  <a:pt x="193" y="10"/>
                </a:lnTo>
                <a:lnTo>
                  <a:pt x="193" y="21"/>
                </a:lnTo>
                <a:lnTo>
                  <a:pt x="194" y="20"/>
                </a:lnTo>
                <a:lnTo>
                  <a:pt x="196" y="20"/>
                </a:lnTo>
                <a:lnTo>
                  <a:pt x="197" y="20"/>
                </a:lnTo>
                <a:lnTo>
                  <a:pt x="197" y="21"/>
                </a:lnTo>
                <a:lnTo>
                  <a:pt x="198" y="21"/>
                </a:lnTo>
                <a:lnTo>
                  <a:pt x="198" y="22"/>
                </a:lnTo>
                <a:lnTo>
                  <a:pt x="199" y="23"/>
                </a:lnTo>
                <a:lnTo>
                  <a:pt x="199" y="25"/>
                </a:lnTo>
                <a:lnTo>
                  <a:pt x="200" y="25"/>
                </a:lnTo>
                <a:lnTo>
                  <a:pt x="200" y="26"/>
                </a:lnTo>
                <a:lnTo>
                  <a:pt x="201" y="27"/>
                </a:lnTo>
                <a:lnTo>
                  <a:pt x="201" y="28"/>
                </a:lnTo>
                <a:lnTo>
                  <a:pt x="202" y="28"/>
                </a:lnTo>
                <a:lnTo>
                  <a:pt x="202" y="29"/>
                </a:lnTo>
                <a:lnTo>
                  <a:pt x="204" y="31"/>
                </a:lnTo>
                <a:lnTo>
                  <a:pt x="205" y="31"/>
                </a:lnTo>
                <a:lnTo>
                  <a:pt x="202" y="33"/>
                </a:lnTo>
                <a:lnTo>
                  <a:pt x="204" y="35"/>
                </a:lnTo>
                <a:lnTo>
                  <a:pt x="205" y="37"/>
                </a:lnTo>
                <a:lnTo>
                  <a:pt x="206" y="38"/>
                </a:lnTo>
                <a:lnTo>
                  <a:pt x="205" y="38"/>
                </a:lnTo>
                <a:lnTo>
                  <a:pt x="204" y="39"/>
                </a:lnTo>
                <a:lnTo>
                  <a:pt x="202" y="39"/>
                </a:lnTo>
                <a:lnTo>
                  <a:pt x="201" y="39"/>
                </a:lnTo>
                <a:lnTo>
                  <a:pt x="200" y="40"/>
                </a:lnTo>
                <a:lnTo>
                  <a:pt x="198" y="42"/>
                </a:lnTo>
                <a:lnTo>
                  <a:pt x="197" y="42"/>
                </a:lnTo>
                <a:lnTo>
                  <a:pt x="193" y="43"/>
                </a:lnTo>
                <a:lnTo>
                  <a:pt x="193" y="44"/>
                </a:lnTo>
                <a:lnTo>
                  <a:pt x="192" y="44"/>
                </a:lnTo>
                <a:lnTo>
                  <a:pt x="192" y="45"/>
                </a:lnTo>
                <a:lnTo>
                  <a:pt x="193" y="45"/>
                </a:lnTo>
                <a:lnTo>
                  <a:pt x="193" y="46"/>
                </a:lnTo>
                <a:lnTo>
                  <a:pt x="192" y="46"/>
                </a:lnTo>
                <a:lnTo>
                  <a:pt x="192" y="47"/>
                </a:lnTo>
                <a:lnTo>
                  <a:pt x="191" y="47"/>
                </a:lnTo>
                <a:lnTo>
                  <a:pt x="190" y="48"/>
                </a:lnTo>
                <a:lnTo>
                  <a:pt x="189" y="50"/>
                </a:lnTo>
                <a:lnTo>
                  <a:pt x="189" y="48"/>
                </a:lnTo>
                <a:lnTo>
                  <a:pt x="188" y="48"/>
                </a:lnTo>
                <a:lnTo>
                  <a:pt x="188" y="47"/>
                </a:lnTo>
                <a:lnTo>
                  <a:pt x="187" y="46"/>
                </a:lnTo>
                <a:lnTo>
                  <a:pt x="184" y="47"/>
                </a:lnTo>
                <a:lnTo>
                  <a:pt x="183" y="47"/>
                </a:lnTo>
                <a:lnTo>
                  <a:pt x="181" y="48"/>
                </a:lnTo>
                <a:lnTo>
                  <a:pt x="180" y="48"/>
                </a:lnTo>
                <a:lnTo>
                  <a:pt x="180" y="50"/>
                </a:lnTo>
                <a:lnTo>
                  <a:pt x="178" y="50"/>
                </a:lnTo>
                <a:lnTo>
                  <a:pt x="178" y="51"/>
                </a:lnTo>
                <a:lnTo>
                  <a:pt x="173" y="52"/>
                </a:lnTo>
                <a:lnTo>
                  <a:pt x="172" y="52"/>
                </a:lnTo>
                <a:lnTo>
                  <a:pt x="172" y="53"/>
                </a:lnTo>
                <a:lnTo>
                  <a:pt x="171" y="53"/>
                </a:lnTo>
                <a:lnTo>
                  <a:pt x="170" y="53"/>
                </a:lnTo>
                <a:lnTo>
                  <a:pt x="168" y="53"/>
                </a:lnTo>
                <a:lnTo>
                  <a:pt x="167" y="53"/>
                </a:lnTo>
                <a:lnTo>
                  <a:pt x="167" y="54"/>
                </a:lnTo>
                <a:lnTo>
                  <a:pt x="168" y="54"/>
                </a:lnTo>
                <a:lnTo>
                  <a:pt x="168" y="55"/>
                </a:lnTo>
                <a:lnTo>
                  <a:pt x="170" y="56"/>
                </a:lnTo>
                <a:lnTo>
                  <a:pt x="170" y="57"/>
                </a:lnTo>
                <a:lnTo>
                  <a:pt x="168" y="59"/>
                </a:lnTo>
                <a:lnTo>
                  <a:pt x="170" y="60"/>
                </a:lnTo>
                <a:lnTo>
                  <a:pt x="171" y="61"/>
                </a:lnTo>
                <a:lnTo>
                  <a:pt x="172" y="61"/>
                </a:lnTo>
                <a:lnTo>
                  <a:pt x="173" y="61"/>
                </a:lnTo>
                <a:lnTo>
                  <a:pt x="173" y="60"/>
                </a:lnTo>
                <a:lnTo>
                  <a:pt x="174" y="60"/>
                </a:lnTo>
                <a:lnTo>
                  <a:pt x="175" y="60"/>
                </a:lnTo>
                <a:lnTo>
                  <a:pt x="176" y="62"/>
                </a:lnTo>
                <a:lnTo>
                  <a:pt x="178" y="63"/>
                </a:lnTo>
                <a:lnTo>
                  <a:pt x="178" y="62"/>
                </a:lnTo>
                <a:lnTo>
                  <a:pt x="179" y="61"/>
                </a:lnTo>
                <a:lnTo>
                  <a:pt x="180" y="61"/>
                </a:lnTo>
                <a:lnTo>
                  <a:pt x="180" y="60"/>
                </a:lnTo>
                <a:lnTo>
                  <a:pt x="181" y="60"/>
                </a:lnTo>
                <a:lnTo>
                  <a:pt x="182" y="62"/>
                </a:lnTo>
                <a:lnTo>
                  <a:pt x="183" y="62"/>
                </a:lnTo>
                <a:lnTo>
                  <a:pt x="184" y="63"/>
                </a:lnTo>
                <a:lnTo>
                  <a:pt x="184" y="62"/>
                </a:lnTo>
                <a:lnTo>
                  <a:pt x="185" y="62"/>
                </a:lnTo>
                <a:lnTo>
                  <a:pt x="187" y="63"/>
                </a:lnTo>
                <a:lnTo>
                  <a:pt x="188" y="63"/>
                </a:lnTo>
                <a:lnTo>
                  <a:pt x="189" y="63"/>
                </a:lnTo>
                <a:lnTo>
                  <a:pt x="189" y="65"/>
                </a:lnTo>
                <a:lnTo>
                  <a:pt x="189" y="67"/>
                </a:lnTo>
                <a:lnTo>
                  <a:pt x="190" y="67"/>
                </a:lnTo>
                <a:lnTo>
                  <a:pt x="191" y="67"/>
                </a:lnTo>
                <a:lnTo>
                  <a:pt x="192" y="68"/>
                </a:lnTo>
                <a:lnTo>
                  <a:pt x="196" y="67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0" y="68"/>
                </a:lnTo>
                <a:lnTo>
                  <a:pt x="204" y="64"/>
                </a:lnTo>
                <a:lnTo>
                  <a:pt x="204" y="63"/>
                </a:lnTo>
                <a:lnTo>
                  <a:pt x="205" y="63"/>
                </a:lnTo>
                <a:lnTo>
                  <a:pt x="207" y="63"/>
                </a:lnTo>
                <a:lnTo>
                  <a:pt x="208" y="63"/>
                </a:lnTo>
                <a:lnTo>
                  <a:pt x="214" y="63"/>
                </a:lnTo>
                <a:lnTo>
                  <a:pt x="214" y="70"/>
                </a:lnTo>
                <a:lnTo>
                  <a:pt x="219" y="70"/>
                </a:lnTo>
                <a:lnTo>
                  <a:pt x="223" y="70"/>
                </a:lnTo>
                <a:lnTo>
                  <a:pt x="222" y="71"/>
                </a:lnTo>
                <a:lnTo>
                  <a:pt x="222" y="72"/>
                </a:lnTo>
                <a:lnTo>
                  <a:pt x="220" y="72"/>
                </a:lnTo>
                <a:lnTo>
                  <a:pt x="219" y="71"/>
                </a:lnTo>
                <a:lnTo>
                  <a:pt x="219" y="72"/>
                </a:lnTo>
                <a:lnTo>
                  <a:pt x="217" y="71"/>
                </a:lnTo>
                <a:lnTo>
                  <a:pt x="216" y="72"/>
                </a:lnTo>
                <a:lnTo>
                  <a:pt x="216" y="73"/>
                </a:lnTo>
                <a:lnTo>
                  <a:pt x="217" y="73"/>
                </a:lnTo>
                <a:lnTo>
                  <a:pt x="217" y="76"/>
                </a:lnTo>
                <a:lnTo>
                  <a:pt x="216" y="76"/>
                </a:lnTo>
                <a:lnTo>
                  <a:pt x="217" y="76"/>
                </a:lnTo>
                <a:lnTo>
                  <a:pt x="219" y="76"/>
                </a:lnTo>
                <a:lnTo>
                  <a:pt x="219" y="80"/>
                </a:lnTo>
                <a:lnTo>
                  <a:pt x="218" y="80"/>
                </a:lnTo>
                <a:lnTo>
                  <a:pt x="218" y="81"/>
                </a:lnTo>
                <a:lnTo>
                  <a:pt x="218" y="82"/>
                </a:lnTo>
                <a:lnTo>
                  <a:pt x="218" y="84"/>
                </a:lnTo>
                <a:lnTo>
                  <a:pt x="219" y="85"/>
                </a:lnTo>
                <a:lnTo>
                  <a:pt x="219" y="86"/>
                </a:lnTo>
                <a:lnTo>
                  <a:pt x="220" y="86"/>
                </a:lnTo>
                <a:lnTo>
                  <a:pt x="222" y="86"/>
                </a:lnTo>
                <a:lnTo>
                  <a:pt x="222" y="87"/>
                </a:lnTo>
                <a:lnTo>
                  <a:pt x="223" y="87"/>
                </a:lnTo>
                <a:lnTo>
                  <a:pt x="223" y="88"/>
                </a:lnTo>
                <a:lnTo>
                  <a:pt x="223" y="89"/>
                </a:lnTo>
                <a:lnTo>
                  <a:pt x="224" y="90"/>
                </a:lnTo>
                <a:lnTo>
                  <a:pt x="225" y="92"/>
                </a:lnTo>
                <a:lnTo>
                  <a:pt x="225" y="93"/>
                </a:lnTo>
                <a:lnTo>
                  <a:pt x="224" y="93"/>
                </a:lnTo>
                <a:lnTo>
                  <a:pt x="224" y="94"/>
                </a:lnTo>
                <a:lnTo>
                  <a:pt x="224" y="96"/>
                </a:lnTo>
                <a:lnTo>
                  <a:pt x="224" y="104"/>
                </a:lnTo>
                <a:lnTo>
                  <a:pt x="224" y="109"/>
                </a:lnTo>
                <a:lnTo>
                  <a:pt x="224" y="110"/>
                </a:lnTo>
                <a:lnTo>
                  <a:pt x="224" y="111"/>
                </a:lnTo>
                <a:lnTo>
                  <a:pt x="224" y="113"/>
                </a:lnTo>
                <a:lnTo>
                  <a:pt x="224" y="114"/>
                </a:lnTo>
                <a:lnTo>
                  <a:pt x="222" y="114"/>
                </a:lnTo>
                <a:lnTo>
                  <a:pt x="219" y="114"/>
                </a:lnTo>
                <a:lnTo>
                  <a:pt x="215" y="114"/>
                </a:lnTo>
                <a:lnTo>
                  <a:pt x="215" y="115"/>
                </a:lnTo>
                <a:lnTo>
                  <a:pt x="214" y="115"/>
                </a:lnTo>
                <a:lnTo>
                  <a:pt x="210" y="118"/>
                </a:lnTo>
                <a:lnTo>
                  <a:pt x="209" y="118"/>
                </a:lnTo>
                <a:lnTo>
                  <a:pt x="208" y="119"/>
                </a:lnTo>
                <a:lnTo>
                  <a:pt x="206" y="120"/>
                </a:lnTo>
                <a:lnTo>
                  <a:pt x="205" y="120"/>
                </a:lnTo>
                <a:lnTo>
                  <a:pt x="204" y="120"/>
                </a:lnTo>
                <a:lnTo>
                  <a:pt x="204" y="121"/>
                </a:lnTo>
                <a:lnTo>
                  <a:pt x="204" y="120"/>
                </a:lnTo>
                <a:lnTo>
                  <a:pt x="205" y="120"/>
                </a:lnTo>
                <a:lnTo>
                  <a:pt x="206" y="119"/>
                </a:lnTo>
                <a:lnTo>
                  <a:pt x="205" y="118"/>
                </a:lnTo>
                <a:lnTo>
                  <a:pt x="205" y="114"/>
                </a:lnTo>
                <a:lnTo>
                  <a:pt x="209" y="114"/>
                </a:lnTo>
                <a:lnTo>
                  <a:pt x="210" y="114"/>
                </a:lnTo>
                <a:lnTo>
                  <a:pt x="210" y="112"/>
                </a:lnTo>
                <a:lnTo>
                  <a:pt x="210" y="104"/>
                </a:lnTo>
                <a:lnTo>
                  <a:pt x="210" y="103"/>
                </a:lnTo>
                <a:lnTo>
                  <a:pt x="210" y="102"/>
                </a:lnTo>
                <a:lnTo>
                  <a:pt x="210" y="101"/>
                </a:lnTo>
                <a:lnTo>
                  <a:pt x="208" y="101"/>
                </a:lnTo>
                <a:lnTo>
                  <a:pt x="205" y="101"/>
                </a:lnTo>
                <a:lnTo>
                  <a:pt x="204" y="101"/>
                </a:lnTo>
                <a:lnTo>
                  <a:pt x="204" y="94"/>
                </a:lnTo>
                <a:lnTo>
                  <a:pt x="199" y="94"/>
                </a:lnTo>
                <a:lnTo>
                  <a:pt x="199" y="88"/>
                </a:lnTo>
                <a:lnTo>
                  <a:pt x="189" y="88"/>
                </a:lnTo>
                <a:lnTo>
                  <a:pt x="189" y="85"/>
                </a:lnTo>
                <a:lnTo>
                  <a:pt x="189" y="84"/>
                </a:lnTo>
                <a:lnTo>
                  <a:pt x="188" y="84"/>
                </a:lnTo>
                <a:lnTo>
                  <a:pt x="185" y="84"/>
                </a:lnTo>
                <a:lnTo>
                  <a:pt x="183" y="84"/>
                </a:lnTo>
                <a:lnTo>
                  <a:pt x="182" y="82"/>
                </a:lnTo>
                <a:lnTo>
                  <a:pt x="180" y="82"/>
                </a:lnTo>
                <a:lnTo>
                  <a:pt x="180" y="84"/>
                </a:lnTo>
                <a:lnTo>
                  <a:pt x="180" y="85"/>
                </a:lnTo>
                <a:lnTo>
                  <a:pt x="179" y="85"/>
                </a:lnTo>
                <a:lnTo>
                  <a:pt x="178" y="85"/>
                </a:lnTo>
                <a:lnTo>
                  <a:pt x="176" y="85"/>
                </a:lnTo>
                <a:lnTo>
                  <a:pt x="175" y="84"/>
                </a:lnTo>
                <a:lnTo>
                  <a:pt x="174" y="84"/>
                </a:lnTo>
                <a:lnTo>
                  <a:pt x="173" y="84"/>
                </a:lnTo>
                <a:lnTo>
                  <a:pt x="173" y="89"/>
                </a:lnTo>
                <a:lnTo>
                  <a:pt x="168" y="89"/>
                </a:lnTo>
                <a:lnTo>
                  <a:pt x="167" y="89"/>
                </a:lnTo>
                <a:lnTo>
                  <a:pt x="167" y="87"/>
                </a:lnTo>
                <a:lnTo>
                  <a:pt x="167" y="88"/>
                </a:lnTo>
                <a:lnTo>
                  <a:pt x="166" y="88"/>
                </a:lnTo>
                <a:lnTo>
                  <a:pt x="165" y="88"/>
                </a:lnTo>
                <a:lnTo>
                  <a:pt x="165" y="89"/>
                </a:lnTo>
                <a:lnTo>
                  <a:pt x="164" y="89"/>
                </a:lnTo>
                <a:lnTo>
                  <a:pt x="164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3"/>
                </a:lnTo>
                <a:lnTo>
                  <a:pt x="165" y="94"/>
                </a:lnTo>
                <a:lnTo>
                  <a:pt x="165" y="97"/>
                </a:lnTo>
                <a:lnTo>
                  <a:pt x="166" y="97"/>
                </a:lnTo>
                <a:lnTo>
                  <a:pt x="166" y="98"/>
                </a:lnTo>
                <a:lnTo>
                  <a:pt x="166" y="100"/>
                </a:lnTo>
                <a:lnTo>
                  <a:pt x="165" y="100"/>
                </a:lnTo>
                <a:lnTo>
                  <a:pt x="165" y="101"/>
                </a:lnTo>
                <a:lnTo>
                  <a:pt x="165" y="102"/>
                </a:lnTo>
                <a:lnTo>
                  <a:pt x="165" y="103"/>
                </a:lnTo>
                <a:lnTo>
                  <a:pt x="167" y="105"/>
                </a:lnTo>
                <a:lnTo>
                  <a:pt x="167" y="106"/>
                </a:lnTo>
                <a:lnTo>
                  <a:pt x="167" y="107"/>
                </a:lnTo>
                <a:lnTo>
                  <a:pt x="166" y="109"/>
                </a:lnTo>
                <a:lnTo>
                  <a:pt x="166" y="110"/>
                </a:lnTo>
                <a:lnTo>
                  <a:pt x="165" y="110"/>
                </a:lnTo>
                <a:lnTo>
                  <a:pt x="165" y="111"/>
                </a:lnTo>
                <a:lnTo>
                  <a:pt x="165" y="112"/>
                </a:lnTo>
                <a:lnTo>
                  <a:pt x="164" y="112"/>
                </a:lnTo>
                <a:lnTo>
                  <a:pt x="164" y="113"/>
                </a:lnTo>
                <a:lnTo>
                  <a:pt x="164" y="114"/>
                </a:lnTo>
                <a:lnTo>
                  <a:pt x="163" y="114"/>
                </a:lnTo>
                <a:lnTo>
                  <a:pt x="163" y="115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1"/>
                </a:lnTo>
                <a:lnTo>
                  <a:pt x="164" y="121"/>
                </a:lnTo>
                <a:lnTo>
                  <a:pt x="164" y="122"/>
                </a:lnTo>
                <a:lnTo>
                  <a:pt x="165" y="122"/>
                </a:lnTo>
                <a:lnTo>
                  <a:pt x="165" y="120"/>
                </a:lnTo>
                <a:lnTo>
                  <a:pt x="167" y="120"/>
                </a:lnTo>
                <a:lnTo>
                  <a:pt x="167" y="117"/>
                </a:lnTo>
                <a:lnTo>
                  <a:pt x="168" y="118"/>
                </a:lnTo>
                <a:lnTo>
                  <a:pt x="168" y="120"/>
                </a:lnTo>
                <a:lnTo>
                  <a:pt x="170" y="120"/>
                </a:lnTo>
                <a:lnTo>
                  <a:pt x="170" y="121"/>
                </a:lnTo>
                <a:lnTo>
                  <a:pt x="170" y="122"/>
                </a:lnTo>
                <a:lnTo>
                  <a:pt x="168" y="122"/>
                </a:lnTo>
                <a:lnTo>
                  <a:pt x="167" y="122"/>
                </a:lnTo>
                <a:lnTo>
                  <a:pt x="167" y="123"/>
                </a:lnTo>
                <a:lnTo>
                  <a:pt x="166" y="123"/>
                </a:lnTo>
                <a:lnTo>
                  <a:pt x="165" y="123"/>
                </a:lnTo>
                <a:lnTo>
                  <a:pt x="165" y="125"/>
                </a:lnTo>
                <a:lnTo>
                  <a:pt x="164" y="125"/>
                </a:lnTo>
                <a:lnTo>
                  <a:pt x="163" y="125"/>
                </a:lnTo>
                <a:lnTo>
                  <a:pt x="163" y="123"/>
                </a:lnTo>
                <a:lnTo>
                  <a:pt x="163" y="125"/>
                </a:lnTo>
                <a:lnTo>
                  <a:pt x="163" y="126"/>
                </a:lnTo>
                <a:lnTo>
                  <a:pt x="163" y="127"/>
                </a:lnTo>
                <a:lnTo>
                  <a:pt x="163" y="128"/>
                </a:lnTo>
                <a:lnTo>
                  <a:pt x="163" y="129"/>
                </a:lnTo>
                <a:lnTo>
                  <a:pt x="162" y="130"/>
                </a:lnTo>
                <a:lnTo>
                  <a:pt x="162" y="132"/>
                </a:lnTo>
                <a:lnTo>
                  <a:pt x="162" y="134"/>
                </a:lnTo>
                <a:lnTo>
                  <a:pt x="163" y="134"/>
                </a:lnTo>
                <a:lnTo>
                  <a:pt x="164" y="134"/>
                </a:lnTo>
                <a:lnTo>
                  <a:pt x="165" y="134"/>
                </a:lnTo>
                <a:lnTo>
                  <a:pt x="166" y="134"/>
                </a:lnTo>
                <a:lnTo>
                  <a:pt x="167" y="134"/>
                </a:lnTo>
                <a:lnTo>
                  <a:pt x="167" y="132"/>
                </a:lnTo>
                <a:lnTo>
                  <a:pt x="168" y="132"/>
                </a:lnTo>
                <a:lnTo>
                  <a:pt x="170" y="132"/>
                </a:lnTo>
                <a:lnTo>
                  <a:pt x="171" y="132"/>
                </a:lnTo>
                <a:lnTo>
                  <a:pt x="172" y="132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8" y="131"/>
                </a:lnTo>
                <a:lnTo>
                  <a:pt x="178" y="130"/>
                </a:lnTo>
                <a:lnTo>
                  <a:pt x="176" y="130"/>
                </a:lnTo>
                <a:lnTo>
                  <a:pt x="175" y="129"/>
                </a:lnTo>
                <a:lnTo>
                  <a:pt x="175" y="128"/>
                </a:lnTo>
                <a:lnTo>
                  <a:pt x="174" y="128"/>
                </a:lnTo>
                <a:lnTo>
                  <a:pt x="173" y="127"/>
                </a:lnTo>
                <a:lnTo>
                  <a:pt x="173" y="126"/>
                </a:lnTo>
                <a:lnTo>
                  <a:pt x="172" y="126"/>
                </a:lnTo>
                <a:lnTo>
                  <a:pt x="172" y="125"/>
                </a:lnTo>
                <a:lnTo>
                  <a:pt x="173" y="125"/>
                </a:lnTo>
                <a:lnTo>
                  <a:pt x="174" y="125"/>
                </a:lnTo>
                <a:lnTo>
                  <a:pt x="175" y="125"/>
                </a:lnTo>
                <a:lnTo>
                  <a:pt x="176" y="125"/>
                </a:lnTo>
                <a:lnTo>
                  <a:pt x="178" y="125"/>
                </a:lnTo>
                <a:lnTo>
                  <a:pt x="179" y="125"/>
                </a:lnTo>
                <a:lnTo>
                  <a:pt x="180" y="125"/>
                </a:lnTo>
                <a:lnTo>
                  <a:pt x="181" y="125"/>
                </a:lnTo>
                <a:lnTo>
                  <a:pt x="182" y="125"/>
                </a:lnTo>
                <a:lnTo>
                  <a:pt x="183" y="125"/>
                </a:lnTo>
                <a:lnTo>
                  <a:pt x="185" y="125"/>
                </a:lnTo>
                <a:lnTo>
                  <a:pt x="187" y="125"/>
                </a:lnTo>
                <a:lnTo>
                  <a:pt x="188" y="125"/>
                </a:lnTo>
                <a:lnTo>
                  <a:pt x="188" y="126"/>
                </a:lnTo>
                <a:lnTo>
                  <a:pt x="189" y="126"/>
                </a:lnTo>
                <a:lnTo>
                  <a:pt x="189" y="127"/>
                </a:lnTo>
                <a:lnTo>
                  <a:pt x="190" y="127"/>
                </a:lnTo>
                <a:lnTo>
                  <a:pt x="190" y="128"/>
                </a:lnTo>
                <a:lnTo>
                  <a:pt x="191" y="128"/>
                </a:lnTo>
                <a:lnTo>
                  <a:pt x="191" y="129"/>
                </a:lnTo>
                <a:lnTo>
                  <a:pt x="192" y="129"/>
                </a:lnTo>
                <a:lnTo>
                  <a:pt x="192" y="131"/>
                </a:lnTo>
                <a:lnTo>
                  <a:pt x="193" y="132"/>
                </a:lnTo>
                <a:lnTo>
                  <a:pt x="194" y="132"/>
                </a:lnTo>
                <a:lnTo>
                  <a:pt x="196" y="132"/>
                </a:lnTo>
                <a:lnTo>
                  <a:pt x="198" y="132"/>
                </a:lnTo>
                <a:lnTo>
                  <a:pt x="200" y="132"/>
                </a:lnTo>
                <a:lnTo>
                  <a:pt x="201" y="132"/>
                </a:lnTo>
                <a:lnTo>
                  <a:pt x="201" y="134"/>
                </a:lnTo>
                <a:lnTo>
                  <a:pt x="202" y="136"/>
                </a:lnTo>
                <a:lnTo>
                  <a:pt x="204" y="136"/>
                </a:lnTo>
                <a:lnTo>
                  <a:pt x="204" y="137"/>
                </a:lnTo>
                <a:lnTo>
                  <a:pt x="205" y="137"/>
                </a:lnTo>
                <a:lnTo>
                  <a:pt x="205" y="138"/>
                </a:lnTo>
                <a:lnTo>
                  <a:pt x="206" y="138"/>
                </a:lnTo>
                <a:lnTo>
                  <a:pt x="207" y="139"/>
                </a:lnTo>
                <a:lnTo>
                  <a:pt x="207" y="140"/>
                </a:lnTo>
                <a:lnTo>
                  <a:pt x="208" y="140"/>
                </a:lnTo>
                <a:lnTo>
                  <a:pt x="208" y="142"/>
                </a:lnTo>
                <a:lnTo>
                  <a:pt x="208" y="143"/>
                </a:lnTo>
                <a:lnTo>
                  <a:pt x="208" y="144"/>
                </a:lnTo>
                <a:lnTo>
                  <a:pt x="208" y="145"/>
                </a:lnTo>
                <a:lnTo>
                  <a:pt x="207" y="145"/>
                </a:lnTo>
                <a:lnTo>
                  <a:pt x="208" y="145"/>
                </a:lnTo>
                <a:lnTo>
                  <a:pt x="214" y="146"/>
                </a:lnTo>
                <a:lnTo>
                  <a:pt x="214" y="151"/>
                </a:lnTo>
                <a:lnTo>
                  <a:pt x="214" y="156"/>
                </a:lnTo>
                <a:lnTo>
                  <a:pt x="214" y="161"/>
                </a:lnTo>
                <a:lnTo>
                  <a:pt x="214" y="162"/>
                </a:lnTo>
                <a:lnTo>
                  <a:pt x="210" y="162"/>
                </a:lnTo>
                <a:lnTo>
                  <a:pt x="209" y="162"/>
                </a:lnTo>
                <a:lnTo>
                  <a:pt x="208" y="161"/>
                </a:lnTo>
                <a:lnTo>
                  <a:pt x="208" y="160"/>
                </a:lnTo>
                <a:lnTo>
                  <a:pt x="208" y="156"/>
                </a:lnTo>
                <a:lnTo>
                  <a:pt x="207" y="156"/>
                </a:lnTo>
                <a:lnTo>
                  <a:pt x="206" y="156"/>
                </a:lnTo>
                <a:lnTo>
                  <a:pt x="205" y="156"/>
                </a:lnTo>
                <a:lnTo>
                  <a:pt x="204" y="156"/>
                </a:lnTo>
                <a:lnTo>
                  <a:pt x="202" y="156"/>
                </a:lnTo>
                <a:lnTo>
                  <a:pt x="202" y="157"/>
                </a:lnTo>
                <a:lnTo>
                  <a:pt x="201" y="157"/>
                </a:lnTo>
                <a:lnTo>
                  <a:pt x="200" y="157"/>
                </a:lnTo>
                <a:lnTo>
                  <a:pt x="200" y="156"/>
                </a:lnTo>
                <a:lnTo>
                  <a:pt x="199" y="156"/>
                </a:lnTo>
                <a:lnTo>
                  <a:pt x="198" y="156"/>
                </a:lnTo>
                <a:lnTo>
                  <a:pt x="197" y="157"/>
                </a:lnTo>
                <a:lnTo>
                  <a:pt x="196" y="157"/>
                </a:lnTo>
                <a:lnTo>
                  <a:pt x="196" y="156"/>
                </a:lnTo>
                <a:lnTo>
                  <a:pt x="194" y="154"/>
                </a:lnTo>
                <a:lnTo>
                  <a:pt x="194" y="153"/>
                </a:lnTo>
                <a:lnTo>
                  <a:pt x="194" y="152"/>
                </a:lnTo>
                <a:lnTo>
                  <a:pt x="193" y="151"/>
                </a:lnTo>
                <a:lnTo>
                  <a:pt x="192" y="151"/>
                </a:lnTo>
                <a:lnTo>
                  <a:pt x="192" y="149"/>
                </a:lnTo>
                <a:lnTo>
                  <a:pt x="192" y="148"/>
                </a:lnTo>
                <a:lnTo>
                  <a:pt x="192" y="147"/>
                </a:lnTo>
                <a:lnTo>
                  <a:pt x="192" y="146"/>
                </a:lnTo>
                <a:lnTo>
                  <a:pt x="191" y="146"/>
                </a:lnTo>
                <a:lnTo>
                  <a:pt x="190" y="146"/>
                </a:lnTo>
                <a:lnTo>
                  <a:pt x="189" y="146"/>
                </a:lnTo>
                <a:lnTo>
                  <a:pt x="187" y="146"/>
                </a:lnTo>
                <a:lnTo>
                  <a:pt x="185" y="146"/>
                </a:lnTo>
                <a:lnTo>
                  <a:pt x="184" y="146"/>
                </a:lnTo>
                <a:lnTo>
                  <a:pt x="182" y="146"/>
                </a:lnTo>
                <a:lnTo>
                  <a:pt x="182" y="148"/>
                </a:lnTo>
                <a:lnTo>
                  <a:pt x="182" y="149"/>
                </a:lnTo>
                <a:lnTo>
                  <a:pt x="182" y="151"/>
                </a:lnTo>
                <a:lnTo>
                  <a:pt x="180" y="151"/>
                </a:lnTo>
                <a:lnTo>
                  <a:pt x="178" y="151"/>
                </a:lnTo>
                <a:lnTo>
                  <a:pt x="176" y="151"/>
                </a:lnTo>
                <a:lnTo>
                  <a:pt x="176" y="152"/>
                </a:lnTo>
                <a:lnTo>
                  <a:pt x="176" y="153"/>
                </a:lnTo>
                <a:lnTo>
                  <a:pt x="175" y="153"/>
                </a:lnTo>
                <a:lnTo>
                  <a:pt x="175" y="154"/>
                </a:lnTo>
                <a:lnTo>
                  <a:pt x="174" y="155"/>
                </a:lnTo>
                <a:lnTo>
                  <a:pt x="173" y="155"/>
                </a:lnTo>
                <a:lnTo>
                  <a:pt x="173" y="156"/>
                </a:lnTo>
                <a:lnTo>
                  <a:pt x="172" y="156"/>
                </a:lnTo>
                <a:lnTo>
                  <a:pt x="174" y="156"/>
                </a:lnTo>
                <a:lnTo>
                  <a:pt x="175" y="156"/>
                </a:lnTo>
                <a:lnTo>
                  <a:pt x="176" y="156"/>
                </a:lnTo>
                <a:lnTo>
                  <a:pt x="176" y="157"/>
                </a:lnTo>
                <a:lnTo>
                  <a:pt x="176" y="160"/>
                </a:lnTo>
                <a:lnTo>
                  <a:pt x="176" y="162"/>
                </a:lnTo>
                <a:lnTo>
                  <a:pt x="176" y="163"/>
                </a:lnTo>
                <a:lnTo>
                  <a:pt x="176" y="164"/>
                </a:lnTo>
                <a:lnTo>
                  <a:pt x="176" y="167"/>
                </a:lnTo>
                <a:lnTo>
                  <a:pt x="175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0" y="167"/>
                </a:lnTo>
                <a:lnTo>
                  <a:pt x="167" y="167"/>
                </a:lnTo>
                <a:lnTo>
                  <a:pt x="162" y="167"/>
                </a:lnTo>
                <a:lnTo>
                  <a:pt x="159" y="167"/>
                </a:lnTo>
                <a:lnTo>
                  <a:pt x="157" y="167"/>
                </a:lnTo>
                <a:lnTo>
                  <a:pt x="152" y="167"/>
                </a:lnTo>
                <a:lnTo>
                  <a:pt x="141" y="167"/>
                </a:lnTo>
                <a:lnTo>
                  <a:pt x="141" y="156"/>
                </a:lnTo>
                <a:lnTo>
                  <a:pt x="141" y="154"/>
                </a:lnTo>
                <a:lnTo>
                  <a:pt x="141" y="151"/>
                </a:lnTo>
                <a:lnTo>
                  <a:pt x="139" y="149"/>
                </a:lnTo>
                <a:lnTo>
                  <a:pt x="137" y="147"/>
                </a:lnTo>
                <a:lnTo>
                  <a:pt x="136" y="147"/>
                </a:lnTo>
                <a:lnTo>
                  <a:pt x="135" y="146"/>
                </a:lnTo>
                <a:lnTo>
                  <a:pt x="133" y="145"/>
                </a:lnTo>
                <a:lnTo>
                  <a:pt x="132" y="145"/>
                </a:lnTo>
                <a:lnTo>
                  <a:pt x="131" y="144"/>
                </a:lnTo>
                <a:lnTo>
                  <a:pt x="129" y="143"/>
                </a:lnTo>
                <a:lnTo>
                  <a:pt x="128" y="142"/>
                </a:lnTo>
                <a:lnTo>
                  <a:pt x="125" y="140"/>
                </a:lnTo>
                <a:lnTo>
                  <a:pt x="115" y="135"/>
                </a:lnTo>
                <a:lnTo>
                  <a:pt x="113" y="134"/>
                </a:lnTo>
                <a:lnTo>
                  <a:pt x="112" y="132"/>
                </a:lnTo>
                <a:lnTo>
                  <a:pt x="110" y="130"/>
                </a:lnTo>
                <a:lnTo>
                  <a:pt x="109" y="128"/>
                </a:lnTo>
                <a:lnTo>
                  <a:pt x="105" y="125"/>
                </a:lnTo>
                <a:lnTo>
                  <a:pt x="99" y="125"/>
                </a:lnTo>
                <a:lnTo>
                  <a:pt x="99" y="122"/>
                </a:lnTo>
                <a:lnTo>
                  <a:pt x="99" y="118"/>
                </a:lnTo>
                <a:lnTo>
                  <a:pt x="97" y="115"/>
                </a:lnTo>
                <a:lnTo>
                  <a:pt x="96" y="114"/>
                </a:lnTo>
                <a:lnTo>
                  <a:pt x="94" y="112"/>
                </a:lnTo>
                <a:lnTo>
                  <a:pt x="93" y="110"/>
                </a:lnTo>
                <a:lnTo>
                  <a:pt x="92" y="110"/>
                </a:lnTo>
                <a:lnTo>
                  <a:pt x="90" y="109"/>
                </a:lnTo>
                <a:lnTo>
                  <a:pt x="90" y="107"/>
                </a:lnTo>
                <a:lnTo>
                  <a:pt x="90" y="109"/>
                </a:lnTo>
                <a:lnTo>
                  <a:pt x="90" y="110"/>
                </a:lnTo>
                <a:lnTo>
                  <a:pt x="90" y="114"/>
                </a:lnTo>
                <a:lnTo>
                  <a:pt x="90" y="115"/>
                </a:lnTo>
                <a:lnTo>
                  <a:pt x="92" y="115"/>
                </a:lnTo>
                <a:lnTo>
                  <a:pt x="93" y="115"/>
                </a:lnTo>
                <a:lnTo>
                  <a:pt x="93" y="117"/>
                </a:lnTo>
                <a:lnTo>
                  <a:pt x="93" y="119"/>
                </a:lnTo>
                <a:lnTo>
                  <a:pt x="87" y="119"/>
                </a:lnTo>
                <a:lnTo>
                  <a:pt x="87" y="117"/>
                </a:lnTo>
                <a:lnTo>
                  <a:pt x="80" y="117"/>
                </a:lnTo>
                <a:lnTo>
                  <a:pt x="80" y="115"/>
                </a:lnTo>
                <a:lnTo>
                  <a:pt x="79" y="115"/>
                </a:lnTo>
                <a:lnTo>
                  <a:pt x="79" y="114"/>
                </a:lnTo>
                <a:lnTo>
                  <a:pt x="79" y="112"/>
                </a:lnTo>
                <a:lnTo>
                  <a:pt x="77" y="112"/>
                </a:lnTo>
                <a:lnTo>
                  <a:pt x="76" y="112"/>
                </a:lnTo>
                <a:lnTo>
                  <a:pt x="75" y="112"/>
                </a:lnTo>
                <a:lnTo>
                  <a:pt x="75" y="111"/>
                </a:lnTo>
                <a:lnTo>
                  <a:pt x="75" y="106"/>
                </a:lnTo>
                <a:lnTo>
                  <a:pt x="71" y="106"/>
                </a:lnTo>
                <a:lnTo>
                  <a:pt x="69" y="106"/>
                </a:lnTo>
                <a:lnTo>
                  <a:pt x="69" y="104"/>
                </a:lnTo>
                <a:lnTo>
                  <a:pt x="64" y="104"/>
                </a:lnTo>
                <a:lnTo>
                  <a:pt x="64" y="101"/>
                </a:lnTo>
                <a:lnTo>
                  <a:pt x="69" y="101"/>
                </a:lnTo>
                <a:lnTo>
                  <a:pt x="69" y="100"/>
                </a:lnTo>
                <a:lnTo>
                  <a:pt x="69" y="98"/>
                </a:lnTo>
                <a:lnTo>
                  <a:pt x="68" y="98"/>
                </a:lnTo>
                <a:lnTo>
                  <a:pt x="68" y="97"/>
                </a:lnTo>
                <a:lnTo>
                  <a:pt x="69" y="97"/>
                </a:lnTo>
                <a:lnTo>
                  <a:pt x="69" y="95"/>
                </a:lnTo>
                <a:lnTo>
                  <a:pt x="69" y="93"/>
                </a:lnTo>
                <a:lnTo>
                  <a:pt x="69" y="90"/>
                </a:lnTo>
                <a:lnTo>
                  <a:pt x="69" y="88"/>
                </a:lnTo>
                <a:lnTo>
                  <a:pt x="70" y="88"/>
                </a:lnTo>
                <a:lnTo>
                  <a:pt x="70" y="87"/>
                </a:lnTo>
                <a:lnTo>
                  <a:pt x="70" y="86"/>
                </a:lnTo>
                <a:lnTo>
                  <a:pt x="70" y="84"/>
                </a:lnTo>
                <a:lnTo>
                  <a:pt x="71" y="81"/>
                </a:lnTo>
                <a:lnTo>
                  <a:pt x="69" y="81"/>
                </a:lnTo>
                <a:lnTo>
                  <a:pt x="67" y="81"/>
                </a:lnTo>
                <a:lnTo>
                  <a:pt x="64" y="81"/>
                </a:lnTo>
                <a:lnTo>
                  <a:pt x="63" y="81"/>
                </a:lnTo>
                <a:lnTo>
                  <a:pt x="59" y="81"/>
                </a:lnTo>
                <a:lnTo>
                  <a:pt x="59" y="86"/>
                </a:lnTo>
                <a:lnTo>
                  <a:pt x="50" y="86"/>
                </a:lnTo>
                <a:lnTo>
                  <a:pt x="49" y="86"/>
                </a:lnTo>
                <a:lnTo>
                  <a:pt x="49" y="81"/>
                </a:lnTo>
                <a:lnTo>
                  <a:pt x="46" y="81"/>
                </a:lnTo>
                <a:lnTo>
                  <a:pt x="34" y="81"/>
                </a:lnTo>
                <a:lnTo>
                  <a:pt x="34" y="78"/>
                </a:lnTo>
                <a:lnTo>
                  <a:pt x="34" y="76"/>
                </a:lnTo>
                <a:lnTo>
                  <a:pt x="34" y="73"/>
                </a:lnTo>
                <a:lnTo>
                  <a:pt x="33" y="71"/>
                </a:lnTo>
                <a:lnTo>
                  <a:pt x="33" y="70"/>
                </a:lnTo>
                <a:lnTo>
                  <a:pt x="33" y="69"/>
                </a:lnTo>
                <a:lnTo>
                  <a:pt x="28" y="67"/>
                </a:lnTo>
                <a:lnTo>
                  <a:pt x="27" y="67"/>
                </a:lnTo>
                <a:lnTo>
                  <a:pt x="23" y="65"/>
                </a:lnTo>
                <a:lnTo>
                  <a:pt x="21" y="65"/>
                </a:lnTo>
                <a:lnTo>
                  <a:pt x="17" y="64"/>
                </a:lnTo>
                <a:lnTo>
                  <a:pt x="17" y="57"/>
                </a:lnTo>
                <a:lnTo>
                  <a:pt x="16" y="57"/>
                </a:lnTo>
                <a:lnTo>
                  <a:pt x="15" y="59"/>
                </a:lnTo>
                <a:lnTo>
                  <a:pt x="14" y="60"/>
                </a:lnTo>
                <a:lnTo>
                  <a:pt x="12" y="61"/>
                </a:lnTo>
                <a:lnTo>
                  <a:pt x="11" y="62"/>
                </a:lnTo>
                <a:lnTo>
                  <a:pt x="10" y="63"/>
                </a:lnTo>
                <a:lnTo>
                  <a:pt x="9" y="64"/>
                </a:lnTo>
                <a:lnTo>
                  <a:pt x="8" y="64"/>
                </a:lnTo>
                <a:lnTo>
                  <a:pt x="7" y="65"/>
                </a:lnTo>
                <a:lnTo>
                  <a:pt x="6" y="65"/>
                </a:lnTo>
                <a:lnTo>
                  <a:pt x="4" y="67"/>
                </a:lnTo>
                <a:lnTo>
                  <a:pt x="3" y="67"/>
                </a:lnTo>
                <a:lnTo>
                  <a:pt x="2" y="67"/>
                </a:lnTo>
                <a:lnTo>
                  <a:pt x="2" y="68"/>
                </a:lnTo>
                <a:lnTo>
                  <a:pt x="1" y="68"/>
                </a:lnTo>
                <a:lnTo>
                  <a:pt x="1" y="67"/>
                </a:lnTo>
                <a:lnTo>
                  <a:pt x="0" y="65"/>
                </a:lnTo>
                <a:lnTo>
                  <a:pt x="1" y="65"/>
                </a:lnTo>
                <a:lnTo>
                  <a:pt x="1" y="64"/>
                </a:lnTo>
                <a:lnTo>
                  <a:pt x="2" y="63"/>
                </a:lnTo>
                <a:lnTo>
                  <a:pt x="3" y="60"/>
                </a:lnTo>
                <a:lnTo>
                  <a:pt x="1" y="60"/>
                </a:lnTo>
                <a:lnTo>
                  <a:pt x="0" y="59"/>
                </a:lnTo>
                <a:lnTo>
                  <a:pt x="0" y="56"/>
                </a:lnTo>
                <a:lnTo>
                  <a:pt x="1" y="56"/>
                </a:lnTo>
                <a:lnTo>
                  <a:pt x="4" y="52"/>
                </a:lnTo>
                <a:lnTo>
                  <a:pt x="4" y="51"/>
                </a:lnTo>
                <a:lnTo>
                  <a:pt x="3" y="48"/>
                </a:lnTo>
                <a:lnTo>
                  <a:pt x="3" y="47"/>
                </a:lnTo>
                <a:lnTo>
                  <a:pt x="3" y="46"/>
                </a:lnTo>
                <a:lnTo>
                  <a:pt x="4" y="45"/>
                </a:lnTo>
                <a:lnTo>
                  <a:pt x="4" y="44"/>
                </a:lnTo>
                <a:lnTo>
                  <a:pt x="4" y="43"/>
                </a:lnTo>
                <a:lnTo>
                  <a:pt x="6" y="43"/>
                </a:lnTo>
                <a:lnTo>
                  <a:pt x="6" y="42"/>
                </a:lnTo>
                <a:lnTo>
                  <a:pt x="7" y="42"/>
                </a:lnTo>
                <a:lnTo>
                  <a:pt x="8" y="42"/>
                </a:lnTo>
                <a:lnTo>
                  <a:pt x="8" y="40"/>
                </a:lnTo>
                <a:lnTo>
                  <a:pt x="10" y="40"/>
                </a:lnTo>
                <a:lnTo>
                  <a:pt x="11" y="43"/>
                </a:lnTo>
                <a:lnTo>
                  <a:pt x="12" y="44"/>
                </a:lnTo>
                <a:lnTo>
                  <a:pt x="12" y="45"/>
                </a:lnTo>
                <a:lnTo>
                  <a:pt x="14" y="45"/>
                </a:lnTo>
                <a:lnTo>
                  <a:pt x="15" y="45"/>
                </a:lnTo>
                <a:lnTo>
                  <a:pt x="15" y="46"/>
                </a:lnTo>
                <a:lnTo>
                  <a:pt x="17" y="47"/>
                </a:lnTo>
                <a:lnTo>
                  <a:pt x="18" y="48"/>
                </a:lnTo>
                <a:lnTo>
                  <a:pt x="19" y="50"/>
                </a:lnTo>
                <a:lnTo>
                  <a:pt x="20" y="50"/>
                </a:lnTo>
                <a:lnTo>
                  <a:pt x="21" y="50"/>
                </a:lnTo>
                <a:lnTo>
                  <a:pt x="24" y="51"/>
                </a:lnTo>
                <a:lnTo>
                  <a:pt x="23" y="51"/>
                </a:lnTo>
                <a:lnTo>
                  <a:pt x="21" y="51"/>
                </a:lnTo>
                <a:lnTo>
                  <a:pt x="21" y="52"/>
                </a:lnTo>
                <a:lnTo>
                  <a:pt x="20" y="52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5" y="52"/>
                </a:lnTo>
                <a:lnTo>
                  <a:pt x="26" y="52"/>
                </a:lnTo>
                <a:lnTo>
                  <a:pt x="27" y="52"/>
                </a:lnTo>
                <a:lnTo>
                  <a:pt x="30" y="51"/>
                </a:lnTo>
                <a:lnTo>
                  <a:pt x="33" y="51"/>
                </a:lnTo>
                <a:lnTo>
                  <a:pt x="33" y="50"/>
                </a:lnTo>
                <a:lnTo>
                  <a:pt x="40" y="47"/>
                </a:lnTo>
                <a:lnTo>
                  <a:pt x="40" y="48"/>
                </a:lnTo>
                <a:lnTo>
                  <a:pt x="41" y="48"/>
                </a:lnTo>
                <a:lnTo>
                  <a:pt x="42" y="47"/>
                </a:lnTo>
                <a:lnTo>
                  <a:pt x="43" y="47"/>
                </a:lnTo>
                <a:lnTo>
                  <a:pt x="44" y="47"/>
                </a:lnTo>
                <a:lnTo>
                  <a:pt x="45" y="47"/>
                </a:lnTo>
                <a:lnTo>
                  <a:pt x="46" y="46"/>
                </a:lnTo>
                <a:lnTo>
                  <a:pt x="50" y="46"/>
                </a:lnTo>
                <a:lnTo>
                  <a:pt x="51" y="46"/>
                </a:lnTo>
                <a:lnTo>
                  <a:pt x="52" y="47"/>
                </a:lnTo>
                <a:lnTo>
                  <a:pt x="53" y="47"/>
                </a:lnTo>
                <a:lnTo>
                  <a:pt x="54" y="47"/>
                </a:lnTo>
                <a:lnTo>
                  <a:pt x="55" y="48"/>
                </a:lnTo>
                <a:lnTo>
                  <a:pt x="56" y="48"/>
                </a:lnTo>
                <a:lnTo>
                  <a:pt x="58" y="48"/>
                </a:lnTo>
                <a:lnTo>
                  <a:pt x="59" y="50"/>
                </a:lnTo>
                <a:lnTo>
                  <a:pt x="60" y="50"/>
                </a:lnTo>
                <a:lnTo>
                  <a:pt x="61" y="50"/>
                </a:lnTo>
                <a:lnTo>
                  <a:pt x="62" y="50"/>
                </a:lnTo>
                <a:lnTo>
                  <a:pt x="62" y="51"/>
                </a:lnTo>
                <a:lnTo>
                  <a:pt x="62" y="52"/>
                </a:lnTo>
                <a:lnTo>
                  <a:pt x="61" y="52"/>
                </a:lnTo>
                <a:lnTo>
                  <a:pt x="62" y="52"/>
                </a:lnTo>
                <a:lnTo>
                  <a:pt x="63" y="53"/>
                </a:lnTo>
                <a:lnTo>
                  <a:pt x="63" y="54"/>
                </a:lnTo>
                <a:lnTo>
                  <a:pt x="64" y="54"/>
                </a:lnTo>
                <a:lnTo>
                  <a:pt x="66" y="55"/>
                </a:lnTo>
                <a:lnTo>
                  <a:pt x="66" y="56"/>
                </a:lnTo>
                <a:lnTo>
                  <a:pt x="67" y="57"/>
                </a:lnTo>
                <a:lnTo>
                  <a:pt x="68" y="59"/>
                </a:lnTo>
                <a:lnTo>
                  <a:pt x="68" y="60"/>
                </a:lnTo>
                <a:lnTo>
                  <a:pt x="67" y="60"/>
                </a:lnTo>
                <a:lnTo>
                  <a:pt x="67" y="61"/>
                </a:lnTo>
                <a:lnTo>
                  <a:pt x="66" y="61"/>
                </a:lnTo>
                <a:lnTo>
                  <a:pt x="67" y="61"/>
                </a:lnTo>
                <a:lnTo>
                  <a:pt x="67" y="62"/>
                </a:lnTo>
                <a:lnTo>
                  <a:pt x="68" y="63"/>
                </a:lnTo>
                <a:lnTo>
                  <a:pt x="68" y="64"/>
                </a:lnTo>
                <a:lnTo>
                  <a:pt x="69" y="64"/>
                </a:lnTo>
                <a:lnTo>
                  <a:pt x="69" y="65"/>
                </a:lnTo>
                <a:lnTo>
                  <a:pt x="70" y="65"/>
                </a:lnTo>
                <a:lnTo>
                  <a:pt x="70" y="67"/>
                </a:lnTo>
                <a:lnTo>
                  <a:pt x="71" y="68"/>
                </a:lnTo>
                <a:lnTo>
                  <a:pt x="71" y="69"/>
                </a:lnTo>
                <a:lnTo>
                  <a:pt x="72" y="71"/>
                </a:lnTo>
                <a:lnTo>
                  <a:pt x="72" y="72"/>
                </a:lnTo>
                <a:lnTo>
                  <a:pt x="72" y="73"/>
                </a:lnTo>
                <a:lnTo>
                  <a:pt x="72" y="75"/>
                </a:lnTo>
                <a:lnTo>
                  <a:pt x="73" y="72"/>
                </a:lnTo>
                <a:lnTo>
                  <a:pt x="75" y="71"/>
                </a:lnTo>
                <a:lnTo>
                  <a:pt x="73" y="70"/>
                </a:lnTo>
                <a:lnTo>
                  <a:pt x="73" y="69"/>
                </a:lnTo>
                <a:lnTo>
                  <a:pt x="73" y="68"/>
                </a:lnTo>
                <a:lnTo>
                  <a:pt x="73" y="67"/>
                </a:lnTo>
                <a:lnTo>
                  <a:pt x="72" y="67"/>
                </a:lnTo>
                <a:lnTo>
                  <a:pt x="72" y="65"/>
                </a:lnTo>
                <a:lnTo>
                  <a:pt x="71" y="65"/>
                </a:lnTo>
                <a:lnTo>
                  <a:pt x="71" y="64"/>
                </a:lnTo>
                <a:lnTo>
                  <a:pt x="70" y="64"/>
                </a:lnTo>
                <a:lnTo>
                  <a:pt x="70" y="63"/>
                </a:lnTo>
                <a:lnTo>
                  <a:pt x="71" y="63"/>
                </a:lnTo>
                <a:lnTo>
                  <a:pt x="71" y="62"/>
                </a:lnTo>
                <a:lnTo>
                  <a:pt x="72" y="62"/>
                </a:lnTo>
                <a:lnTo>
                  <a:pt x="72" y="61"/>
                </a:lnTo>
                <a:lnTo>
                  <a:pt x="73" y="61"/>
                </a:lnTo>
                <a:lnTo>
                  <a:pt x="75" y="61"/>
                </a:lnTo>
                <a:lnTo>
                  <a:pt x="75" y="62"/>
                </a:lnTo>
                <a:lnTo>
                  <a:pt x="76" y="62"/>
                </a:lnTo>
                <a:lnTo>
                  <a:pt x="76" y="63"/>
                </a:lnTo>
                <a:lnTo>
                  <a:pt x="77" y="63"/>
                </a:lnTo>
                <a:lnTo>
                  <a:pt x="77" y="64"/>
                </a:lnTo>
                <a:lnTo>
                  <a:pt x="78" y="64"/>
                </a:lnTo>
                <a:lnTo>
                  <a:pt x="77" y="65"/>
                </a:lnTo>
                <a:lnTo>
                  <a:pt x="76" y="67"/>
                </a:lnTo>
                <a:lnTo>
                  <a:pt x="75" y="68"/>
                </a:lnTo>
                <a:lnTo>
                  <a:pt x="75" y="69"/>
                </a:lnTo>
                <a:lnTo>
                  <a:pt x="76" y="69"/>
                </a:lnTo>
                <a:lnTo>
                  <a:pt x="76" y="70"/>
                </a:lnTo>
                <a:lnTo>
                  <a:pt x="76" y="69"/>
                </a:lnTo>
                <a:lnTo>
                  <a:pt x="77" y="69"/>
                </a:lnTo>
                <a:lnTo>
                  <a:pt x="77" y="68"/>
                </a:lnTo>
                <a:lnTo>
                  <a:pt x="78" y="68"/>
                </a:lnTo>
                <a:lnTo>
                  <a:pt x="79" y="67"/>
                </a:lnTo>
                <a:lnTo>
                  <a:pt x="79" y="65"/>
                </a:lnTo>
                <a:lnTo>
                  <a:pt x="80" y="64"/>
                </a:lnTo>
                <a:lnTo>
                  <a:pt x="81" y="63"/>
                </a:lnTo>
                <a:lnTo>
                  <a:pt x="83" y="63"/>
                </a:lnTo>
                <a:lnTo>
                  <a:pt x="83" y="62"/>
                </a:lnTo>
                <a:lnTo>
                  <a:pt x="84" y="61"/>
                </a:lnTo>
                <a:lnTo>
                  <a:pt x="85" y="60"/>
                </a:lnTo>
                <a:lnTo>
                  <a:pt x="86" y="59"/>
                </a:lnTo>
                <a:lnTo>
                  <a:pt x="87" y="57"/>
                </a:lnTo>
                <a:lnTo>
                  <a:pt x="87" y="56"/>
                </a:lnTo>
                <a:lnTo>
                  <a:pt x="87" y="55"/>
                </a:lnTo>
                <a:lnTo>
                  <a:pt x="86" y="55"/>
                </a:lnTo>
                <a:lnTo>
                  <a:pt x="85" y="55"/>
                </a:lnTo>
                <a:lnTo>
                  <a:pt x="85" y="54"/>
                </a:lnTo>
                <a:lnTo>
                  <a:pt x="85" y="55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1" y="54"/>
                </a:lnTo>
                <a:lnTo>
                  <a:pt x="80" y="54"/>
                </a:lnTo>
                <a:lnTo>
                  <a:pt x="80" y="53"/>
                </a:lnTo>
                <a:lnTo>
                  <a:pt x="79" y="52"/>
                </a:lnTo>
                <a:lnTo>
                  <a:pt x="78" y="52"/>
                </a:lnTo>
                <a:lnTo>
                  <a:pt x="77" y="52"/>
                </a:lnTo>
                <a:lnTo>
                  <a:pt x="76" y="52"/>
                </a:lnTo>
                <a:lnTo>
                  <a:pt x="72" y="51"/>
                </a:lnTo>
                <a:lnTo>
                  <a:pt x="71" y="51"/>
                </a:lnTo>
                <a:lnTo>
                  <a:pt x="70" y="51"/>
                </a:lnTo>
                <a:lnTo>
                  <a:pt x="67" y="51"/>
                </a:lnTo>
                <a:lnTo>
                  <a:pt x="67" y="50"/>
                </a:lnTo>
                <a:lnTo>
                  <a:pt x="64" y="50"/>
                </a:lnTo>
                <a:lnTo>
                  <a:pt x="63" y="50"/>
                </a:lnTo>
                <a:lnTo>
                  <a:pt x="62" y="50"/>
                </a:lnTo>
                <a:lnTo>
                  <a:pt x="61" y="50"/>
                </a:lnTo>
                <a:lnTo>
                  <a:pt x="60" y="48"/>
                </a:lnTo>
                <a:lnTo>
                  <a:pt x="59" y="48"/>
                </a:lnTo>
                <a:lnTo>
                  <a:pt x="58" y="48"/>
                </a:lnTo>
                <a:lnTo>
                  <a:pt x="56" y="47"/>
                </a:lnTo>
                <a:lnTo>
                  <a:pt x="55" y="47"/>
                </a:lnTo>
                <a:lnTo>
                  <a:pt x="56" y="47"/>
                </a:lnTo>
                <a:lnTo>
                  <a:pt x="58" y="46"/>
                </a:lnTo>
                <a:lnTo>
                  <a:pt x="60" y="46"/>
                </a:lnTo>
                <a:lnTo>
                  <a:pt x="61" y="46"/>
                </a:lnTo>
                <a:lnTo>
                  <a:pt x="62" y="46"/>
                </a:lnTo>
                <a:lnTo>
                  <a:pt x="64" y="45"/>
                </a:lnTo>
                <a:lnTo>
                  <a:pt x="68" y="45"/>
                </a:lnTo>
                <a:lnTo>
                  <a:pt x="69" y="44"/>
                </a:lnTo>
                <a:lnTo>
                  <a:pt x="68" y="44"/>
                </a:lnTo>
                <a:lnTo>
                  <a:pt x="67" y="44"/>
                </a:lnTo>
                <a:lnTo>
                  <a:pt x="67" y="43"/>
                </a:lnTo>
                <a:lnTo>
                  <a:pt x="66" y="43"/>
                </a:lnTo>
                <a:lnTo>
                  <a:pt x="64" y="42"/>
                </a:lnTo>
                <a:lnTo>
                  <a:pt x="66" y="40"/>
                </a:lnTo>
                <a:lnTo>
                  <a:pt x="67" y="42"/>
                </a:lnTo>
                <a:lnTo>
                  <a:pt x="68" y="40"/>
                </a:lnTo>
                <a:lnTo>
                  <a:pt x="69" y="40"/>
                </a:lnTo>
                <a:lnTo>
                  <a:pt x="70" y="40"/>
                </a:lnTo>
                <a:lnTo>
                  <a:pt x="69" y="40"/>
                </a:lnTo>
                <a:lnTo>
                  <a:pt x="69" y="39"/>
                </a:lnTo>
                <a:lnTo>
                  <a:pt x="68" y="38"/>
                </a:lnTo>
                <a:lnTo>
                  <a:pt x="68" y="37"/>
                </a:lnTo>
                <a:lnTo>
                  <a:pt x="69" y="36"/>
                </a:lnTo>
                <a:lnTo>
                  <a:pt x="70" y="36"/>
                </a:lnTo>
                <a:lnTo>
                  <a:pt x="70" y="37"/>
                </a:lnTo>
                <a:lnTo>
                  <a:pt x="71" y="36"/>
                </a:lnTo>
                <a:lnTo>
                  <a:pt x="72" y="36"/>
                </a:lnTo>
                <a:lnTo>
                  <a:pt x="71" y="35"/>
                </a:lnTo>
                <a:lnTo>
                  <a:pt x="68" y="31"/>
                </a:lnTo>
                <a:lnTo>
                  <a:pt x="67" y="30"/>
                </a:lnTo>
                <a:lnTo>
                  <a:pt x="60" y="31"/>
                </a:lnTo>
                <a:lnTo>
                  <a:pt x="59" y="31"/>
                </a:lnTo>
                <a:lnTo>
                  <a:pt x="58" y="25"/>
                </a:lnTo>
                <a:lnTo>
                  <a:pt x="58" y="21"/>
                </a:lnTo>
                <a:lnTo>
                  <a:pt x="59" y="21"/>
                </a:lnTo>
                <a:lnTo>
                  <a:pt x="59" y="20"/>
                </a:lnTo>
                <a:lnTo>
                  <a:pt x="60" y="20"/>
                </a:lnTo>
                <a:lnTo>
                  <a:pt x="61" y="20"/>
                </a:lnTo>
                <a:lnTo>
                  <a:pt x="62" y="21"/>
                </a:lnTo>
                <a:lnTo>
                  <a:pt x="62" y="22"/>
                </a:lnTo>
                <a:lnTo>
                  <a:pt x="63" y="22"/>
                </a:lnTo>
                <a:lnTo>
                  <a:pt x="67" y="21"/>
                </a:lnTo>
                <a:lnTo>
                  <a:pt x="64" y="15"/>
                </a:lnTo>
                <a:lnTo>
                  <a:pt x="63" y="13"/>
                </a:lnTo>
                <a:lnTo>
                  <a:pt x="67" y="12"/>
                </a:lnTo>
                <a:lnTo>
                  <a:pt x="68" y="12"/>
                </a:lnTo>
                <a:lnTo>
                  <a:pt x="68" y="13"/>
                </a:lnTo>
                <a:lnTo>
                  <a:pt x="69" y="15"/>
                </a:lnTo>
                <a:lnTo>
                  <a:pt x="70" y="18"/>
                </a:lnTo>
                <a:lnTo>
                  <a:pt x="73" y="17"/>
                </a:lnTo>
                <a:lnTo>
                  <a:pt x="75" y="15"/>
                </a:lnTo>
                <a:lnTo>
                  <a:pt x="77" y="13"/>
                </a:lnTo>
                <a:lnTo>
                  <a:pt x="78" y="13"/>
                </a:lnTo>
                <a:lnTo>
                  <a:pt x="80" y="11"/>
                </a:lnTo>
                <a:lnTo>
                  <a:pt x="81" y="10"/>
                </a:lnTo>
                <a:lnTo>
                  <a:pt x="83" y="10"/>
                </a:lnTo>
                <a:lnTo>
                  <a:pt x="84" y="11"/>
                </a:lnTo>
                <a:lnTo>
                  <a:pt x="85" y="11"/>
                </a:lnTo>
                <a:lnTo>
                  <a:pt x="85" y="12"/>
                </a:lnTo>
                <a:lnTo>
                  <a:pt x="89" y="8"/>
                </a:lnTo>
                <a:lnTo>
                  <a:pt x="89" y="6"/>
                </a:lnTo>
                <a:lnTo>
                  <a:pt x="92" y="4"/>
                </a:lnTo>
                <a:lnTo>
                  <a:pt x="93" y="3"/>
                </a:lnTo>
                <a:lnTo>
                  <a:pt x="95" y="1"/>
                </a:lnTo>
                <a:lnTo>
                  <a:pt x="96" y="0"/>
                </a:lnTo>
                <a:lnTo>
                  <a:pt x="98" y="3"/>
                </a:lnTo>
                <a:lnTo>
                  <a:pt x="99" y="3"/>
                </a:lnTo>
                <a:lnTo>
                  <a:pt x="101" y="3"/>
                </a:lnTo>
                <a:lnTo>
                  <a:pt x="101" y="2"/>
                </a:lnTo>
                <a:lnTo>
                  <a:pt x="102" y="3"/>
                </a:lnTo>
                <a:lnTo>
                  <a:pt x="102" y="4"/>
                </a:lnTo>
                <a:lnTo>
                  <a:pt x="103" y="4"/>
                </a:lnTo>
                <a:lnTo>
                  <a:pt x="103" y="5"/>
                </a:lnTo>
                <a:lnTo>
                  <a:pt x="104" y="5"/>
                </a:lnTo>
                <a:lnTo>
                  <a:pt x="104" y="6"/>
                </a:lnTo>
                <a:lnTo>
                  <a:pt x="104" y="8"/>
                </a:lnTo>
                <a:lnTo>
                  <a:pt x="105" y="8"/>
                </a:lnTo>
                <a:lnTo>
                  <a:pt x="105" y="9"/>
                </a:lnTo>
                <a:lnTo>
                  <a:pt x="106" y="9"/>
                </a:lnTo>
                <a:lnTo>
                  <a:pt x="106" y="10"/>
                </a:lnTo>
                <a:lnTo>
                  <a:pt x="107" y="11"/>
                </a:lnTo>
                <a:lnTo>
                  <a:pt x="109" y="12"/>
                </a:lnTo>
                <a:lnTo>
                  <a:pt x="109" y="13"/>
                </a:lnTo>
                <a:lnTo>
                  <a:pt x="110" y="14"/>
                </a:lnTo>
                <a:lnTo>
                  <a:pt x="111" y="14"/>
                </a:lnTo>
                <a:lnTo>
                  <a:pt x="111" y="15"/>
                </a:lnTo>
                <a:lnTo>
                  <a:pt x="115" y="12"/>
                </a:lnTo>
                <a:lnTo>
                  <a:pt x="115" y="13"/>
                </a:lnTo>
                <a:lnTo>
                  <a:pt x="116" y="14"/>
                </a:lnTo>
                <a:lnTo>
                  <a:pt x="118" y="15"/>
                </a:lnTo>
                <a:lnTo>
                  <a:pt x="118" y="17"/>
                </a:lnTo>
                <a:lnTo>
                  <a:pt x="119" y="18"/>
                </a:lnTo>
                <a:lnTo>
                  <a:pt x="120" y="19"/>
                </a:lnTo>
                <a:lnTo>
                  <a:pt x="121" y="20"/>
                </a:lnTo>
                <a:lnTo>
                  <a:pt x="121" y="21"/>
                </a:lnTo>
                <a:lnTo>
                  <a:pt x="122" y="22"/>
                </a:lnTo>
                <a:lnTo>
                  <a:pt x="121" y="23"/>
                </a:lnTo>
                <a:lnTo>
                  <a:pt x="120" y="23"/>
                </a:lnTo>
                <a:lnTo>
                  <a:pt x="121" y="26"/>
                </a:lnTo>
                <a:lnTo>
                  <a:pt x="123" y="29"/>
                </a:lnTo>
                <a:lnTo>
                  <a:pt x="123" y="28"/>
                </a:lnTo>
                <a:lnTo>
                  <a:pt x="124" y="28"/>
                </a:lnTo>
                <a:lnTo>
                  <a:pt x="125" y="28"/>
                </a:lnTo>
                <a:lnTo>
                  <a:pt x="124" y="29"/>
                </a:lnTo>
                <a:lnTo>
                  <a:pt x="124" y="30"/>
                </a:lnTo>
                <a:lnTo>
                  <a:pt x="125" y="31"/>
                </a:lnTo>
                <a:lnTo>
                  <a:pt x="127" y="33"/>
                </a:lnTo>
                <a:lnTo>
                  <a:pt x="128" y="31"/>
                </a:lnTo>
                <a:lnTo>
                  <a:pt x="129" y="31"/>
                </a:lnTo>
                <a:lnTo>
                  <a:pt x="130" y="29"/>
                </a:lnTo>
                <a:lnTo>
                  <a:pt x="131" y="29"/>
                </a:lnTo>
                <a:lnTo>
                  <a:pt x="133" y="29"/>
                </a:lnTo>
                <a:lnTo>
                  <a:pt x="133" y="30"/>
                </a:lnTo>
                <a:lnTo>
                  <a:pt x="135" y="30"/>
                </a:lnTo>
                <a:lnTo>
                  <a:pt x="135" y="31"/>
                </a:lnTo>
                <a:lnTo>
                  <a:pt x="137" y="30"/>
                </a:lnTo>
                <a:lnTo>
                  <a:pt x="136" y="30"/>
                </a:lnTo>
                <a:lnTo>
                  <a:pt x="136" y="29"/>
                </a:lnTo>
                <a:lnTo>
                  <a:pt x="136" y="28"/>
                </a:lnTo>
                <a:lnTo>
                  <a:pt x="135" y="27"/>
                </a:lnTo>
                <a:lnTo>
                  <a:pt x="135" y="26"/>
                </a:lnTo>
                <a:lnTo>
                  <a:pt x="135" y="25"/>
                </a:lnTo>
                <a:lnTo>
                  <a:pt x="136" y="25"/>
                </a:lnTo>
                <a:lnTo>
                  <a:pt x="136" y="23"/>
                </a:lnTo>
                <a:lnTo>
                  <a:pt x="137" y="23"/>
                </a:lnTo>
                <a:lnTo>
                  <a:pt x="138" y="23"/>
                </a:lnTo>
                <a:lnTo>
                  <a:pt x="138" y="22"/>
                </a:lnTo>
                <a:lnTo>
                  <a:pt x="138" y="21"/>
                </a:lnTo>
                <a:lnTo>
                  <a:pt x="138" y="20"/>
                </a:lnTo>
                <a:lnTo>
                  <a:pt x="139" y="20"/>
                </a:lnTo>
                <a:lnTo>
                  <a:pt x="140" y="20"/>
                </a:lnTo>
                <a:lnTo>
                  <a:pt x="141" y="20"/>
                </a:lnTo>
                <a:lnTo>
                  <a:pt x="141" y="21"/>
                </a:lnTo>
                <a:lnTo>
                  <a:pt x="141" y="22"/>
                </a:lnTo>
                <a:lnTo>
                  <a:pt x="141" y="23"/>
                </a:lnTo>
                <a:lnTo>
                  <a:pt x="141" y="25"/>
                </a:lnTo>
                <a:lnTo>
                  <a:pt x="142" y="25"/>
                </a:lnTo>
                <a:lnTo>
                  <a:pt x="142" y="26"/>
                </a:lnTo>
                <a:lnTo>
                  <a:pt x="144" y="26"/>
                </a:lnTo>
                <a:lnTo>
                  <a:pt x="144" y="27"/>
                </a:lnTo>
                <a:lnTo>
                  <a:pt x="144" y="28"/>
                </a:lnTo>
                <a:lnTo>
                  <a:pt x="145" y="28"/>
                </a:lnTo>
                <a:lnTo>
                  <a:pt x="146" y="29"/>
                </a:lnTo>
                <a:lnTo>
                  <a:pt x="147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49" y="26"/>
                </a:lnTo>
                <a:lnTo>
                  <a:pt x="150" y="26"/>
                </a:lnTo>
                <a:lnTo>
                  <a:pt x="152" y="26"/>
                </a:lnTo>
                <a:lnTo>
                  <a:pt x="153" y="26"/>
                </a:lnTo>
                <a:lnTo>
                  <a:pt x="154" y="26"/>
                </a:lnTo>
                <a:lnTo>
                  <a:pt x="154" y="27"/>
                </a:lnTo>
                <a:lnTo>
                  <a:pt x="155" y="27"/>
                </a:lnTo>
                <a:lnTo>
                  <a:pt x="156" y="27"/>
                </a:lnTo>
                <a:lnTo>
                  <a:pt x="157" y="27"/>
                </a:lnTo>
                <a:lnTo>
                  <a:pt x="158" y="27"/>
                </a:lnTo>
                <a:lnTo>
                  <a:pt x="159" y="27"/>
                </a:lnTo>
                <a:lnTo>
                  <a:pt x="161" y="26"/>
                </a:lnTo>
                <a:lnTo>
                  <a:pt x="159" y="26"/>
                </a:lnTo>
                <a:lnTo>
                  <a:pt x="159" y="25"/>
                </a:lnTo>
                <a:lnTo>
                  <a:pt x="159" y="23"/>
                </a:lnTo>
                <a:lnTo>
                  <a:pt x="159" y="22"/>
                </a:lnTo>
                <a:lnTo>
                  <a:pt x="159" y="21"/>
                </a:lnTo>
                <a:lnTo>
                  <a:pt x="161" y="20"/>
                </a:lnTo>
                <a:lnTo>
                  <a:pt x="162" y="19"/>
                </a:lnTo>
                <a:lnTo>
                  <a:pt x="163" y="18"/>
                </a:lnTo>
                <a:lnTo>
                  <a:pt x="164" y="18"/>
                </a:lnTo>
                <a:lnTo>
                  <a:pt x="165" y="18"/>
                </a:lnTo>
                <a:lnTo>
                  <a:pt x="166" y="18"/>
                </a:lnTo>
                <a:lnTo>
                  <a:pt x="166" y="17"/>
                </a:lnTo>
                <a:lnTo>
                  <a:pt x="167" y="17"/>
                </a:lnTo>
                <a:lnTo>
                  <a:pt x="168" y="17"/>
                </a:lnTo>
                <a:lnTo>
                  <a:pt x="170" y="17"/>
                </a:lnTo>
                <a:lnTo>
                  <a:pt x="170" y="15"/>
                </a:lnTo>
                <a:lnTo>
                  <a:pt x="171" y="15"/>
                </a:lnTo>
                <a:lnTo>
                  <a:pt x="171" y="14"/>
                </a:lnTo>
                <a:lnTo>
                  <a:pt x="173" y="13"/>
                </a:lnTo>
                <a:lnTo>
                  <a:pt x="174" y="12"/>
                </a:lnTo>
                <a:lnTo>
                  <a:pt x="175" y="13"/>
                </a:lnTo>
                <a:lnTo>
                  <a:pt x="175" y="17"/>
                </a:lnTo>
                <a:lnTo>
                  <a:pt x="176" y="17"/>
                </a:lnTo>
                <a:lnTo>
                  <a:pt x="178" y="17"/>
                </a:lnTo>
                <a:lnTo>
                  <a:pt x="176" y="18"/>
                </a:lnTo>
                <a:lnTo>
                  <a:pt x="178" y="20"/>
                </a:lnTo>
                <a:lnTo>
                  <a:pt x="180" y="20"/>
                </a:lnTo>
                <a:lnTo>
                  <a:pt x="183" y="20"/>
                </a:lnTo>
                <a:lnTo>
                  <a:pt x="187" y="20"/>
                </a:lnTo>
                <a:lnTo>
                  <a:pt x="188" y="20"/>
                </a:lnTo>
                <a:lnTo>
                  <a:pt x="188" y="17"/>
                </a:lnTo>
                <a:lnTo>
                  <a:pt x="188" y="10"/>
                </a:lnTo>
                <a:lnTo>
                  <a:pt x="189" y="1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932E1826-335D-8AC8-E920-1FAB9780A3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72048" y="362165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D689BF0F-55D4-A981-877E-026CF07EA832}"/>
              </a:ext>
            </a:extLst>
          </p:cNvPr>
          <p:cNvCxnSpPr>
            <a:cxnSpLocks/>
            <a:stCxn id="12" idx="2"/>
            <a:endCxn id="3" idx="0"/>
          </p:cNvCxnSpPr>
          <p:nvPr/>
        </p:nvCxnSpPr>
        <p:spPr>
          <a:xfrm rot="10800000" flipV="1">
            <a:off x="3414257" y="2902829"/>
            <a:ext cx="278319" cy="71882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" name="圆角矩形 45">
            <a:extLst>
              <a:ext uri="{FF2B5EF4-FFF2-40B4-BE49-F238E27FC236}">
                <a16:creationId xmlns:a16="http://schemas.microsoft.com/office/drawing/2014/main" id="{3B564232-C88D-ADD8-5E75-B93BACCFC3BF}"/>
              </a:ext>
            </a:extLst>
          </p:cNvPr>
          <p:cNvSpPr/>
          <p:nvPr/>
        </p:nvSpPr>
        <p:spPr>
          <a:xfrm>
            <a:off x="4593682" y="27388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Moreno Valley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95F05F-7FE8-8D32-8EC9-CC2C0554AE28}"/>
              </a:ext>
            </a:extLst>
          </p:cNvPr>
          <p:cNvSpPr/>
          <p:nvPr/>
        </p:nvSpPr>
        <p:spPr>
          <a:xfrm>
            <a:off x="3692575" y="2470781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6E63240-BBD4-7348-BA4E-1E1A8A6CCE5D}"/>
              </a:ext>
            </a:extLst>
          </p:cNvPr>
          <p:cNvSpPr/>
          <p:nvPr/>
        </p:nvSpPr>
        <p:spPr>
          <a:xfrm>
            <a:off x="4505558" y="2842874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351D6BAC-0985-DFFD-0DCF-F73252E82E69}"/>
              </a:ext>
            </a:extLst>
          </p:cNvPr>
          <p:cNvSpPr/>
          <p:nvPr/>
        </p:nvSpPr>
        <p:spPr>
          <a:xfrm>
            <a:off x="404407" y="25713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Corona</a:t>
            </a:r>
          </a:p>
        </p:txBody>
      </p: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F08142A3-2005-744F-434B-9EE8AB27F70E}"/>
              </a:ext>
            </a:extLst>
          </p:cNvPr>
          <p:cNvSpPr/>
          <p:nvPr/>
        </p:nvSpPr>
        <p:spPr>
          <a:xfrm>
            <a:off x="4122044" y="194606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Riverside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6910F6D-D77B-FC49-F1AC-BB7FF36FDF48}"/>
              </a:ext>
            </a:extLst>
          </p:cNvPr>
          <p:cNvSpPr/>
          <p:nvPr/>
        </p:nvSpPr>
        <p:spPr>
          <a:xfrm>
            <a:off x="3220937" y="1677995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DF2374-9444-349A-6D6A-0349E7C1B56A}"/>
              </a:ext>
            </a:extLst>
          </p:cNvPr>
          <p:cNvSpPr/>
          <p:nvPr/>
        </p:nvSpPr>
        <p:spPr>
          <a:xfrm>
            <a:off x="4033920" y="2050088"/>
            <a:ext cx="139238" cy="139238"/>
          </a:xfrm>
          <a:prstGeom prst="ellips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EB833B94-BE46-2883-DDDB-054607C61F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7407" y="35965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5" name="肘形连接符 164">
            <a:extLst>
              <a:ext uri="{FF2B5EF4-FFF2-40B4-BE49-F238E27FC236}">
                <a16:creationId xmlns:a16="http://schemas.microsoft.com/office/drawing/2014/main" id="{4A717321-8B57-8674-62E9-EAEA7D5574F7}"/>
              </a:ext>
            </a:extLst>
          </p:cNvPr>
          <p:cNvCxnSpPr>
            <a:cxnSpLocks/>
            <a:stCxn id="28" idx="2"/>
            <a:endCxn id="34" idx="0"/>
          </p:cNvCxnSpPr>
          <p:nvPr/>
        </p:nvCxnSpPr>
        <p:spPr>
          <a:xfrm rot="10800000" flipV="1">
            <a:off x="3029615" y="2110042"/>
            <a:ext cx="191322" cy="148646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1" name="Freeform 459">
            <a:extLst>
              <a:ext uri="{FF2B5EF4-FFF2-40B4-BE49-F238E27FC236}">
                <a16:creationId xmlns:a16="http://schemas.microsoft.com/office/drawing/2014/main" id="{EFA8976B-78E9-E7DF-E66B-287C12A93820}"/>
              </a:ext>
            </a:extLst>
          </p:cNvPr>
          <p:cNvSpPr>
            <a:spLocks/>
          </p:cNvSpPr>
          <p:nvPr/>
        </p:nvSpPr>
        <p:spPr bwMode="auto">
          <a:xfrm>
            <a:off x="3334240" y="1867836"/>
            <a:ext cx="664921" cy="484409"/>
          </a:xfrm>
          <a:custGeom>
            <a:avLst/>
            <a:gdLst>
              <a:gd name="T0" fmla="*/ 207 w 291"/>
              <a:gd name="T1" fmla="*/ 7 h 212"/>
              <a:gd name="T2" fmla="*/ 216 w 291"/>
              <a:gd name="T3" fmla="*/ 11 h 212"/>
              <a:gd name="T4" fmla="*/ 226 w 291"/>
              <a:gd name="T5" fmla="*/ 15 h 212"/>
              <a:gd name="T6" fmla="*/ 234 w 291"/>
              <a:gd name="T7" fmla="*/ 16 h 212"/>
              <a:gd name="T8" fmla="*/ 248 w 291"/>
              <a:gd name="T9" fmla="*/ 19 h 212"/>
              <a:gd name="T10" fmla="*/ 259 w 291"/>
              <a:gd name="T11" fmla="*/ 21 h 212"/>
              <a:gd name="T12" fmla="*/ 245 w 291"/>
              <a:gd name="T13" fmla="*/ 27 h 212"/>
              <a:gd name="T14" fmla="*/ 233 w 291"/>
              <a:gd name="T15" fmla="*/ 35 h 212"/>
              <a:gd name="T16" fmla="*/ 260 w 291"/>
              <a:gd name="T17" fmla="*/ 49 h 212"/>
              <a:gd name="T18" fmla="*/ 255 w 291"/>
              <a:gd name="T19" fmla="*/ 54 h 212"/>
              <a:gd name="T20" fmla="*/ 255 w 291"/>
              <a:gd name="T21" fmla="*/ 69 h 212"/>
              <a:gd name="T22" fmla="*/ 252 w 291"/>
              <a:gd name="T23" fmla="*/ 79 h 212"/>
              <a:gd name="T24" fmla="*/ 253 w 291"/>
              <a:gd name="T25" fmla="*/ 88 h 212"/>
              <a:gd name="T26" fmla="*/ 254 w 291"/>
              <a:gd name="T27" fmla="*/ 96 h 212"/>
              <a:gd name="T28" fmla="*/ 264 w 291"/>
              <a:gd name="T29" fmla="*/ 104 h 212"/>
              <a:gd name="T30" fmla="*/ 277 w 291"/>
              <a:gd name="T31" fmla="*/ 108 h 212"/>
              <a:gd name="T32" fmla="*/ 290 w 291"/>
              <a:gd name="T33" fmla="*/ 119 h 212"/>
              <a:gd name="T34" fmla="*/ 281 w 291"/>
              <a:gd name="T35" fmla="*/ 126 h 212"/>
              <a:gd name="T36" fmla="*/ 286 w 291"/>
              <a:gd name="T37" fmla="*/ 147 h 212"/>
              <a:gd name="T38" fmla="*/ 269 w 291"/>
              <a:gd name="T39" fmla="*/ 149 h 212"/>
              <a:gd name="T40" fmla="*/ 256 w 291"/>
              <a:gd name="T41" fmla="*/ 150 h 212"/>
              <a:gd name="T42" fmla="*/ 243 w 291"/>
              <a:gd name="T43" fmla="*/ 160 h 212"/>
              <a:gd name="T44" fmla="*/ 260 w 291"/>
              <a:gd name="T45" fmla="*/ 174 h 212"/>
              <a:gd name="T46" fmla="*/ 276 w 291"/>
              <a:gd name="T47" fmla="*/ 175 h 212"/>
              <a:gd name="T48" fmla="*/ 265 w 291"/>
              <a:gd name="T49" fmla="*/ 191 h 212"/>
              <a:gd name="T50" fmla="*/ 249 w 291"/>
              <a:gd name="T51" fmla="*/ 189 h 212"/>
              <a:gd name="T52" fmla="*/ 240 w 291"/>
              <a:gd name="T53" fmla="*/ 211 h 212"/>
              <a:gd name="T54" fmla="*/ 216 w 291"/>
              <a:gd name="T55" fmla="*/ 211 h 212"/>
              <a:gd name="T56" fmla="*/ 203 w 291"/>
              <a:gd name="T57" fmla="*/ 204 h 212"/>
              <a:gd name="T58" fmla="*/ 204 w 291"/>
              <a:gd name="T59" fmla="*/ 197 h 212"/>
              <a:gd name="T60" fmla="*/ 212 w 291"/>
              <a:gd name="T61" fmla="*/ 191 h 212"/>
              <a:gd name="T62" fmla="*/ 227 w 291"/>
              <a:gd name="T63" fmla="*/ 189 h 212"/>
              <a:gd name="T64" fmla="*/ 229 w 291"/>
              <a:gd name="T65" fmla="*/ 172 h 212"/>
              <a:gd name="T66" fmla="*/ 210 w 291"/>
              <a:gd name="T67" fmla="*/ 170 h 212"/>
              <a:gd name="T68" fmla="*/ 188 w 291"/>
              <a:gd name="T69" fmla="*/ 170 h 212"/>
              <a:gd name="T70" fmla="*/ 166 w 291"/>
              <a:gd name="T71" fmla="*/ 174 h 212"/>
              <a:gd name="T72" fmla="*/ 162 w 291"/>
              <a:gd name="T73" fmla="*/ 191 h 212"/>
              <a:gd name="T74" fmla="*/ 147 w 291"/>
              <a:gd name="T75" fmla="*/ 191 h 212"/>
              <a:gd name="T76" fmla="*/ 130 w 291"/>
              <a:gd name="T77" fmla="*/ 191 h 212"/>
              <a:gd name="T78" fmla="*/ 106 w 291"/>
              <a:gd name="T79" fmla="*/ 191 h 212"/>
              <a:gd name="T80" fmla="*/ 87 w 291"/>
              <a:gd name="T81" fmla="*/ 191 h 212"/>
              <a:gd name="T82" fmla="*/ 73 w 291"/>
              <a:gd name="T83" fmla="*/ 192 h 212"/>
              <a:gd name="T84" fmla="*/ 61 w 291"/>
              <a:gd name="T85" fmla="*/ 193 h 212"/>
              <a:gd name="T86" fmla="*/ 55 w 291"/>
              <a:gd name="T87" fmla="*/ 194 h 212"/>
              <a:gd name="T88" fmla="*/ 39 w 291"/>
              <a:gd name="T89" fmla="*/ 192 h 212"/>
              <a:gd name="T90" fmla="*/ 27 w 291"/>
              <a:gd name="T91" fmla="*/ 191 h 212"/>
              <a:gd name="T92" fmla="*/ 23 w 291"/>
              <a:gd name="T93" fmla="*/ 176 h 212"/>
              <a:gd name="T94" fmla="*/ 11 w 291"/>
              <a:gd name="T95" fmla="*/ 159 h 212"/>
              <a:gd name="T96" fmla="*/ 10 w 291"/>
              <a:gd name="T97" fmla="*/ 142 h 212"/>
              <a:gd name="T98" fmla="*/ 14 w 291"/>
              <a:gd name="T99" fmla="*/ 113 h 212"/>
              <a:gd name="T100" fmla="*/ 0 w 291"/>
              <a:gd name="T101" fmla="*/ 99 h 212"/>
              <a:gd name="T102" fmla="*/ 19 w 291"/>
              <a:gd name="T103" fmla="*/ 86 h 212"/>
              <a:gd name="T104" fmla="*/ 61 w 291"/>
              <a:gd name="T105" fmla="*/ 79 h 212"/>
              <a:gd name="T106" fmla="*/ 79 w 291"/>
              <a:gd name="T107" fmla="*/ 77 h 212"/>
              <a:gd name="T108" fmla="*/ 104 w 291"/>
              <a:gd name="T109" fmla="*/ 75 h 212"/>
              <a:gd name="T110" fmla="*/ 119 w 291"/>
              <a:gd name="T111" fmla="*/ 71 h 212"/>
              <a:gd name="T112" fmla="*/ 141 w 291"/>
              <a:gd name="T113" fmla="*/ 62 h 212"/>
              <a:gd name="T114" fmla="*/ 154 w 291"/>
              <a:gd name="T115" fmla="*/ 46 h 212"/>
              <a:gd name="T116" fmla="*/ 166 w 291"/>
              <a:gd name="T117" fmla="*/ 21 h 212"/>
              <a:gd name="T118" fmla="*/ 178 w 291"/>
              <a:gd name="T119" fmla="*/ 15 h 212"/>
              <a:gd name="T120" fmla="*/ 188 w 291"/>
              <a:gd name="T121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12">
                <a:moveTo>
                  <a:pt x="209" y="0"/>
                </a:moveTo>
                <a:lnTo>
                  <a:pt x="209" y="1"/>
                </a:lnTo>
                <a:lnTo>
                  <a:pt x="209" y="2"/>
                </a:lnTo>
                <a:lnTo>
                  <a:pt x="210" y="2"/>
                </a:lnTo>
                <a:lnTo>
                  <a:pt x="210" y="3"/>
                </a:lnTo>
                <a:lnTo>
                  <a:pt x="210" y="4"/>
                </a:lnTo>
                <a:lnTo>
                  <a:pt x="210" y="5"/>
                </a:lnTo>
                <a:lnTo>
                  <a:pt x="209" y="5"/>
                </a:lnTo>
                <a:lnTo>
                  <a:pt x="210" y="7"/>
                </a:lnTo>
                <a:lnTo>
                  <a:pt x="209" y="7"/>
                </a:lnTo>
                <a:lnTo>
                  <a:pt x="208" y="7"/>
                </a:lnTo>
                <a:lnTo>
                  <a:pt x="207" y="7"/>
                </a:lnTo>
                <a:lnTo>
                  <a:pt x="207" y="5"/>
                </a:lnTo>
                <a:lnTo>
                  <a:pt x="207" y="7"/>
                </a:lnTo>
                <a:lnTo>
                  <a:pt x="205" y="7"/>
                </a:lnTo>
                <a:lnTo>
                  <a:pt x="205" y="8"/>
                </a:lnTo>
                <a:lnTo>
                  <a:pt x="207" y="8"/>
                </a:lnTo>
                <a:lnTo>
                  <a:pt x="207" y="9"/>
                </a:lnTo>
                <a:lnTo>
                  <a:pt x="207" y="10"/>
                </a:lnTo>
                <a:lnTo>
                  <a:pt x="207" y="11"/>
                </a:lnTo>
                <a:lnTo>
                  <a:pt x="208" y="11"/>
                </a:lnTo>
                <a:lnTo>
                  <a:pt x="209" y="11"/>
                </a:lnTo>
                <a:lnTo>
                  <a:pt x="211" y="10"/>
                </a:lnTo>
                <a:lnTo>
                  <a:pt x="212" y="10"/>
                </a:lnTo>
                <a:lnTo>
                  <a:pt x="213" y="10"/>
                </a:lnTo>
                <a:lnTo>
                  <a:pt x="214" y="10"/>
                </a:lnTo>
                <a:lnTo>
                  <a:pt x="214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9" y="11"/>
                </a:lnTo>
                <a:lnTo>
                  <a:pt x="220" y="11"/>
                </a:lnTo>
                <a:lnTo>
                  <a:pt x="221" y="11"/>
                </a:lnTo>
                <a:lnTo>
                  <a:pt x="222" y="11"/>
                </a:lnTo>
                <a:lnTo>
                  <a:pt x="223" y="10"/>
                </a:lnTo>
                <a:lnTo>
                  <a:pt x="223" y="9"/>
                </a:lnTo>
                <a:lnTo>
                  <a:pt x="225" y="9"/>
                </a:lnTo>
                <a:lnTo>
                  <a:pt x="226" y="9"/>
                </a:lnTo>
                <a:lnTo>
                  <a:pt x="226" y="10"/>
                </a:lnTo>
                <a:lnTo>
                  <a:pt x="226" y="11"/>
                </a:lnTo>
                <a:lnTo>
                  <a:pt x="226" y="13"/>
                </a:lnTo>
                <a:lnTo>
                  <a:pt x="226" y="15"/>
                </a:lnTo>
                <a:lnTo>
                  <a:pt x="226" y="16"/>
                </a:lnTo>
                <a:lnTo>
                  <a:pt x="226" y="17"/>
                </a:lnTo>
                <a:lnTo>
                  <a:pt x="226" y="18"/>
                </a:lnTo>
                <a:lnTo>
                  <a:pt x="226" y="19"/>
                </a:lnTo>
                <a:lnTo>
                  <a:pt x="228" y="19"/>
                </a:lnTo>
                <a:lnTo>
                  <a:pt x="229" y="19"/>
                </a:lnTo>
                <a:lnTo>
                  <a:pt x="229" y="18"/>
                </a:lnTo>
                <a:lnTo>
                  <a:pt x="229" y="16"/>
                </a:lnTo>
                <a:lnTo>
                  <a:pt x="231" y="16"/>
                </a:lnTo>
                <a:lnTo>
                  <a:pt x="231" y="15"/>
                </a:lnTo>
                <a:lnTo>
                  <a:pt x="233" y="15"/>
                </a:lnTo>
                <a:lnTo>
                  <a:pt x="234" y="13"/>
                </a:lnTo>
                <a:lnTo>
                  <a:pt x="234" y="15"/>
                </a:lnTo>
                <a:lnTo>
                  <a:pt x="234" y="16"/>
                </a:lnTo>
                <a:lnTo>
                  <a:pt x="237" y="16"/>
                </a:lnTo>
                <a:lnTo>
                  <a:pt x="237" y="17"/>
                </a:lnTo>
                <a:lnTo>
                  <a:pt x="238" y="17"/>
                </a:lnTo>
                <a:lnTo>
                  <a:pt x="239" y="17"/>
                </a:lnTo>
                <a:lnTo>
                  <a:pt x="239" y="18"/>
                </a:lnTo>
                <a:lnTo>
                  <a:pt x="240" y="18"/>
                </a:lnTo>
                <a:lnTo>
                  <a:pt x="242" y="19"/>
                </a:lnTo>
                <a:lnTo>
                  <a:pt x="243" y="19"/>
                </a:lnTo>
                <a:lnTo>
                  <a:pt x="244" y="19"/>
                </a:lnTo>
                <a:lnTo>
                  <a:pt x="245" y="19"/>
                </a:lnTo>
                <a:lnTo>
                  <a:pt x="246" y="20"/>
                </a:lnTo>
                <a:lnTo>
                  <a:pt x="247" y="20"/>
                </a:lnTo>
                <a:lnTo>
                  <a:pt x="248" y="20"/>
                </a:lnTo>
                <a:lnTo>
                  <a:pt x="248" y="19"/>
                </a:lnTo>
                <a:lnTo>
                  <a:pt x="248" y="18"/>
                </a:lnTo>
                <a:lnTo>
                  <a:pt x="249" y="18"/>
                </a:lnTo>
                <a:lnTo>
                  <a:pt x="249" y="19"/>
                </a:lnTo>
                <a:lnTo>
                  <a:pt x="249" y="20"/>
                </a:lnTo>
                <a:lnTo>
                  <a:pt x="249" y="21"/>
                </a:lnTo>
                <a:lnTo>
                  <a:pt x="251" y="21"/>
                </a:lnTo>
                <a:lnTo>
                  <a:pt x="252" y="21"/>
                </a:lnTo>
                <a:lnTo>
                  <a:pt x="253" y="21"/>
                </a:lnTo>
                <a:lnTo>
                  <a:pt x="254" y="21"/>
                </a:lnTo>
                <a:lnTo>
                  <a:pt x="255" y="21"/>
                </a:lnTo>
                <a:lnTo>
                  <a:pt x="256" y="21"/>
                </a:lnTo>
                <a:lnTo>
                  <a:pt x="257" y="23"/>
                </a:lnTo>
                <a:lnTo>
                  <a:pt x="259" y="23"/>
                </a:lnTo>
                <a:lnTo>
                  <a:pt x="259" y="21"/>
                </a:lnTo>
                <a:lnTo>
                  <a:pt x="260" y="21"/>
                </a:lnTo>
                <a:lnTo>
                  <a:pt x="260" y="27"/>
                </a:lnTo>
                <a:lnTo>
                  <a:pt x="255" y="27"/>
                </a:lnTo>
                <a:lnTo>
                  <a:pt x="255" y="28"/>
                </a:lnTo>
                <a:lnTo>
                  <a:pt x="255" y="29"/>
                </a:lnTo>
                <a:lnTo>
                  <a:pt x="255" y="32"/>
                </a:lnTo>
                <a:lnTo>
                  <a:pt x="254" y="32"/>
                </a:lnTo>
                <a:lnTo>
                  <a:pt x="253" y="32"/>
                </a:lnTo>
                <a:lnTo>
                  <a:pt x="249" y="32"/>
                </a:lnTo>
                <a:lnTo>
                  <a:pt x="249" y="29"/>
                </a:lnTo>
                <a:lnTo>
                  <a:pt x="249" y="27"/>
                </a:lnTo>
                <a:lnTo>
                  <a:pt x="248" y="27"/>
                </a:lnTo>
                <a:lnTo>
                  <a:pt x="246" y="27"/>
                </a:lnTo>
                <a:lnTo>
                  <a:pt x="245" y="27"/>
                </a:lnTo>
                <a:lnTo>
                  <a:pt x="245" y="28"/>
                </a:lnTo>
                <a:lnTo>
                  <a:pt x="244" y="28"/>
                </a:lnTo>
                <a:lnTo>
                  <a:pt x="243" y="28"/>
                </a:lnTo>
                <a:lnTo>
                  <a:pt x="242" y="28"/>
                </a:lnTo>
                <a:lnTo>
                  <a:pt x="240" y="28"/>
                </a:lnTo>
                <a:lnTo>
                  <a:pt x="240" y="29"/>
                </a:lnTo>
                <a:lnTo>
                  <a:pt x="239" y="29"/>
                </a:lnTo>
                <a:lnTo>
                  <a:pt x="239" y="30"/>
                </a:lnTo>
                <a:lnTo>
                  <a:pt x="239" y="32"/>
                </a:lnTo>
                <a:lnTo>
                  <a:pt x="236" y="32"/>
                </a:lnTo>
                <a:lnTo>
                  <a:pt x="235" y="33"/>
                </a:lnTo>
                <a:lnTo>
                  <a:pt x="235" y="34"/>
                </a:lnTo>
                <a:lnTo>
                  <a:pt x="234" y="35"/>
                </a:lnTo>
                <a:lnTo>
                  <a:pt x="233" y="35"/>
                </a:lnTo>
                <a:lnTo>
                  <a:pt x="230" y="35"/>
                </a:lnTo>
                <a:lnTo>
                  <a:pt x="229" y="34"/>
                </a:lnTo>
                <a:lnTo>
                  <a:pt x="229" y="37"/>
                </a:lnTo>
                <a:lnTo>
                  <a:pt x="243" y="37"/>
                </a:lnTo>
                <a:lnTo>
                  <a:pt x="249" y="37"/>
                </a:lnTo>
                <a:lnTo>
                  <a:pt x="254" y="37"/>
                </a:lnTo>
                <a:lnTo>
                  <a:pt x="255" y="42"/>
                </a:lnTo>
                <a:lnTo>
                  <a:pt x="256" y="42"/>
                </a:lnTo>
                <a:lnTo>
                  <a:pt x="257" y="42"/>
                </a:lnTo>
                <a:lnTo>
                  <a:pt x="257" y="45"/>
                </a:lnTo>
                <a:lnTo>
                  <a:pt x="257" y="46"/>
                </a:lnTo>
                <a:lnTo>
                  <a:pt x="257" y="47"/>
                </a:lnTo>
                <a:lnTo>
                  <a:pt x="260" y="47"/>
                </a:lnTo>
                <a:lnTo>
                  <a:pt x="260" y="49"/>
                </a:lnTo>
                <a:lnTo>
                  <a:pt x="260" y="50"/>
                </a:lnTo>
                <a:lnTo>
                  <a:pt x="259" y="50"/>
                </a:lnTo>
                <a:lnTo>
                  <a:pt x="257" y="50"/>
                </a:lnTo>
                <a:lnTo>
                  <a:pt x="257" y="51"/>
                </a:lnTo>
                <a:lnTo>
                  <a:pt x="256" y="51"/>
                </a:lnTo>
                <a:lnTo>
                  <a:pt x="256" y="50"/>
                </a:lnTo>
                <a:lnTo>
                  <a:pt x="255" y="50"/>
                </a:lnTo>
                <a:lnTo>
                  <a:pt x="256" y="51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5" y="52"/>
                </a:lnTo>
                <a:lnTo>
                  <a:pt x="255" y="53"/>
                </a:lnTo>
                <a:lnTo>
                  <a:pt x="255" y="54"/>
                </a:lnTo>
                <a:lnTo>
                  <a:pt x="255" y="55"/>
                </a:lnTo>
                <a:lnTo>
                  <a:pt x="255" y="57"/>
                </a:lnTo>
                <a:lnTo>
                  <a:pt x="255" y="58"/>
                </a:lnTo>
                <a:lnTo>
                  <a:pt x="255" y="59"/>
                </a:lnTo>
                <a:lnTo>
                  <a:pt x="255" y="60"/>
                </a:lnTo>
                <a:lnTo>
                  <a:pt x="255" y="61"/>
                </a:lnTo>
                <a:lnTo>
                  <a:pt x="255" y="62"/>
                </a:lnTo>
                <a:lnTo>
                  <a:pt x="255" y="63"/>
                </a:lnTo>
                <a:lnTo>
                  <a:pt x="254" y="63"/>
                </a:lnTo>
                <a:lnTo>
                  <a:pt x="254" y="65"/>
                </a:lnTo>
                <a:lnTo>
                  <a:pt x="254" y="66"/>
                </a:lnTo>
                <a:lnTo>
                  <a:pt x="255" y="67"/>
                </a:lnTo>
                <a:lnTo>
                  <a:pt x="255" y="68"/>
                </a:lnTo>
                <a:lnTo>
                  <a:pt x="255" y="69"/>
                </a:lnTo>
                <a:lnTo>
                  <a:pt x="255" y="70"/>
                </a:lnTo>
                <a:lnTo>
                  <a:pt x="254" y="70"/>
                </a:lnTo>
                <a:lnTo>
                  <a:pt x="254" y="71"/>
                </a:lnTo>
                <a:lnTo>
                  <a:pt x="254" y="72"/>
                </a:lnTo>
                <a:lnTo>
                  <a:pt x="254" y="74"/>
                </a:lnTo>
                <a:lnTo>
                  <a:pt x="253" y="74"/>
                </a:lnTo>
                <a:lnTo>
                  <a:pt x="253" y="75"/>
                </a:lnTo>
                <a:lnTo>
                  <a:pt x="252" y="75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3" y="78"/>
                </a:lnTo>
                <a:lnTo>
                  <a:pt x="253" y="79"/>
                </a:lnTo>
                <a:lnTo>
                  <a:pt x="252" y="79"/>
                </a:lnTo>
                <a:lnTo>
                  <a:pt x="252" y="80"/>
                </a:lnTo>
                <a:lnTo>
                  <a:pt x="252" y="82"/>
                </a:lnTo>
                <a:lnTo>
                  <a:pt x="252" y="83"/>
                </a:lnTo>
                <a:lnTo>
                  <a:pt x="253" y="84"/>
                </a:lnTo>
                <a:lnTo>
                  <a:pt x="252" y="85"/>
                </a:lnTo>
                <a:lnTo>
                  <a:pt x="251" y="85"/>
                </a:lnTo>
                <a:lnTo>
                  <a:pt x="249" y="85"/>
                </a:lnTo>
                <a:lnTo>
                  <a:pt x="251" y="85"/>
                </a:lnTo>
                <a:lnTo>
                  <a:pt x="252" y="86"/>
                </a:lnTo>
                <a:lnTo>
                  <a:pt x="253" y="86"/>
                </a:lnTo>
                <a:lnTo>
                  <a:pt x="253" y="87"/>
                </a:lnTo>
                <a:lnTo>
                  <a:pt x="253" y="88"/>
                </a:lnTo>
                <a:lnTo>
                  <a:pt x="254" y="88"/>
                </a:lnTo>
                <a:lnTo>
                  <a:pt x="253" y="88"/>
                </a:lnTo>
                <a:lnTo>
                  <a:pt x="252" y="88"/>
                </a:lnTo>
                <a:lnTo>
                  <a:pt x="251" y="88"/>
                </a:lnTo>
                <a:lnTo>
                  <a:pt x="249" y="90"/>
                </a:lnTo>
                <a:lnTo>
                  <a:pt x="248" y="90"/>
                </a:lnTo>
                <a:lnTo>
                  <a:pt x="248" y="91"/>
                </a:lnTo>
                <a:lnTo>
                  <a:pt x="248" y="92"/>
                </a:lnTo>
                <a:lnTo>
                  <a:pt x="248" y="93"/>
                </a:lnTo>
                <a:lnTo>
                  <a:pt x="249" y="93"/>
                </a:lnTo>
                <a:lnTo>
                  <a:pt x="249" y="94"/>
                </a:lnTo>
                <a:lnTo>
                  <a:pt x="251" y="95"/>
                </a:lnTo>
                <a:lnTo>
                  <a:pt x="252" y="95"/>
                </a:lnTo>
                <a:lnTo>
                  <a:pt x="252" y="96"/>
                </a:lnTo>
                <a:lnTo>
                  <a:pt x="253" y="96"/>
                </a:lnTo>
                <a:lnTo>
                  <a:pt x="254" y="96"/>
                </a:lnTo>
                <a:lnTo>
                  <a:pt x="254" y="97"/>
                </a:lnTo>
                <a:lnTo>
                  <a:pt x="255" y="97"/>
                </a:lnTo>
                <a:lnTo>
                  <a:pt x="256" y="97"/>
                </a:lnTo>
                <a:lnTo>
                  <a:pt x="257" y="97"/>
                </a:lnTo>
                <a:lnTo>
                  <a:pt x="259" y="97"/>
                </a:lnTo>
                <a:lnTo>
                  <a:pt x="260" y="97"/>
                </a:lnTo>
                <a:lnTo>
                  <a:pt x="261" y="97"/>
                </a:lnTo>
                <a:lnTo>
                  <a:pt x="261" y="99"/>
                </a:lnTo>
                <a:lnTo>
                  <a:pt x="261" y="100"/>
                </a:lnTo>
                <a:lnTo>
                  <a:pt x="262" y="100"/>
                </a:lnTo>
                <a:lnTo>
                  <a:pt x="262" y="102"/>
                </a:lnTo>
                <a:lnTo>
                  <a:pt x="262" y="103"/>
                </a:lnTo>
                <a:lnTo>
                  <a:pt x="263" y="104"/>
                </a:lnTo>
                <a:lnTo>
                  <a:pt x="264" y="104"/>
                </a:lnTo>
                <a:lnTo>
                  <a:pt x="265" y="104"/>
                </a:lnTo>
                <a:lnTo>
                  <a:pt x="265" y="105"/>
                </a:lnTo>
                <a:lnTo>
                  <a:pt x="266" y="105"/>
                </a:lnTo>
                <a:lnTo>
                  <a:pt x="268" y="105"/>
                </a:lnTo>
                <a:lnTo>
                  <a:pt x="268" y="107"/>
                </a:lnTo>
                <a:lnTo>
                  <a:pt x="269" y="107"/>
                </a:lnTo>
                <a:lnTo>
                  <a:pt x="270" y="108"/>
                </a:lnTo>
                <a:lnTo>
                  <a:pt x="270" y="107"/>
                </a:lnTo>
                <a:lnTo>
                  <a:pt x="270" y="105"/>
                </a:lnTo>
                <a:lnTo>
                  <a:pt x="271" y="107"/>
                </a:lnTo>
                <a:lnTo>
                  <a:pt x="272" y="107"/>
                </a:lnTo>
                <a:lnTo>
                  <a:pt x="273" y="107"/>
                </a:lnTo>
                <a:lnTo>
                  <a:pt x="274" y="107"/>
                </a:lnTo>
                <a:lnTo>
                  <a:pt x="277" y="108"/>
                </a:lnTo>
                <a:lnTo>
                  <a:pt x="279" y="108"/>
                </a:lnTo>
                <a:lnTo>
                  <a:pt x="280" y="108"/>
                </a:lnTo>
                <a:lnTo>
                  <a:pt x="281" y="109"/>
                </a:lnTo>
                <a:lnTo>
                  <a:pt x="285" y="109"/>
                </a:lnTo>
                <a:lnTo>
                  <a:pt x="286" y="110"/>
                </a:lnTo>
                <a:lnTo>
                  <a:pt x="289" y="110"/>
                </a:lnTo>
                <a:lnTo>
                  <a:pt x="290" y="111"/>
                </a:lnTo>
                <a:lnTo>
                  <a:pt x="291" y="111"/>
                </a:lnTo>
                <a:lnTo>
                  <a:pt x="290" y="111"/>
                </a:lnTo>
                <a:lnTo>
                  <a:pt x="290" y="113"/>
                </a:lnTo>
                <a:lnTo>
                  <a:pt x="290" y="114"/>
                </a:lnTo>
                <a:lnTo>
                  <a:pt x="290" y="116"/>
                </a:lnTo>
                <a:lnTo>
                  <a:pt x="290" y="118"/>
                </a:lnTo>
                <a:lnTo>
                  <a:pt x="290" y="119"/>
                </a:lnTo>
                <a:lnTo>
                  <a:pt x="290" y="121"/>
                </a:lnTo>
                <a:lnTo>
                  <a:pt x="290" y="122"/>
                </a:lnTo>
                <a:lnTo>
                  <a:pt x="290" y="124"/>
                </a:lnTo>
                <a:lnTo>
                  <a:pt x="290" y="126"/>
                </a:lnTo>
                <a:lnTo>
                  <a:pt x="290" y="127"/>
                </a:lnTo>
                <a:lnTo>
                  <a:pt x="289" y="127"/>
                </a:lnTo>
                <a:lnTo>
                  <a:pt x="288" y="127"/>
                </a:lnTo>
                <a:lnTo>
                  <a:pt x="288" y="125"/>
                </a:lnTo>
                <a:lnTo>
                  <a:pt x="286" y="125"/>
                </a:lnTo>
                <a:lnTo>
                  <a:pt x="286" y="127"/>
                </a:lnTo>
                <a:lnTo>
                  <a:pt x="282" y="127"/>
                </a:lnTo>
                <a:lnTo>
                  <a:pt x="282" y="126"/>
                </a:lnTo>
                <a:lnTo>
                  <a:pt x="282" y="127"/>
                </a:lnTo>
                <a:lnTo>
                  <a:pt x="281" y="126"/>
                </a:lnTo>
                <a:lnTo>
                  <a:pt x="281" y="127"/>
                </a:lnTo>
                <a:lnTo>
                  <a:pt x="280" y="127"/>
                </a:lnTo>
                <a:lnTo>
                  <a:pt x="279" y="127"/>
                </a:lnTo>
                <a:lnTo>
                  <a:pt x="279" y="128"/>
                </a:lnTo>
                <a:lnTo>
                  <a:pt x="279" y="129"/>
                </a:lnTo>
                <a:lnTo>
                  <a:pt x="279" y="132"/>
                </a:lnTo>
                <a:lnTo>
                  <a:pt x="279" y="133"/>
                </a:lnTo>
                <a:lnTo>
                  <a:pt x="280" y="133"/>
                </a:lnTo>
                <a:lnTo>
                  <a:pt x="282" y="137"/>
                </a:lnTo>
                <a:lnTo>
                  <a:pt x="282" y="138"/>
                </a:lnTo>
                <a:lnTo>
                  <a:pt x="282" y="139"/>
                </a:lnTo>
                <a:lnTo>
                  <a:pt x="283" y="143"/>
                </a:lnTo>
                <a:lnTo>
                  <a:pt x="285" y="143"/>
                </a:lnTo>
                <a:lnTo>
                  <a:pt x="286" y="147"/>
                </a:lnTo>
                <a:lnTo>
                  <a:pt x="286" y="149"/>
                </a:lnTo>
                <a:lnTo>
                  <a:pt x="285" y="149"/>
                </a:lnTo>
                <a:lnTo>
                  <a:pt x="283" y="149"/>
                </a:lnTo>
                <a:lnTo>
                  <a:pt x="282" y="149"/>
                </a:lnTo>
                <a:lnTo>
                  <a:pt x="281" y="149"/>
                </a:lnTo>
                <a:lnTo>
                  <a:pt x="280" y="149"/>
                </a:lnTo>
                <a:lnTo>
                  <a:pt x="279" y="149"/>
                </a:lnTo>
                <a:lnTo>
                  <a:pt x="278" y="149"/>
                </a:lnTo>
                <a:lnTo>
                  <a:pt x="277" y="149"/>
                </a:lnTo>
                <a:lnTo>
                  <a:pt x="276" y="149"/>
                </a:lnTo>
                <a:lnTo>
                  <a:pt x="274" y="149"/>
                </a:lnTo>
                <a:lnTo>
                  <a:pt x="271" y="149"/>
                </a:lnTo>
                <a:lnTo>
                  <a:pt x="270" y="149"/>
                </a:lnTo>
                <a:lnTo>
                  <a:pt x="269" y="149"/>
                </a:lnTo>
                <a:lnTo>
                  <a:pt x="266" y="149"/>
                </a:lnTo>
                <a:lnTo>
                  <a:pt x="265" y="149"/>
                </a:lnTo>
                <a:lnTo>
                  <a:pt x="264" y="149"/>
                </a:lnTo>
                <a:lnTo>
                  <a:pt x="262" y="149"/>
                </a:lnTo>
                <a:lnTo>
                  <a:pt x="261" y="149"/>
                </a:lnTo>
                <a:lnTo>
                  <a:pt x="260" y="149"/>
                </a:lnTo>
                <a:lnTo>
                  <a:pt x="260" y="150"/>
                </a:lnTo>
                <a:lnTo>
                  <a:pt x="260" y="151"/>
                </a:lnTo>
                <a:lnTo>
                  <a:pt x="260" y="152"/>
                </a:lnTo>
                <a:lnTo>
                  <a:pt x="259" y="152"/>
                </a:lnTo>
                <a:lnTo>
                  <a:pt x="259" y="153"/>
                </a:lnTo>
                <a:lnTo>
                  <a:pt x="257" y="153"/>
                </a:lnTo>
                <a:lnTo>
                  <a:pt x="257" y="150"/>
                </a:lnTo>
                <a:lnTo>
                  <a:pt x="256" y="150"/>
                </a:lnTo>
                <a:lnTo>
                  <a:pt x="254" y="150"/>
                </a:lnTo>
                <a:lnTo>
                  <a:pt x="252" y="150"/>
                </a:lnTo>
                <a:lnTo>
                  <a:pt x="249" y="150"/>
                </a:lnTo>
                <a:lnTo>
                  <a:pt x="249" y="152"/>
                </a:lnTo>
                <a:lnTo>
                  <a:pt x="249" y="153"/>
                </a:lnTo>
                <a:lnTo>
                  <a:pt x="249" y="154"/>
                </a:lnTo>
                <a:lnTo>
                  <a:pt x="249" y="155"/>
                </a:lnTo>
                <a:lnTo>
                  <a:pt x="248" y="155"/>
                </a:lnTo>
                <a:lnTo>
                  <a:pt x="247" y="155"/>
                </a:lnTo>
                <a:lnTo>
                  <a:pt x="246" y="155"/>
                </a:lnTo>
                <a:lnTo>
                  <a:pt x="246" y="157"/>
                </a:lnTo>
                <a:lnTo>
                  <a:pt x="246" y="159"/>
                </a:lnTo>
                <a:lnTo>
                  <a:pt x="243" y="159"/>
                </a:lnTo>
                <a:lnTo>
                  <a:pt x="243" y="160"/>
                </a:lnTo>
                <a:lnTo>
                  <a:pt x="243" y="169"/>
                </a:lnTo>
                <a:lnTo>
                  <a:pt x="246" y="169"/>
                </a:lnTo>
                <a:lnTo>
                  <a:pt x="247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71"/>
                </a:lnTo>
                <a:lnTo>
                  <a:pt x="249" y="172"/>
                </a:lnTo>
                <a:lnTo>
                  <a:pt x="249" y="175"/>
                </a:lnTo>
                <a:lnTo>
                  <a:pt x="251" y="175"/>
                </a:lnTo>
                <a:lnTo>
                  <a:pt x="255" y="175"/>
                </a:lnTo>
                <a:lnTo>
                  <a:pt x="257" y="175"/>
                </a:lnTo>
                <a:lnTo>
                  <a:pt x="259" y="175"/>
                </a:lnTo>
                <a:lnTo>
                  <a:pt x="260" y="175"/>
                </a:lnTo>
                <a:lnTo>
                  <a:pt x="260" y="174"/>
                </a:lnTo>
                <a:lnTo>
                  <a:pt x="260" y="171"/>
                </a:lnTo>
                <a:lnTo>
                  <a:pt x="262" y="171"/>
                </a:lnTo>
                <a:lnTo>
                  <a:pt x="262" y="170"/>
                </a:lnTo>
                <a:lnTo>
                  <a:pt x="262" y="169"/>
                </a:lnTo>
                <a:lnTo>
                  <a:pt x="264" y="169"/>
                </a:lnTo>
                <a:lnTo>
                  <a:pt x="269" y="169"/>
                </a:lnTo>
                <a:lnTo>
                  <a:pt x="270" y="169"/>
                </a:lnTo>
                <a:lnTo>
                  <a:pt x="270" y="167"/>
                </a:lnTo>
                <a:lnTo>
                  <a:pt x="271" y="167"/>
                </a:lnTo>
                <a:lnTo>
                  <a:pt x="272" y="167"/>
                </a:lnTo>
                <a:lnTo>
                  <a:pt x="273" y="167"/>
                </a:lnTo>
                <a:lnTo>
                  <a:pt x="274" y="167"/>
                </a:lnTo>
                <a:lnTo>
                  <a:pt x="276" y="167"/>
                </a:lnTo>
                <a:lnTo>
                  <a:pt x="276" y="175"/>
                </a:lnTo>
                <a:lnTo>
                  <a:pt x="276" y="176"/>
                </a:lnTo>
                <a:lnTo>
                  <a:pt x="276" y="179"/>
                </a:lnTo>
                <a:lnTo>
                  <a:pt x="276" y="180"/>
                </a:lnTo>
                <a:lnTo>
                  <a:pt x="276" y="182"/>
                </a:lnTo>
                <a:lnTo>
                  <a:pt x="276" y="183"/>
                </a:lnTo>
                <a:lnTo>
                  <a:pt x="276" y="184"/>
                </a:lnTo>
                <a:lnTo>
                  <a:pt x="276" y="185"/>
                </a:lnTo>
                <a:lnTo>
                  <a:pt x="276" y="187"/>
                </a:lnTo>
                <a:lnTo>
                  <a:pt x="276" y="188"/>
                </a:lnTo>
                <a:lnTo>
                  <a:pt x="276" y="189"/>
                </a:lnTo>
                <a:lnTo>
                  <a:pt x="272" y="191"/>
                </a:lnTo>
                <a:lnTo>
                  <a:pt x="270" y="191"/>
                </a:lnTo>
                <a:lnTo>
                  <a:pt x="268" y="191"/>
                </a:lnTo>
                <a:lnTo>
                  <a:pt x="265" y="191"/>
                </a:lnTo>
                <a:lnTo>
                  <a:pt x="264" y="191"/>
                </a:lnTo>
                <a:lnTo>
                  <a:pt x="263" y="191"/>
                </a:lnTo>
                <a:lnTo>
                  <a:pt x="262" y="191"/>
                </a:lnTo>
                <a:lnTo>
                  <a:pt x="261" y="191"/>
                </a:lnTo>
                <a:lnTo>
                  <a:pt x="260" y="191"/>
                </a:lnTo>
                <a:lnTo>
                  <a:pt x="259" y="191"/>
                </a:lnTo>
                <a:lnTo>
                  <a:pt x="257" y="191"/>
                </a:lnTo>
                <a:lnTo>
                  <a:pt x="256" y="191"/>
                </a:lnTo>
                <a:lnTo>
                  <a:pt x="255" y="191"/>
                </a:lnTo>
                <a:lnTo>
                  <a:pt x="254" y="191"/>
                </a:lnTo>
                <a:lnTo>
                  <a:pt x="253" y="191"/>
                </a:lnTo>
                <a:lnTo>
                  <a:pt x="252" y="189"/>
                </a:lnTo>
                <a:lnTo>
                  <a:pt x="251" y="189"/>
                </a:lnTo>
                <a:lnTo>
                  <a:pt x="249" y="189"/>
                </a:lnTo>
                <a:lnTo>
                  <a:pt x="249" y="191"/>
                </a:lnTo>
                <a:lnTo>
                  <a:pt x="249" y="193"/>
                </a:lnTo>
                <a:lnTo>
                  <a:pt x="249" y="194"/>
                </a:lnTo>
                <a:lnTo>
                  <a:pt x="249" y="196"/>
                </a:lnTo>
                <a:lnTo>
                  <a:pt x="249" y="197"/>
                </a:lnTo>
                <a:lnTo>
                  <a:pt x="249" y="199"/>
                </a:lnTo>
                <a:lnTo>
                  <a:pt x="249" y="201"/>
                </a:lnTo>
                <a:lnTo>
                  <a:pt x="249" y="205"/>
                </a:lnTo>
                <a:lnTo>
                  <a:pt x="249" y="206"/>
                </a:lnTo>
                <a:lnTo>
                  <a:pt x="249" y="210"/>
                </a:lnTo>
                <a:lnTo>
                  <a:pt x="249" y="211"/>
                </a:lnTo>
                <a:lnTo>
                  <a:pt x="247" y="211"/>
                </a:lnTo>
                <a:lnTo>
                  <a:pt x="246" y="211"/>
                </a:lnTo>
                <a:lnTo>
                  <a:pt x="240" y="211"/>
                </a:lnTo>
                <a:lnTo>
                  <a:pt x="239" y="211"/>
                </a:lnTo>
                <a:lnTo>
                  <a:pt x="238" y="211"/>
                </a:lnTo>
                <a:lnTo>
                  <a:pt x="235" y="211"/>
                </a:lnTo>
                <a:lnTo>
                  <a:pt x="234" y="211"/>
                </a:lnTo>
                <a:lnTo>
                  <a:pt x="233" y="211"/>
                </a:lnTo>
                <a:lnTo>
                  <a:pt x="231" y="211"/>
                </a:lnTo>
                <a:lnTo>
                  <a:pt x="230" y="211"/>
                </a:lnTo>
                <a:lnTo>
                  <a:pt x="229" y="211"/>
                </a:lnTo>
                <a:lnTo>
                  <a:pt x="228" y="211"/>
                </a:lnTo>
                <a:lnTo>
                  <a:pt x="223" y="211"/>
                </a:lnTo>
                <a:lnTo>
                  <a:pt x="222" y="211"/>
                </a:lnTo>
                <a:lnTo>
                  <a:pt x="218" y="211"/>
                </a:lnTo>
                <a:lnTo>
                  <a:pt x="217" y="211"/>
                </a:lnTo>
                <a:lnTo>
                  <a:pt x="216" y="211"/>
                </a:lnTo>
                <a:lnTo>
                  <a:pt x="213" y="211"/>
                </a:lnTo>
                <a:lnTo>
                  <a:pt x="212" y="211"/>
                </a:lnTo>
                <a:lnTo>
                  <a:pt x="211" y="211"/>
                </a:lnTo>
                <a:lnTo>
                  <a:pt x="209" y="212"/>
                </a:lnTo>
                <a:lnTo>
                  <a:pt x="208" y="212"/>
                </a:lnTo>
                <a:lnTo>
                  <a:pt x="207" y="212"/>
                </a:lnTo>
                <a:lnTo>
                  <a:pt x="205" y="212"/>
                </a:lnTo>
                <a:lnTo>
                  <a:pt x="204" y="212"/>
                </a:lnTo>
                <a:lnTo>
                  <a:pt x="203" y="212"/>
                </a:lnTo>
                <a:lnTo>
                  <a:pt x="203" y="211"/>
                </a:lnTo>
                <a:lnTo>
                  <a:pt x="203" y="209"/>
                </a:lnTo>
                <a:lnTo>
                  <a:pt x="203" y="206"/>
                </a:lnTo>
                <a:lnTo>
                  <a:pt x="203" y="205"/>
                </a:lnTo>
                <a:lnTo>
                  <a:pt x="203" y="204"/>
                </a:lnTo>
                <a:lnTo>
                  <a:pt x="203" y="203"/>
                </a:lnTo>
                <a:lnTo>
                  <a:pt x="203" y="202"/>
                </a:lnTo>
                <a:lnTo>
                  <a:pt x="203" y="201"/>
                </a:lnTo>
                <a:lnTo>
                  <a:pt x="204" y="201"/>
                </a:lnTo>
                <a:lnTo>
                  <a:pt x="207" y="201"/>
                </a:lnTo>
                <a:lnTo>
                  <a:pt x="208" y="201"/>
                </a:lnTo>
                <a:lnTo>
                  <a:pt x="208" y="200"/>
                </a:lnTo>
                <a:lnTo>
                  <a:pt x="208" y="199"/>
                </a:lnTo>
                <a:lnTo>
                  <a:pt x="208" y="197"/>
                </a:lnTo>
                <a:lnTo>
                  <a:pt x="208" y="196"/>
                </a:lnTo>
                <a:lnTo>
                  <a:pt x="207" y="196"/>
                </a:lnTo>
                <a:lnTo>
                  <a:pt x="205" y="196"/>
                </a:lnTo>
                <a:lnTo>
                  <a:pt x="204" y="196"/>
                </a:lnTo>
                <a:lnTo>
                  <a:pt x="204" y="197"/>
                </a:lnTo>
                <a:lnTo>
                  <a:pt x="203" y="197"/>
                </a:lnTo>
                <a:lnTo>
                  <a:pt x="203" y="196"/>
                </a:lnTo>
                <a:lnTo>
                  <a:pt x="203" y="195"/>
                </a:lnTo>
                <a:lnTo>
                  <a:pt x="204" y="195"/>
                </a:lnTo>
                <a:lnTo>
                  <a:pt x="204" y="194"/>
                </a:lnTo>
                <a:lnTo>
                  <a:pt x="205" y="194"/>
                </a:lnTo>
                <a:lnTo>
                  <a:pt x="207" y="193"/>
                </a:lnTo>
                <a:lnTo>
                  <a:pt x="208" y="193"/>
                </a:lnTo>
                <a:lnTo>
                  <a:pt x="208" y="192"/>
                </a:lnTo>
                <a:lnTo>
                  <a:pt x="209" y="192"/>
                </a:lnTo>
                <a:lnTo>
                  <a:pt x="210" y="192"/>
                </a:lnTo>
                <a:lnTo>
                  <a:pt x="210" y="191"/>
                </a:lnTo>
                <a:lnTo>
                  <a:pt x="211" y="191"/>
                </a:lnTo>
                <a:lnTo>
                  <a:pt x="212" y="191"/>
                </a:lnTo>
                <a:lnTo>
                  <a:pt x="213" y="191"/>
                </a:lnTo>
                <a:lnTo>
                  <a:pt x="214" y="191"/>
                </a:lnTo>
                <a:lnTo>
                  <a:pt x="216" y="191"/>
                </a:lnTo>
                <a:lnTo>
                  <a:pt x="218" y="191"/>
                </a:lnTo>
                <a:lnTo>
                  <a:pt x="218" y="189"/>
                </a:lnTo>
                <a:lnTo>
                  <a:pt x="219" y="189"/>
                </a:lnTo>
                <a:lnTo>
                  <a:pt x="220" y="189"/>
                </a:lnTo>
                <a:lnTo>
                  <a:pt x="220" y="188"/>
                </a:lnTo>
                <a:lnTo>
                  <a:pt x="221" y="188"/>
                </a:lnTo>
                <a:lnTo>
                  <a:pt x="222" y="188"/>
                </a:lnTo>
                <a:lnTo>
                  <a:pt x="223" y="188"/>
                </a:lnTo>
                <a:lnTo>
                  <a:pt x="225" y="188"/>
                </a:lnTo>
                <a:lnTo>
                  <a:pt x="225" y="189"/>
                </a:lnTo>
                <a:lnTo>
                  <a:pt x="227" y="189"/>
                </a:lnTo>
                <a:lnTo>
                  <a:pt x="228" y="189"/>
                </a:lnTo>
                <a:lnTo>
                  <a:pt x="228" y="188"/>
                </a:lnTo>
                <a:lnTo>
                  <a:pt x="228" y="187"/>
                </a:lnTo>
                <a:lnTo>
                  <a:pt x="228" y="184"/>
                </a:lnTo>
                <a:lnTo>
                  <a:pt x="228" y="183"/>
                </a:lnTo>
                <a:lnTo>
                  <a:pt x="228" y="182"/>
                </a:lnTo>
                <a:lnTo>
                  <a:pt x="228" y="180"/>
                </a:lnTo>
                <a:lnTo>
                  <a:pt x="228" y="179"/>
                </a:lnTo>
                <a:lnTo>
                  <a:pt x="228" y="178"/>
                </a:lnTo>
                <a:lnTo>
                  <a:pt x="228" y="177"/>
                </a:lnTo>
                <a:lnTo>
                  <a:pt x="228" y="176"/>
                </a:lnTo>
                <a:lnTo>
                  <a:pt x="228" y="175"/>
                </a:lnTo>
                <a:lnTo>
                  <a:pt x="228" y="174"/>
                </a:lnTo>
                <a:lnTo>
                  <a:pt x="229" y="172"/>
                </a:lnTo>
                <a:lnTo>
                  <a:pt x="229" y="171"/>
                </a:lnTo>
                <a:lnTo>
                  <a:pt x="229" y="170"/>
                </a:lnTo>
                <a:lnTo>
                  <a:pt x="229" y="169"/>
                </a:lnTo>
                <a:lnTo>
                  <a:pt x="227" y="169"/>
                </a:lnTo>
                <a:lnTo>
                  <a:pt x="226" y="169"/>
                </a:lnTo>
                <a:lnTo>
                  <a:pt x="220" y="169"/>
                </a:lnTo>
                <a:lnTo>
                  <a:pt x="218" y="169"/>
                </a:lnTo>
                <a:lnTo>
                  <a:pt x="217" y="169"/>
                </a:lnTo>
                <a:lnTo>
                  <a:pt x="216" y="169"/>
                </a:lnTo>
                <a:lnTo>
                  <a:pt x="214" y="170"/>
                </a:lnTo>
                <a:lnTo>
                  <a:pt x="213" y="170"/>
                </a:lnTo>
                <a:lnTo>
                  <a:pt x="212" y="170"/>
                </a:lnTo>
                <a:lnTo>
                  <a:pt x="211" y="170"/>
                </a:lnTo>
                <a:lnTo>
                  <a:pt x="210" y="170"/>
                </a:lnTo>
                <a:lnTo>
                  <a:pt x="209" y="170"/>
                </a:lnTo>
                <a:lnTo>
                  <a:pt x="208" y="170"/>
                </a:lnTo>
                <a:lnTo>
                  <a:pt x="207" y="170"/>
                </a:lnTo>
                <a:lnTo>
                  <a:pt x="205" y="170"/>
                </a:lnTo>
                <a:lnTo>
                  <a:pt x="204" y="170"/>
                </a:lnTo>
                <a:lnTo>
                  <a:pt x="201" y="170"/>
                </a:lnTo>
                <a:lnTo>
                  <a:pt x="200" y="170"/>
                </a:lnTo>
                <a:lnTo>
                  <a:pt x="196" y="170"/>
                </a:lnTo>
                <a:lnTo>
                  <a:pt x="195" y="170"/>
                </a:lnTo>
                <a:lnTo>
                  <a:pt x="194" y="170"/>
                </a:lnTo>
                <a:lnTo>
                  <a:pt x="193" y="170"/>
                </a:lnTo>
                <a:lnTo>
                  <a:pt x="191" y="170"/>
                </a:lnTo>
                <a:lnTo>
                  <a:pt x="190" y="170"/>
                </a:lnTo>
                <a:lnTo>
                  <a:pt x="188" y="170"/>
                </a:lnTo>
                <a:lnTo>
                  <a:pt x="187" y="170"/>
                </a:lnTo>
                <a:lnTo>
                  <a:pt x="184" y="170"/>
                </a:lnTo>
                <a:lnTo>
                  <a:pt x="182" y="170"/>
                </a:lnTo>
                <a:lnTo>
                  <a:pt x="180" y="170"/>
                </a:lnTo>
                <a:lnTo>
                  <a:pt x="177" y="170"/>
                </a:lnTo>
                <a:lnTo>
                  <a:pt x="176" y="170"/>
                </a:lnTo>
                <a:lnTo>
                  <a:pt x="174" y="170"/>
                </a:lnTo>
                <a:lnTo>
                  <a:pt x="170" y="170"/>
                </a:lnTo>
                <a:lnTo>
                  <a:pt x="169" y="170"/>
                </a:lnTo>
                <a:lnTo>
                  <a:pt x="168" y="170"/>
                </a:lnTo>
                <a:lnTo>
                  <a:pt x="167" y="170"/>
                </a:lnTo>
                <a:lnTo>
                  <a:pt x="166" y="170"/>
                </a:lnTo>
                <a:lnTo>
                  <a:pt x="166" y="171"/>
                </a:lnTo>
                <a:lnTo>
                  <a:pt x="166" y="174"/>
                </a:lnTo>
                <a:lnTo>
                  <a:pt x="167" y="175"/>
                </a:lnTo>
                <a:lnTo>
                  <a:pt x="167" y="176"/>
                </a:lnTo>
                <a:lnTo>
                  <a:pt x="167" y="177"/>
                </a:lnTo>
                <a:lnTo>
                  <a:pt x="167" y="178"/>
                </a:lnTo>
                <a:lnTo>
                  <a:pt x="167" y="179"/>
                </a:lnTo>
                <a:lnTo>
                  <a:pt x="167" y="180"/>
                </a:lnTo>
                <a:lnTo>
                  <a:pt x="167" y="184"/>
                </a:lnTo>
                <a:lnTo>
                  <a:pt x="166" y="185"/>
                </a:lnTo>
                <a:lnTo>
                  <a:pt x="166" y="186"/>
                </a:lnTo>
                <a:lnTo>
                  <a:pt x="166" y="189"/>
                </a:lnTo>
                <a:lnTo>
                  <a:pt x="166" y="191"/>
                </a:lnTo>
                <a:lnTo>
                  <a:pt x="165" y="191"/>
                </a:lnTo>
                <a:lnTo>
                  <a:pt x="164" y="191"/>
                </a:lnTo>
                <a:lnTo>
                  <a:pt x="162" y="191"/>
                </a:lnTo>
                <a:lnTo>
                  <a:pt x="161" y="191"/>
                </a:lnTo>
                <a:lnTo>
                  <a:pt x="160" y="191"/>
                </a:lnTo>
                <a:lnTo>
                  <a:pt x="159" y="191"/>
                </a:lnTo>
                <a:lnTo>
                  <a:pt x="158" y="191"/>
                </a:lnTo>
                <a:lnTo>
                  <a:pt x="157" y="191"/>
                </a:lnTo>
                <a:lnTo>
                  <a:pt x="156" y="191"/>
                </a:lnTo>
                <a:lnTo>
                  <a:pt x="154" y="191"/>
                </a:lnTo>
                <a:lnTo>
                  <a:pt x="153" y="191"/>
                </a:lnTo>
                <a:lnTo>
                  <a:pt x="152" y="191"/>
                </a:lnTo>
                <a:lnTo>
                  <a:pt x="151" y="191"/>
                </a:lnTo>
                <a:lnTo>
                  <a:pt x="150" y="191"/>
                </a:lnTo>
                <a:lnTo>
                  <a:pt x="149" y="191"/>
                </a:lnTo>
                <a:lnTo>
                  <a:pt x="148" y="191"/>
                </a:lnTo>
                <a:lnTo>
                  <a:pt x="147" y="191"/>
                </a:lnTo>
                <a:lnTo>
                  <a:pt x="145" y="191"/>
                </a:lnTo>
                <a:lnTo>
                  <a:pt x="144" y="191"/>
                </a:lnTo>
                <a:lnTo>
                  <a:pt x="143" y="191"/>
                </a:lnTo>
                <a:lnTo>
                  <a:pt x="142" y="191"/>
                </a:lnTo>
                <a:lnTo>
                  <a:pt x="141" y="191"/>
                </a:lnTo>
                <a:lnTo>
                  <a:pt x="140" y="191"/>
                </a:lnTo>
                <a:lnTo>
                  <a:pt x="139" y="191"/>
                </a:lnTo>
                <a:lnTo>
                  <a:pt x="138" y="191"/>
                </a:lnTo>
                <a:lnTo>
                  <a:pt x="135" y="191"/>
                </a:lnTo>
                <a:lnTo>
                  <a:pt x="134" y="191"/>
                </a:lnTo>
                <a:lnTo>
                  <a:pt x="133" y="191"/>
                </a:lnTo>
                <a:lnTo>
                  <a:pt x="132" y="191"/>
                </a:lnTo>
                <a:lnTo>
                  <a:pt x="131" y="191"/>
                </a:lnTo>
                <a:lnTo>
                  <a:pt x="130" y="191"/>
                </a:lnTo>
                <a:lnTo>
                  <a:pt x="128" y="191"/>
                </a:lnTo>
                <a:lnTo>
                  <a:pt x="127" y="191"/>
                </a:lnTo>
                <a:lnTo>
                  <a:pt x="125" y="191"/>
                </a:lnTo>
                <a:lnTo>
                  <a:pt x="124" y="191"/>
                </a:lnTo>
                <a:lnTo>
                  <a:pt x="119" y="191"/>
                </a:lnTo>
                <a:lnTo>
                  <a:pt x="115" y="191"/>
                </a:lnTo>
                <a:lnTo>
                  <a:pt x="114" y="191"/>
                </a:lnTo>
                <a:lnTo>
                  <a:pt x="113" y="191"/>
                </a:lnTo>
                <a:lnTo>
                  <a:pt x="111" y="191"/>
                </a:lnTo>
                <a:lnTo>
                  <a:pt x="110" y="191"/>
                </a:lnTo>
                <a:lnTo>
                  <a:pt x="109" y="191"/>
                </a:lnTo>
                <a:lnTo>
                  <a:pt x="108" y="191"/>
                </a:lnTo>
                <a:lnTo>
                  <a:pt x="107" y="191"/>
                </a:lnTo>
                <a:lnTo>
                  <a:pt x="106" y="191"/>
                </a:lnTo>
                <a:lnTo>
                  <a:pt x="105" y="191"/>
                </a:lnTo>
                <a:lnTo>
                  <a:pt x="104" y="191"/>
                </a:lnTo>
                <a:lnTo>
                  <a:pt x="102" y="191"/>
                </a:lnTo>
                <a:lnTo>
                  <a:pt x="101" y="191"/>
                </a:lnTo>
                <a:lnTo>
                  <a:pt x="100" y="191"/>
                </a:lnTo>
                <a:lnTo>
                  <a:pt x="99" y="191"/>
                </a:lnTo>
                <a:lnTo>
                  <a:pt x="98" y="191"/>
                </a:lnTo>
                <a:lnTo>
                  <a:pt x="95" y="191"/>
                </a:lnTo>
                <a:lnTo>
                  <a:pt x="93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8" y="191"/>
                </a:lnTo>
                <a:lnTo>
                  <a:pt x="87" y="191"/>
                </a:lnTo>
                <a:lnTo>
                  <a:pt x="82" y="191"/>
                </a:lnTo>
                <a:lnTo>
                  <a:pt x="82" y="189"/>
                </a:lnTo>
                <a:lnTo>
                  <a:pt x="82" y="188"/>
                </a:lnTo>
                <a:lnTo>
                  <a:pt x="81" y="189"/>
                </a:lnTo>
                <a:lnTo>
                  <a:pt x="80" y="191"/>
                </a:lnTo>
                <a:lnTo>
                  <a:pt x="79" y="191"/>
                </a:lnTo>
                <a:lnTo>
                  <a:pt x="79" y="192"/>
                </a:lnTo>
                <a:lnTo>
                  <a:pt x="78" y="192"/>
                </a:lnTo>
                <a:lnTo>
                  <a:pt x="76" y="193"/>
                </a:lnTo>
                <a:lnTo>
                  <a:pt x="75" y="194"/>
                </a:lnTo>
                <a:lnTo>
                  <a:pt x="74" y="194"/>
                </a:lnTo>
                <a:lnTo>
                  <a:pt x="74" y="193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2" y="191"/>
                </a:lnTo>
                <a:lnTo>
                  <a:pt x="72" y="189"/>
                </a:lnTo>
                <a:lnTo>
                  <a:pt x="71" y="189"/>
                </a:lnTo>
                <a:lnTo>
                  <a:pt x="71" y="188"/>
                </a:lnTo>
                <a:lnTo>
                  <a:pt x="70" y="188"/>
                </a:lnTo>
                <a:lnTo>
                  <a:pt x="70" y="187"/>
                </a:lnTo>
                <a:lnTo>
                  <a:pt x="67" y="188"/>
                </a:lnTo>
                <a:lnTo>
                  <a:pt x="65" y="188"/>
                </a:lnTo>
                <a:lnTo>
                  <a:pt x="65" y="189"/>
                </a:lnTo>
                <a:lnTo>
                  <a:pt x="63" y="189"/>
                </a:lnTo>
                <a:lnTo>
                  <a:pt x="62" y="191"/>
                </a:lnTo>
                <a:lnTo>
                  <a:pt x="61" y="192"/>
                </a:lnTo>
                <a:lnTo>
                  <a:pt x="61" y="193"/>
                </a:lnTo>
                <a:lnTo>
                  <a:pt x="61" y="194"/>
                </a:lnTo>
                <a:lnTo>
                  <a:pt x="62" y="194"/>
                </a:lnTo>
                <a:lnTo>
                  <a:pt x="62" y="195"/>
                </a:lnTo>
                <a:lnTo>
                  <a:pt x="62" y="196"/>
                </a:lnTo>
                <a:lnTo>
                  <a:pt x="62" y="197"/>
                </a:lnTo>
                <a:lnTo>
                  <a:pt x="61" y="197"/>
                </a:lnTo>
                <a:lnTo>
                  <a:pt x="59" y="197"/>
                </a:lnTo>
                <a:lnTo>
                  <a:pt x="59" y="196"/>
                </a:lnTo>
                <a:lnTo>
                  <a:pt x="58" y="196"/>
                </a:lnTo>
                <a:lnTo>
                  <a:pt x="57" y="197"/>
                </a:lnTo>
                <a:lnTo>
                  <a:pt x="56" y="199"/>
                </a:lnTo>
                <a:lnTo>
                  <a:pt x="55" y="197"/>
                </a:lnTo>
                <a:lnTo>
                  <a:pt x="55" y="195"/>
                </a:lnTo>
                <a:lnTo>
                  <a:pt x="55" y="194"/>
                </a:lnTo>
                <a:lnTo>
                  <a:pt x="53" y="194"/>
                </a:lnTo>
                <a:lnTo>
                  <a:pt x="53" y="193"/>
                </a:lnTo>
                <a:lnTo>
                  <a:pt x="52" y="193"/>
                </a:lnTo>
                <a:lnTo>
                  <a:pt x="52" y="192"/>
                </a:lnTo>
                <a:lnTo>
                  <a:pt x="50" y="192"/>
                </a:lnTo>
                <a:lnTo>
                  <a:pt x="49" y="192"/>
                </a:lnTo>
                <a:lnTo>
                  <a:pt x="47" y="191"/>
                </a:lnTo>
                <a:lnTo>
                  <a:pt x="46" y="191"/>
                </a:lnTo>
                <a:lnTo>
                  <a:pt x="45" y="191"/>
                </a:lnTo>
                <a:lnTo>
                  <a:pt x="45" y="189"/>
                </a:lnTo>
                <a:lnTo>
                  <a:pt x="44" y="189"/>
                </a:lnTo>
                <a:lnTo>
                  <a:pt x="42" y="189"/>
                </a:lnTo>
                <a:lnTo>
                  <a:pt x="39" y="191"/>
                </a:lnTo>
                <a:lnTo>
                  <a:pt x="39" y="192"/>
                </a:lnTo>
                <a:lnTo>
                  <a:pt x="38" y="193"/>
                </a:lnTo>
                <a:lnTo>
                  <a:pt x="37" y="191"/>
                </a:lnTo>
                <a:lnTo>
                  <a:pt x="36" y="192"/>
                </a:lnTo>
                <a:lnTo>
                  <a:pt x="36" y="191"/>
                </a:lnTo>
                <a:lnTo>
                  <a:pt x="35" y="192"/>
                </a:lnTo>
                <a:lnTo>
                  <a:pt x="35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6"/>
                </a:lnTo>
                <a:lnTo>
                  <a:pt x="30" y="196"/>
                </a:lnTo>
                <a:lnTo>
                  <a:pt x="28" y="192"/>
                </a:lnTo>
                <a:lnTo>
                  <a:pt x="27" y="191"/>
                </a:lnTo>
                <a:lnTo>
                  <a:pt x="27" y="189"/>
                </a:lnTo>
                <a:lnTo>
                  <a:pt x="27" y="188"/>
                </a:lnTo>
                <a:lnTo>
                  <a:pt x="26" y="188"/>
                </a:lnTo>
                <a:lnTo>
                  <a:pt x="27" y="187"/>
                </a:lnTo>
                <a:lnTo>
                  <a:pt x="28" y="187"/>
                </a:lnTo>
                <a:lnTo>
                  <a:pt x="27" y="186"/>
                </a:lnTo>
                <a:lnTo>
                  <a:pt x="26" y="184"/>
                </a:lnTo>
                <a:lnTo>
                  <a:pt x="24" y="182"/>
                </a:lnTo>
                <a:lnTo>
                  <a:pt x="27" y="180"/>
                </a:lnTo>
                <a:lnTo>
                  <a:pt x="26" y="180"/>
                </a:lnTo>
                <a:lnTo>
                  <a:pt x="24" y="178"/>
                </a:lnTo>
                <a:lnTo>
                  <a:pt x="24" y="177"/>
                </a:lnTo>
                <a:lnTo>
                  <a:pt x="23" y="177"/>
                </a:lnTo>
                <a:lnTo>
                  <a:pt x="23" y="176"/>
                </a:lnTo>
                <a:lnTo>
                  <a:pt x="22" y="175"/>
                </a:lnTo>
                <a:lnTo>
                  <a:pt x="22" y="174"/>
                </a:lnTo>
                <a:lnTo>
                  <a:pt x="21" y="174"/>
                </a:lnTo>
                <a:lnTo>
                  <a:pt x="21" y="172"/>
                </a:lnTo>
                <a:lnTo>
                  <a:pt x="20" y="171"/>
                </a:lnTo>
                <a:lnTo>
                  <a:pt x="20" y="170"/>
                </a:lnTo>
                <a:lnTo>
                  <a:pt x="19" y="170"/>
                </a:lnTo>
                <a:lnTo>
                  <a:pt x="19" y="169"/>
                </a:lnTo>
                <a:lnTo>
                  <a:pt x="18" y="169"/>
                </a:lnTo>
                <a:lnTo>
                  <a:pt x="16" y="169"/>
                </a:lnTo>
                <a:lnTo>
                  <a:pt x="15" y="170"/>
                </a:lnTo>
                <a:lnTo>
                  <a:pt x="15" y="159"/>
                </a:lnTo>
                <a:lnTo>
                  <a:pt x="13" y="159"/>
                </a:lnTo>
                <a:lnTo>
                  <a:pt x="11" y="159"/>
                </a:lnTo>
                <a:lnTo>
                  <a:pt x="11" y="158"/>
                </a:lnTo>
                <a:lnTo>
                  <a:pt x="12" y="157"/>
                </a:lnTo>
                <a:lnTo>
                  <a:pt x="12" y="155"/>
                </a:lnTo>
                <a:lnTo>
                  <a:pt x="13" y="154"/>
                </a:lnTo>
                <a:lnTo>
                  <a:pt x="13" y="152"/>
                </a:lnTo>
                <a:lnTo>
                  <a:pt x="13" y="151"/>
                </a:lnTo>
                <a:lnTo>
                  <a:pt x="13" y="150"/>
                </a:lnTo>
                <a:lnTo>
                  <a:pt x="12" y="147"/>
                </a:lnTo>
                <a:lnTo>
                  <a:pt x="12" y="146"/>
                </a:lnTo>
                <a:lnTo>
                  <a:pt x="12" y="145"/>
                </a:lnTo>
                <a:lnTo>
                  <a:pt x="12" y="144"/>
                </a:lnTo>
                <a:lnTo>
                  <a:pt x="12" y="143"/>
                </a:lnTo>
                <a:lnTo>
                  <a:pt x="11" y="142"/>
                </a:lnTo>
                <a:lnTo>
                  <a:pt x="10" y="142"/>
                </a:lnTo>
                <a:lnTo>
                  <a:pt x="10" y="141"/>
                </a:lnTo>
                <a:lnTo>
                  <a:pt x="10" y="138"/>
                </a:lnTo>
                <a:lnTo>
                  <a:pt x="9" y="134"/>
                </a:lnTo>
                <a:lnTo>
                  <a:pt x="9" y="133"/>
                </a:lnTo>
                <a:lnTo>
                  <a:pt x="9" y="132"/>
                </a:lnTo>
                <a:lnTo>
                  <a:pt x="7" y="130"/>
                </a:lnTo>
                <a:lnTo>
                  <a:pt x="7" y="129"/>
                </a:lnTo>
                <a:lnTo>
                  <a:pt x="10" y="125"/>
                </a:lnTo>
                <a:lnTo>
                  <a:pt x="10" y="124"/>
                </a:lnTo>
                <a:lnTo>
                  <a:pt x="10" y="122"/>
                </a:lnTo>
                <a:lnTo>
                  <a:pt x="10" y="121"/>
                </a:lnTo>
                <a:lnTo>
                  <a:pt x="11" y="120"/>
                </a:lnTo>
                <a:lnTo>
                  <a:pt x="13" y="119"/>
                </a:lnTo>
                <a:lnTo>
                  <a:pt x="14" y="113"/>
                </a:lnTo>
                <a:lnTo>
                  <a:pt x="13" y="112"/>
                </a:lnTo>
                <a:lnTo>
                  <a:pt x="13" y="111"/>
                </a:lnTo>
                <a:lnTo>
                  <a:pt x="12" y="110"/>
                </a:lnTo>
                <a:lnTo>
                  <a:pt x="11" y="110"/>
                </a:lnTo>
                <a:lnTo>
                  <a:pt x="11" y="109"/>
                </a:lnTo>
                <a:lnTo>
                  <a:pt x="11" y="108"/>
                </a:lnTo>
                <a:lnTo>
                  <a:pt x="10" y="108"/>
                </a:lnTo>
                <a:lnTo>
                  <a:pt x="9" y="107"/>
                </a:lnTo>
                <a:lnTo>
                  <a:pt x="5" y="107"/>
                </a:lnTo>
                <a:lnTo>
                  <a:pt x="0" y="107"/>
                </a:lnTo>
                <a:lnTo>
                  <a:pt x="0" y="105"/>
                </a:lnTo>
                <a:lnTo>
                  <a:pt x="0" y="102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5" y="92"/>
                </a:lnTo>
                <a:lnTo>
                  <a:pt x="5" y="90"/>
                </a:lnTo>
                <a:lnTo>
                  <a:pt x="5" y="87"/>
                </a:lnTo>
                <a:lnTo>
                  <a:pt x="10" y="87"/>
                </a:lnTo>
                <a:lnTo>
                  <a:pt x="15" y="87"/>
                </a:lnTo>
                <a:lnTo>
                  <a:pt x="15" y="86"/>
                </a:lnTo>
                <a:lnTo>
                  <a:pt x="19" y="86"/>
                </a:lnTo>
                <a:lnTo>
                  <a:pt x="19" y="85"/>
                </a:lnTo>
                <a:lnTo>
                  <a:pt x="33" y="85"/>
                </a:lnTo>
                <a:lnTo>
                  <a:pt x="42" y="85"/>
                </a:lnTo>
                <a:lnTo>
                  <a:pt x="47" y="85"/>
                </a:lnTo>
                <a:lnTo>
                  <a:pt x="47" y="84"/>
                </a:lnTo>
                <a:lnTo>
                  <a:pt x="50" y="84"/>
                </a:lnTo>
                <a:lnTo>
                  <a:pt x="50" y="83"/>
                </a:lnTo>
                <a:lnTo>
                  <a:pt x="54" y="83"/>
                </a:lnTo>
                <a:lnTo>
                  <a:pt x="55" y="80"/>
                </a:lnTo>
                <a:lnTo>
                  <a:pt x="56" y="80"/>
                </a:lnTo>
                <a:lnTo>
                  <a:pt x="56" y="79"/>
                </a:lnTo>
                <a:lnTo>
                  <a:pt x="57" y="79"/>
                </a:lnTo>
                <a:lnTo>
                  <a:pt x="59" y="79"/>
                </a:lnTo>
                <a:lnTo>
                  <a:pt x="61" y="79"/>
                </a:lnTo>
                <a:lnTo>
                  <a:pt x="62" y="79"/>
                </a:lnTo>
                <a:lnTo>
                  <a:pt x="63" y="79"/>
                </a:lnTo>
                <a:lnTo>
                  <a:pt x="65" y="79"/>
                </a:lnTo>
                <a:lnTo>
                  <a:pt x="66" y="79"/>
                </a:lnTo>
                <a:lnTo>
                  <a:pt x="67" y="79"/>
                </a:lnTo>
                <a:lnTo>
                  <a:pt x="69" y="79"/>
                </a:lnTo>
                <a:lnTo>
                  <a:pt x="70" y="79"/>
                </a:lnTo>
                <a:lnTo>
                  <a:pt x="72" y="79"/>
                </a:lnTo>
                <a:lnTo>
                  <a:pt x="74" y="79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8" y="78"/>
                </a:lnTo>
                <a:lnTo>
                  <a:pt x="79" y="77"/>
                </a:lnTo>
                <a:lnTo>
                  <a:pt x="80" y="77"/>
                </a:lnTo>
                <a:lnTo>
                  <a:pt x="82" y="76"/>
                </a:lnTo>
                <a:lnTo>
                  <a:pt x="83" y="76"/>
                </a:lnTo>
                <a:lnTo>
                  <a:pt x="83" y="77"/>
                </a:lnTo>
                <a:lnTo>
                  <a:pt x="83" y="78"/>
                </a:lnTo>
                <a:lnTo>
                  <a:pt x="88" y="78"/>
                </a:lnTo>
                <a:lnTo>
                  <a:pt x="88" y="77"/>
                </a:lnTo>
                <a:lnTo>
                  <a:pt x="90" y="77"/>
                </a:lnTo>
                <a:lnTo>
                  <a:pt x="91" y="77"/>
                </a:lnTo>
                <a:lnTo>
                  <a:pt x="91" y="76"/>
                </a:lnTo>
                <a:lnTo>
                  <a:pt x="93" y="76"/>
                </a:lnTo>
                <a:lnTo>
                  <a:pt x="101" y="76"/>
                </a:lnTo>
                <a:lnTo>
                  <a:pt x="104" y="76"/>
                </a:lnTo>
                <a:lnTo>
                  <a:pt x="104" y="75"/>
                </a:lnTo>
                <a:lnTo>
                  <a:pt x="104" y="74"/>
                </a:lnTo>
                <a:lnTo>
                  <a:pt x="105" y="75"/>
                </a:lnTo>
                <a:lnTo>
                  <a:pt x="107" y="75"/>
                </a:lnTo>
                <a:lnTo>
                  <a:pt x="108" y="75"/>
                </a:lnTo>
                <a:lnTo>
                  <a:pt x="109" y="75"/>
                </a:lnTo>
                <a:lnTo>
                  <a:pt x="111" y="75"/>
                </a:lnTo>
                <a:lnTo>
                  <a:pt x="111" y="74"/>
                </a:lnTo>
                <a:lnTo>
                  <a:pt x="113" y="74"/>
                </a:lnTo>
                <a:lnTo>
                  <a:pt x="114" y="74"/>
                </a:lnTo>
                <a:lnTo>
                  <a:pt x="115" y="74"/>
                </a:lnTo>
                <a:lnTo>
                  <a:pt x="116" y="72"/>
                </a:lnTo>
                <a:lnTo>
                  <a:pt x="117" y="72"/>
                </a:lnTo>
                <a:lnTo>
                  <a:pt x="118" y="72"/>
                </a:lnTo>
                <a:lnTo>
                  <a:pt x="119" y="71"/>
                </a:lnTo>
                <a:lnTo>
                  <a:pt x="121" y="71"/>
                </a:lnTo>
                <a:lnTo>
                  <a:pt x="123" y="70"/>
                </a:lnTo>
                <a:lnTo>
                  <a:pt x="126" y="68"/>
                </a:lnTo>
                <a:lnTo>
                  <a:pt x="128" y="68"/>
                </a:lnTo>
                <a:lnTo>
                  <a:pt x="128" y="67"/>
                </a:lnTo>
                <a:lnTo>
                  <a:pt x="127" y="67"/>
                </a:lnTo>
                <a:lnTo>
                  <a:pt x="128" y="67"/>
                </a:lnTo>
                <a:lnTo>
                  <a:pt x="132" y="65"/>
                </a:lnTo>
                <a:lnTo>
                  <a:pt x="134" y="63"/>
                </a:lnTo>
                <a:lnTo>
                  <a:pt x="135" y="63"/>
                </a:lnTo>
                <a:lnTo>
                  <a:pt x="136" y="63"/>
                </a:lnTo>
                <a:lnTo>
                  <a:pt x="138" y="62"/>
                </a:lnTo>
                <a:lnTo>
                  <a:pt x="139" y="62"/>
                </a:lnTo>
                <a:lnTo>
                  <a:pt x="141" y="62"/>
                </a:lnTo>
                <a:lnTo>
                  <a:pt x="142" y="62"/>
                </a:lnTo>
                <a:lnTo>
                  <a:pt x="143" y="62"/>
                </a:lnTo>
                <a:lnTo>
                  <a:pt x="144" y="62"/>
                </a:lnTo>
                <a:lnTo>
                  <a:pt x="144" y="60"/>
                </a:lnTo>
                <a:lnTo>
                  <a:pt x="145" y="59"/>
                </a:lnTo>
                <a:lnTo>
                  <a:pt x="145" y="58"/>
                </a:lnTo>
                <a:lnTo>
                  <a:pt x="147" y="57"/>
                </a:lnTo>
                <a:lnTo>
                  <a:pt x="149" y="52"/>
                </a:lnTo>
                <a:lnTo>
                  <a:pt x="150" y="51"/>
                </a:lnTo>
                <a:lnTo>
                  <a:pt x="151" y="50"/>
                </a:lnTo>
                <a:lnTo>
                  <a:pt x="151" y="49"/>
                </a:lnTo>
                <a:lnTo>
                  <a:pt x="152" y="47"/>
                </a:lnTo>
                <a:lnTo>
                  <a:pt x="153" y="46"/>
                </a:lnTo>
                <a:lnTo>
                  <a:pt x="154" y="46"/>
                </a:lnTo>
                <a:lnTo>
                  <a:pt x="156" y="44"/>
                </a:lnTo>
                <a:lnTo>
                  <a:pt x="156" y="43"/>
                </a:lnTo>
                <a:lnTo>
                  <a:pt x="154" y="42"/>
                </a:lnTo>
                <a:lnTo>
                  <a:pt x="154" y="40"/>
                </a:lnTo>
                <a:lnTo>
                  <a:pt x="154" y="38"/>
                </a:lnTo>
                <a:lnTo>
                  <a:pt x="156" y="36"/>
                </a:lnTo>
                <a:lnTo>
                  <a:pt x="156" y="35"/>
                </a:lnTo>
                <a:lnTo>
                  <a:pt x="157" y="34"/>
                </a:lnTo>
                <a:lnTo>
                  <a:pt x="158" y="34"/>
                </a:lnTo>
                <a:lnTo>
                  <a:pt x="162" y="27"/>
                </a:lnTo>
                <a:lnTo>
                  <a:pt x="164" y="26"/>
                </a:lnTo>
                <a:lnTo>
                  <a:pt x="164" y="25"/>
                </a:lnTo>
                <a:lnTo>
                  <a:pt x="166" y="23"/>
                </a:lnTo>
                <a:lnTo>
                  <a:pt x="166" y="21"/>
                </a:lnTo>
                <a:lnTo>
                  <a:pt x="167" y="21"/>
                </a:lnTo>
                <a:lnTo>
                  <a:pt x="170" y="18"/>
                </a:lnTo>
                <a:lnTo>
                  <a:pt x="170" y="19"/>
                </a:lnTo>
                <a:lnTo>
                  <a:pt x="171" y="20"/>
                </a:lnTo>
                <a:lnTo>
                  <a:pt x="173" y="20"/>
                </a:lnTo>
                <a:lnTo>
                  <a:pt x="173" y="19"/>
                </a:lnTo>
                <a:lnTo>
                  <a:pt x="174" y="19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7" y="16"/>
                </a:lnTo>
                <a:lnTo>
                  <a:pt x="177" y="15"/>
                </a:lnTo>
                <a:lnTo>
                  <a:pt x="178" y="15"/>
                </a:lnTo>
                <a:lnTo>
                  <a:pt x="178" y="13"/>
                </a:lnTo>
                <a:lnTo>
                  <a:pt x="178" y="12"/>
                </a:lnTo>
                <a:lnTo>
                  <a:pt x="179" y="12"/>
                </a:lnTo>
                <a:lnTo>
                  <a:pt x="179" y="11"/>
                </a:lnTo>
                <a:lnTo>
                  <a:pt x="180" y="11"/>
                </a:lnTo>
                <a:lnTo>
                  <a:pt x="180" y="10"/>
                </a:lnTo>
                <a:lnTo>
                  <a:pt x="182" y="8"/>
                </a:lnTo>
                <a:lnTo>
                  <a:pt x="183" y="7"/>
                </a:lnTo>
                <a:lnTo>
                  <a:pt x="183" y="5"/>
                </a:lnTo>
                <a:lnTo>
                  <a:pt x="184" y="5"/>
                </a:lnTo>
                <a:lnTo>
                  <a:pt x="185" y="2"/>
                </a:lnTo>
                <a:lnTo>
                  <a:pt x="186" y="2"/>
                </a:lnTo>
                <a:lnTo>
                  <a:pt x="188" y="1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3" name="Freeform 397">
            <a:extLst>
              <a:ext uri="{FF2B5EF4-FFF2-40B4-BE49-F238E27FC236}">
                <a16:creationId xmlns:a16="http://schemas.microsoft.com/office/drawing/2014/main" id="{8BA60781-9373-0680-4390-6AB4FC98844A}"/>
              </a:ext>
            </a:extLst>
          </p:cNvPr>
          <p:cNvSpPr>
            <a:spLocks/>
          </p:cNvSpPr>
          <p:nvPr/>
        </p:nvSpPr>
        <p:spPr bwMode="auto">
          <a:xfrm>
            <a:off x="3841519" y="2682651"/>
            <a:ext cx="617400" cy="463050"/>
          </a:xfrm>
          <a:custGeom>
            <a:avLst/>
            <a:gdLst>
              <a:gd name="T0" fmla="*/ 84 w 248"/>
              <a:gd name="T1" fmla="*/ 186 h 186"/>
              <a:gd name="T2" fmla="*/ 63 w 248"/>
              <a:gd name="T3" fmla="*/ 181 h 186"/>
              <a:gd name="T4" fmla="*/ 63 w 248"/>
              <a:gd name="T5" fmla="*/ 172 h 186"/>
              <a:gd name="T6" fmla="*/ 63 w 248"/>
              <a:gd name="T7" fmla="*/ 156 h 186"/>
              <a:gd name="T8" fmla="*/ 63 w 248"/>
              <a:gd name="T9" fmla="*/ 146 h 186"/>
              <a:gd name="T10" fmla="*/ 63 w 248"/>
              <a:gd name="T11" fmla="*/ 132 h 186"/>
              <a:gd name="T12" fmla="*/ 63 w 248"/>
              <a:gd name="T13" fmla="*/ 119 h 186"/>
              <a:gd name="T14" fmla="*/ 54 w 248"/>
              <a:gd name="T15" fmla="*/ 113 h 186"/>
              <a:gd name="T16" fmla="*/ 35 w 248"/>
              <a:gd name="T17" fmla="*/ 113 h 186"/>
              <a:gd name="T18" fmla="*/ 22 w 248"/>
              <a:gd name="T19" fmla="*/ 114 h 186"/>
              <a:gd name="T20" fmla="*/ 17 w 248"/>
              <a:gd name="T21" fmla="*/ 108 h 186"/>
              <a:gd name="T22" fmla="*/ 12 w 248"/>
              <a:gd name="T23" fmla="*/ 94 h 186"/>
              <a:gd name="T24" fmla="*/ 9 w 248"/>
              <a:gd name="T25" fmla="*/ 82 h 186"/>
              <a:gd name="T26" fmla="*/ 16 w 248"/>
              <a:gd name="T27" fmla="*/ 80 h 186"/>
              <a:gd name="T28" fmla="*/ 20 w 248"/>
              <a:gd name="T29" fmla="*/ 76 h 186"/>
              <a:gd name="T30" fmla="*/ 20 w 248"/>
              <a:gd name="T31" fmla="*/ 66 h 186"/>
              <a:gd name="T32" fmla="*/ 4 w 248"/>
              <a:gd name="T33" fmla="*/ 62 h 186"/>
              <a:gd name="T34" fmla="*/ 0 w 248"/>
              <a:gd name="T35" fmla="*/ 55 h 186"/>
              <a:gd name="T36" fmla="*/ 0 w 248"/>
              <a:gd name="T37" fmla="*/ 42 h 186"/>
              <a:gd name="T38" fmla="*/ 16 w 248"/>
              <a:gd name="T39" fmla="*/ 45 h 186"/>
              <a:gd name="T40" fmla="*/ 41 w 248"/>
              <a:gd name="T41" fmla="*/ 50 h 186"/>
              <a:gd name="T42" fmla="*/ 39 w 248"/>
              <a:gd name="T43" fmla="*/ 37 h 186"/>
              <a:gd name="T44" fmla="*/ 41 w 248"/>
              <a:gd name="T45" fmla="*/ 29 h 186"/>
              <a:gd name="T46" fmla="*/ 30 w 248"/>
              <a:gd name="T47" fmla="*/ 18 h 186"/>
              <a:gd name="T48" fmla="*/ 27 w 248"/>
              <a:gd name="T49" fmla="*/ 14 h 186"/>
              <a:gd name="T50" fmla="*/ 29 w 248"/>
              <a:gd name="T51" fmla="*/ 8 h 186"/>
              <a:gd name="T52" fmla="*/ 37 w 248"/>
              <a:gd name="T53" fmla="*/ 5 h 186"/>
              <a:gd name="T54" fmla="*/ 38 w 248"/>
              <a:gd name="T55" fmla="*/ 1 h 186"/>
              <a:gd name="T56" fmla="*/ 42 w 248"/>
              <a:gd name="T57" fmla="*/ 6 h 186"/>
              <a:gd name="T58" fmla="*/ 76 w 248"/>
              <a:gd name="T59" fmla="*/ 8 h 186"/>
              <a:gd name="T60" fmla="*/ 84 w 248"/>
              <a:gd name="T61" fmla="*/ 18 h 186"/>
              <a:gd name="T62" fmla="*/ 94 w 248"/>
              <a:gd name="T63" fmla="*/ 34 h 186"/>
              <a:gd name="T64" fmla="*/ 114 w 248"/>
              <a:gd name="T65" fmla="*/ 39 h 186"/>
              <a:gd name="T66" fmla="*/ 131 w 248"/>
              <a:gd name="T67" fmla="*/ 39 h 186"/>
              <a:gd name="T68" fmla="*/ 156 w 248"/>
              <a:gd name="T69" fmla="*/ 33 h 186"/>
              <a:gd name="T70" fmla="*/ 164 w 248"/>
              <a:gd name="T71" fmla="*/ 39 h 186"/>
              <a:gd name="T72" fmla="*/ 182 w 248"/>
              <a:gd name="T73" fmla="*/ 55 h 186"/>
              <a:gd name="T74" fmla="*/ 190 w 248"/>
              <a:gd name="T75" fmla="*/ 72 h 186"/>
              <a:gd name="T76" fmla="*/ 199 w 248"/>
              <a:gd name="T77" fmla="*/ 73 h 186"/>
              <a:gd name="T78" fmla="*/ 206 w 248"/>
              <a:gd name="T79" fmla="*/ 80 h 186"/>
              <a:gd name="T80" fmla="*/ 211 w 248"/>
              <a:gd name="T81" fmla="*/ 88 h 186"/>
              <a:gd name="T82" fmla="*/ 224 w 248"/>
              <a:gd name="T83" fmla="*/ 99 h 186"/>
              <a:gd name="T84" fmla="*/ 233 w 248"/>
              <a:gd name="T85" fmla="*/ 102 h 186"/>
              <a:gd name="T86" fmla="*/ 244 w 248"/>
              <a:gd name="T87" fmla="*/ 117 h 186"/>
              <a:gd name="T88" fmla="*/ 236 w 248"/>
              <a:gd name="T89" fmla="*/ 125 h 186"/>
              <a:gd name="T90" fmla="*/ 226 w 248"/>
              <a:gd name="T91" fmla="*/ 123 h 186"/>
              <a:gd name="T92" fmla="*/ 209 w 248"/>
              <a:gd name="T93" fmla="*/ 124 h 186"/>
              <a:gd name="T94" fmla="*/ 198 w 248"/>
              <a:gd name="T95" fmla="*/ 137 h 186"/>
              <a:gd name="T96" fmla="*/ 191 w 248"/>
              <a:gd name="T97" fmla="*/ 141 h 186"/>
              <a:gd name="T98" fmla="*/ 180 w 248"/>
              <a:gd name="T99" fmla="*/ 133 h 186"/>
              <a:gd name="T100" fmla="*/ 177 w 248"/>
              <a:gd name="T101" fmla="*/ 122 h 186"/>
              <a:gd name="T102" fmla="*/ 155 w 248"/>
              <a:gd name="T103" fmla="*/ 135 h 186"/>
              <a:gd name="T104" fmla="*/ 132 w 248"/>
              <a:gd name="T105" fmla="*/ 154 h 186"/>
              <a:gd name="T106" fmla="*/ 121 w 248"/>
              <a:gd name="T107" fmla="*/ 159 h 186"/>
              <a:gd name="T108" fmla="*/ 110 w 248"/>
              <a:gd name="T109" fmla="*/ 176 h 186"/>
              <a:gd name="T110" fmla="*/ 107 w 248"/>
              <a:gd name="T111" fmla="*/ 18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8" h="186">
                <a:moveTo>
                  <a:pt x="110" y="186"/>
                </a:moveTo>
                <a:lnTo>
                  <a:pt x="104" y="186"/>
                </a:lnTo>
                <a:lnTo>
                  <a:pt x="102" y="186"/>
                </a:lnTo>
                <a:lnTo>
                  <a:pt x="101" y="186"/>
                </a:lnTo>
                <a:lnTo>
                  <a:pt x="98" y="186"/>
                </a:lnTo>
                <a:lnTo>
                  <a:pt x="97" y="186"/>
                </a:lnTo>
                <a:lnTo>
                  <a:pt x="95" y="186"/>
                </a:lnTo>
                <a:lnTo>
                  <a:pt x="84" y="186"/>
                </a:lnTo>
                <a:lnTo>
                  <a:pt x="73" y="186"/>
                </a:lnTo>
                <a:lnTo>
                  <a:pt x="71" y="186"/>
                </a:lnTo>
                <a:lnTo>
                  <a:pt x="68" y="186"/>
                </a:lnTo>
                <a:lnTo>
                  <a:pt x="65" y="186"/>
                </a:lnTo>
                <a:lnTo>
                  <a:pt x="62" y="186"/>
                </a:lnTo>
                <a:lnTo>
                  <a:pt x="62" y="182"/>
                </a:lnTo>
                <a:lnTo>
                  <a:pt x="63" y="182"/>
                </a:lnTo>
                <a:lnTo>
                  <a:pt x="63" y="181"/>
                </a:lnTo>
                <a:lnTo>
                  <a:pt x="64" y="181"/>
                </a:lnTo>
                <a:lnTo>
                  <a:pt x="64" y="180"/>
                </a:lnTo>
                <a:lnTo>
                  <a:pt x="63" y="177"/>
                </a:lnTo>
                <a:lnTo>
                  <a:pt x="63" y="176"/>
                </a:lnTo>
                <a:lnTo>
                  <a:pt x="63" y="175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69"/>
                </a:lnTo>
                <a:lnTo>
                  <a:pt x="63" y="168"/>
                </a:lnTo>
                <a:lnTo>
                  <a:pt x="63" y="166"/>
                </a:lnTo>
                <a:lnTo>
                  <a:pt x="63" y="165"/>
                </a:lnTo>
                <a:lnTo>
                  <a:pt x="63" y="163"/>
                </a:lnTo>
                <a:lnTo>
                  <a:pt x="63" y="159"/>
                </a:lnTo>
                <a:lnTo>
                  <a:pt x="63" y="156"/>
                </a:lnTo>
                <a:lnTo>
                  <a:pt x="63" y="155"/>
                </a:lnTo>
                <a:lnTo>
                  <a:pt x="63" y="154"/>
                </a:lnTo>
                <a:lnTo>
                  <a:pt x="63" y="152"/>
                </a:lnTo>
                <a:lnTo>
                  <a:pt x="63" y="151"/>
                </a:lnTo>
                <a:lnTo>
                  <a:pt x="63" y="150"/>
                </a:lnTo>
                <a:lnTo>
                  <a:pt x="63" y="149"/>
                </a:lnTo>
                <a:lnTo>
                  <a:pt x="63" y="147"/>
                </a:lnTo>
                <a:lnTo>
                  <a:pt x="63" y="146"/>
                </a:lnTo>
                <a:lnTo>
                  <a:pt x="63" y="144"/>
                </a:lnTo>
                <a:lnTo>
                  <a:pt x="63" y="143"/>
                </a:lnTo>
                <a:lnTo>
                  <a:pt x="63" y="141"/>
                </a:lnTo>
                <a:lnTo>
                  <a:pt x="63" y="139"/>
                </a:lnTo>
                <a:lnTo>
                  <a:pt x="63" y="135"/>
                </a:lnTo>
                <a:lnTo>
                  <a:pt x="63" y="134"/>
                </a:lnTo>
                <a:lnTo>
                  <a:pt x="63" y="133"/>
                </a:lnTo>
                <a:lnTo>
                  <a:pt x="63" y="132"/>
                </a:lnTo>
                <a:lnTo>
                  <a:pt x="63" y="130"/>
                </a:lnTo>
                <a:lnTo>
                  <a:pt x="63" y="129"/>
                </a:lnTo>
                <a:lnTo>
                  <a:pt x="63" y="127"/>
                </a:lnTo>
                <a:lnTo>
                  <a:pt x="63" y="124"/>
                </a:lnTo>
                <a:lnTo>
                  <a:pt x="63" y="123"/>
                </a:lnTo>
                <a:lnTo>
                  <a:pt x="63" y="122"/>
                </a:lnTo>
                <a:lnTo>
                  <a:pt x="63" y="121"/>
                </a:lnTo>
                <a:lnTo>
                  <a:pt x="63" y="119"/>
                </a:lnTo>
                <a:lnTo>
                  <a:pt x="63" y="118"/>
                </a:lnTo>
                <a:lnTo>
                  <a:pt x="63" y="117"/>
                </a:lnTo>
                <a:lnTo>
                  <a:pt x="63" y="114"/>
                </a:lnTo>
                <a:lnTo>
                  <a:pt x="63" y="113"/>
                </a:lnTo>
                <a:lnTo>
                  <a:pt x="61" y="113"/>
                </a:lnTo>
                <a:lnTo>
                  <a:pt x="60" y="113"/>
                </a:lnTo>
                <a:lnTo>
                  <a:pt x="59" y="113"/>
                </a:lnTo>
                <a:lnTo>
                  <a:pt x="54" y="113"/>
                </a:lnTo>
                <a:lnTo>
                  <a:pt x="52" y="113"/>
                </a:lnTo>
                <a:lnTo>
                  <a:pt x="51" y="113"/>
                </a:lnTo>
                <a:lnTo>
                  <a:pt x="44" y="113"/>
                </a:lnTo>
                <a:lnTo>
                  <a:pt x="42" y="113"/>
                </a:lnTo>
                <a:lnTo>
                  <a:pt x="41" y="113"/>
                </a:lnTo>
                <a:lnTo>
                  <a:pt x="37" y="113"/>
                </a:lnTo>
                <a:lnTo>
                  <a:pt x="36" y="113"/>
                </a:lnTo>
                <a:lnTo>
                  <a:pt x="35" y="113"/>
                </a:lnTo>
                <a:lnTo>
                  <a:pt x="32" y="113"/>
                </a:lnTo>
                <a:lnTo>
                  <a:pt x="30" y="113"/>
                </a:lnTo>
                <a:lnTo>
                  <a:pt x="28" y="113"/>
                </a:lnTo>
                <a:lnTo>
                  <a:pt x="27" y="113"/>
                </a:lnTo>
                <a:lnTo>
                  <a:pt x="26" y="113"/>
                </a:lnTo>
                <a:lnTo>
                  <a:pt x="25" y="113"/>
                </a:lnTo>
                <a:lnTo>
                  <a:pt x="24" y="114"/>
                </a:lnTo>
                <a:lnTo>
                  <a:pt x="22" y="114"/>
                </a:lnTo>
                <a:lnTo>
                  <a:pt x="21" y="114"/>
                </a:lnTo>
                <a:lnTo>
                  <a:pt x="20" y="114"/>
                </a:lnTo>
                <a:lnTo>
                  <a:pt x="19" y="114"/>
                </a:lnTo>
                <a:lnTo>
                  <a:pt x="19" y="113"/>
                </a:lnTo>
                <a:lnTo>
                  <a:pt x="18" y="112"/>
                </a:lnTo>
                <a:lnTo>
                  <a:pt x="18" y="110"/>
                </a:lnTo>
                <a:lnTo>
                  <a:pt x="18" y="109"/>
                </a:lnTo>
                <a:lnTo>
                  <a:pt x="17" y="108"/>
                </a:lnTo>
                <a:lnTo>
                  <a:pt x="17" y="106"/>
                </a:lnTo>
                <a:lnTo>
                  <a:pt x="16" y="106"/>
                </a:lnTo>
                <a:lnTo>
                  <a:pt x="16" y="105"/>
                </a:lnTo>
                <a:lnTo>
                  <a:pt x="16" y="104"/>
                </a:lnTo>
                <a:lnTo>
                  <a:pt x="16" y="102"/>
                </a:lnTo>
                <a:lnTo>
                  <a:pt x="15" y="98"/>
                </a:lnTo>
                <a:lnTo>
                  <a:pt x="13" y="98"/>
                </a:lnTo>
                <a:lnTo>
                  <a:pt x="12" y="94"/>
                </a:lnTo>
                <a:lnTo>
                  <a:pt x="12" y="93"/>
                </a:lnTo>
                <a:lnTo>
                  <a:pt x="12" y="92"/>
                </a:lnTo>
                <a:lnTo>
                  <a:pt x="10" y="88"/>
                </a:lnTo>
                <a:lnTo>
                  <a:pt x="9" y="88"/>
                </a:lnTo>
                <a:lnTo>
                  <a:pt x="9" y="87"/>
                </a:lnTo>
                <a:lnTo>
                  <a:pt x="9" y="84"/>
                </a:lnTo>
                <a:lnTo>
                  <a:pt x="9" y="83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2" y="82"/>
                </a:lnTo>
                <a:lnTo>
                  <a:pt x="12" y="81"/>
                </a:lnTo>
                <a:lnTo>
                  <a:pt x="12" y="82"/>
                </a:lnTo>
                <a:lnTo>
                  <a:pt x="16" y="82"/>
                </a:lnTo>
                <a:lnTo>
                  <a:pt x="16" y="80"/>
                </a:lnTo>
                <a:lnTo>
                  <a:pt x="18" y="80"/>
                </a:lnTo>
                <a:lnTo>
                  <a:pt x="18" y="82"/>
                </a:lnTo>
                <a:lnTo>
                  <a:pt x="19" y="82"/>
                </a:lnTo>
                <a:lnTo>
                  <a:pt x="20" y="82"/>
                </a:lnTo>
                <a:lnTo>
                  <a:pt x="20" y="81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4"/>
                </a:lnTo>
                <a:lnTo>
                  <a:pt x="20" y="73"/>
                </a:lnTo>
                <a:lnTo>
                  <a:pt x="20" y="71"/>
                </a:lnTo>
                <a:lnTo>
                  <a:pt x="20" y="69"/>
                </a:lnTo>
                <a:lnTo>
                  <a:pt x="20" y="68"/>
                </a:lnTo>
                <a:lnTo>
                  <a:pt x="20" y="66"/>
                </a:lnTo>
                <a:lnTo>
                  <a:pt x="21" y="66"/>
                </a:lnTo>
                <a:lnTo>
                  <a:pt x="20" y="66"/>
                </a:lnTo>
                <a:lnTo>
                  <a:pt x="19" y="65"/>
                </a:lnTo>
                <a:lnTo>
                  <a:pt x="16" y="65"/>
                </a:lnTo>
                <a:lnTo>
                  <a:pt x="15" y="64"/>
                </a:lnTo>
                <a:lnTo>
                  <a:pt x="11" y="64"/>
                </a:lnTo>
                <a:lnTo>
                  <a:pt x="10" y="63"/>
                </a:lnTo>
                <a:lnTo>
                  <a:pt x="9" y="63"/>
                </a:lnTo>
                <a:lnTo>
                  <a:pt x="7" y="63"/>
                </a:lnTo>
                <a:lnTo>
                  <a:pt x="4" y="62"/>
                </a:lnTo>
                <a:lnTo>
                  <a:pt x="3" y="62"/>
                </a:lnTo>
                <a:lnTo>
                  <a:pt x="2" y="62"/>
                </a:lnTo>
                <a:lnTo>
                  <a:pt x="1" y="62"/>
                </a:lnTo>
                <a:lnTo>
                  <a:pt x="0" y="60"/>
                </a:lnTo>
                <a:lnTo>
                  <a:pt x="0" y="59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0" y="54"/>
                </a:lnTo>
                <a:lnTo>
                  <a:pt x="0" y="51"/>
                </a:lnTo>
                <a:lnTo>
                  <a:pt x="0" y="50"/>
                </a:lnTo>
                <a:lnTo>
                  <a:pt x="0" y="49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0" y="42"/>
                </a:lnTo>
                <a:lnTo>
                  <a:pt x="0" y="41"/>
                </a:lnTo>
                <a:lnTo>
                  <a:pt x="0" y="39"/>
                </a:lnTo>
                <a:lnTo>
                  <a:pt x="7" y="40"/>
                </a:lnTo>
                <a:lnTo>
                  <a:pt x="8" y="40"/>
                </a:lnTo>
                <a:lnTo>
                  <a:pt x="8" y="42"/>
                </a:lnTo>
                <a:lnTo>
                  <a:pt x="8" y="43"/>
                </a:lnTo>
                <a:lnTo>
                  <a:pt x="8" y="45"/>
                </a:lnTo>
                <a:lnTo>
                  <a:pt x="16" y="45"/>
                </a:lnTo>
                <a:lnTo>
                  <a:pt x="16" y="49"/>
                </a:lnTo>
                <a:lnTo>
                  <a:pt x="16" y="50"/>
                </a:lnTo>
                <a:lnTo>
                  <a:pt x="20" y="50"/>
                </a:lnTo>
                <a:lnTo>
                  <a:pt x="20" y="55"/>
                </a:lnTo>
                <a:lnTo>
                  <a:pt x="21" y="55"/>
                </a:lnTo>
                <a:lnTo>
                  <a:pt x="32" y="55"/>
                </a:lnTo>
                <a:lnTo>
                  <a:pt x="33" y="55"/>
                </a:lnTo>
                <a:lnTo>
                  <a:pt x="41" y="50"/>
                </a:lnTo>
                <a:lnTo>
                  <a:pt x="42" y="50"/>
                </a:lnTo>
                <a:lnTo>
                  <a:pt x="41" y="50"/>
                </a:lnTo>
                <a:lnTo>
                  <a:pt x="32" y="50"/>
                </a:lnTo>
                <a:lnTo>
                  <a:pt x="32" y="49"/>
                </a:lnTo>
                <a:lnTo>
                  <a:pt x="32" y="40"/>
                </a:lnTo>
                <a:lnTo>
                  <a:pt x="36" y="39"/>
                </a:lnTo>
                <a:lnTo>
                  <a:pt x="39" y="39"/>
                </a:lnTo>
                <a:lnTo>
                  <a:pt x="39" y="37"/>
                </a:lnTo>
                <a:lnTo>
                  <a:pt x="42" y="37"/>
                </a:lnTo>
                <a:lnTo>
                  <a:pt x="42" y="35"/>
                </a:lnTo>
                <a:lnTo>
                  <a:pt x="42" y="34"/>
                </a:lnTo>
                <a:lnTo>
                  <a:pt x="42" y="33"/>
                </a:lnTo>
                <a:lnTo>
                  <a:pt x="42" y="32"/>
                </a:lnTo>
                <a:lnTo>
                  <a:pt x="42" y="30"/>
                </a:lnTo>
                <a:lnTo>
                  <a:pt x="42" y="29"/>
                </a:lnTo>
                <a:lnTo>
                  <a:pt x="41" y="29"/>
                </a:lnTo>
                <a:lnTo>
                  <a:pt x="38" y="29"/>
                </a:lnTo>
                <a:lnTo>
                  <a:pt x="37" y="29"/>
                </a:lnTo>
                <a:lnTo>
                  <a:pt x="32" y="29"/>
                </a:lnTo>
                <a:lnTo>
                  <a:pt x="28" y="29"/>
                </a:lnTo>
                <a:lnTo>
                  <a:pt x="28" y="24"/>
                </a:lnTo>
                <a:lnTo>
                  <a:pt x="28" y="20"/>
                </a:lnTo>
                <a:lnTo>
                  <a:pt x="28" y="18"/>
                </a:lnTo>
                <a:lnTo>
                  <a:pt x="30" y="18"/>
                </a:lnTo>
                <a:lnTo>
                  <a:pt x="32" y="18"/>
                </a:lnTo>
                <a:lnTo>
                  <a:pt x="32" y="17"/>
                </a:lnTo>
                <a:lnTo>
                  <a:pt x="32" y="16"/>
                </a:lnTo>
                <a:lnTo>
                  <a:pt x="30" y="16"/>
                </a:lnTo>
                <a:lnTo>
                  <a:pt x="29" y="16"/>
                </a:lnTo>
                <a:lnTo>
                  <a:pt x="28" y="16"/>
                </a:lnTo>
                <a:lnTo>
                  <a:pt x="28" y="15"/>
                </a:lnTo>
                <a:lnTo>
                  <a:pt x="27" y="14"/>
                </a:lnTo>
                <a:lnTo>
                  <a:pt x="26" y="13"/>
                </a:lnTo>
                <a:lnTo>
                  <a:pt x="26" y="12"/>
                </a:lnTo>
                <a:lnTo>
                  <a:pt x="26" y="10"/>
                </a:lnTo>
                <a:lnTo>
                  <a:pt x="26" y="9"/>
                </a:lnTo>
                <a:lnTo>
                  <a:pt x="25" y="9"/>
                </a:lnTo>
                <a:lnTo>
                  <a:pt x="25" y="8"/>
                </a:lnTo>
                <a:lnTo>
                  <a:pt x="26" y="8"/>
                </a:lnTo>
                <a:lnTo>
                  <a:pt x="29" y="8"/>
                </a:lnTo>
                <a:lnTo>
                  <a:pt x="32" y="7"/>
                </a:lnTo>
                <a:lnTo>
                  <a:pt x="33" y="7"/>
                </a:lnTo>
                <a:lnTo>
                  <a:pt x="34" y="7"/>
                </a:lnTo>
                <a:lnTo>
                  <a:pt x="39" y="7"/>
                </a:lnTo>
                <a:lnTo>
                  <a:pt x="38" y="7"/>
                </a:lnTo>
                <a:lnTo>
                  <a:pt x="38" y="6"/>
                </a:lnTo>
                <a:lnTo>
                  <a:pt x="37" y="6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6" y="2"/>
                </a:lnTo>
                <a:lnTo>
                  <a:pt x="37" y="2"/>
                </a:lnTo>
                <a:lnTo>
                  <a:pt x="37" y="4"/>
                </a:lnTo>
                <a:lnTo>
                  <a:pt x="37" y="2"/>
                </a:lnTo>
                <a:lnTo>
                  <a:pt x="38" y="2"/>
                </a:lnTo>
                <a:lnTo>
                  <a:pt x="38" y="1"/>
                </a:lnTo>
                <a:lnTo>
                  <a:pt x="38" y="0"/>
                </a:lnTo>
                <a:lnTo>
                  <a:pt x="39" y="0"/>
                </a:lnTo>
                <a:lnTo>
                  <a:pt x="41" y="0"/>
                </a:lnTo>
                <a:lnTo>
                  <a:pt x="42" y="1"/>
                </a:lnTo>
                <a:lnTo>
                  <a:pt x="42" y="2"/>
                </a:lnTo>
                <a:lnTo>
                  <a:pt x="42" y="5"/>
                </a:lnTo>
                <a:lnTo>
                  <a:pt x="43" y="5"/>
                </a:lnTo>
                <a:lnTo>
                  <a:pt x="42" y="6"/>
                </a:lnTo>
                <a:lnTo>
                  <a:pt x="42" y="7"/>
                </a:lnTo>
                <a:lnTo>
                  <a:pt x="42" y="8"/>
                </a:lnTo>
                <a:lnTo>
                  <a:pt x="48" y="8"/>
                </a:lnTo>
                <a:lnTo>
                  <a:pt x="54" y="8"/>
                </a:lnTo>
                <a:lnTo>
                  <a:pt x="56" y="8"/>
                </a:lnTo>
                <a:lnTo>
                  <a:pt x="60" y="8"/>
                </a:lnTo>
                <a:lnTo>
                  <a:pt x="62" y="7"/>
                </a:lnTo>
                <a:lnTo>
                  <a:pt x="76" y="8"/>
                </a:lnTo>
                <a:lnTo>
                  <a:pt x="77" y="8"/>
                </a:lnTo>
                <a:lnTo>
                  <a:pt x="82" y="8"/>
                </a:lnTo>
                <a:lnTo>
                  <a:pt x="84" y="8"/>
                </a:lnTo>
                <a:lnTo>
                  <a:pt x="85" y="8"/>
                </a:lnTo>
                <a:lnTo>
                  <a:pt x="85" y="10"/>
                </a:lnTo>
                <a:lnTo>
                  <a:pt x="85" y="12"/>
                </a:lnTo>
                <a:lnTo>
                  <a:pt x="84" y="14"/>
                </a:lnTo>
                <a:lnTo>
                  <a:pt x="84" y="18"/>
                </a:lnTo>
                <a:lnTo>
                  <a:pt x="84" y="29"/>
                </a:lnTo>
                <a:lnTo>
                  <a:pt x="84" y="31"/>
                </a:lnTo>
                <a:lnTo>
                  <a:pt x="85" y="31"/>
                </a:lnTo>
                <a:lnTo>
                  <a:pt x="88" y="31"/>
                </a:lnTo>
                <a:lnTo>
                  <a:pt x="88" y="29"/>
                </a:lnTo>
                <a:lnTo>
                  <a:pt x="93" y="29"/>
                </a:lnTo>
                <a:lnTo>
                  <a:pt x="94" y="29"/>
                </a:lnTo>
                <a:lnTo>
                  <a:pt x="94" y="34"/>
                </a:lnTo>
                <a:lnTo>
                  <a:pt x="94" y="35"/>
                </a:lnTo>
                <a:lnTo>
                  <a:pt x="94" y="38"/>
                </a:lnTo>
                <a:lnTo>
                  <a:pt x="94" y="39"/>
                </a:lnTo>
                <a:lnTo>
                  <a:pt x="103" y="39"/>
                </a:lnTo>
                <a:lnTo>
                  <a:pt x="110" y="39"/>
                </a:lnTo>
                <a:lnTo>
                  <a:pt x="112" y="39"/>
                </a:lnTo>
                <a:lnTo>
                  <a:pt x="113" y="39"/>
                </a:lnTo>
                <a:lnTo>
                  <a:pt x="114" y="39"/>
                </a:lnTo>
                <a:lnTo>
                  <a:pt x="117" y="39"/>
                </a:lnTo>
                <a:lnTo>
                  <a:pt x="120" y="39"/>
                </a:lnTo>
                <a:lnTo>
                  <a:pt x="124" y="39"/>
                </a:lnTo>
                <a:lnTo>
                  <a:pt x="127" y="39"/>
                </a:lnTo>
                <a:lnTo>
                  <a:pt x="128" y="39"/>
                </a:lnTo>
                <a:lnTo>
                  <a:pt x="129" y="39"/>
                </a:lnTo>
                <a:lnTo>
                  <a:pt x="130" y="39"/>
                </a:lnTo>
                <a:lnTo>
                  <a:pt x="131" y="39"/>
                </a:lnTo>
                <a:lnTo>
                  <a:pt x="146" y="39"/>
                </a:lnTo>
                <a:lnTo>
                  <a:pt x="150" y="39"/>
                </a:lnTo>
                <a:lnTo>
                  <a:pt x="156" y="39"/>
                </a:lnTo>
                <a:lnTo>
                  <a:pt x="156" y="38"/>
                </a:lnTo>
                <a:lnTo>
                  <a:pt x="156" y="37"/>
                </a:lnTo>
                <a:lnTo>
                  <a:pt x="156" y="35"/>
                </a:lnTo>
                <a:lnTo>
                  <a:pt x="156" y="34"/>
                </a:lnTo>
                <a:lnTo>
                  <a:pt x="156" y="33"/>
                </a:lnTo>
                <a:lnTo>
                  <a:pt x="156" y="32"/>
                </a:lnTo>
                <a:lnTo>
                  <a:pt x="156" y="30"/>
                </a:lnTo>
                <a:lnTo>
                  <a:pt x="157" y="30"/>
                </a:lnTo>
                <a:lnTo>
                  <a:pt x="159" y="34"/>
                </a:lnTo>
                <a:lnTo>
                  <a:pt x="162" y="35"/>
                </a:lnTo>
                <a:lnTo>
                  <a:pt x="163" y="38"/>
                </a:lnTo>
                <a:lnTo>
                  <a:pt x="164" y="38"/>
                </a:lnTo>
                <a:lnTo>
                  <a:pt x="164" y="39"/>
                </a:lnTo>
                <a:lnTo>
                  <a:pt x="165" y="39"/>
                </a:lnTo>
                <a:lnTo>
                  <a:pt x="166" y="39"/>
                </a:lnTo>
                <a:lnTo>
                  <a:pt x="168" y="39"/>
                </a:lnTo>
                <a:lnTo>
                  <a:pt x="172" y="39"/>
                </a:lnTo>
                <a:lnTo>
                  <a:pt x="177" y="39"/>
                </a:lnTo>
                <a:lnTo>
                  <a:pt x="177" y="50"/>
                </a:lnTo>
                <a:lnTo>
                  <a:pt x="182" y="50"/>
                </a:lnTo>
                <a:lnTo>
                  <a:pt x="182" y="55"/>
                </a:lnTo>
                <a:lnTo>
                  <a:pt x="188" y="55"/>
                </a:lnTo>
                <a:lnTo>
                  <a:pt x="188" y="60"/>
                </a:lnTo>
                <a:lnTo>
                  <a:pt x="188" y="62"/>
                </a:lnTo>
                <a:lnTo>
                  <a:pt x="188" y="65"/>
                </a:lnTo>
                <a:lnTo>
                  <a:pt x="188" y="68"/>
                </a:lnTo>
                <a:lnTo>
                  <a:pt x="188" y="71"/>
                </a:lnTo>
                <a:lnTo>
                  <a:pt x="189" y="72"/>
                </a:lnTo>
                <a:lnTo>
                  <a:pt x="190" y="72"/>
                </a:lnTo>
                <a:lnTo>
                  <a:pt x="191" y="72"/>
                </a:lnTo>
                <a:lnTo>
                  <a:pt x="192" y="72"/>
                </a:lnTo>
                <a:lnTo>
                  <a:pt x="193" y="72"/>
                </a:lnTo>
                <a:lnTo>
                  <a:pt x="194" y="72"/>
                </a:lnTo>
                <a:lnTo>
                  <a:pt x="194" y="73"/>
                </a:lnTo>
                <a:lnTo>
                  <a:pt x="196" y="73"/>
                </a:lnTo>
                <a:lnTo>
                  <a:pt x="198" y="73"/>
                </a:lnTo>
                <a:lnTo>
                  <a:pt x="199" y="73"/>
                </a:lnTo>
                <a:lnTo>
                  <a:pt x="201" y="73"/>
                </a:lnTo>
                <a:lnTo>
                  <a:pt x="202" y="73"/>
                </a:lnTo>
                <a:lnTo>
                  <a:pt x="202" y="74"/>
                </a:lnTo>
                <a:lnTo>
                  <a:pt x="202" y="75"/>
                </a:lnTo>
                <a:lnTo>
                  <a:pt x="203" y="76"/>
                </a:lnTo>
                <a:lnTo>
                  <a:pt x="205" y="79"/>
                </a:lnTo>
                <a:lnTo>
                  <a:pt x="205" y="80"/>
                </a:lnTo>
                <a:lnTo>
                  <a:pt x="206" y="80"/>
                </a:lnTo>
                <a:lnTo>
                  <a:pt x="207" y="80"/>
                </a:lnTo>
                <a:lnTo>
                  <a:pt x="208" y="80"/>
                </a:lnTo>
                <a:lnTo>
                  <a:pt x="208" y="83"/>
                </a:lnTo>
                <a:lnTo>
                  <a:pt x="208" y="84"/>
                </a:lnTo>
                <a:lnTo>
                  <a:pt x="208" y="85"/>
                </a:lnTo>
                <a:lnTo>
                  <a:pt x="209" y="87"/>
                </a:lnTo>
                <a:lnTo>
                  <a:pt x="210" y="88"/>
                </a:lnTo>
                <a:lnTo>
                  <a:pt x="211" y="88"/>
                </a:lnTo>
                <a:lnTo>
                  <a:pt x="211" y="89"/>
                </a:lnTo>
                <a:lnTo>
                  <a:pt x="212" y="89"/>
                </a:lnTo>
                <a:lnTo>
                  <a:pt x="215" y="90"/>
                </a:lnTo>
                <a:lnTo>
                  <a:pt x="216" y="91"/>
                </a:lnTo>
                <a:lnTo>
                  <a:pt x="216" y="99"/>
                </a:lnTo>
                <a:lnTo>
                  <a:pt x="217" y="99"/>
                </a:lnTo>
                <a:lnTo>
                  <a:pt x="222" y="99"/>
                </a:lnTo>
                <a:lnTo>
                  <a:pt x="224" y="99"/>
                </a:lnTo>
                <a:lnTo>
                  <a:pt x="225" y="99"/>
                </a:lnTo>
                <a:lnTo>
                  <a:pt x="228" y="99"/>
                </a:lnTo>
                <a:lnTo>
                  <a:pt x="229" y="99"/>
                </a:lnTo>
                <a:lnTo>
                  <a:pt x="231" y="100"/>
                </a:lnTo>
                <a:lnTo>
                  <a:pt x="232" y="100"/>
                </a:lnTo>
                <a:lnTo>
                  <a:pt x="232" y="101"/>
                </a:lnTo>
                <a:lnTo>
                  <a:pt x="233" y="101"/>
                </a:lnTo>
                <a:lnTo>
                  <a:pt x="233" y="102"/>
                </a:lnTo>
                <a:lnTo>
                  <a:pt x="234" y="102"/>
                </a:lnTo>
                <a:lnTo>
                  <a:pt x="235" y="104"/>
                </a:lnTo>
                <a:lnTo>
                  <a:pt x="235" y="105"/>
                </a:lnTo>
                <a:lnTo>
                  <a:pt x="237" y="107"/>
                </a:lnTo>
                <a:lnTo>
                  <a:pt x="240" y="110"/>
                </a:lnTo>
                <a:lnTo>
                  <a:pt x="241" y="113"/>
                </a:lnTo>
                <a:lnTo>
                  <a:pt x="243" y="116"/>
                </a:lnTo>
                <a:lnTo>
                  <a:pt x="244" y="117"/>
                </a:lnTo>
                <a:lnTo>
                  <a:pt x="245" y="118"/>
                </a:lnTo>
                <a:lnTo>
                  <a:pt x="246" y="119"/>
                </a:lnTo>
                <a:lnTo>
                  <a:pt x="248" y="121"/>
                </a:lnTo>
                <a:lnTo>
                  <a:pt x="248" y="122"/>
                </a:lnTo>
                <a:lnTo>
                  <a:pt x="240" y="122"/>
                </a:lnTo>
                <a:lnTo>
                  <a:pt x="240" y="123"/>
                </a:lnTo>
                <a:lnTo>
                  <a:pt x="239" y="124"/>
                </a:lnTo>
                <a:lnTo>
                  <a:pt x="236" y="125"/>
                </a:lnTo>
                <a:lnTo>
                  <a:pt x="235" y="126"/>
                </a:lnTo>
                <a:lnTo>
                  <a:pt x="234" y="127"/>
                </a:lnTo>
                <a:lnTo>
                  <a:pt x="233" y="129"/>
                </a:lnTo>
                <a:lnTo>
                  <a:pt x="232" y="129"/>
                </a:lnTo>
                <a:lnTo>
                  <a:pt x="232" y="130"/>
                </a:lnTo>
                <a:lnTo>
                  <a:pt x="231" y="130"/>
                </a:lnTo>
                <a:lnTo>
                  <a:pt x="231" y="123"/>
                </a:lnTo>
                <a:lnTo>
                  <a:pt x="226" y="123"/>
                </a:lnTo>
                <a:lnTo>
                  <a:pt x="225" y="123"/>
                </a:lnTo>
                <a:lnTo>
                  <a:pt x="224" y="123"/>
                </a:lnTo>
                <a:lnTo>
                  <a:pt x="214" y="123"/>
                </a:lnTo>
                <a:lnTo>
                  <a:pt x="212" y="123"/>
                </a:lnTo>
                <a:lnTo>
                  <a:pt x="211" y="123"/>
                </a:lnTo>
                <a:lnTo>
                  <a:pt x="210" y="123"/>
                </a:lnTo>
                <a:lnTo>
                  <a:pt x="210" y="124"/>
                </a:lnTo>
                <a:lnTo>
                  <a:pt x="209" y="124"/>
                </a:lnTo>
                <a:lnTo>
                  <a:pt x="209" y="130"/>
                </a:lnTo>
                <a:lnTo>
                  <a:pt x="209" y="133"/>
                </a:lnTo>
                <a:lnTo>
                  <a:pt x="208" y="133"/>
                </a:lnTo>
                <a:lnTo>
                  <a:pt x="203" y="133"/>
                </a:lnTo>
                <a:lnTo>
                  <a:pt x="199" y="134"/>
                </a:lnTo>
                <a:lnTo>
                  <a:pt x="198" y="134"/>
                </a:lnTo>
                <a:lnTo>
                  <a:pt x="198" y="135"/>
                </a:lnTo>
                <a:lnTo>
                  <a:pt x="198" y="137"/>
                </a:lnTo>
                <a:lnTo>
                  <a:pt x="198" y="138"/>
                </a:lnTo>
                <a:lnTo>
                  <a:pt x="199" y="140"/>
                </a:lnTo>
                <a:lnTo>
                  <a:pt x="199" y="141"/>
                </a:lnTo>
                <a:lnTo>
                  <a:pt x="198" y="142"/>
                </a:lnTo>
                <a:lnTo>
                  <a:pt x="194" y="142"/>
                </a:lnTo>
                <a:lnTo>
                  <a:pt x="193" y="142"/>
                </a:lnTo>
                <a:lnTo>
                  <a:pt x="192" y="142"/>
                </a:lnTo>
                <a:lnTo>
                  <a:pt x="191" y="141"/>
                </a:lnTo>
                <a:lnTo>
                  <a:pt x="190" y="139"/>
                </a:lnTo>
                <a:lnTo>
                  <a:pt x="189" y="137"/>
                </a:lnTo>
                <a:lnTo>
                  <a:pt x="188" y="135"/>
                </a:lnTo>
                <a:lnTo>
                  <a:pt x="188" y="137"/>
                </a:lnTo>
                <a:lnTo>
                  <a:pt x="186" y="135"/>
                </a:lnTo>
                <a:lnTo>
                  <a:pt x="183" y="134"/>
                </a:lnTo>
                <a:lnTo>
                  <a:pt x="181" y="133"/>
                </a:lnTo>
                <a:lnTo>
                  <a:pt x="180" y="133"/>
                </a:lnTo>
                <a:lnTo>
                  <a:pt x="179" y="132"/>
                </a:lnTo>
                <a:lnTo>
                  <a:pt x="179" y="131"/>
                </a:lnTo>
                <a:lnTo>
                  <a:pt x="179" y="130"/>
                </a:lnTo>
                <a:lnTo>
                  <a:pt x="179" y="125"/>
                </a:lnTo>
                <a:lnTo>
                  <a:pt x="179" y="123"/>
                </a:lnTo>
                <a:lnTo>
                  <a:pt x="179" y="121"/>
                </a:lnTo>
                <a:lnTo>
                  <a:pt x="177" y="121"/>
                </a:lnTo>
                <a:lnTo>
                  <a:pt x="177" y="122"/>
                </a:lnTo>
                <a:lnTo>
                  <a:pt x="176" y="124"/>
                </a:lnTo>
                <a:lnTo>
                  <a:pt x="174" y="126"/>
                </a:lnTo>
                <a:lnTo>
                  <a:pt x="173" y="127"/>
                </a:lnTo>
                <a:lnTo>
                  <a:pt x="167" y="131"/>
                </a:lnTo>
                <a:lnTo>
                  <a:pt x="166" y="131"/>
                </a:lnTo>
                <a:lnTo>
                  <a:pt x="165" y="135"/>
                </a:lnTo>
                <a:lnTo>
                  <a:pt x="164" y="135"/>
                </a:lnTo>
                <a:lnTo>
                  <a:pt x="155" y="135"/>
                </a:lnTo>
                <a:lnTo>
                  <a:pt x="153" y="135"/>
                </a:lnTo>
                <a:lnTo>
                  <a:pt x="151" y="137"/>
                </a:lnTo>
                <a:lnTo>
                  <a:pt x="145" y="138"/>
                </a:lnTo>
                <a:lnTo>
                  <a:pt x="142" y="141"/>
                </a:lnTo>
                <a:lnTo>
                  <a:pt x="140" y="144"/>
                </a:lnTo>
                <a:lnTo>
                  <a:pt x="139" y="147"/>
                </a:lnTo>
                <a:lnTo>
                  <a:pt x="134" y="152"/>
                </a:lnTo>
                <a:lnTo>
                  <a:pt x="132" y="154"/>
                </a:lnTo>
                <a:lnTo>
                  <a:pt x="132" y="155"/>
                </a:lnTo>
                <a:lnTo>
                  <a:pt x="130" y="155"/>
                </a:lnTo>
                <a:lnTo>
                  <a:pt x="127" y="154"/>
                </a:lnTo>
                <a:lnTo>
                  <a:pt x="125" y="155"/>
                </a:lnTo>
                <a:lnTo>
                  <a:pt x="125" y="156"/>
                </a:lnTo>
                <a:lnTo>
                  <a:pt x="123" y="157"/>
                </a:lnTo>
                <a:lnTo>
                  <a:pt x="123" y="158"/>
                </a:lnTo>
                <a:lnTo>
                  <a:pt x="121" y="159"/>
                </a:lnTo>
                <a:lnTo>
                  <a:pt x="120" y="160"/>
                </a:lnTo>
                <a:lnTo>
                  <a:pt x="119" y="161"/>
                </a:lnTo>
                <a:lnTo>
                  <a:pt x="116" y="164"/>
                </a:lnTo>
                <a:lnTo>
                  <a:pt x="114" y="166"/>
                </a:lnTo>
                <a:lnTo>
                  <a:pt x="113" y="167"/>
                </a:lnTo>
                <a:lnTo>
                  <a:pt x="112" y="169"/>
                </a:lnTo>
                <a:lnTo>
                  <a:pt x="110" y="175"/>
                </a:lnTo>
                <a:lnTo>
                  <a:pt x="110" y="176"/>
                </a:lnTo>
                <a:lnTo>
                  <a:pt x="108" y="176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4"/>
                </a:lnTo>
                <a:lnTo>
                  <a:pt x="104" y="175"/>
                </a:lnTo>
                <a:lnTo>
                  <a:pt x="105" y="176"/>
                </a:lnTo>
                <a:lnTo>
                  <a:pt x="107" y="181"/>
                </a:lnTo>
                <a:lnTo>
                  <a:pt x="108" y="184"/>
                </a:lnTo>
                <a:lnTo>
                  <a:pt x="110" y="185"/>
                </a:lnTo>
                <a:lnTo>
                  <a:pt x="110" y="186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5" name="Oval 25">
            <a:extLst>
              <a:ext uri="{FF2B5EF4-FFF2-40B4-BE49-F238E27FC236}">
                <a16:creationId xmlns:a16="http://schemas.microsoft.com/office/drawing/2014/main" id="{16D67EDB-D643-119D-E83A-3E2A791DDB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8007" y="375526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6" name="肘形连接符 164">
            <a:extLst>
              <a:ext uri="{FF2B5EF4-FFF2-40B4-BE49-F238E27FC236}">
                <a16:creationId xmlns:a16="http://schemas.microsoft.com/office/drawing/2014/main" id="{481E17FA-6543-AD6D-3E8F-3C6DE68EE046}"/>
              </a:ext>
            </a:extLst>
          </p:cNvPr>
          <p:cNvCxnSpPr>
            <a:cxnSpLocks/>
            <a:stCxn id="50" idx="6"/>
            <a:endCxn id="45" idx="0"/>
          </p:cNvCxnSpPr>
          <p:nvPr/>
        </p:nvCxnSpPr>
        <p:spPr>
          <a:xfrm>
            <a:off x="2649933" y="2665878"/>
            <a:ext cx="100282" cy="108938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55D7DC04-A0D5-F7F2-BE57-AB97C8EB3A3F}"/>
              </a:ext>
            </a:extLst>
          </p:cNvPr>
          <p:cNvSpPr/>
          <p:nvPr/>
        </p:nvSpPr>
        <p:spPr>
          <a:xfrm>
            <a:off x="1785837" y="2233830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1149561-9E20-F562-6705-F79DC0D2E788}"/>
              </a:ext>
            </a:extLst>
          </p:cNvPr>
          <p:cNvSpPr/>
          <p:nvPr/>
        </p:nvSpPr>
        <p:spPr>
          <a:xfrm>
            <a:off x="1709762" y="2645932"/>
            <a:ext cx="139238" cy="139238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191">
            <a:extLst>
              <a:ext uri="{FF2B5EF4-FFF2-40B4-BE49-F238E27FC236}">
                <a16:creationId xmlns:a16="http://schemas.microsoft.com/office/drawing/2014/main" id="{6F28AAAB-502A-A8D4-97DE-26A0F9EFE7EC}"/>
              </a:ext>
            </a:extLst>
          </p:cNvPr>
          <p:cNvSpPr>
            <a:spLocks/>
          </p:cNvSpPr>
          <p:nvPr/>
        </p:nvSpPr>
        <p:spPr bwMode="auto">
          <a:xfrm>
            <a:off x="1895437" y="2445117"/>
            <a:ext cx="660210" cy="490023"/>
          </a:xfrm>
          <a:custGeom>
            <a:avLst/>
            <a:gdLst>
              <a:gd name="T0" fmla="*/ 200 w 225"/>
              <a:gd name="T1" fmla="*/ 26 h 167"/>
              <a:gd name="T2" fmla="*/ 201 w 225"/>
              <a:gd name="T3" fmla="*/ 39 h 167"/>
              <a:gd name="T4" fmla="*/ 189 w 225"/>
              <a:gd name="T5" fmla="*/ 50 h 167"/>
              <a:gd name="T6" fmla="*/ 172 w 225"/>
              <a:gd name="T7" fmla="*/ 53 h 167"/>
              <a:gd name="T8" fmla="*/ 173 w 225"/>
              <a:gd name="T9" fmla="*/ 61 h 167"/>
              <a:gd name="T10" fmla="*/ 184 w 225"/>
              <a:gd name="T11" fmla="*/ 62 h 167"/>
              <a:gd name="T12" fmla="*/ 200 w 225"/>
              <a:gd name="T13" fmla="*/ 68 h 167"/>
              <a:gd name="T14" fmla="*/ 219 w 225"/>
              <a:gd name="T15" fmla="*/ 72 h 167"/>
              <a:gd name="T16" fmla="*/ 219 w 225"/>
              <a:gd name="T17" fmla="*/ 85 h 167"/>
              <a:gd name="T18" fmla="*/ 224 w 225"/>
              <a:gd name="T19" fmla="*/ 104 h 167"/>
              <a:gd name="T20" fmla="*/ 206 w 225"/>
              <a:gd name="T21" fmla="*/ 120 h 167"/>
              <a:gd name="T22" fmla="*/ 210 w 225"/>
              <a:gd name="T23" fmla="*/ 102 h 167"/>
              <a:gd name="T24" fmla="*/ 182 w 225"/>
              <a:gd name="T25" fmla="*/ 82 h 167"/>
              <a:gd name="T26" fmla="*/ 167 w 225"/>
              <a:gd name="T27" fmla="*/ 88 h 167"/>
              <a:gd name="T28" fmla="*/ 165 w 225"/>
              <a:gd name="T29" fmla="*/ 100 h 167"/>
              <a:gd name="T30" fmla="*/ 164 w 225"/>
              <a:gd name="T31" fmla="*/ 114 h 167"/>
              <a:gd name="T32" fmla="*/ 168 w 225"/>
              <a:gd name="T33" fmla="*/ 120 h 167"/>
              <a:gd name="T34" fmla="*/ 163 w 225"/>
              <a:gd name="T35" fmla="*/ 126 h 167"/>
              <a:gd name="T36" fmla="*/ 170 w 225"/>
              <a:gd name="T37" fmla="*/ 132 h 167"/>
              <a:gd name="T38" fmla="*/ 172 w 225"/>
              <a:gd name="T39" fmla="*/ 126 h 167"/>
              <a:gd name="T40" fmla="*/ 188 w 225"/>
              <a:gd name="T41" fmla="*/ 125 h 167"/>
              <a:gd name="T42" fmla="*/ 200 w 225"/>
              <a:gd name="T43" fmla="*/ 132 h 167"/>
              <a:gd name="T44" fmla="*/ 208 w 225"/>
              <a:gd name="T45" fmla="*/ 144 h 167"/>
              <a:gd name="T46" fmla="*/ 207 w 225"/>
              <a:gd name="T47" fmla="*/ 156 h 167"/>
              <a:gd name="T48" fmla="*/ 194 w 225"/>
              <a:gd name="T49" fmla="*/ 154 h 167"/>
              <a:gd name="T50" fmla="*/ 184 w 225"/>
              <a:gd name="T51" fmla="*/ 146 h 167"/>
              <a:gd name="T52" fmla="*/ 173 w 225"/>
              <a:gd name="T53" fmla="*/ 156 h 167"/>
              <a:gd name="T54" fmla="*/ 172 w 225"/>
              <a:gd name="T55" fmla="*/ 167 h 167"/>
              <a:gd name="T56" fmla="*/ 135 w 225"/>
              <a:gd name="T57" fmla="*/ 146 h 167"/>
              <a:gd name="T58" fmla="*/ 99 w 225"/>
              <a:gd name="T59" fmla="*/ 122 h 167"/>
              <a:gd name="T60" fmla="*/ 93 w 225"/>
              <a:gd name="T61" fmla="*/ 115 h 167"/>
              <a:gd name="T62" fmla="*/ 75 w 225"/>
              <a:gd name="T63" fmla="*/ 106 h 167"/>
              <a:gd name="T64" fmla="*/ 69 w 225"/>
              <a:gd name="T65" fmla="*/ 90 h 167"/>
              <a:gd name="T66" fmla="*/ 49 w 225"/>
              <a:gd name="T67" fmla="*/ 86 h 167"/>
              <a:gd name="T68" fmla="*/ 17 w 225"/>
              <a:gd name="T69" fmla="*/ 64 h 167"/>
              <a:gd name="T70" fmla="*/ 2 w 225"/>
              <a:gd name="T71" fmla="*/ 67 h 167"/>
              <a:gd name="T72" fmla="*/ 4 w 225"/>
              <a:gd name="T73" fmla="*/ 51 h 167"/>
              <a:gd name="T74" fmla="*/ 12 w 225"/>
              <a:gd name="T75" fmla="*/ 44 h 167"/>
              <a:gd name="T76" fmla="*/ 20 w 225"/>
              <a:gd name="T77" fmla="*/ 52 h 167"/>
              <a:gd name="T78" fmla="*/ 43 w 225"/>
              <a:gd name="T79" fmla="*/ 47 h 167"/>
              <a:gd name="T80" fmla="*/ 61 w 225"/>
              <a:gd name="T81" fmla="*/ 50 h 167"/>
              <a:gd name="T82" fmla="*/ 67 w 225"/>
              <a:gd name="T83" fmla="*/ 60 h 167"/>
              <a:gd name="T84" fmla="*/ 72 w 225"/>
              <a:gd name="T85" fmla="*/ 72 h 167"/>
              <a:gd name="T86" fmla="*/ 70 w 225"/>
              <a:gd name="T87" fmla="*/ 63 h 167"/>
              <a:gd name="T88" fmla="*/ 76 w 225"/>
              <a:gd name="T89" fmla="*/ 67 h 167"/>
              <a:gd name="T90" fmla="*/ 83 w 225"/>
              <a:gd name="T91" fmla="*/ 62 h 167"/>
              <a:gd name="T92" fmla="*/ 81 w 225"/>
              <a:gd name="T93" fmla="*/ 54 h 167"/>
              <a:gd name="T94" fmla="*/ 62 w 225"/>
              <a:gd name="T95" fmla="*/ 50 h 167"/>
              <a:gd name="T96" fmla="*/ 69 w 225"/>
              <a:gd name="T97" fmla="*/ 44 h 167"/>
              <a:gd name="T98" fmla="*/ 68 w 225"/>
              <a:gd name="T99" fmla="*/ 37 h 167"/>
              <a:gd name="T100" fmla="*/ 59 w 225"/>
              <a:gd name="T101" fmla="*/ 20 h 167"/>
              <a:gd name="T102" fmla="*/ 73 w 225"/>
              <a:gd name="T103" fmla="*/ 17 h 167"/>
              <a:gd name="T104" fmla="*/ 95 w 225"/>
              <a:gd name="T105" fmla="*/ 1 h 167"/>
              <a:gd name="T106" fmla="*/ 105 w 225"/>
              <a:gd name="T107" fmla="*/ 9 h 167"/>
              <a:gd name="T108" fmla="*/ 119 w 225"/>
              <a:gd name="T109" fmla="*/ 18 h 167"/>
              <a:gd name="T110" fmla="*/ 125 w 225"/>
              <a:gd name="T111" fmla="*/ 31 h 167"/>
              <a:gd name="T112" fmla="*/ 135 w 225"/>
              <a:gd name="T113" fmla="*/ 27 h 167"/>
              <a:gd name="T114" fmla="*/ 141 w 225"/>
              <a:gd name="T115" fmla="*/ 22 h 167"/>
              <a:gd name="T116" fmla="*/ 149 w 225"/>
              <a:gd name="T117" fmla="*/ 26 h 167"/>
              <a:gd name="T118" fmla="*/ 159 w 225"/>
              <a:gd name="T119" fmla="*/ 23 h 167"/>
              <a:gd name="T120" fmla="*/ 171 w 225"/>
              <a:gd name="T121" fmla="*/ 15 h 167"/>
              <a:gd name="T122" fmla="*/ 188 w 225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" h="167">
                <a:moveTo>
                  <a:pt x="189" y="10"/>
                </a:moveTo>
                <a:lnTo>
                  <a:pt x="191" y="10"/>
                </a:lnTo>
                <a:lnTo>
                  <a:pt x="193" y="10"/>
                </a:lnTo>
                <a:lnTo>
                  <a:pt x="193" y="21"/>
                </a:lnTo>
                <a:lnTo>
                  <a:pt x="194" y="20"/>
                </a:lnTo>
                <a:lnTo>
                  <a:pt x="196" y="20"/>
                </a:lnTo>
                <a:lnTo>
                  <a:pt x="197" y="20"/>
                </a:lnTo>
                <a:lnTo>
                  <a:pt x="197" y="21"/>
                </a:lnTo>
                <a:lnTo>
                  <a:pt x="198" y="21"/>
                </a:lnTo>
                <a:lnTo>
                  <a:pt x="198" y="22"/>
                </a:lnTo>
                <a:lnTo>
                  <a:pt x="199" y="23"/>
                </a:lnTo>
                <a:lnTo>
                  <a:pt x="199" y="25"/>
                </a:lnTo>
                <a:lnTo>
                  <a:pt x="200" y="25"/>
                </a:lnTo>
                <a:lnTo>
                  <a:pt x="200" y="26"/>
                </a:lnTo>
                <a:lnTo>
                  <a:pt x="201" y="27"/>
                </a:lnTo>
                <a:lnTo>
                  <a:pt x="201" y="28"/>
                </a:lnTo>
                <a:lnTo>
                  <a:pt x="202" y="28"/>
                </a:lnTo>
                <a:lnTo>
                  <a:pt x="202" y="29"/>
                </a:lnTo>
                <a:lnTo>
                  <a:pt x="204" y="31"/>
                </a:lnTo>
                <a:lnTo>
                  <a:pt x="205" y="31"/>
                </a:lnTo>
                <a:lnTo>
                  <a:pt x="202" y="33"/>
                </a:lnTo>
                <a:lnTo>
                  <a:pt x="204" y="35"/>
                </a:lnTo>
                <a:lnTo>
                  <a:pt x="205" y="37"/>
                </a:lnTo>
                <a:lnTo>
                  <a:pt x="206" y="38"/>
                </a:lnTo>
                <a:lnTo>
                  <a:pt x="205" y="38"/>
                </a:lnTo>
                <a:lnTo>
                  <a:pt x="204" y="39"/>
                </a:lnTo>
                <a:lnTo>
                  <a:pt x="202" y="39"/>
                </a:lnTo>
                <a:lnTo>
                  <a:pt x="201" y="39"/>
                </a:lnTo>
                <a:lnTo>
                  <a:pt x="200" y="40"/>
                </a:lnTo>
                <a:lnTo>
                  <a:pt x="198" y="42"/>
                </a:lnTo>
                <a:lnTo>
                  <a:pt x="197" y="42"/>
                </a:lnTo>
                <a:lnTo>
                  <a:pt x="193" y="43"/>
                </a:lnTo>
                <a:lnTo>
                  <a:pt x="193" y="44"/>
                </a:lnTo>
                <a:lnTo>
                  <a:pt x="192" y="44"/>
                </a:lnTo>
                <a:lnTo>
                  <a:pt x="192" y="45"/>
                </a:lnTo>
                <a:lnTo>
                  <a:pt x="193" y="45"/>
                </a:lnTo>
                <a:lnTo>
                  <a:pt x="193" y="46"/>
                </a:lnTo>
                <a:lnTo>
                  <a:pt x="192" y="46"/>
                </a:lnTo>
                <a:lnTo>
                  <a:pt x="192" y="47"/>
                </a:lnTo>
                <a:lnTo>
                  <a:pt x="191" y="47"/>
                </a:lnTo>
                <a:lnTo>
                  <a:pt x="190" y="48"/>
                </a:lnTo>
                <a:lnTo>
                  <a:pt x="189" y="50"/>
                </a:lnTo>
                <a:lnTo>
                  <a:pt x="189" y="48"/>
                </a:lnTo>
                <a:lnTo>
                  <a:pt x="188" y="48"/>
                </a:lnTo>
                <a:lnTo>
                  <a:pt x="188" y="47"/>
                </a:lnTo>
                <a:lnTo>
                  <a:pt x="187" y="46"/>
                </a:lnTo>
                <a:lnTo>
                  <a:pt x="184" y="47"/>
                </a:lnTo>
                <a:lnTo>
                  <a:pt x="183" y="47"/>
                </a:lnTo>
                <a:lnTo>
                  <a:pt x="181" y="48"/>
                </a:lnTo>
                <a:lnTo>
                  <a:pt x="180" y="48"/>
                </a:lnTo>
                <a:lnTo>
                  <a:pt x="180" y="50"/>
                </a:lnTo>
                <a:lnTo>
                  <a:pt x="178" y="50"/>
                </a:lnTo>
                <a:lnTo>
                  <a:pt x="178" y="51"/>
                </a:lnTo>
                <a:lnTo>
                  <a:pt x="173" y="52"/>
                </a:lnTo>
                <a:lnTo>
                  <a:pt x="172" y="52"/>
                </a:lnTo>
                <a:lnTo>
                  <a:pt x="172" y="53"/>
                </a:lnTo>
                <a:lnTo>
                  <a:pt x="171" y="53"/>
                </a:lnTo>
                <a:lnTo>
                  <a:pt x="170" y="53"/>
                </a:lnTo>
                <a:lnTo>
                  <a:pt x="168" y="53"/>
                </a:lnTo>
                <a:lnTo>
                  <a:pt x="167" y="53"/>
                </a:lnTo>
                <a:lnTo>
                  <a:pt x="167" y="54"/>
                </a:lnTo>
                <a:lnTo>
                  <a:pt x="168" y="54"/>
                </a:lnTo>
                <a:lnTo>
                  <a:pt x="168" y="55"/>
                </a:lnTo>
                <a:lnTo>
                  <a:pt x="170" y="56"/>
                </a:lnTo>
                <a:lnTo>
                  <a:pt x="170" y="57"/>
                </a:lnTo>
                <a:lnTo>
                  <a:pt x="168" y="59"/>
                </a:lnTo>
                <a:lnTo>
                  <a:pt x="170" y="60"/>
                </a:lnTo>
                <a:lnTo>
                  <a:pt x="171" y="61"/>
                </a:lnTo>
                <a:lnTo>
                  <a:pt x="172" y="61"/>
                </a:lnTo>
                <a:lnTo>
                  <a:pt x="173" y="61"/>
                </a:lnTo>
                <a:lnTo>
                  <a:pt x="173" y="60"/>
                </a:lnTo>
                <a:lnTo>
                  <a:pt x="174" y="60"/>
                </a:lnTo>
                <a:lnTo>
                  <a:pt x="175" y="60"/>
                </a:lnTo>
                <a:lnTo>
                  <a:pt x="176" y="62"/>
                </a:lnTo>
                <a:lnTo>
                  <a:pt x="178" y="63"/>
                </a:lnTo>
                <a:lnTo>
                  <a:pt x="178" y="62"/>
                </a:lnTo>
                <a:lnTo>
                  <a:pt x="179" y="61"/>
                </a:lnTo>
                <a:lnTo>
                  <a:pt x="180" y="61"/>
                </a:lnTo>
                <a:lnTo>
                  <a:pt x="180" y="60"/>
                </a:lnTo>
                <a:lnTo>
                  <a:pt x="181" y="60"/>
                </a:lnTo>
                <a:lnTo>
                  <a:pt x="182" y="62"/>
                </a:lnTo>
                <a:lnTo>
                  <a:pt x="183" y="62"/>
                </a:lnTo>
                <a:lnTo>
                  <a:pt x="184" y="63"/>
                </a:lnTo>
                <a:lnTo>
                  <a:pt x="184" y="62"/>
                </a:lnTo>
                <a:lnTo>
                  <a:pt x="185" y="62"/>
                </a:lnTo>
                <a:lnTo>
                  <a:pt x="187" y="63"/>
                </a:lnTo>
                <a:lnTo>
                  <a:pt x="188" y="63"/>
                </a:lnTo>
                <a:lnTo>
                  <a:pt x="189" y="63"/>
                </a:lnTo>
                <a:lnTo>
                  <a:pt x="189" y="65"/>
                </a:lnTo>
                <a:lnTo>
                  <a:pt x="189" y="67"/>
                </a:lnTo>
                <a:lnTo>
                  <a:pt x="190" y="67"/>
                </a:lnTo>
                <a:lnTo>
                  <a:pt x="191" y="67"/>
                </a:lnTo>
                <a:lnTo>
                  <a:pt x="192" y="68"/>
                </a:lnTo>
                <a:lnTo>
                  <a:pt x="196" y="67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0" y="68"/>
                </a:lnTo>
                <a:lnTo>
                  <a:pt x="204" y="64"/>
                </a:lnTo>
                <a:lnTo>
                  <a:pt x="204" y="63"/>
                </a:lnTo>
                <a:lnTo>
                  <a:pt x="205" y="63"/>
                </a:lnTo>
                <a:lnTo>
                  <a:pt x="207" y="63"/>
                </a:lnTo>
                <a:lnTo>
                  <a:pt x="208" y="63"/>
                </a:lnTo>
                <a:lnTo>
                  <a:pt x="214" y="63"/>
                </a:lnTo>
                <a:lnTo>
                  <a:pt x="214" y="70"/>
                </a:lnTo>
                <a:lnTo>
                  <a:pt x="219" y="70"/>
                </a:lnTo>
                <a:lnTo>
                  <a:pt x="223" y="70"/>
                </a:lnTo>
                <a:lnTo>
                  <a:pt x="222" y="71"/>
                </a:lnTo>
                <a:lnTo>
                  <a:pt x="222" y="72"/>
                </a:lnTo>
                <a:lnTo>
                  <a:pt x="220" y="72"/>
                </a:lnTo>
                <a:lnTo>
                  <a:pt x="219" y="71"/>
                </a:lnTo>
                <a:lnTo>
                  <a:pt x="219" y="72"/>
                </a:lnTo>
                <a:lnTo>
                  <a:pt x="217" y="71"/>
                </a:lnTo>
                <a:lnTo>
                  <a:pt x="216" y="72"/>
                </a:lnTo>
                <a:lnTo>
                  <a:pt x="216" y="73"/>
                </a:lnTo>
                <a:lnTo>
                  <a:pt x="217" y="73"/>
                </a:lnTo>
                <a:lnTo>
                  <a:pt x="217" y="76"/>
                </a:lnTo>
                <a:lnTo>
                  <a:pt x="216" y="76"/>
                </a:lnTo>
                <a:lnTo>
                  <a:pt x="217" y="76"/>
                </a:lnTo>
                <a:lnTo>
                  <a:pt x="219" y="76"/>
                </a:lnTo>
                <a:lnTo>
                  <a:pt x="219" y="80"/>
                </a:lnTo>
                <a:lnTo>
                  <a:pt x="218" y="80"/>
                </a:lnTo>
                <a:lnTo>
                  <a:pt x="218" y="81"/>
                </a:lnTo>
                <a:lnTo>
                  <a:pt x="218" y="82"/>
                </a:lnTo>
                <a:lnTo>
                  <a:pt x="218" y="84"/>
                </a:lnTo>
                <a:lnTo>
                  <a:pt x="219" y="85"/>
                </a:lnTo>
                <a:lnTo>
                  <a:pt x="219" y="86"/>
                </a:lnTo>
                <a:lnTo>
                  <a:pt x="220" y="86"/>
                </a:lnTo>
                <a:lnTo>
                  <a:pt x="222" y="86"/>
                </a:lnTo>
                <a:lnTo>
                  <a:pt x="222" y="87"/>
                </a:lnTo>
                <a:lnTo>
                  <a:pt x="223" y="87"/>
                </a:lnTo>
                <a:lnTo>
                  <a:pt x="223" y="88"/>
                </a:lnTo>
                <a:lnTo>
                  <a:pt x="223" y="89"/>
                </a:lnTo>
                <a:lnTo>
                  <a:pt x="224" y="90"/>
                </a:lnTo>
                <a:lnTo>
                  <a:pt x="225" y="92"/>
                </a:lnTo>
                <a:lnTo>
                  <a:pt x="225" y="93"/>
                </a:lnTo>
                <a:lnTo>
                  <a:pt x="224" y="93"/>
                </a:lnTo>
                <a:lnTo>
                  <a:pt x="224" y="94"/>
                </a:lnTo>
                <a:lnTo>
                  <a:pt x="224" y="96"/>
                </a:lnTo>
                <a:lnTo>
                  <a:pt x="224" y="104"/>
                </a:lnTo>
                <a:lnTo>
                  <a:pt x="224" y="109"/>
                </a:lnTo>
                <a:lnTo>
                  <a:pt x="224" y="110"/>
                </a:lnTo>
                <a:lnTo>
                  <a:pt x="224" y="111"/>
                </a:lnTo>
                <a:lnTo>
                  <a:pt x="224" y="113"/>
                </a:lnTo>
                <a:lnTo>
                  <a:pt x="224" y="114"/>
                </a:lnTo>
                <a:lnTo>
                  <a:pt x="222" y="114"/>
                </a:lnTo>
                <a:lnTo>
                  <a:pt x="219" y="114"/>
                </a:lnTo>
                <a:lnTo>
                  <a:pt x="215" y="114"/>
                </a:lnTo>
                <a:lnTo>
                  <a:pt x="215" y="115"/>
                </a:lnTo>
                <a:lnTo>
                  <a:pt x="214" y="115"/>
                </a:lnTo>
                <a:lnTo>
                  <a:pt x="210" y="118"/>
                </a:lnTo>
                <a:lnTo>
                  <a:pt x="209" y="118"/>
                </a:lnTo>
                <a:lnTo>
                  <a:pt x="208" y="119"/>
                </a:lnTo>
                <a:lnTo>
                  <a:pt x="206" y="120"/>
                </a:lnTo>
                <a:lnTo>
                  <a:pt x="205" y="120"/>
                </a:lnTo>
                <a:lnTo>
                  <a:pt x="204" y="120"/>
                </a:lnTo>
                <a:lnTo>
                  <a:pt x="204" y="121"/>
                </a:lnTo>
                <a:lnTo>
                  <a:pt x="204" y="120"/>
                </a:lnTo>
                <a:lnTo>
                  <a:pt x="205" y="120"/>
                </a:lnTo>
                <a:lnTo>
                  <a:pt x="206" y="119"/>
                </a:lnTo>
                <a:lnTo>
                  <a:pt x="205" y="118"/>
                </a:lnTo>
                <a:lnTo>
                  <a:pt x="205" y="114"/>
                </a:lnTo>
                <a:lnTo>
                  <a:pt x="209" y="114"/>
                </a:lnTo>
                <a:lnTo>
                  <a:pt x="210" y="114"/>
                </a:lnTo>
                <a:lnTo>
                  <a:pt x="210" y="112"/>
                </a:lnTo>
                <a:lnTo>
                  <a:pt x="210" y="104"/>
                </a:lnTo>
                <a:lnTo>
                  <a:pt x="210" y="103"/>
                </a:lnTo>
                <a:lnTo>
                  <a:pt x="210" y="102"/>
                </a:lnTo>
                <a:lnTo>
                  <a:pt x="210" y="101"/>
                </a:lnTo>
                <a:lnTo>
                  <a:pt x="208" y="101"/>
                </a:lnTo>
                <a:lnTo>
                  <a:pt x="205" y="101"/>
                </a:lnTo>
                <a:lnTo>
                  <a:pt x="204" y="101"/>
                </a:lnTo>
                <a:lnTo>
                  <a:pt x="204" y="94"/>
                </a:lnTo>
                <a:lnTo>
                  <a:pt x="199" y="94"/>
                </a:lnTo>
                <a:lnTo>
                  <a:pt x="199" y="88"/>
                </a:lnTo>
                <a:lnTo>
                  <a:pt x="189" y="88"/>
                </a:lnTo>
                <a:lnTo>
                  <a:pt x="189" y="85"/>
                </a:lnTo>
                <a:lnTo>
                  <a:pt x="189" y="84"/>
                </a:lnTo>
                <a:lnTo>
                  <a:pt x="188" y="84"/>
                </a:lnTo>
                <a:lnTo>
                  <a:pt x="185" y="84"/>
                </a:lnTo>
                <a:lnTo>
                  <a:pt x="183" y="84"/>
                </a:lnTo>
                <a:lnTo>
                  <a:pt x="182" y="82"/>
                </a:lnTo>
                <a:lnTo>
                  <a:pt x="180" y="82"/>
                </a:lnTo>
                <a:lnTo>
                  <a:pt x="180" y="84"/>
                </a:lnTo>
                <a:lnTo>
                  <a:pt x="180" y="85"/>
                </a:lnTo>
                <a:lnTo>
                  <a:pt x="179" y="85"/>
                </a:lnTo>
                <a:lnTo>
                  <a:pt x="178" y="85"/>
                </a:lnTo>
                <a:lnTo>
                  <a:pt x="176" y="85"/>
                </a:lnTo>
                <a:lnTo>
                  <a:pt x="175" y="84"/>
                </a:lnTo>
                <a:lnTo>
                  <a:pt x="174" y="84"/>
                </a:lnTo>
                <a:lnTo>
                  <a:pt x="173" y="84"/>
                </a:lnTo>
                <a:lnTo>
                  <a:pt x="173" y="89"/>
                </a:lnTo>
                <a:lnTo>
                  <a:pt x="168" y="89"/>
                </a:lnTo>
                <a:lnTo>
                  <a:pt x="167" y="89"/>
                </a:lnTo>
                <a:lnTo>
                  <a:pt x="167" y="87"/>
                </a:lnTo>
                <a:lnTo>
                  <a:pt x="167" y="88"/>
                </a:lnTo>
                <a:lnTo>
                  <a:pt x="166" y="88"/>
                </a:lnTo>
                <a:lnTo>
                  <a:pt x="165" y="88"/>
                </a:lnTo>
                <a:lnTo>
                  <a:pt x="165" y="89"/>
                </a:lnTo>
                <a:lnTo>
                  <a:pt x="164" y="89"/>
                </a:lnTo>
                <a:lnTo>
                  <a:pt x="164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3"/>
                </a:lnTo>
                <a:lnTo>
                  <a:pt x="165" y="94"/>
                </a:lnTo>
                <a:lnTo>
                  <a:pt x="165" y="97"/>
                </a:lnTo>
                <a:lnTo>
                  <a:pt x="166" y="97"/>
                </a:lnTo>
                <a:lnTo>
                  <a:pt x="166" y="98"/>
                </a:lnTo>
                <a:lnTo>
                  <a:pt x="166" y="100"/>
                </a:lnTo>
                <a:lnTo>
                  <a:pt x="165" y="100"/>
                </a:lnTo>
                <a:lnTo>
                  <a:pt x="165" y="101"/>
                </a:lnTo>
                <a:lnTo>
                  <a:pt x="165" y="102"/>
                </a:lnTo>
                <a:lnTo>
                  <a:pt x="165" y="103"/>
                </a:lnTo>
                <a:lnTo>
                  <a:pt x="167" y="105"/>
                </a:lnTo>
                <a:lnTo>
                  <a:pt x="167" y="106"/>
                </a:lnTo>
                <a:lnTo>
                  <a:pt x="167" y="107"/>
                </a:lnTo>
                <a:lnTo>
                  <a:pt x="166" y="109"/>
                </a:lnTo>
                <a:lnTo>
                  <a:pt x="166" y="110"/>
                </a:lnTo>
                <a:lnTo>
                  <a:pt x="165" y="110"/>
                </a:lnTo>
                <a:lnTo>
                  <a:pt x="165" y="111"/>
                </a:lnTo>
                <a:lnTo>
                  <a:pt x="165" y="112"/>
                </a:lnTo>
                <a:lnTo>
                  <a:pt x="164" y="112"/>
                </a:lnTo>
                <a:lnTo>
                  <a:pt x="164" y="113"/>
                </a:lnTo>
                <a:lnTo>
                  <a:pt x="164" y="114"/>
                </a:lnTo>
                <a:lnTo>
                  <a:pt x="163" y="114"/>
                </a:lnTo>
                <a:lnTo>
                  <a:pt x="163" y="115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1"/>
                </a:lnTo>
                <a:lnTo>
                  <a:pt x="164" y="121"/>
                </a:lnTo>
                <a:lnTo>
                  <a:pt x="164" y="122"/>
                </a:lnTo>
                <a:lnTo>
                  <a:pt x="165" y="122"/>
                </a:lnTo>
                <a:lnTo>
                  <a:pt x="165" y="120"/>
                </a:lnTo>
                <a:lnTo>
                  <a:pt x="167" y="120"/>
                </a:lnTo>
                <a:lnTo>
                  <a:pt x="167" y="117"/>
                </a:lnTo>
                <a:lnTo>
                  <a:pt x="168" y="118"/>
                </a:lnTo>
                <a:lnTo>
                  <a:pt x="168" y="120"/>
                </a:lnTo>
                <a:lnTo>
                  <a:pt x="170" y="120"/>
                </a:lnTo>
                <a:lnTo>
                  <a:pt x="170" y="121"/>
                </a:lnTo>
                <a:lnTo>
                  <a:pt x="170" y="122"/>
                </a:lnTo>
                <a:lnTo>
                  <a:pt x="168" y="122"/>
                </a:lnTo>
                <a:lnTo>
                  <a:pt x="167" y="122"/>
                </a:lnTo>
                <a:lnTo>
                  <a:pt x="167" y="123"/>
                </a:lnTo>
                <a:lnTo>
                  <a:pt x="166" y="123"/>
                </a:lnTo>
                <a:lnTo>
                  <a:pt x="165" y="123"/>
                </a:lnTo>
                <a:lnTo>
                  <a:pt x="165" y="125"/>
                </a:lnTo>
                <a:lnTo>
                  <a:pt x="164" y="125"/>
                </a:lnTo>
                <a:lnTo>
                  <a:pt x="163" y="125"/>
                </a:lnTo>
                <a:lnTo>
                  <a:pt x="163" y="123"/>
                </a:lnTo>
                <a:lnTo>
                  <a:pt x="163" y="125"/>
                </a:lnTo>
                <a:lnTo>
                  <a:pt x="163" y="126"/>
                </a:lnTo>
                <a:lnTo>
                  <a:pt x="163" y="127"/>
                </a:lnTo>
                <a:lnTo>
                  <a:pt x="163" y="128"/>
                </a:lnTo>
                <a:lnTo>
                  <a:pt x="163" y="129"/>
                </a:lnTo>
                <a:lnTo>
                  <a:pt x="162" y="130"/>
                </a:lnTo>
                <a:lnTo>
                  <a:pt x="162" y="132"/>
                </a:lnTo>
                <a:lnTo>
                  <a:pt x="162" y="134"/>
                </a:lnTo>
                <a:lnTo>
                  <a:pt x="163" y="134"/>
                </a:lnTo>
                <a:lnTo>
                  <a:pt x="164" y="134"/>
                </a:lnTo>
                <a:lnTo>
                  <a:pt x="165" y="134"/>
                </a:lnTo>
                <a:lnTo>
                  <a:pt x="166" y="134"/>
                </a:lnTo>
                <a:lnTo>
                  <a:pt x="167" y="134"/>
                </a:lnTo>
                <a:lnTo>
                  <a:pt x="167" y="132"/>
                </a:lnTo>
                <a:lnTo>
                  <a:pt x="168" y="132"/>
                </a:lnTo>
                <a:lnTo>
                  <a:pt x="170" y="132"/>
                </a:lnTo>
                <a:lnTo>
                  <a:pt x="171" y="132"/>
                </a:lnTo>
                <a:lnTo>
                  <a:pt x="172" y="132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8" y="131"/>
                </a:lnTo>
                <a:lnTo>
                  <a:pt x="178" y="130"/>
                </a:lnTo>
                <a:lnTo>
                  <a:pt x="176" y="130"/>
                </a:lnTo>
                <a:lnTo>
                  <a:pt x="175" y="129"/>
                </a:lnTo>
                <a:lnTo>
                  <a:pt x="175" y="128"/>
                </a:lnTo>
                <a:lnTo>
                  <a:pt x="174" y="128"/>
                </a:lnTo>
                <a:lnTo>
                  <a:pt x="173" y="127"/>
                </a:lnTo>
                <a:lnTo>
                  <a:pt x="173" y="126"/>
                </a:lnTo>
                <a:lnTo>
                  <a:pt x="172" y="126"/>
                </a:lnTo>
                <a:lnTo>
                  <a:pt x="172" y="125"/>
                </a:lnTo>
                <a:lnTo>
                  <a:pt x="173" y="125"/>
                </a:lnTo>
                <a:lnTo>
                  <a:pt x="174" y="125"/>
                </a:lnTo>
                <a:lnTo>
                  <a:pt x="175" y="125"/>
                </a:lnTo>
                <a:lnTo>
                  <a:pt x="176" y="125"/>
                </a:lnTo>
                <a:lnTo>
                  <a:pt x="178" y="125"/>
                </a:lnTo>
                <a:lnTo>
                  <a:pt x="179" y="125"/>
                </a:lnTo>
                <a:lnTo>
                  <a:pt x="180" y="125"/>
                </a:lnTo>
                <a:lnTo>
                  <a:pt x="181" y="125"/>
                </a:lnTo>
                <a:lnTo>
                  <a:pt x="182" y="125"/>
                </a:lnTo>
                <a:lnTo>
                  <a:pt x="183" y="125"/>
                </a:lnTo>
                <a:lnTo>
                  <a:pt x="185" y="125"/>
                </a:lnTo>
                <a:lnTo>
                  <a:pt x="187" y="125"/>
                </a:lnTo>
                <a:lnTo>
                  <a:pt x="188" y="125"/>
                </a:lnTo>
                <a:lnTo>
                  <a:pt x="188" y="126"/>
                </a:lnTo>
                <a:lnTo>
                  <a:pt x="189" y="126"/>
                </a:lnTo>
                <a:lnTo>
                  <a:pt x="189" y="127"/>
                </a:lnTo>
                <a:lnTo>
                  <a:pt x="190" y="127"/>
                </a:lnTo>
                <a:lnTo>
                  <a:pt x="190" y="128"/>
                </a:lnTo>
                <a:lnTo>
                  <a:pt x="191" y="128"/>
                </a:lnTo>
                <a:lnTo>
                  <a:pt x="191" y="129"/>
                </a:lnTo>
                <a:lnTo>
                  <a:pt x="192" y="129"/>
                </a:lnTo>
                <a:lnTo>
                  <a:pt x="192" y="131"/>
                </a:lnTo>
                <a:lnTo>
                  <a:pt x="193" y="132"/>
                </a:lnTo>
                <a:lnTo>
                  <a:pt x="194" y="132"/>
                </a:lnTo>
                <a:lnTo>
                  <a:pt x="196" y="132"/>
                </a:lnTo>
                <a:lnTo>
                  <a:pt x="198" y="132"/>
                </a:lnTo>
                <a:lnTo>
                  <a:pt x="200" y="132"/>
                </a:lnTo>
                <a:lnTo>
                  <a:pt x="201" y="132"/>
                </a:lnTo>
                <a:lnTo>
                  <a:pt x="201" y="134"/>
                </a:lnTo>
                <a:lnTo>
                  <a:pt x="202" y="136"/>
                </a:lnTo>
                <a:lnTo>
                  <a:pt x="204" y="136"/>
                </a:lnTo>
                <a:lnTo>
                  <a:pt x="204" y="137"/>
                </a:lnTo>
                <a:lnTo>
                  <a:pt x="205" y="137"/>
                </a:lnTo>
                <a:lnTo>
                  <a:pt x="205" y="138"/>
                </a:lnTo>
                <a:lnTo>
                  <a:pt x="206" y="138"/>
                </a:lnTo>
                <a:lnTo>
                  <a:pt x="207" y="139"/>
                </a:lnTo>
                <a:lnTo>
                  <a:pt x="207" y="140"/>
                </a:lnTo>
                <a:lnTo>
                  <a:pt x="208" y="140"/>
                </a:lnTo>
                <a:lnTo>
                  <a:pt x="208" y="142"/>
                </a:lnTo>
                <a:lnTo>
                  <a:pt x="208" y="143"/>
                </a:lnTo>
                <a:lnTo>
                  <a:pt x="208" y="144"/>
                </a:lnTo>
                <a:lnTo>
                  <a:pt x="208" y="145"/>
                </a:lnTo>
                <a:lnTo>
                  <a:pt x="207" y="145"/>
                </a:lnTo>
                <a:lnTo>
                  <a:pt x="208" y="145"/>
                </a:lnTo>
                <a:lnTo>
                  <a:pt x="214" y="146"/>
                </a:lnTo>
                <a:lnTo>
                  <a:pt x="214" y="151"/>
                </a:lnTo>
                <a:lnTo>
                  <a:pt x="214" y="156"/>
                </a:lnTo>
                <a:lnTo>
                  <a:pt x="214" y="161"/>
                </a:lnTo>
                <a:lnTo>
                  <a:pt x="214" y="162"/>
                </a:lnTo>
                <a:lnTo>
                  <a:pt x="210" y="162"/>
                </a:lnTo>
                <a:lnTo>
                  <a:pt x="209" y="162"/>
                </a:lnTo>
                <a:lnTo>
                  <a:pt x="208" y="161"/>
                </a:lnTo>
                <a:lnTo>
                  <a:pt x="208" y="160"/>
                </a:lnTo>
                <a:lnTo>
                  <a:pt x="208" y="156"/>
                </a:lnTo>
                <a:lnTo>
                  <a:pt x="207" y="156"/>
                </a:lnTo>
                <a:lnTo>
                  <a:pt x="206" y="156"/>
                </a:lnTo>
                <a:lnTo>
                  <a:pt x="205" y="156"/>
                </a:lnTo>
                <a:lnTo>
                  <a:pt x="204" y="156"/>
                </a:lnTo>
                <a:lnTo>
                  <a:pt x="202" y="156"/>
                </a:lnTo>
                <a:lnTo>
                  <a:pt x="202" y="157"/>
                </a:lnTo>
                <a:lnTo>
                  <a:pt x="201" y="157"/>
                </a:lnTo>
                <a:lnTo>
                  <a:pt x="200" y="157"/>
                </a:lnTo>
                <a:lnTo>
                  <a:pt x="200" y="156"/>
                </a:lnTo>
                <a:lnTo>
                  <a:pt x="199" y="156"/>
                </a:lnTo>
                <a:lnTo>
                  <a:pt x="198" y="156"/>
                </a:lnTo>
                <a:lnTo>
                  <a:pt x="197" y="157"/>
                </a:lnTo>
                <a:lnTo>
                  <a:pt x="196" y="157"/>
                </a:lnTo>
                <a:lnTo>
                  <a:pt x="196" y="156"/>
                </a:lnTo>
                <a:lnTo>
                  <a:pt x="194" y="154"/>
                </a:lnTo>
                <a:lnTo>
                  <a:pt x="194" y="153"/>
                </a:lnTo>
                <a:lnTo>
                  <a:pt x="194" y="152"/>
                </a:lnTo>
                <a:lnTo>
                  <a:pt x="193" y="151"/>
                </a:lnTo>
                <a:lnTo>
                  <a:pt x="192" y="151"/>
                </a:lnTo>
                <a:lnTo>
                  <a:pt x="192" y="149"/>
                </a:lnTo>
                <a:lnTo>
                  <a:pt x="192" y="148"/>
                </a:lnTo>
                <a:lnTo>
                  <a:pt x="192" y="147"/>
                </a:lnTo>
                <a:lnTo>
                  <a:pt x="192" y="146"/>
                </a:lnTo>
                <a:lnTo>
                  <a:pt x="191" y="146"/>
                </a:lnTo>
                <a:lnTo>
                  <a:pt x="190" y="146"/>
                </a:lnTo>
                <a:lnTo>
                  <a:pt x="189" y="146"/>
                </a:lnTo>
                <a:lnTo>
                  <a:pt x="187" y="146"/>
                </a:lnTo>
                <a:lnTo>
                  <a:pt x="185" y="146"/>
                </a:lnTo>
                <a:lnTo>
                  <a:pt x="184" y="146"/>
                </a:lnTo>
                <a:lnTo>
                  <a:pt x="182" y="146"/>
                </a:lnTo>
                <a:lnTo>
                  <a:pt x="182" y="148"/>
                </a:lnTo>
                <a:lnTo>
                  <a:pt x="182" y="149"/>
                </a:lnTo>
                <a:lnTo>
                  <a:pt x="182" y="151"/>
                </a:lnTo>
                <a:lnTo>
                  <a:pt x="180" y="151"/>
                </a:lnTo>
                <a:lnTo>
                  <a:pt x="178" y="151"/>
                </a:lnTo>
                <a:lnTo>
                  <a:pt x="176" y="151"/>
                </a:lnTo>
                <a:lnTo>
                  <a:pt x="176" y="152"/>
                </a:lnTo>
                <a:lnTo>
                  <a:pt x="176" y="153"/>
                </a:lnTo>
                <a:lnTo>
                  <a:pt x="175" y="153"/>
                </a:lnTo>
                <a:lnTo>
                  <a:pt x="175" y="154"/>
                </a:lnTo>
                <a:lnTo>
                  <a:pt x="174" y="155"/>
                </a:lnTo>
                <a:lnTo>
                  <a:pt x="173" y="155"/>
                </a:lnTo>
                <a:lnTo>
                  <a:pt x="173" y="156"/>
                </a:lnTo>
                <a:lnTo>
                  <a:pt x="172" y="156"/>
                </a:lnTo>
                <a:lnTo>
                  <a:pt x="174" y="156"/>
                </a:lnTo>
                <a:lnTo>
                  <a:pt x="175" y="156"/>
                </a:lnTo>
                <a:lnTo>
                  <a:pt x="176" y="156"/>
                </a:lnTo>
                <a:lnTo>
                  <a:pt x="176" y="157"/>
                </a:lnTo>
                <a:lnTo>
                  <a:pt x="176" y="160"/>
                </a:lnTo>
                <a:lnTo>
                  <a:pt x="176" y="162"/>
                </a:lnTo>
                <a:lnTo>
                  <a:pt x="176" y="163"/>
                </a:lnTo>
                <a:lnTo>
                  <a:pt x="176" y="164"/>
                </a:lnTo>
                <a:lnTo>
                  <a:pt x="176" y="167"/>
                </a:lnTo>
                <a:lnTo>
                  <a:pt x="175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0" y="167"/>
                </a:lnTo>
                <a:lnTo>
                  <a:pt x="167" y="167"/>
                </a:lnTo>
                <a:lnTo>
                  <a:pt x="162" y="167"/>
                </a:lnTo>
                <a:lnTo>
                  <a:pt x="159" y="167"/>
                </a:lnTo>
                <a:lnTo>
                  <a:pt x="157" y="167"/>
                </a:lnTo>
                <a:lnTo>
                  <a:pt x="152" y="167"/>
                </a:lnTo>
                <a:lnTo>
                  <a:pt x="141" y="167"/>
                </a:lnTo>
                <a:lnTo>
                  <a:pt x="141" y="156"/>
                </a:lnTo>
                <a:lnTo>
                  <a:pt x="141" y="154"/>
                </a:lnTo>
                <a:lnTo>
                  <a:pt x="141" y="151"/>
                </a:lnTo>
                <a:lnTo>
                  <a:pt x="139" y="149"/>
                </a:lnTo>
                <a:lnTo>
                  <a:pt x="137" y="147"/>
                </a:lnTo>
                <a:lnTo>
                  <a:pt x="136" y="147"/>
                </a:lnTo>
                <a:lnTo>
                  <a:pt x="135" y="146"/>
                </a:lnTo>
                <a:lnTo>
                  <a:pt x="133" y="145"/>
                </a:lnTo>
                <a:lnTo>
                  <a:pt x="132" y="145"/>
                </a:lnTo>
                <a:lnTo>
                  <a:pt x="131" y="144"/>
                </a:lnTo>
                <a:lnTo>
                  <a:pt x="129" y="143"/>
                </a:lnTo>
                <a:lnTo>
                  <a:pt x="128" y="142"/>
                </a:lnTo>
                <a:lnTo>
                  <a:pt x="125" y="140"/>
                </a:lnTo>
                <a:lnTo>
                  <a:pt x="115" y="135"/>
                </a:lnTo>
                <a:lnTo>
                  <a:pt x="113" y="134"/>
                </a:lnTo>
                <a:lnTo>
                  <a:pt x="112" y="132"/>
                </a:lnTo>
                <a:lnTo>
                  <a:pt x="110" y="130"/>
                </a:lnTo>
                <a:lnTo>
                  <a:pt x="109" y="128"/>
                </a:lnTo>
                <a:lnTo>
                  <a:pt x="105" y="125"/>
                </a:lnTo>
                <a:lnTo>
                  <a:pt x="99" y="125"/>
                </a:lnTo>
                <a:lnTo>
                  <a:pt x="99" y="122"/>
                </a:lnTo>
                <a:lnTo>
                  <a:pt x="99" y="118"/>
                </a:lnTo>
                <a:lnTo>
                  <a:pt x="97" y="115"/>
                </a:lnTo>
                <a:lnTo>
                  <a:pt x="96" y="114"/>
                </a:lnTo>
                <a:lnTo>
                  <a:pt x="94" y="112"/>
                </a:lnTo>
                <a:lnTo>
                  <a:pt x="93" y="110"/>
                </a:lnTo>
                <a:lnTo>
                  <a:pt x="92" y="110"/>
                </a:lnTo>
                <a:lnTo>
                  <a:pt x="90" y="109"/>
                </a:lnTo>
                <a:lnTo>
                  <a:pt x="90" y="107"/>
                </a:lnTo>
                <a:lnTo>
                  <a:pt x="90" y="109"/>
                </a:lnTo>
                <a:lnTo>
                  <a:pt x="90" y="110"/>
                </a:lnTo>
                <a:lnTo>
                  <a:pt x="90" y="114"/>
                </a:lnTo>
                <a:lnTo>
                  <a:pt x="90" y="115"/>
                </a:lnTo>
                <a:lnTo>
                  <a:pt x="92" y="115"/>
                </a:lnTo>
                <a:lnTo>
                  <a:pt x="93" y="115"/>
                </a:lnTo>
                <a:lnTo>
                  <a:pt x="93" y="117"/>
                </a:lnTo>
                <a:lnTo>
                  <a:pt x="93" y="119"/>
                </a:lnTo>
                <a:lnTo>
                  <a:pt x="87" y="119"/>
                </a:lnTo>
                <a:lnTo>
                  <a:pt x="87" y="117"/>
                </a:lnTo>
                <a:lnTo>
                  <a:pt x="80" y="117"/>
                </a:lnTo>
                <a:lnTo>
                  <a:pt x="80" y="115"/>
                </a:lnTo>
                <a:lnTo>
                  <a:pt x="79" y="115"/>
                </a:lnTo>
                <a:lnTo>
                  <a:pt x="79" y="114"/>
                </a:lnTo>
                <a:lnTo>
                  <a:pt x="79" y="112"/>
                </a:lnTo>
                <a:lnTo>
                  <a:pt x="77" y="112"/>
                </a:lnTo>
                <a:lnTo>
                  <a:pt x="76" y="112"/>
                </a:lnTo>
                <a:lnTo>
                  <a:pt x="75" y="112"/>
                </a:lnTo>
                <a:lnTo>
                  <a:pt x="75" y="111"/>
                </a:lnTo>
                <a:lnTo>
                  <a:pt x="75" y="106"/>
                </a:lnTo>
                <a:lnTo>
                  <a:pt x="71" y="106"/>
                </a:lnTo>
                <a:lnTo>
                  <a:pt x="69" y="106"/>
                </a:lnTo>
                <a:lnTo>
                  <a:pt x="69" y="104"/>
                </a:lnTo>
                <a:lnTo>
                  <a:pt x="64" y="104"/>
                </a:lnTo>
                <a:lnTo>
                  <a:pt x="64" y="101"/>
                </a:lnTo>
                <a:lnTo>
                  <a:pt x="69" y="101"/>
                </a:lnTo>
                <a:lnTo>
                  <a:pt x="69" y="100"/>
                </a:lnTo>
                <a:lnTo>
                  <a:pt x="69" y="98"/>
                </a:lnTo>
                <a:lnTo>
                  <a:pt x="68" y="98"/>
                </a:lnTo>
                <a:lnTo>
                  <a:pt x="68" y="97"/>
                </a:lnTo>
                <a:lnTo>
                  <a:pt x="69" y="97"/>
                </a:lnTo>
                <a:lnTo>
                  <a:pt x="69" y="95"/>
                </a:lnTo>
                <a:lnTo>
                  <a:pt x="69" y="93"/>
                </a:lnTo>
                <a:lnTo>
                  <a:pt x="69" y="90"/>
                </a:lnTo>
                <a:lnTo>
                  <a:pt x="69" y="88"/>
                </a:lnTo>
                <a:lnTo>
                  <a:pt x="70" y="88"/>
                </a:lnTo>
                <a:lnTo>
                  <a:pt x="70" y="87"/>
                </a:lnTo>
                <a:lnTo>
                  <a:pt x="70" y="86"/>
                </a:lnTo>
                <a:lnTo>
                  <a:pt x="70" y="84"/>
                </a:lnTo>
                <a:lnTo>
                  <a:pt x="71" y="81"/>
                </a:lnTo>
                <a:lnTo>
                  <a:pt x="69" y="81"/>
                </a:lnTo>
                <a:lnTo>
                  <a:pt x="67" y="81"/>
                </a:lnTo>
                <a:lnTo>
                  <a:pt x="64" y="81"/>
                </a:lnTo>
                <a:lnTo>
                  <a:pt x="63" y="81"/>
                </a:lnTo>
                <a:lnTo>
                  <a:pt x="59" y="81"/>
                </a:lnTo>
                <a:lnTo>
                  <a:pt x="59" y="86"/>
                </a:lnTo>
                <a:lnTo>
                  <a:pt x="50" y="86"/>
                </a:lnTo>
                <a:lnTo>
                  <a:pt x="49" y="86"/>
                </a:lnTo>
                <a:lnTo>
                  <a:pt x="49" y="81"/>
                </a:lnTo>
                <a:lnTo>
                  <a:pt x="46" y="81"/>
                </a:lnTo>
                <a:lnTo>
                  <a:pt x="34" y="81"/>
                </a:lnTo>
                <a:lnTo>
                  <a:pt x="34" y="78"/>
                </a:lnTo>
                <a:lnTo>
                  <a:pt x="34" y="76"/>
                </a:lnTo>
                <a:lnTo>
                  <a:pt x="34" y="73"/>
                </a:lnTo>
                <a:lnTo>
                  <a:pt x="33" y="71"/>
                </a:lnTo>
                <a:lnTo>
                  <a:pt x="33" y="70"/>
                </a:lnTo>
                <a:lnTo>
                  <a:pt x="33" y="69"/>
                </a:lnTo>
                <a:lnTo>
                  <a:pt x="28" y="67"/>
                </a:lnTo>
                <a:lnTo>
                  <a:pt x="27" y="67"/>
                </a:lnTo>
                <a:lnTo>
                  <a:pt x="23" y="65"/>
                </a:lnTo>
                <a:lnTo>
                  <a:pt x="21" y="65"/>
                </a:lnTo>
                <a:lnTo>
                  <a:pt x="17" y="64"/>
                </a:lnTo>
                <a:lnTo>
                  <a:pt x="17" y="57"/>
                </a:lnTo>
                <a:lnTo>
                  <a:pt x="16" y="57"/>
                </a:lnTo>
                <a:lnTo>
                  <a:pt x="15" y="59"/>
                </a:lnTo>
                <a:lnTo>
                  <a:pt x="14" y="60"/>
                </a:lnTo>
                <a:lnTo>
                  <a:pt x="12" y="61"/>
                </a:lnTo>
                <a:lnTo>
                  <a:pt x="11" y="62"/>
                </a:lnTo>
                <a:lnTo>
                  <a:pt x="10" y="63"/>
                </a:lnTo>
                <a:lnTo>
                  <a:pt x="9" y="64"/>
                </a:lnTo>
                <a:lnTo>
                  <a:pt x="8" y="64"/>
                </a:lnTo>
                <a:lnTo>
                  <a:pt x="7" y="65"/>
                </a:lnTo>
                <a:lnTo>
                  <a:pt x="6" y="65"/>
                </a:lnTo>
                <a:lnTo>
                  <a:pt x="4" y="67"/>
                </a:lnTo>
                <a:lnTo>
                  <a:pt x="3" y="67"/>
                </a:lnTo>
                <a:lnTo>
                  <a:pt x="2" y="67"/>
                </a:lnTo>
                <a:lnTo>
                  <a:pt x="2" y="68"/>
                </a:lnTo>
                <a:lnTo>
                  <a:pt x="1" y="68"/>
                </a:lnTo>
                <a:lnTo>
                  <a:pt x="1" y="67"/>
                </a:lnTo>
                <a:lnTo>
                  <a:pt x="0" y="65"/>
                </a:lnTo>
                <a:lnTo>
                  <a:pt x="1" y="65"/>
                </a:lnTo>
                <a:lnTo>
                  <a:pt x="1" y="64"/>
                </a:lnTo>
                <a:lnTo>
                  <a:pt x="2" y="63"/>
                </a:lnTo>
                <a:lnTo>
                  <a:pt x="3" y="60"/>
                </a:lnTo>
                <a:lnTo>
                  <a:pt x="1" y="60"/>
                </a:lnTo>
                <a:lnTo>
                  <a:pt x="0" y="59"/>
                </a:lnTo>
                <a:lnTo>
                  <a:pt x="0" y="56"/>
                </a:lnTo>
                <a:lnTo>
                  <a:pt x="1" y="56"/>
                </a:lnTo>
                <a:lnTo>
                  <a:pt x="4" y="52"/>
                </a:lnTo>
                <a:lnTo>
                  <a:pt x="4" y="51"/>
                </a:lnTo>
                <a:lnTo>
                  <a:pt x="3" y="48"/>
                </a:lnTo>
                <a:lnTo>
                  <a:pt x="3" y="47"/>
                </a:lnTo>
                <a:lnTo>
                  <a:pt x="3" y="46"/>
                </a:lnTo>
                <a:lnTo>
                  <a:pt x="4" y="45"/>
                </a:lnTo>
                <a:lnTo>
                  <a:pt x="4" y="44"/>
                </a:lnTo>
                <a:lnTo>
                  <a:pt x="4" y="43"/>
                </a:lnTo>
                <a:lnTo>
                  <a:pt x="6" y="43"/>
                </a:lnTo>
                <a:lnTo>
                  <a:pt x="6" y="42"/>
                </a:lnTo>
                <a:lnTo>
                  <a:pt x="7" y="42"/>
                </a:lnTo>
                <a:lnTo>
                  <a:pt x="8" y="42"/>
                </a:lnTo>
                <a:lnTo>
                  <a:pt x="8" y="40"/>
                </a:lnTo>
                <a:lnTo>
                  <a:pt x="10" y="40"/>
                </a:lnTo>
                <a:lnTo>
                  <a:pt x="11" y="43"/>
                </a:lnTo>
                <a:lnTo>
                  <a:pt x="12" y="44"/>
                </a:lnTo>
                <a:lnTo>
                  <a:pt x="12" y="45"/>
                </a:lnTo>
                <a:lnTo>
                  <a:pt x="14" y="45"/>
                </a:lnTo>
                <a:lnTo>
                  <a:pt x="15" y="45"/>
                </a:lnTo>
                <a:lnTo>
                  <a:pt x="15" y="46"/>
                </a:lnTo>
                <a:lnTo>
                  <a:pt x="17" y="47"/>
                </a:lnTo>
                <a:lnTo>
                  <a:pt x="18" y="48"/>
                </a:lnTo>
                <a:lnTo>
                  <a:pt x="19" y="50"/>
                </a:lnTo>
                <a:lnTo>
                  <a:pt x="20" y="50"/>
                </a:lnTo>
                <a:lnTo>
                  <a:pt x="21" y="50"/>
                </a:lnTo>
                <a:lnTo>
                  <a:pt x="24" y="51"/>
                </a:lnTo>
                <a:lnTo>
                  <a:pt x="23" y="51"/>
                </a:lnTo>
                <a:lnTo>
                  <a:pt x="21" y="51"/>
                </a:lnTo>
                <a:lnTo>
                  <a:pt x="21" y="52"/>
                </a:lnTo>
                <a:lnTo>
                  <a:pt x="20" y="52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5" y="52"/>
                </a:lnTo>
                <a:lnTo>
                  <a:pt x="26" y="52"/>
                </a:lnTo>
                <a:lnTo>
                  <a:pt x="27" y="52"/>
                </a:lnTo>
                <a:lnTo>
                  <a:pt x="30" y="51"/>
                </a:lnTo>
                <a:lnTo>
                  <a:pt x="33" y="51"/>
                </a:lnTo>
                <a:lnTo>
                  <a:pt x="33" y="50"/>
                </a:lnTo>
                <a:lnTo>
                  <a:pt x="40" y="47"/>
                </a:lnTo>
                <a:lnTo>
                  <a:pt x="40" y="48"/>
                </a:lnTo>
                <a:lnTo>
                  <a:pt x="41" y="48"/>
                </a:lnTo>
                <a:lnTo>
                  <a:pt x="42" y="47"/>
                </a:lnTo>
                <a:lnTo>
                  <a:pt x="43" y="47"/>
                </a:lnTo>
                <a:lnTo>
                  <a:pt x="44" y="47"/>
                </a:lnTo>
                <a:lnTo>
                  <a:pt x="45" y="47"/>
                </a:lnTo>
                <a:lnTo>
                  <a:pt x="46" y="46"/>
                </a:lnTo>
                <a:lnTo>
                  <a:pt x="50" y="46"/>
                </a:lnTo>
                <a:lnTo>
                  <a:pt x="51" y="46"/>
                </a:lnTo>
                <a:lnTo>
                  <a:pt x="52" y="47"/>
                </a:lnTo>
                <a:lnTo>
                  <a:pt x="53" y="47"/>
                </a:lnTo>
                <a:lnTo>
                  <a:pt x="54" y="47"/>
                </a:lnTo>
                <a:lnTo>
                  <a:pt x="55" y="48"/>
                </a:lnTo>
                <a:lnTo>
                  <a:pt x="56" y="48"/>
                </a:lnTo>
                <a:lnTo>
                  <a:pt x="58" y="48"/>
                </a:lnTo>
                <a:lnTo>
                  <a:pt x="59" y="50"/>
                </a:lnTo>
                <a:lnTo>
                  <a:pt x="60" y="50"/>
                </a:lnTo>
                <a:lnTo>
                  <a:pt x="61" y="50"/>
                </a:lnTo>
                <a:lnTo>
                  <a:pt x="62" y="50"/>
                </a:lnTo>
                <a:lnTo>
                  <a:pt x="62" y="51"/>
                </a:lnTo>
                <a:lnTo>
                  <a:pt x="62" y="52"/>
                </a:lnTo>
                <a:lnTo>
                  <a:pt x="61" y="52"/>
                </a:lnTo>
                <a:lnTo>
                  <a:pt x="62" y="52"/>
                </a:lnTo>
                <a:lnTo>
                  <a:pt x="63" y="53"/>
                </a:lnTo>
                <a:lnTo>
                  <a:pt x="63" y="54"/>
                </a:lnTo>
                <a:lnTo>
                  <a:pt x="64" y="54"/>
                </a:lnTo>
                <a:lnTo>
                  <a:pt x="66" y="55"/>
                </a:lnTo>
                <a:lnTo>
                  <a:pt x="66" y="56"/>
                </a:lnTo>
                <a:lnTo>
                  <a:pt x="67" y="57"/>
                </a:lnTo>
                <a:lnTo>
                  <a:pt x="68" y="59"/>
                </a:lnTo>
                <a:lnTo>
                  <a:pt x="68" y="60"/>
                </a:lnTo>
                <a:lnTo>
                  <a:pt x="67" y="60"/>
                </a:lnTo>
                <a:lnTo>
                  <a:pt x="67" y="61"/>
                </a:lnTo>
                <a:lnTo>
                  <a:pt x="66" y="61"/>
                </a:lnTo>
                <a:lnTo>
                  <a:pt x="67" y="61"/>
                </a:lnTo>
                <a:lnTo>
                  <a:pt x="67" y="62"/>
                </a:lnTo>
                <a:lnTo>
                  <a:pt x="68" y="63"/>
                </a:lnTo>
                <a:lnTo>
                  <a:pt x="68" y="64"/>
                </a:lnTo>
                <a:lnTo>
                  <a:pt x="69" y="64"/>
                </a:lnTo>
                <a:lnTo>
                  <a:pt x="69" y="65"/>
                </a:lnTo>
                <a:lnTo>
                  <a:pt x="70" y="65"/>
                </a:lnTo>
                <a:lnTo>
                  <a:pt x="70" y="67"/>
                </a:lnTo>
                <a:lnTo>
                  <a:pt x="71" y="68"/>
                </a:lnTo>
                <a:lnTo>
                  <a:pt x="71" y="69"/>
                </a:lnTo>
                <a:lnTo>
                  <a:pt x="72" y="71"/>
                </a:lnTo>
                <a:lnTo>
                  <a:pt x="72" y="72"/>
                </a:lnTo>
                <a:lnTo>
                  <a:pt x="72" y="73"/>
                </a:lnTo>
                <a:lnTo>
                  <a:pt x="72" y="75"/>
                </a:lnTo>
                <a:lnTo>
                  <a:pt x="73" y="72"/>
                </a:lnTo>
                <a:lnTo>
                  <a:pt x="75" y="71"/>
                </a:lnTo>
                <a:lnTo>
                  <a:pt x="73" y="70"/>
                </a:lnTo>
                <a:lnTo>
                  <a:pt x="73" y="69"/>
                </a:lnTo>
                <a:lnTo>
                  <a:pt x="73" y="68"/>
                </a:lnTo>
                <a:lnTo>
                  <a:pt x="73" y="67"/>
                </a:lnTo>
                <a:lnTo>
                  <a:pt x="72" y="67"/>
                </a:lnTo>
                <a:lnTo>
                  <a:pt x="72" y="65"/>
                </a:lnTo>
                <a:lnTo>
                  <a:pt x="71" y="65"/>
                </a:lnTo>
                <a:lnTo>
                  <a:pt x="71" y="64"/>
                </a:lnTo>
                <a:lnTo>
                  <a:pt x="70" y="64"/>
                </a:lnTo>
                <a:lnTo>
                  <a:pt x="70" y="63"/>
                </a:lnTo>
                <a:lnTo>
                  <a:pt x="71" y="63"/>
                </a:lnTo>
                <a:lnTo>
                  <a:pt x="71" y="62"/>
                </a:lnTo>
                <a:lnTo>
                  <a:pt x="72" y="62"/>
                </a:lnTo>
                <a:lnTo>
                  <a:pt x="72" y="61"/>
                </a:lnTo>
                <a:lnTo>
                  <a:pt x="73" y="61"/>
                </a:lnTo>
                <a:lnTo>
                  <a:pt x="75" y="61"/>
                </a:lnTo>
                <a:lnTo>
                  <a:pt x="75" y="62"/>
                </a:lnTo>
                <a:lnTo>
                  <a:pt x="76" y="62"/>
                </a:lnTo>
                <a:lnTo>
                  <a:pt x="76" y="63"/>
                </a:lnTo>
                <a:lnTo>
                  <a:pt x="77" y="63"/>
                </a:lnTo>
                <a:lnTo>
                  <a:pt x="77" y="64"/>
                </a:lnTo>
                <a:lnTo>
                  <a:pt x="78" y="64"/>
                </a:lnTo>
                <a:lnTo>
                  <a:pt x="77" y="65"/>
                </a:lnTo>
                <a:lnTo>
                  <a:pt x="76" y="67"/>
                </a:lnTo>
                <a:lnTo>
                  <a:pt x="75" y="68"/>
                </a:lnTo>
                <a:lnTo>
                  <a:pt x="75" y="69"/>
                </a:lnTo>
                <a:lnTo>
                  <a:pt x="76" y="69"/>
                </a:lnTo>
                <a:lnTo>
                  <a:pt x="76" y="70"/>
                </a:lnTo>
                <a:lnTo>
                  <a:pt x="76" y="69"/>
                </a:lnTo>
                <a:lnTo>
                  <a:pt x="77" y="69"/>
                </a:lnTo>
                <a:lnTo>
                  <a:pt x="77" y="68"/>
                </a:lnTo>
                <a:lnTo>
                  <a:pt x="78" y="68"/>
                </a:lnTo>
                <a:lnTo>
                  <a:pt x="79" y="67"/>
                </a:lnTo>
                <a:lnTo>
                  <a:pt x="79" y="65"/>
                </a:lnTo>
                <a:lnTo>
                  <a:pt x="80" y="64"/>
                </a:lnTo>
                <a:lnTo>
                  <a:pt x="81" y="63"/>
                </a:lnTo>
                <a:lnTo>
                  <a:pt x="83" y="63"/>
                </a:lnTo>
                <a:lnTo>
                  <a:pt x="83" y="62"/>
                </a:lnTo>
                <a:lnTo>
                  <a:pt x="84" y="61"/>
                </a:lnTo>
                <a:lnTo>
                  <a:pt x="85" y="60"/>
                </a:lnTo>
                <a:lnTo>
                  <a:pt x="86" y="59"/>
                </a:lnTo>
                <a:lnTo>
                  <a:pt x="87" y="57"/>
                </a:lnTo>
                <a:lnTo>
                  <a:pt x="87" y="56"/>
                </a:lnTo>
                <a:lnTo>
                  <a:pt x="87" y="55"/>
                </a:lnTo>
                <a:lnTo>
                  <a:pt x="86" y="55"/>
                </a:lnTo>
                <a:lnTo>
                  <a:pt x="85" y="55"/>
                </a:lnTo>
                <a:lnTo>
                  <a:pt x="85" y="54"/>
                </a:lnTo>
                <a:lnTo>
                  <a:pt x="85" y="55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1" y="54"/>
                </a:lnTo>
                <a:lnTo>
                  <a:pt x="80" y="54"/>
                </a:lnTo>
                <a:lnTo>
                  <a:pt x="80" y="53"/>
                </a:lnTo>
                <a:lnTo>
                  <a:pt x="79" y="52"/>
                </a:lnTo>
                <a:lnTo>
                  <a:pt x="78" y="52"/>
                </a:lnTo>
                <a:lnTo>
                  <a:pt x="77" y="52"/>
                </a:lnTo>
                <a:lnTo>
                  <a:pt x="76" y="52"/>
                </a:lnTo>
                <a:lnTo>
                  <a:pt x="72" y="51"/>
                </a:lnTo>
                <a:lnTo>
                  <a:pt x="71" y="51"/>
                </a:lnTo>
                <a:lnTo>
                  <a:pt x="70" y="51"/>
                </a:lnTo>
                <a:lnTo>
                  <a:pt x="67" y="51"/>
                </a:lnTo>
                <a:lnTo>
                  <a:pt x="67" y="50"/>
                </a:lnTo>
                <a:lnTo>
                  <a:pt x="64" y="50"/>
                </a:lnTo>
                <a:lnTo>
                  <a:pt x="63" y="50"/>
                </a:lnTo>
                <a:lnTo>
                  <a:pt x="62" y="50"/>
                </a:lnTo>
                <a:lnTo>
                  <a:pt x="61" y="50"/>
                </a:lnTo>
                <a:lnTo>
                  <a:pt x="60" y="48"/>
                </a:lnTo>
                <a:lnTo>
                  <a:pt x="59" y="48"/>
                </a:lnTo>
                <a:lnTo>
                  <a:pt x="58" y="48"/>
                </a:lnTo>
                <a:lnTo>
                  <a:pt x="56" y="47"/>
                </a:lnTo>
                <a:lnTo>
                  <a:pt x="55" y="47"/>
                </a:lnTo>
                <a:lnTo>
                  <a:pt x="56" y="47"/>
                </a:lnTo>
                <a:lnTo>
                  <a:pt x="58" y="46"/>
                </a:lnTo>
                <a:lnTo>
                  <a:pt x="60" y="46"/>
                </a:lnTo>
                <a:lnTo>
                  <a:pt x="61" y="46"/>
                </a:lnTo>
                <a:lnTo>
                  <a:pt x="62" y="46"/>
                </a:lnTo>
                <a:lnTo>
                  <a:pt x="64" y="45"/>
                </a:lnTo>
                <a:lnTo>
                  <a:pt x="68" y="45"/>
                </a:lnTo>
                <a:lnTo>
                  <a:pt x="69" y="44"/>
                </a:lnTo>
                <a:lnTo>
                  <a:pt x="68" y="44"/>
                </a:lnTo>
                <a:lnTo>
                  <a:pt x="67" y="44"/>
                </a:lnTo>
                <a:lnTo>
                  <a:pt x="67" y="43"/>
                </a:lnTo>
                <a:lnTo>
                  <a:pt x="66" y="43"/>
                </a:lnTo>
                <a:lnTo>
                  <a:pt x="64" y="42"/>
                </a:lnTo>
                <a:lnTo>
                  <a:pt x="66" y="40"/>
                </a:lnTo>
                <a:lnTo>
                  <a:pt x="67" y="42"/>
                </a:lnTo>
                <a:lnTo>
                  <a:pt x="68" y="40"/>
                </a:lnTo>
                <a:lnTo>
                  <a:pt x="69" y="40"/>
                </a:lnTo>
                <a:lnTo>
                  <a:pt x="70" y="40"/>
                </a:lnTo>
                <a:lnTo>
                  <a:pt x="69" y="40"/>
                </a:lnTo>
                <a:lnTo>
                  <a:pt x="69" y="39"/>
                </a:lnTo>
                <a:lnTo>
                  <a:pt x="68" y="38"/>
                </a:lnTo>
                <a:lnTo>
                  <a:pt x="68" y="37"/>
                </a:lnTo>
                <a:lnTo>
                  <a:pt x="69" y="36"/>
                </a:lnTo>
                <a:lnTo>
                  <a:pt x="70" y="36"/>
                </a:lnTo>
                <a:lnTo>
                  <a:pt x="70" y="37"/>
                </a:lnTo>
                <a:lnTo>
                  <a:pt x="71" y="36"/>
                </a:lnTo>
                <a:lnTo>
                  <a:pt x="72" y="36"/>
                </a:lnTo>
                <a:lnTo>
                  <a:pt x="71" y="35"/>
                </a:lnTo>
                <a:lnTo>
                  <a:pt x="68" y="31"/>
                </a:lnTo>
                <a:lnTo>
                  <a:pt x="67" y="30"/>
                </a:lnTo>
                <a:lnTo>
                  <a:pt x="60" y="31"/>
                </a:lnTo>
                <a:lnTo>
                  <a:pt x="59" y="31"/>
                </a:lnTo>
                <a:lnTo>
                  <a:pt x="58" y="25"/>
                </a:lnTo>
                <a:lnTo>
                  <a:pt x="58" y="21"/>
                </a:lnTo>
                <a:lnTo>
                  <a:pt x="59" y="21"/>
                </a:lnTo>
                <a:lnTo>
                  <a:pt x="59" y="20"/>
                </a:lnTo>
                <a:lnTo>
                  <a:pt x="60" y="20"/>
                </a:lnTo>
                <a:lnTo>
                  <a:pt x="61" y="20"/>
                </a:lnTo>
                <a:lnTo>
                  <a:pt x="62" y="21"/>
                </a:lnTo>
                <a:lnTo>
                  <a:pt x="62" y="22"/>
                </a:lnTo>
                <a:lnTo>
                  <a:pt x="63" y="22"/>
                </a:lnTo>
                <a:lnTo>
                  <a:pt x="67" y="21"/>
                </a:lnTo>
                <a:lnTo>
                  <a:pt x="64" y="15"/>
                </a:lnTo>
                <a:lnTo>
                  <a:pt x="63" y="13"/>
                </a:lnTo>
                <a:lnTo>
                  <a:pt x="67" y="12"/>
                </a:lnTo>
                <a:lnTo>
                  <a:pt x="68" y="12"/>
                </a:lnTo>
                <a:lnTo>
                  <a:pt x="68" y="13"/>
                </a:lnTo>
                <a:lnTo>
                  <a:pt x="69" y="15"/>
                </a:lnTo>
                <a:lnTo>
                  <a:pt x="70" y="18"/>
                </a:lnTo>
                <a:lnTo>
                  <a:pt x="73" y="17"/>
                </a:lnTo>
                <a:lnTo>
                  <a:pt x="75" y="15"/>
                </a:lnTo>
                <a:lnTo>
                  <a:pt x="77" y="13"/>
                </a:lnTo>
                <a:lnTo>
                  <a:pt x="78" y="13"/>
                </a:lnTo>
                <a:lnTo>
                  <a:pt x="80" y="11"/>
                </a:lnTo>
                <a:lnTo>
                  <a:pt x="81" y="10"/>
                </a:lnTo>
                <a:lnTo>
                  <a:pt x="83" y="10"/>
                </a:lnTo>
                <a:lnTo>
                  <a:pt x="84" y="11"/>
                </a:lnTo>
                <a:lnTo>
                  <a:pt x="85" y="11"/>
                </a:lnTo>
                <a:lnTo>
                  <a:pt x="85" y="12"/>
                </a:lnTo>
                <a:lnTo>
                  <a:pt x="89" y="8"/>
                </a:lnTo>
                <a:lnTo>
                  <a:pt x="89" y="6"/>
                </a:lnTo>
                <a:lnTo>
                  <a:pt x="92" y="4"/>
                </a:lnTo>
                <a:lnTo>
                  <a:pt x="93" y="3"/>
                </a:lnTo>
                <a:lnTo>
                  <a:pt x="95" y="1"/>
                </a:lnTo>
                <a:lnTo>
                  <a:pt x="96" y="0"/>
                </a:lnTo>
                <a:lnTo>
                  <a:pt x="98" y="3"/>
                </a:lnTo>
                <a:lnTo>
                  <a:pt x="99" y="3"/>
                </a:lnTo>
                <a:lnTo>
                  <a:pt x="101" y="3"/>
                </a:lnTo>
                <a:lnTo>
                  <a:pt x="101" y="2"/>
                </a:lnTo>
                <a:lnTo>
                  <a:pt x="102" y="3"/>
                </a:lnTo>
                <a:lnTo>
                  <a:pt x="102" y="4"/>
                </a:lnTo>
                <a:lnTo>
                  <a:pt x="103" y="4"/>
                </a:lnTo>
                <a:lnTo>
                  <a:pt x="103" y="5"/>
                </a:lnTo>
                <a:lnTo>
                  <a:pt x="104" y="5"/>
                </a:lnTo>
                <a:lnTo>
                  <a:pt x="104" y="6"/>
                </a:lnTo>
                <a:lnTo>
                  <a:pt x="104" y="8"/>
                </a:lnTo>
                <a:lnTo>
                  <a:pt x="105" y="8"/>
                </a:lnTo>
                <a:lnTo>
                  <a:pt x="105" y="9"/>
                </a:lnTo>
                <a:lnTo>
                  <a:pt x="106" y="9"/>
                </a:lnTo>
                <a:lnTo>
                  <a:pt x="106" y="10"/>
                </a:lnTo>
                <a:lnTo>
                  <a:pt x="107" y="11"/>
                </a:lnTo>
                <a:lnTo>
                  <a:pt x="109" y="12"/>
                </a:lnTo>
                <a:lnTo>
                  <a:pt x="109" y="13"/>
                </a:lnTo>
                <a:lnTo>
                  <a:pt x="110" y="14"/>
                </a:lnTo>
                <a:lnTo>
                  <a:pt x="111" y="14"/>
                </a:lnTo>
                <a:lnTo>
                  <a:pt x="111" y="15"/>
                </a:lnTo>
                <a:lnTo>
                  <a:pt x="115" y="12"/>
                </a:lnTo>
                <a:lnTo>
                  <a:pt x="115" y="13"/>
                </a:lnTo>
                <a:lnTo>
                  <a:pt x="116" y="14"/>
                </a:lnTo>
                <a:lnTo>
                  <a:pt x="118" y="15"/>
                </a:lnTo>
                <a:lnTo>
                  <a:pt x="118" y="17"/>
                </a:lnTo>
                <a:lnTo>
                  <a:pt x="119" y="18"/>
                </a:lnTo>
                <a:lnTo>
                  <a:pt x="120" y="19"/>
                </a:lnTo>
                <a:lnTo>
                  <a:pt x="121" y="20"/>
                </a:lnTo>
                <a:lnTo>
                  <a:pt x="121" y="21"/>
                </a:lnTo>
                <a:lnTo>
                  <a:pt x="122" y="22"/>
                </a:lnTo>
                <a:lnTo>
                  <a:pt x="121" y="23"/>
                </a:lnTo>
                <a:lnTo>
                  <a:pt x="120" y="23"/>
                </a:lnTo>
                <a:lnTo>
                  <a:pt x="121" y="26"/>
                </a:lnTo>
                <a:lnTo>
                  <a:pt x="123" y="29"/>
                </a:lnTo>
                <a:lnTo>
                  <a:pt x="123" y="28"/>
                </a:lnTo>
                <a:lnTo>
                  <a:pt x="124" y="28"/>
                </a:lnTo>
                <a:lnTo>
                  <a:pt x="125" y="28"/>
                </a:lnTo>
                <a:lnTo>
                  <a:pt x="124" y="29"/>
                </a:lnTo>
                <a:lnTo>
                  <a:pt x="124" y="30"/>
                </a:lnTo>
                <a:lnTo>
                  <a:pt x="125" y="31"/>
                </a:lnTo>
                <a:lnTo>
                  <a:pt x="127" y="33"/>
                </a:lnTo>
                <a:lnTo>
                  <a:pt x="128" y="31"/>
                </a:lnTo>
                <a:lnTo>
                  <a:pt x="129" y="31"/>
                </a:lnTo>
                <a:lnTo>
                  <a:pt x="130" y="29"/>
                </a:lnTo>
                <a:lnTo>
                  <a:pt x="131" y="29"/>
                </a:lnTo>
                <a:lnTo>
                  <a:pt x="133" y="29"/>
                </a:lnTo>
                <a:lnTo>
                  <a:pt x="133" y="30"/>
                </a:lnTo>
                <a:lnTo>
                  <a:pt x="135" y="30"/>
                </a:lnTo>
                <a:lnTo>
                  <a:pt x="135" y="31"/>
                </a:lnTo>
                <a:lnTo>
                  <a:pt x="137" y="30"/>
                </a:lnTo>
                <a:lnTo>
                  <a:pt x="136" y="30"/>
                </a:lnTo>
                <a:lnTo>
                  <a:pt x="136" y="29"/>
                </a:lnTo>
                <a:lnTo>
                  <a:pt x="136" y="28"/>
                </a:lnTo>
                <a:lnTo>
                  <a:pt x="135" y="27"/>
                </a:lnTo>
                <a:lnTo>
                  <a:pt x="135" y="26"/>
                </a:lnTo>
                <a:lnTo>
                  <a:pt x="135" y="25"/>
                </a:lnTo>
                <a:lnTo>
                  <a:pt x="136" y="25"/>
                </a:lnTo>
                <a:lnTo>
                  <a:pt x="136" y="23"/>
                </a:lnTo>
                <a:lnTo>
                  <a:pt x="137" y="23"/>
                </a:lnTo>
                <a:lnTo>
                  <a:pt x="138" y="23"/>
                </a:lnTo>
                <a:lnTo>
                  <a:pt x="138" y="22"/>
                </a:lnTo>
                <a:lnTo>
                  <a:pt x="138" y="21"/>
                </a:lnTo>
                <a:lnTo>
                  <a:pt x="138" y="20"/>
                </a:lnTo>
                <a:lnTo>
                  <a:pt x="139" y="20"/>
                </a:lnTo>
                <a:lnTo>
                  <a:pt x="140" y="20"/>
                </a:lnTo>
                <a:lnTo>
                  <a:pt x="141" y="20"/>
                </a:lnTo>
                <a:lnTo>
                  <a:pt x="141" y="21"/>
                </a:lnTo>
                <a:lnTo>
                  <a:pt x="141" y="22"/>
                </a:lnTo>
                <a:lnTo>
                  <a:pt x="141" y="23"/>
                </a:lnTo>
                <a:lnTo>
                  <a:pt x="141" y="25"/>
                </a:lnTo>
                <a:lnTo>
                  <a:pt x="142" y="25"/>
                </a:lnTo>
                <a:lnTo>
                  <a:pt x="142" y="26"/>
                </a:lnTo>
                <a:lnTo>
                  <a:pt x="144" y="26"/>
                </a:lnTo>
                <a:lnTo>
                  <a:pt x="144" y="27"/>
                </a:lnTo>
                <a:lnTo>
                  <a:pt x="144" y="28"/>
                </a:lnTo>
                <a:lnTo>
                  <a:pt x="145" y="28"/>
                </a:lnTo>
                <a:lnTo>
                  <a:pt x="146" y="29"/>
                </a:lnTo>
                <a:lnTo>
                  <a:pt x="147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49" y="26"/>
                </a:lnTo>
                <a:lnTo>
                  <a:pt x="150" y="26"/>
                </a:lnTo>
                <a:lnTo>
                  <a:pt x="152" y="26"/>
                </a:lnTo>
                <a:lnTo>
                  <a:pt x="153" y="26"/>
                </a:lnTo>
                <a:lnTo>
                  <a:pt x="154" y="26"/>
                </a:lnTo>
                <a:lnTo>
                  <a:pt x="154" y="27"/>
                </a:lnTo>
                <a:lnTo>
                  <a:pt x="155" y="27"/>
                </a:lnTo>
                <a:lnTo>
                  <a:pt x="156" y="27"/>
                </a:lnTo>
                <a:lnTo>
                  <a:pt x="157" y="27"/>
                </a:lnTo>
                <a:lnTo>
                  <a:pt x="158" y="27"/>
                </a:lnTo>
                <a:lnTo>
                  <a:pt x="159" y="27"/>
                </a:lnTo>
                <a:lnTo>
                  <a:pt x="161" y="26"/>
                </a:lnTo>
                <a:lnTo>
                  <a:pt x="159" y="26"/>
                </a:lnTo>
                <a:lnTo>
                  <a:pt x="159" y="25"/>
                </a:lnTo>
                <a:lnTo>
                  <a:pt x="159" y="23"/>
                </a:lnTo>
                <a:lnTo>
                  <a:pt x="159" y="22"/>
                </a:lnTo>
                <a:lnTo>
                  <a:pt x="159" y="21"/>
                </a:lnTo>
                <a:lnTo>
                  <a:pt x="161" y="20"/>
                </a:lnTo>
                <a:lnTo>
                  <a:pt x="162" y="19"/>
                </a:lnTo>
                <a:lnTo>
                  <a:pt x="163" y="18"/>
                </a:lnTo>
                <a:lnTo>
                  <a:pt x="164" y="18"/>
                </a:lnTo>
                <a:lnTo>
                  <a:pt x="165" y="18"/>
                </a:lnTo>
                <a:lnTo>
                  <a:pt x="166" y="18"/>
                </a:lnTo>
                <a:lnTo>
                  <a:pt x="166" y="17"/>
                </a:lnTo>
                <a:lnTo>
                  <a:pt x="167" y="17"/>
                </a:lnTo>
                <a:lnTo>
                  <a:pt x="168" y="17"/>
                </a:lnTo>
                <a:lnTo>
                  <a:pt x="170" y="17"/>
                </a:lnTo>
                <a:lnTo>
                  <a:pt x="170" y="15"/>
                </a:lnTo>
                <a:lnTo>
                  <a:pt x="171" y="15"/>
                </a:lnTo>
                <a:lnTo>
                  <a:pt x="171" y="14"/>
                </a:lnTo>
                <a:lnTo>
                  <a:pt x="173" y="13"/>
                </a:lnTo>
                <a:lnTo>
                  <a:pt x="174" y="12"/>
                </a:lnTo>
                <a:lnTo>
                  <a:pt x="175" y="13"/>
                </a:lnTo>
                <a:lnTo>
                  <a:pt x="175" y="17"/>
                </a:lnTo>
                <a:lnTo>
                  <a:pt x="176" y="17"/>
                </a:lnTo>
                <a:lnTo>
                  <a:pt x="178" y="17"/>
                </a:lnTo>
                <a:lnTo>
                  <a:pt x="176" y="18"/>
                </a:lnTo>
                <a:lnTo>
                  <a:pt x="178" y="20"/>
                </a:lnTo>
                <a:lnTo>
                  <a:pt x="180" y="20"/>
                </a:lnTo>
                <a:lnTo>
                  <a:pt x="183" y="20"/>
                </a:lnTo>
                <a:lnTo>
                  <a:pt x="187" y="20"/>
                </a:lnTo>
                <a:lnTo>
                  <a:pt x="188" y="20"/>
                </a:lnTo>
                <a:lnTo>
                  <a:pt x="188" y="17"/>
                </a:lnTo>
                <a:lnTo>
                  <a:pt x="188" y="10"/>
                </a:lnTo>
                <a:lnTo>
                  <a:pt x="189" y="1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52" name="Cube 1351">
            <a:extLst>
              <a:ext uri="{FF2B5EF4-FFF2-40B4-BE49-F238E27FC236}">
                <a16:creationId xmlns:a16="http://schemas.microsoft.com/office/drawing/2014/main" id="{440A1347-0777-AF1B-30F0-19CF26C821CC}"/>
              </a:ext>
            </a:extLst>
          </p:cNvPr>
          <p:cNvSpPr/>
          <p:nvPr/>
        </p:nvSpPr>
        <p:spPr>
          <a:xfrm>
            <a:off x="6140624" y="2330738"/>
            <a:ext cx="864096" cy="839108"/>
          </a:xfrm>
          <a:prstGeom prst="cube">
            <a:avLst/>
          </a:prstGeom>
          <a:solidFill>
            <a:srgbClr val="9BBB59"/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3" name="Cube 1352">
            <a:extLst>
              <a:ext uri="{FF2B5EF4-FFF2-40B4-BE49-F238E27FC236}">
                <a16:creationId xmlns:a16="http://schemas.microsoft.com/office/drawing/2014/main" id="{28CE589D-F3B7-4FB6-B566-EE0E68184E2A}"/>
              </a:ext>
            </a:extLst>
          </p:cNvPr>
          <p:cNvSpPr/>
          <p:nvPr/>
        </p:nvSpPr>
        <p:spPr>
          <a:xfrm>
            <a:off x="7015516" y="1491630"/>
            <a:ext cx="864096" cy="839108"/>
          </a:xfrm>
          <a:prstGeom prst="cub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4" name="Cube 1353">
            <a:extLst>
              <a:ext uri="{FF2B5EF4-FFF2-40B4-BE49-F238E27FC236}">
                <a16:creationId xmlns:a16="http://schemas.microsoft.com/office/drawing/2014/main" id="{D9B960D5-FC2B-C476-4C0A-0CAB3064AAA7}"/>
              </a:ext>
            </a:extLst>
          </p:cNvPr>
          <p:cNvSpPr/>
          <p:nvPr/>
        </p:nvSpPr>
        <p:spPr>
          <a:xfrm>
            <a:off x="7663216" y="2110755"/>
            <a:ext cx="864096" cy="839108"/>
          </a:xfrm>
          <a:prstGeom prst="cube">
            <a:avLst/>
          </a:prstGeom>
          <a:solidFill>
            <a:schemeClr val="accent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5" name="Shape 2862">
            <a:extLst>
              <a:ext uri="{FF2B5EF4-FFF2-40B4-BE49-F238E27FC236}">
                <a16:creationId xmlns:a16="http://schemas.microsoft.com/office/drawing/2014/main" id="{E8119928-4DA5-9305-72F0-5ADC79B2413C}"/>
              </a:ext>
            </a:extLst>
          </p:cNvPr>
          <p:cNvSpPr/>
          <p:nvPr/>
        </p:nvSpPr>
        <p:spPr>
          <a:xfrm>
            <a:off x="6228749" y="2623097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672" y="6382"/>
                </a:moveTo>
                <a:cubicBezTo>
                  <a:pt x="10464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9" y="11643"/>
                </a:cubicBezTo>
                <a:cubicBezTo>
                  <a:pt x="8462" y="11568"/>
                  <a:pt x="8536" y="11425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7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7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7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2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7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1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56" name="Shape 2864">
            <a:extLst>
              <a:ext uri="{FF2B5EF4-FFF2-40B4-BE49-F238E27FC236}">
                <a16:creationId xmlns:a16="http://schemas.microsoft.com/office/drawing/2014/main" id="{C5D8CCF1-281D-8F8E-8959-51D42A9E3578}"/>
              </a:ext>
            </a:extLst>
          </p:cNvPr>
          <p:cNvSpPr/>
          <p:nvPr/>
        </p:nvSpPr>
        <p:spPr>
          <a:xfrm>
            <a:off x="7096554" y="1778883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5" y="7359"/>
                </a:moveTo>
                <a:lnTo>
                  <a:pt x="13743" y="7359"/>
                </a:lnTo>
                <a:lnTo>
                  <a:pt x="13743" y="8833"/>
                </a:lnTo>
                <a:lnTo>
                  <a:pt x="12265" y="8833"/>
                </a:lnTo>
                <a:lnTo>
                  <a:pt x="12265" y="9816"/>
                </a:lnTo>
                <a:lnTo>
                  <a:pt x="13743" y="9816"/>
                </a:lnTo>
                <a:lnTo>
                  <a:pt x="13743" y="11283"/>
                </a:lnTo>
                <a:lnTo>
                  <a:pt x="14725" y="11283"/>
                </a:lnTo>
                <a:lnTo>
                  <a:pt x="14725" y="9816"/>
                </a:lnTo>
                <a:lnTo>
                  <a:pt x="16205" y="9816"/>
                </a:lnTo>
                <a:lnTo>
                  <a:pt x="16205" y="8833"/>
                </a:lnTo>
                <a:lnTo>
                  <a:pt x="14725" y="8833"/>
                </a:lnTo>
                <a:cubicBezTo>
                  <a:pt x="14725" y="8833"/>
                  <a:pt x="14725" y="7359"/>
                  <a:pt x="14725" y="7359"/>
                </a:cubicBezTo>
                <a:close/>
                <a:moveTo>
                  <a:pt x="9321" y="13946"/>
                </a:moveTo>
                <a:cubicBezTo>
                  <a:pt x="8620" y="13946"/>
                  <a:pt x="8071" y="13495"/>
                  <a:pt x="8071" y="12919"/>
                </a:cubicBezTo>
                <a:cubicBezTo>
                  <a:pt x="8071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47" y="11723"/>
                </a:lnTo>
                <a:lnTo>
                  <a:pt x="9465" y="11929"/>
                </a:lnTo>
                <a:cubicBezTo>
                  <a:pt x="9624" y="11930"/>
                  <a:pt x="9777" y="11954"/>
                  <a:pt x="9922" y="12000"/>
                </a:cubicBezTo>
                <a:lnTo>
                  <a:pt x="10067" y="12104"/>
                </a:lnTo>
                <a:cubicBezTo>
                  <a:pt x="10440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5" y="8362"/>
                  <a:pt x="8574" y="8014"/>
                  <a:pt x="8754" y="7806"/>
                </a:cubicBezTo>
                <a:cubicBezTo>
                  <a:pt x="8864" y="7680"/>
                  <a:pt x="9006" y="7613"/>
                  <a:pt x="9164" y="7613"/>
                </a:cubicBez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5"/>
                </a:cubicBezTo>
                <a:cubicBezTo>
                  <a:pt x="10237" y="9239"/>
                  <a:pt x="10155" y="9596"/>
                  <a:pt x="9970" y="9809"/>
                </a:cubicBezTo>
                <a:cubicBezTo>
                  <a:pt x="9860" y="9935"/>
                  <a:pt x="9722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6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6"/>
                </a:cubicBezTo>
                <a:cubicBezTo>
                  <a:pt x="10342" y="10499"/>
                  <a:pt x="10342" y="10431"/>
                  <a:pt x="10689" y="10148"/>
                </a:cubicBezTo>
                <a:cubicBezTo>
                  <a:pt x="11138" y="9780"/>
                  <a:pt x="11386" y="9295"/>
                  <a:pt x="11386" y="8784"/>
                </a:cubicBezTo>
                <a:cubicBezTo>
                  <a:pt x="11386" y="8342"/>
                  <a:pt x="11262" y="7947"/>
                  <a:pt x="11050" y="7659"/>
                </a:cubicBezTo>
                <a:lnTo>
                  <a:pt x="11238" y="7659"/>
                </a:lnTo>
                <a:lnTo>
                  <a:pt x="12276" y="6873"/>
                </a:lnTo>
                <a:lnTo>
                  <a:pt x="9463" y="6873"/>
                </a:lnTo>
                <a:cubicBezTo>
                  <a:pt x="8335" y="6873"/>
                  <a:pt x="7345" y="7759"/>
                  <a:pt x="7345" y="8769"/>
                </a:cubicBezTo>
                <a:cubicBezTo>
                  <a:pt x="7345" y="9812"/>
                  <a:pt x="8109" y="10605"/>
                  <a:pt x="9137" y="10648"/>
                </a:cubicBezTo>
                <a:cubicBezTo>
                  <a:pt x="9121" y="10722"/>
                  <a:pt x="9113" y="10795"/>
                  <a:pt x="9113" y="10868"/>
                </a:cubicBezTo>
                <a:cubicBezTo>
                  <a:pt x="9113" y="11018"/>
                  <a:pt x="9147" y="11162"/>
                  <a:pt x="9216" y="11300"/>
                </a:cubicBezTo>
                <a:cubicBezTo>
                  <a:pt x="7943" y="11309"/>
                  <a:pt x="6870" y="12161"/>
                  <a:pt x="6870" y="13167"/>
                </a:cubicBezTo>
                <a:cubicBezTo>
                  <a:pt x="6870" y="14071"/>
                  <a:pt x="7903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57" name="Shape 2865">
            <a:extLst>
              <a:ext uri="{FF2B5EF4-FFF2-40B4-BE49-F238E27FC236}">
                <a16:creationId xmlns:a16="http://schemas.microsoft.com/office/drawing/2014/main" id="{01143410-B658-C044-F62D-BFB975B6AFCB}"/>
              </a:ext>
            </a:extLst>
          </p:cNvPr>
          <p:cNvSpPr/>
          <p:nvPr/>
        </p:nvSpPr>
        <p:spPr>
          <a:xfrm>
            <a:off x="7743148" y="2390002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3430" y="9320"/>
                </a:moveTo>
                <a:cubicBezTo>
                  <a:pt x="11975" y="9320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0"/>
                  <a:pt x="13430" y="9320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0"/>
                </a:lnTo>
                <a:lnTo>
                  <a:pt x="6873" y="9320"/>
                </a:lnTo>
                <a:cubicBezTo>
                  <a:pt x="6873" y="9320"/>
                  <a:pt x="6873" y="14727"/>
                  <a:pt x="6873" y="14727"/>
                </a:cubicBezTo>
                <a:close/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4897</TotalTime>
  <Words>276</Words>
  <Application>Microsoft Office PowerPoint</Application>
  <PresentationFormat>On-screen Show (16:9)</PresentationFormat>
  <Paragraphs>32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Orange County: The High-Tech "OC"</vt:lpstr>
      <vt:lpstr>San Diego County: The Innovation Border</vt:lpstr>
      <vt:lpstr>Riverside County: The Inland Empire Surge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128</cp:revision>
  <dcterms:created xsi:type="dcterms:W3CDTF">2016-05-15T02:42:52Z</dcterms:created>
  <dcterms:modified xsi:type="dcterms:W3CDTF">2026-01-10T15:35:45Z</dcterms:modified>
</cp:coreProperties>
</file>