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40" r:id="rId2"/>
    <p:sldId id="737" r:id="rId3"/>
    <p:sldId id="739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9BBB59"/>
    <a:srgbClr val="F79646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75" d="100"/>
          <a:sy n="75" d="100"/>
        </p:scale>
        <p:origin x="1944" y="94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Maricopa County (AZ): The Silicon Desert</a:t>
            </a:r>
          </a:p>
        </p:txBody>
      </p:sp>
      <p:sp>
        <p:nvSpPr>
          <p:cNvPr id="2642" name="Freeform 326">
            <a:extLst>
              <a:ext uri="{FF2B5EF4-FFF2-40B4-BE49-F238E27FC236}">
                <a16:creationId xmlns:a16="http://schemas.microsoft.com/office/drawing/2014/main" id="{12BE2129-1CC7-AF8E-4BB1-0CDC69BC6965}"/>
              </a:ext>
            </a:extLst>
          </p:cNvPr>
          <p:cNvSpPr>
            <a:spLocks/>
          </p:cNvSpPr>
          <p:nvPr/>
        </p:nvSpPr>
        <p:spPr bwMode="auto">
          <a:xfrm>
            <a:off x="971600" y="943376"/>
            <a:ext cx="4820979" cy="3891804"/>
          </a:xfrm>
          <a:custGeom>
            <a:avLst/>
            <a:gdLst>
              <a:gd name="T0" fmla="*/ 680 w 3414"/>
              <a:gd name="T1" fmla="*/ 87 h 2756"/>
              <a:gd name="T2" fmla="*/ 804 w 3414"/>
              <a:gd name="T3" fmla="*/ 87 h 2756"/>
              <a:gd name="T4" fmla="*/ 909 w 3414"/>
              <a:gd name="T5" fmla="*/ 95 h 2756"/>
              <a:gd name="T6" fmla="*/ 1136 w 3414"/>
              <a:gd name="T7" fmla="*/ 164 h 2756"/>
              <a:gd name="T8" fmla="*/ 1376 w 3414"/>
              <a:gd name="T9" fmla="*/ 237 h 2756"/>
              <a:gd name="T10" fmla="*/ 1575 w 3414"/>
              <a:gd name="T11" fmla="*/ 281 h 2756"/>
              <a:gd name="T12" fmla="*/ 1639 w 3414"/>
              <a:gd name="T13" fmla="*/ 215 h 2756"/>
              <a:gd name="T14" fmla="*/ 1657 w 3414"/>
              <a:gd name="T15" fmla="*/ 156 h 2756"/>
              <a:gd name="T16" fmla="*/ 1698 w 3414"/>
              <a:gd name="T17" fmla="*/ 122 h 2756"/>
              <a:gd name="T18" fmla="*/ 1716 w 3414"/>
              <a:gd name="T19" fmla="*/ 73 h 2756"/>
              <a:gd name="T20" fmla="*/ 1747 w 3414"/>
              <a:gd name="T21" fmla="*/ 55 h 2756"/>
              <a:gd name="T22" fmla="*/ 1749 w 3414"/>
              <a:gd name="T23" fmla="*/ 8 h 2756"/>
              <a:gd name="T24" fmla="*/ 1931 w 3414"/>
              <a:gd name="T25" fmla="*/ 25 h 2756"/>
              <a:gd name="T26" fmla="*/ 2393 w 3414"/>
              <a:gd name="T27" fmla="*/ 86 h 2756"/>
              <a:gd name="T28" fmla="*/ 2754 w 3414"/>
              <a:gd name="T29" fmla="*/ 83 h 2756"/>
              <a:gd name="T30" fmla="*/ 2819 w 3414"/>
              <a:gd name="T31" fmla="*/ 95 h 2756"/>
              <a:gd name="T32" fmla="*/ 2811 w 3414"/>
              <a:gd name="T33" fmla="*/ 134 h 2756"/>
              <a:gd name="T34" fmla="*/ 2801 w 3414"/>
              <a:gd name="T35" fmla="*/ 179 h 2756"/>
              <a:gd name="T36" fmla="*/ 2802 w 3414"/>
              <a:gd name="T37" fmla="*/ 223 h 2756"/>
              <a:gd name="T38" fmla="*/ 2844 w 3414"/>
              <a:gd name="T39" fmla="*/ 222 h 2756"/>
              <a:gd name="T40" fmla="*/ 2864 w 3414"/>
              <a:gd name="T41" fmla="*/ 259 h 2756"/>
              <a:gd name="T42" fmla="*/ 2871 w 3414"/>
              <a:gd name="T43" fmla="*/ 303 h 2756"/>
              <a:gd name="T44" fmla="*/ 2893 w 3414"/>
              <a:gd name="T45" fmla="*/ 344 h 2756"/>
              <a:gd name="T46" fmla="*/ 2911 w 3414"/>
              <a:gd name="T47" fmla="*/ 396 h 2756"/>
              <a:gd name="T48" fmla="*/ 2896 w 3414"/>
              <a:gd name="T49" fmla="*/ 440 h 2756"/>
              <a:gd name="T50" fmla="*/ 2895 w 3414"/>
              <a:gd name="T51" fmla="*/ 487 h 2756"/>
              <a:gd name="T52" fmla="*/ 2905 w 3414"/>
              <a:gd name="T53" fmla="*/ 539 h 2756"/>
              <a:gd name="T54" fmla="*/ 2948 w 3414"/>
              <a:gd name="T55" fmla="*/ 566 h 2756"/>
              <a:gd name="T56" fmla="*/ 2971 w 3414"/>
              <a:gd name="T57" fmla="*/ 607 h 2756"/>
              <a:gd name="T58" fmla="*/ 2999 w 3414"/>
              <a:gd name="T59" fmla="*/ 656 h 2756"/>
              <a:gd name="T60" fmla="*/ 3041 w 3414"/>
              <a:gd name="T61" fmla="*/ 699 h 2756"/>
              <a:gd name="T62" fmla="*/ 3071 w 3414"/>
              <a:gd name="T63" fmla="*/ 745 h 2756"/>
              <a:gd name="T64" fmla="*/ 3117 w 3414"/>
              <a:gd name="T65" fmla="*/ 771 h 2756"/>
              <a:gd name="T66" fmla="*/ 3153 w 3414"/>
              <a:gd name="T67" fmla="*/ 781 h 2756"/>
              <a:gd name="T68" fmla="*/ 3195 w 3414"/>
              <a:gd name="T69" fmla="*/ 711 h 2756"/>
              <a:gd name="T70" fmla="*/ 3240 w 3414"/>
              <a:gd name="T71" fmla="*/ 671 h 2756"/>
              <a:gd name="T72" fmla="*/ 3311 w 3414"/>
              <a:gd name="T73" fmla="*/ 814 h 2756"/>
              <a:gd name="T74" fmla="*/ 3414 w 3414"/>
              <a:gd name="T75" fmla="*/ 1045 h 2756"/>
              <a:gd name="T76" fmla="*/ 2747 w 3414"/>
              <a:gd name="T77" fmla="*/ 1046 h 2756"/>
              <a:gd name="T78" fmla="*/ 2610 w 3414"/>
              <a:gd name="T79" fmla="*/ 1056 h 2756"/>
              <a:gd name="T80" fmla="*/ 2610 w 3414"/>
              <a:gd name="T81" fmla="*/ 1134 h 2756"/>
              <a:gd name="T82" fmla="*/ 2605 w 3414"/>
              <a:gd name="T83" fmla="*/ 1241 h 2756"/>
              <a:gd name="T84" fmla="*/ 2607 w 3414"/>
              <a:gd name="T85" fmla="*/ 1341 h 2756"/>
              <a:gd name="T86" fmla="*/ 2607 w 3414"/>
              <a:gd name="T87" fmla="*/ 1450 h 2756"/>
              <a:gd name="T88" fmla="*/ 2524 w 3414"/>
              <a:gd name="T89" fmla="*/ 1512 h 2756"/>
              <a:gd name="T90" fmla="*/ 2441 w 3414"/>
              <a:gd name="T91" fmla="*/ 1512 h 2756"/>
              <a:gd name="T92" fmla="*/ 2311 w 3414"/>
              <a:gd name="T93" fmla="*/ 1512 h 2756"/>
              <a:gd name="T94" fmla="*/ 2213 w 3414"/>
              <a:gd name="T95" fmla="*/ 1514 h 2756"/>
              <a:gd name="T96" fmla="*/ 1855 w 3414"/>
              <a:gd name="T97" fmla="*/ 1508 h 2756"/>
              <a:gd name="T98" fmla="*/ 1830 w 3414"/>
              <a:gd name="T99" fmla="*/ 1468 h 2756"/>
              <a:gd name="T100" fmla="*/ 1786 w 3414"/>
              <a:gd name="T101" fmla="*/ 1450 h 2756"/>
              <a:gd name="T102" fmla="*/ 1735 w 3414"/>
              <a:gd name="T103" fmla="*/ 1415 h 2756"/>
              <a:gd name="T104" fmla="*/ 1694 w 3414"/>
              <a:gd name="T105" fmla="*/ 1375 h 2756"/>
              <a:gd name="T106" fmla="*/ 1686 w 3414"/>
              <a:gd name="T107" fmla="*/ 1403 h 2756"/>
              <a:gd name="T108" fmla="*/ 1685 w 3414"/>
              <a:gd name="T109" fmla="*/ 1878 h 2756"/>
              <a:gd name="T110" fmla="*/ 1683 w 3414"/>
              <a:gd name="T111" fmla="*/ 2290 h 2756"/>
              <a:gd name="T112" fmla="*/ 1592 w 3414"/>
              <a:gd name="T113" fmla="*/ 2754 h 2756"/>
              <a:gd name="T114" fmla="*/ 1186 w 3414"/>
              <a:gd name="T115" fmla="*/ 2754 h 2756"/>
              <a:gd name="T116" fmla="*/ 613 w 3414"/>
              <a:gd name="T117" fmla="*/ 2756 h 2756"/>
              <a:gd name="T118" fmla="*/ 2 w 3414"/>
              <a:gd name="T119" fmla="*/ 2716 h 2756"/>
              <a:gd name="T120" fmla="*/ 2 w 3414"/>
              <a:gd name="T121" fmla="*/ 1877 h 2756"/>
              <a:gd name="T122" fmla="*/ 1 w 3414"/>
              <a:gd name="T123" fmla="*/ 1376 h 2756"/>
              <a:gd name="T124" fmla="*/ 0 w 3414"/>
              <a:gd name="T125" fmla="*/ 547 h 2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14" h="2756">
                <a:moveTo>
                  <a:pt x="2" y="86"/>
                </a:moveTo>
                <a:lnTo>
                  <a:pt x="14" y="86"/>
                </a:lnTo>
                <a:lnTo>
                  <a:pt x="40" y="86"/>
                </a:lnTo>
                <a:lnTo>
                  <a:pt x="51" y="86"/>
                </a:lnTo>
                <a:lnTo>
                  <a:pt x="66" y="86"/>
                </a:lnTo>
                <a:lnTo>
                  <a:pt x="78" y="86"/>
                </a:lnTo>
                <a:lnTo>
                  <a:pt x="80" y="86"/>
                </a:lnTo>
                <a:lnTo>
                  <a:pt x="108" y="86"/>
                </a:lnTo>
                <a:lnTo>
                  <a:pt x="126" y="86"/>
                </a:lnTo>
                <a:lnTo>
                  <a:pt x="132" y="86"/>
                </a:lnTo>
                <a:lnTo>
                  <a:pt x="154" y="86"/>
                </a:lnTo>
                <a:lnTo>
                  <a:pt x="158" y="86"/>
                </a:lnTo>
                <a:lnTo>
                  <a:pt x="185" y="86"/>
                </a:lnTo>
                <a:lnTo>
                  <a:pt x="197" y="86"/>
                </a:lnTo>
                <a:lnTo>
                  <a:pt x="209" y="86"/>
                </a:lnTo>
                <a:lnTo>
                  <a:pt x="215" y="86"/>
                </a:lnTo>
                <a:lnTo>
                  <a:pt x="223" y="86"/>
                </a:lnTo>
                <a:lnTo>
                  <a:pt x="237" y="86"/>
                </a:lnTo>
                <a:lnTo>
                  <a:pt x="287" y="86"/>
                </a:lnTo>
                <a:lnTo>
                  <a:pt x="289" y="86"/>
                </a:lnTo>
                <a:lnTo>
                  <a:pt x="311" y="86"/>
                </a:lnTo>
                <a:lnTo>
                  <a:pt x="313" y="86"/>
                </a:lnTo>
                <a:lnTo>
                  <a:pt x="317" y="86"/>
                </a:lnTo>
                <a:lnTo>
                  <a:pt x="318" y="86"/>
                </a:lnTo>
                <a:lnTo>
                  <a:pt x="319" y="86"/>
                </a:lnTo>
                <a:lnTo>
                  <a:pt x="320" y="86"/>
                </a:lnTo>
                <a:lnTo>
                  <a:pt x="339" y="86"/>
                </a:lnTo>
                <a:lnTo>
                  <a:pt x="358" y="86"/>
                </a:lnTo>
                <a:lnTo>
                  <a:pt x="366" y="86"/>
                </a:lnTo>
                <a:lnTo>
                  <a:pt x="389" y="86"/>
                </a:lnTo>
                <a:lnTo>
                  <a:pt x="427" y="86"/>
                </a:lnTo>
                <a:lnTo>
                  <a:pt x="428" y="86"/>
                </a:lnTo>
                <a:lnTo>
                  <a:pt x="431" y="86"/>
                </a:lnTo>
                <a:lnTo>
                  <a:pt x="442" y="86"/>
                </a:lnTo>
                <a:lnTo>
                  <a:pt x="444" y="86"/>
                </a:lnTo>
                <a:lnTo>
                  <a:pt x="472" y="86"/>
                </a:lnTo>
                <a:lnTo>
                  <a:pt x="474" y="86"/>
                </a:lnTo>
                <a:lnTo>
                  <a:pt x="507" y="87"/>
                </a:lnTo>
                <a:lnTo>
                  <a:pt x="513" y="87"/>
                </a:lnTo>
                <a:lnTo>
                  <a:pt x="528" y="87"/>
                </a:lnTo>
                <a:lnTo>
                  <a:pt x="539" y="87"/>
                </a:lnTo>
                <a:lnTo>
                  <a:pt x="576" y="87"/>
                </a:lnTo>
                <a:lnTo>
                  <a:pt x="587" y="87"/>
                </a:lnTo>
                <a:lnTo>
                  <a:pt x="602" y="87"/>
                </a:lnTo>
                <a:lnTo>
                  <a:pt x="617" y="87"/>
                </a:lnTo>
                <a:lnTo>
                  <a:pt x="619" y="87"/>
                </a:lnTo>
                <a:lnTo>
                  <a:pt x="620" y="87"/>
                </a:lnTo>
                <a:lnTo>
                  <a:pt x="621" y="87"/>
                </a:lnTo>
                <a:lnTo>
                  <a:pt x="622" y="87"/>
                </a:lnTo>
                <a:lnTo>
                  <a:pt x="623" y="87"/>
                </a:lnTo>
                <a:lnTo>
                  <a:pt x="635" y="87"/>
                </a:lnTo>
                <a:lnTo>
                  <a:pt x="636" y="87"/>
                </a:lnTo>
                <a:lnTo>
                  <a:pt x="639" y="87"/>
                </a:lnTo>
                <a:lnTo>
                  <a:pt x="664" y="87"/>
                </a:lnTo>
                <a:lnTo>
                  <a:pt x="665" y="87"/>
                </a:lnTo>
                <a:lnTo>
                  <a:pt x="666" y="87"/>
                </a:lnTo>
                <a:lnTo>
                  <a:pt x="680" y="87"/>
                </a:lnTo>
                <a:lnTo>
                  <a:pt x="682" y="87"/>
                </a:lnTo>
                <a:lnTo>
                  <a:pt x="687" y="87"/>
                </a:lnTo>
                <a:lnTo>
                  <a:pt x="689" y="87"/>
                </a:lnTo>
                <a:lnTo>
                  <a:pt x="694" y="87"/>
                </a:lnTo>
                <a:lnTo>
                  <a:pt x="697" y="87"/>
                </a:lnTo>
                <a:lnTo>
                  <a:pt x="698" y="87"/>
                </a:lnTo>
                <a:lnTo>
                  <a:pt x="699" y="87"/>
                </a:lnTo>
                <a:lnTo>
                  <a:pt x="706" y="87"/>
                </a:lnTo>
                <a:lnTo>
                  <a:pt x="720" y="87"/>
                </a:lnTo>
                <a:lnTo>
                  <a:pt x="722" y="87"/>
                </a:lnTo>
                <a:lnTo>
                  <a:pt x="723" y="87"/>
                </a:lnTo>
                <a:lnTo>
                  <a:pt x="726" y="87"/>
                </a:lnTo>
                <a:lnTo>
                  <a:pt x="728" y="87"/>
                </a:lnTo>
                <a:lnTo>
                  <a:pt x="729" y="87"/>
                </a:lnTo>
                <a:lnTo>
                  <a:pt x="730" y="87"/>
                </a:lnTo>
                <a:lnTo>
                  <a:pt x="731" y="87"/>
                </a:lnTo>
                <a:lnTo>
                  <a:pt x="732" y="87"/>
                </a:lnTo>
                <a:lnTo>
                  <a:pt x="734" y="87"/>
                </a:lnTo>
                <a:lnTo>
                  <a:pt x="738" y="87"/>
                </a:lnTo>
                <a:lnTo>
                  <a:pt x="741" y="87"/>
                </a:lnTo>
                <a:lnTo>
                  <a:pt x="743" y="87"/>
                </a:lnTo>
                <a:lnTo>
                  <a:pt x="744" y="87"/>
                </a:lnTo>
                <a:lnTo>
                  <a:pt x="746" y="87"/>
                </a:lnTo>
                <a:lnTo>
                  <a:pt x="747" y="87"/>
                </a:lnTo>
                <a:lnTo>
                  <a:pt x="748" y="87"/>
                </a:lnTo>
                <a:lnTo>
                  <a:pt x="750" y="87"/>
                </a:lnTo>
                <a:lnTo>
                  <a:pt x="756" y="87"/>
                </a:lnTo>
                <a:lnTo>
                  <a:pt x="759" y="87"/>
                </a:lnTo>
                <a:lnTo>
                  <a:pt x="760" y="87"/>
                </a:lnTo>
                <a:lnTo>
                  <a:pt x="761" y="87"/>
                </a:lnTo>
                <a:lnTo>
                  <a:pt x="763" y="87"/>
                </a:lnTo>
                <a:lnTo>
                  <a:pt x="764" y="87"/>
                </a:lnTo>
                <a:lnTo>
                  <a:pt x="766" y="87"/>
                </a:lnTo>
                <a:lnTo>
                  <a:pt x="767" y="87"/>
                </a:lnTo>
                <a:lnTo>
                  <a:pt x="768" y="87"/>
                </a:lnTo>
                <a:lnTo>
                  <a:pt x="769" y="87"/>
                </a:lnTo>
                <a:lnTo>
                  <a:pt x="770" y="87"/>
                </a:lnTo>
                <a:lnTo>
                  <a:pt x="772" y="87"/>
                </a:lnTo>
                <a:lnTo>
                  <a:pt x="775" y="87"/>
                </a:lnTo>
                <a:lnTo>
                  <a:pt x="777" y="87"/>
                </a:lnTo>
                <a:lnTo>
                  <a:pt x="780" y="87"/>
                </a:lnTo>
                <a:lnTo>
                  <a:pt x="782" y="87"/>
                </a:lnTo>
                <a:lnTo>
                  <a:pt x="783" y="87"/>
                </a:lnTo>
                <a:lnTo>
                  <a:pt x="784" y="87"/>
                </a:lnTo>
                <a:lnTo>
                  <a:pt x="785" y="87"/>
                </a:lnTo>
                <a:lnTo>
                  <a:pt x="786" y="87"/>
                </a:lnTo>
                <a:lnTo>
                  <a:pt x="787" y="87"/>
                </a:lnTo>
                <a:lnTo>
                  <a:pt x="789" y="87"/>
                </a:lnTo>
                <a:lnTo>
                  <a:pt x="792" y="87"/>
                </a:lnTo>
                <a:lnTo>
                  <a:pt x="793" y="87"/>
                </a:lnTo>
                <a:lnTo>
                  <a:pt x="794" y="87"/>
                </a:lnTo>
                <a:lnTo>
                  <a:pt x="798" y="87"/>
                </a:lnTo>
                <a:lnTo>
                  <a:pt x="799" y="87"/>
                </a:lnTo>
                <a:lnTo>
                  <a:pt x="800" y="87"/>
                </a:lnTo>
                <a:lnTo>
                  <a:pt x="801" y="87"/>
                </a:lnTo>
                <a:lnTo>
                  <a:pt x="802" y="87"/>
                </a:lnTo>
                <a:lnTo>
                  <a:pt x="804" y="87"/>
                </a:lnTo>
                <a:lnTo>
                  <a:pt x="806" y="87"/>
                </a:lnTo>
                <a:lnTo>
                  <a:pt x="808" y="87"/>
                </a:lnTo>
                <a:lnTo>
                  <a:pt x="809" y="87"/>
                </a:lnTo>
                <a:lnTo>
                  <a:pt x="810" y="87"/>
                </a:lnTo>
                <a:lnTo>
                  <a:pt x="811" y="87"/>
                </a:lnTo>
                <a:lnTo>
                  <a:pt x="812" y="87"/>
                </a:lnTo>
                <a:lnTo>
                  <a:pt x="815" y="87"/>
                </a:lnTo>
                <a:lnTo>
                  <a:pt x="816" y="87"/>
                </a:lnTo>
                <a:lnTo>
                  <a:pt x="818" y="87"/>
                </a:lnTo>
                <a:lnTo>
                  <a:pt x="819" y="87"/>
                </a:lnTo>
                <a:lnTo>
                  <a:pt x="820" y="87"/>
                </a:lnTo>
                <a:lnTo>
                  <a:pt x="821" y="87"/>
                </a:lnTo>
                <a:lnTo>
                  <a:pt x="827" y="87"/>
                </a:lnTo>
                <a:lnTo>
                  <a:pt x="828" y="87"/>
                </a:lnTo>
                <a:lnTo>
                  <a:pt x="829" y="87"/>
                </a:lnTo>
                <a:lnTo>
                  <a:pt x="832" y="87"/>
                </a:lnTo>
                <a:lnTo>
                  <a:pt x="833" y="87"/>
                </a:lnTo>
                <a:lnTo>
                  <a:pt x="834" y="87"/>
                </a:lnTo>
                <a:lnTo>
                  <a:pt x="835" y="87"/>
                </a:lnTo>
                <a:lnTo>
                  <a:pt x="836" y="87"/>
                </a:lnTo>
                <a:lnTo>
                  <a:pt x="838" y="87"/>
                </a:lnTo>
                <a:lnTo>
                  <a:pt x="839" y="87"/>
                </a:lnTo>
                <a:lnTo>
                  <a:pt x="841" y="87"/>
                </a:lnTo>
                <a:lnTo>
                  <a:pt x="842" y="87"/>
                </a:lnTo>
                <a:lnTo>
                  <a:pt x="843" y="87"/>
                </a:lnTo>
                <a:lnTo>
                  <a:pt x="844" y="87"/>
                </a:lnTo>
                <a:lnTo>
                  <a:pt x="846" y="87"/>
                </a:lnTo>
                <a:lnTo>
                  <a:pt x="847" y="87"/>
                </a:lnTo>
                <a:lnTo>
                  <a:pt x="849" y="87"/>
                </a:lnTo>
                <a:lnTo>
                  <a:pt x="850" y="87"/>
                </a:lnTo>
                <a:lnTo>
                  <a:pt x="852" y="87"/>
                </a:lnTo>
                <a:lnTo>
                  <a:pt x="854" y="87"/>
                </a:lnTo>
                <a:lnTo>
                  <a:pt x="856" y="87"/>
                </a:lnTo>
                <a:lnTo>
                  <a:pt x="863" y="87"/>
                </a:lnTo>
                <a:lnTo>
                  <a:pt x="864" y="87"/>
                </a:lnTo>
                <a:lnTo>
                  <a:pt x="870" y="87"/>
                </a:lnTo>
                <a:lnTo>
                  <a:pt x="876" y="87"/>
                </a:lnTo>
                <a:lnTo>
                  <a:pt x="877" y="87"/>
                </a:lnTo>
                <a:lnTo>
                  <a:pt x="878" y="87"/>
                </a:lnTo>
                <a:lnTo>
                  <a:pt x="879" y="87"/>
                </a:lnTo>
                <a:lnTo>
                  <a:pt x="880" y="87"/>
                </a:lnTo>
                <a:lnTo>
                  <a:pt x="881" y="87"/>
                </a:lnTo>
                <a:lnTo>
                  <a:pt x="882" y="87"/>
                </a:lnTo>
                <a:lnTo>
                  <a:pt x="885" y="88"/>
                </a:lnTo>
                <a:lnTo>
                  <a:pt x="888" y="89"/>
                </a:lnTo>
                <a:lnTo>
                  <a:pt x="892" y="91"/>
                </a:lnTo>
                <a:lnTo>
                  <a:pt x="894" y="91"/>
                </a:lnTo>
                <a:lnTo>
                  <a:pt x="895" y="92"/>
                </a:lnTo>
                <a:lnTo>
                  <a:pt x="898" y="93"/>
                </a:lnTo>
                <a:lnTo>
                  <a:pt x="899" y="93"/>
                </a:lnTo>
                <a:lnTo>
                  <a:pt x="901" y="93"/>
                </a:lnTo>
                <a:lnTo>
                  <a:pt x="902" y="93"/>
                </a:lnTo>
                <a:lnTo>
                  <a:pt x="903" y="94"/>
                </a:lnTo>
                <a:lnTo>
                  <a:pt x="904" y="94"/>
                </a:lnTo>
                <a:lnTo>
                  <a:pt x="906" y="95"/>
                </a:lnTo>
                <a:lnTo>
                  <a:pt x="907" y="95"/>
                </a:lnTo>
                <a:lnTo>
                  <a:pt x="909" y="95"/>
                </a:lnTo>
                <a:lnTo>
                  <a:pt x="911" y="96"/>
                </a:lnTo>
                <a:lnTo>
                  <a:pt x="912" y="96"/>
                </a:lnTo>
                <a:lnTo>
                  <a:pt x="915" y="97"/>
                </a:lnTo>
                <a:lnTo>
                  <a:pt x="919" y="98"/>
                </a:lnTo>
                <a:lnTo>
                  <a:pt x="920" y="98"/>
                </a:lnTo>
                <a:lnTo>
                  <a:pt x="922" y="100"/>
                </a:lnTo>
                <a:lnTo>
                  <a:pt x="923" y="100"/>
                </a:lnTo>
                <a:lnTo>
                  <a:pt x="925" y="101"/>
                </a:lnTo>
                <a:lnTo>
                  <a:pt x="927" y="101"/>
                </a:lnTo>
                <a:lnTo>
                  <a:pt x="928" y="102"/>
                </a:lnTo>
                <a:lnTo>
                  <a:pt x="929" y="102"/>
                </a:lnTo>
                <a:lnTo>
                  <a:pt x="933" y="103"/>
                </a:lnTo>
                <a:lnTo>
                  <a:pt x="940" y="105"/>
                </a:lnTo>
                <a:lnTo>
                  <a:pt x="954" y="109"/>
                </a:lnTo>
                <a:lnTo>
                  <a:pt x="957" y="110"/>
                </a:lnTo>
                <a:lnTo>
                  <a:pt x="961" y="111"/>
                </a:lnTo>
                <a:lnTo>
                  <a:pt x="964" y="112"/>
                </a:lnTo>
                <a:lnTo>
                  <a:pt x="967" y="113"/>
                </a:lnTo>
                <a:lnTo>
                  <a:pt x="972" y="114"/>
                </a:lnTo>
                <a:lnTo>
                  <a:pt x="974" y="116"/>
                </a:lnTo>
                <a:lnTo>
                  <a:pt x="978" y="117"/>
                </a:lnTo>
                <a:lnTo>
                  <a:pt x="985" y="119"/>
                </a:lnTo>
                <a:lnTo>
                  <a:pt x="988" y="119"/>
                </a:lnTo>
                <a:lnTo>
                  <a:pt x="990" y="120"/>
                </a:lnTo>
                <a:lnTo>
                  <a:pt x="994" y="121"/>
                </a:lnTo>
                <a:lnTo>
                  <a:pt x="996" y="121"/>
                </a:lnTo>
                <a:lnTo>
                  <a:pt x="1002" y="123"/>
                </a:lnTo>
                <a:lnTo>
                  <a:pt x="1005" y="125"/>
                </a:lnTo>
                <a:lnTo>
                  <a:pt x="1007" y="125"/>
                </a:lnTo>
                <a:lnTo>
                  <a:pt x="1010" y="127"/>
                </a:lnTo>
                <a:lnTo>
                  <a:pt x="1013" y="127"/>
                </a:lnTo>
                <a:lnTo>
                  <a:pt x="1015" y="127"/>
                </a:lnTo>
                <a:lnTo>
                  <a:pt x="1015" y="128"/>
                </a:lnTo>
                <a:lnTo>
                  <a:pt x="1018" y="129"/>
                </a:lnTo>
                <a:lnTo>
                  <a:pt x="1026" y="131"/>
                </a:lnTo>
                <a:lnTo>
                  <a:pt x="1028" y="131"/>
                </a:lnTo>
                <a:lnTo>
                  <a:pt x="1034" y="134"/>
                </a:lnTo>
                <a:lnTo>
                  <a:pt x="1043" y="136"/>
                </a:lnTo>
                <a:lnTo>
                  <a:pt x="1050" y="138"/>
                </a:lnTo>
                <a:lnTo>
                  <a:pt x="1051" y="138"/>
                </a:lnTo>
                <a:lnTo>
                  <a:pt x="1056" y="139"/>
                </a:lnTo>
                <a:lnTo>
                  <a:pt x="1058" y="140"/>
                </a:lnTo>
                <a:lnTo>
                  <a:pt x="1062" y="142"/>
                </a:lnTo>
                <a:lnTo>
                  <a:pt x="1063" y="143"/>
                </a:lnTo>
                <a:lnTo>
                  <a:pt x="1065" y="143"/>
                </a:lnTo>
                <a:lnTo>
                  <a:pt x="1067" y="144"/>
                </a:lnTo>
                <a:lnTo>
                  <a:pt x="1077" y="146"/>
                </a:lnTo>
                <a:lnTo>
                  <a:pt x="1078" y="146"/>
                </a:lnTo>
                <a:lnTo>
                  <a:pt x="1088" y="150"/>
                </a:lnTo>
                <a:lnTo>
                  <a:pt x="1095" y="152"/>
                </a:lnTo>
                <a:lnTo>
                  <a:pt x="1097" y="153"/>
                </a:lnTo>
                <a:lnTo>
                  <a:pt x="1110" y="156"/>
                </a:lnTo>
                <a:lnTo>
                  <a:pt x="1113" y="158"/>
                </a:lnTo>
                <a:lnTo>
                  <a:pt x="1122" y="160"/>
                </a:lnTo>
                <a:lnTo>
                  <a:pt x="1125" y="161"/>
                </a:lnTo>
                <a:lnTo>
                  <a:pt x="1127" y="161"/>
                </a:lnTo>
                <a:lnTo>
                  <a:pt x="1136" y="164"/>
                </a:lnTo>
                <a:lnTo>
                  <a:pt x="1140" y="165"/>
                </a:lnTo>
                <a:lnTo>
                  <a:pt x="1142" y="165"/>
                </a:lnTo>
                <a:lnTo>
                  <a:pt x="1145" y="167"/>
                </a:lnTo>
                <a:lnTo>
                  <a:pt x="1146" y="167"/>
                </a:lnTo>
                <a:lnTo>
                  <a:pt x="1147" y="168"/>
                </a:lnTo>
                <a:lnTo>
                  <a:pt x="1155" y="170"/>
                </a:lnTo>
                <a:lnTo>
                  <a:pt x="1156" y="170"/>
                </a:lnTo>
                <a:lnTo>
                  <a:pt x="1159" y="171"/>
                </a:lnTo>
                <a:lnTo>
                  <a:pt x="1164" y="172"/>
                </a:lnTo>
                <a:lnTo>
                  <a:pt x="1177" y="177"/>
                </a:lnTo>
                <a:lnTo>
                  <a:pt x="1185" y="179"/>
                </a:lnTo>
                <a:lnTo>
                  <a:pt x="1197" y="183"/>
                </a:lnTo>
                <a:lnTo>
                  <a:pt x="1199" y="184"/>
                </a:lnTo>
                <a:lnTo>
                  <a:pt x="1200" y="184"/>
                </a:lnTo>
                <a:lnTo>
                  <a:pt x="1207" y="186"/>
                </a:lnTo>
                <a:lnTo>
                  <a:pt x="1214" y="187"/>
                </a:lnTo>
                <a:lnTo>
                  <a:pt x="1221" y="189"/>
                </a:lnTo>
                <a:lnTo>
                  <a:pt x="1222" y="190"/>
                </a:lnTo>
                <a:lnTo>
                  <a:pt x="1223" y="190"/>
                </a:lnTo>
                <a:lnTo>
                  <a:pt x="1225" y="192"/>
                </a:lnTo>
                <a:lnTo>
                  <a:pt x="1235" y="194"/>
                </a:lnTo>
                <a:lnTo>
                  <a:pt x="1238" y="195"/>
                </a:lnTo>
                <a:lnTo>
                  <a:pt x="1241" y="196"/>
                </a:lnTo>
                <a:lnTo>
                  <a:pt x="1242" y="196"/>
                </a:lnTo>
                <a:lnTo>
                  <a:pt x="1243" y="196"/>
                </a:lnTo>
                <a:lnTo>
                  <a:pt x="1246" y="197"/>
                </a:lnTo>
                <a:lnTo>
                  <a:pt x="1248" y="198"/>
                </a:lnTo>
                <a:lnTo>
                  <a:pt x="1250" y="198"/>
                </a:lnTo>
                <a:lnTo>
                  <a:pt x="1251" y="198"/>
                </a:lnTo>
                <a:lnTo>
                  <a:pt x="1267" y="204"/>
                </a:lnTo>
                <a:lnTo>
                  <a:pt x="1274" y="206"/>
                </a:lnTo>
                <a:lnTo>
                  <a:pt x="1275" y="206"/>
                </a:lnTo>
                <a:lnTo>
                  <a:pt x="1278" y="207"/>
                </a:lnTo>
                <a:lnTo>
                  <a:pt x="1280" y="207"/>
                </a:lnTo>
                <a:lnTo>
                  <a:pt x="1285" y="210"/>
                </a:lnTo>
                <a:lnTo>
                  <a:pt x="1306" y="215"/>
                </a:lnTo>
                <a:lnTo>
                  <a:pt x="1307" y="217"/>
                </a:lnTo>
                <a:lnTo>
                  <a:pt x="1312" y="218"/>
                </a:lnTo>
                <a:lnTo>
                  <a:pt x="1317" y="219"/>
                </a:lnTo>
                <a:lnTo>
                  <a:pt x="1321" y="220"/>
                </a:lnTo>
                <a:lnTo>
                  <a:pt x="1327" y="222"/>
                </a:lnTo>
                <a:lnTo>
                  <a:pt x="1335" y="225"/>
                </a:lnTo>
                <a:lnTo>
                  <a:pt x="1345" y="228"/>
                </a:lnTo>
                <a:lnTo>
                  <a:pt x="1349" y="229"/>
                </a:lnTo>
                <a:lnTo>
                  <a:pt x="1350" y="229"/>
                </a:lnTo>
                <a:lnTo>
                  <a:pt x="1355" y="231"/>
                </a:lnTo>
                <a:lnTo>
                  <a:pt x="1356" y="231"/>
                </a:lnTo>
                <a:lnTo>
                  <a:pt x="1358" y="231"/>
                </a:lnTo>
                <a:lnTo>
                  <a:pt x="1363" y="234"/>
                </a:lnTo>
                <a:lnTo>
                  <a:pt x="1366" y="235"/>
                </a:lnTo>
                <a:lnTo>
                  <a:pt x="1367" y="235"/>
                </a:lnTo>
                <a:lnTo>
                  <a:pt x="1368" y="235"/>
                </a:lnTo>
                <a:lnTo>
                  <a:pt x="1369" y="235"/>
                </a:lnTo>
                <a:lnTo>
                  <a:pt x="1372" y="236"/>
                </a:lnTo>
                <a:lnTo>
                  <a:pt x="1373" y="237"/>
                </a:lnTo>
                <a:lnTo>
                  <a:pt x="1375" y="237"/>
                </a:lnTo>
                <a:lnTo>
                  <a:pt x="1376" y="237"/>
                </a:lnTo>
                <a:lnTo>
                  <a:pt x="1381" y="239"/>
                </a:lnTo>
                <a:lnTo>
                  <a:pt x="1382" y="239"/>
                </a:lnTo>
                <a:lnTo>
                  <a:pt x="1393" y="243"/>
                </a:lnTo>
                <a:lnTo>
                  <a:pt x="1396" y="244"/>
                </a:lnTo>
                <a:lnTo>
                  <a:pt x="1398" y="244"/>
                </a:lnTo>
                <a:lnTo>
                  <a:pt x="1399" y="245"/>
                </a:lnTo>
                <a:lnTo>
                  <a:pt x="1401" y="245"/>
                </a:lnTo>
                <a:lnTo>
                  <a:pt x="1402" y="245"/>
                </a:lnTo>
                <a:lnTo>
                  <a:pt x="1411" y="248"/>
                </a:lnTo>
                <a:lnTo>
                  <a:pt x="1412" y="248"/>
                </a:lnTo>
                <a:lnTo>
                  <a:pt x="1427" y="253"/>
                </a:lnTo>
                <a:lnTo>
                  <a:pt x="1428" y="253"/>
                </a:lnTo>
                <a:lnTo>
                  <a:pt x="1439" y="256"/>
                </a:lnTo>
                <a:lnTo>
                  <a:pt x="1440" y="257"/>
                </a:lnTo>
                <a:lnTo>
                  <a:pt x="1453" y="261"/>
                </a:lnTo>
                <a:lnTo>
                  <a:pt x="1454" y="261"/>
                </a:lnTo>
                <a:lnTo>
                  <a:pt x="1462" y="263"/>
                </a:lnTo>
                <a:lnTo>
                  <a:pt x="1464" y="264"/>
                </a:lnTo>
                <a:lnTo>
                  <a:pt x="1470" y="265"/>
                </a:lnTo>
                <a:lnTo>
                  <a:pt x="1472" y="267"/>
                </a:lnTo>
                <a:lnTo>
                  <a:pt x="1473" y="267"/>
                </a:lnTo>
                <a:lnTo>
                  <a:pt x="1474" y="268"/>
                </a:lnTo>
                <a:lnTo>
                  <a:pt x="1475" y="268"/>
                </a:lnTo>
                <a:lnTo>
                  <a:pt x="1476" y="268"/>
                </a:lnTo>
                <a:lnTo>
                  <a:pt x="1478" y="269"/>
                </a:lnTo>
                <a:lnTo>
                  <a:pt x="1481" y="270"/>
                </a:lnTo>
                <a:lnTo>
                  <a:pt x="1496" y="273"/>
                </a:lnTo>
                <a:lnTo>
                  <a:pt x="1499" y="275"/>
                </a:lnTo>
                <a:lnTo>
                  <a:pt x="1500" y="276"/>
                </a:lnTo>
                <a:lnTo>
                  <a:pt x="1502" y="276"/>
                </a:lnTo>
                <a:lnTo>
                  <a:pt x="1504" y="277"/>
                </a:lnTo>
                <a:lnTo>
                  <a:pt x="1505" y="277"/>
                </a:lnTo>
                <a:lnTo>
                  <a:pt x="1510" y="278"/>
                </a:lnTo>
                <a:lnTo>
                  <a:pt x="1515" y="280"/>
                </a:lnTo>
                <a:lnTo>
                  <a:pt x="1524" y="282"/>
                </a:lnTo>
                <a:lnTo>
                  <a:pt x="1527" y="284"/>
                </a:lnTo>
                <a:lnTo>
                  <a:pt x="1528" y="284"/>
                </a:lnTo>
                <a:lnTo>
                  <a:pt x="1530" y="284"/>
                </a:lnTo>
                <a:lnTo>
                  <a:pt x="1544" y="288"/>
                </a:lnTo>
                <a:lnTo>
                  <a:pt x="1545" y="289"/>
                </a:lnTo>
                <a:lnTo>
                  <a:pt x="1553" y="292"/>
                </a:lnTo>
                <a:lnTo>
                  <a:pt x="1554" y="292"/>
                </a:lnTo>
                <a:lnTo>
                  <a:pt x="1556" y="292"/>
                </a:lnTo>
                <a:lnTo>
                  <a:pt x="1560" y="294"/>
                </a:lnTo>
                <a:lnTo>
                  <a:pt x="1561" y="294"/>
                </a:lnTo>
                <a:lnTo>
                  <a:pt x="1563" y="295"/>
                </a:lnTo>
                <a:lnTo>
                  <a:pt x="1575" y="297"/>
                </a:lnTo>
                <a:lnTo>
                  <a:pt x="1576" y="298"/>
                </a:lnTo>
                <a:lnTo>
                  <a:pt x="1575" y="297"/>
                </a:lnTo>
                <a:lnTo>
                  <a:pt x="1575" y="295"/>
                </a:lnTo>
                <a:lnTo>
                  <a:pt x="1574" y="294"/>
                </a:lnTo>
                <a:lnTo>
                  <a:pt x="1574" y="292"/>
                </a:lnTo>
                <a:lnTo>
                  <a:pt x="1574" y="290"/>
                </a:lnTo>
                <a:lnTo>
                  <a:pt x="1574" y="287"/>
                </a:lnTo>
                <a:lnTo>
                  <a:pt x="1574" y="285"/>
                </a:lnTo>
                <a:lnTo>
                  <a:pt x="1574" y="284"/>
                </a:lnTo>
                <a:lnTo>
                  <a:pt x="1575" y="281"/>
                </a:lnTo>
                <a:lnTo>
                  <a:pt x="1575" y="280"/>
                </a:lnTo>
                <a:lnTo>
                  <a:pt x="1577" y="278"/>
                </a:lnTo>
                <a:lnTo>
                  <a:pt x="1579" y="277"/>
                </a:lnTo>
                <a:lnTo>
                  <a:pt x="1580" y="277"/>
                </a:lnTo>
                <a:lnTo>
                  <a:pt x="1582" y="276"/>
                </a:lnTo>
                <a:lnTo>
                  <a:pt x="1583" y="276"/>
                </a:lnTo>
                <a:lnTo>
                  <a:pt x="1585" y="273"/>
                </a:lnTo>
                <a:lnTo>
                  <a:pt x="1586" y="273"/>
                </a:lnTo>
                <a:lnTo>
                  <a:pt x="1588" y="272"/>
                </a:lnTo>
                <a:lnTo>
                  <a:pt x="1590" y="271"/>
                </a:lnTo>
                <a:lnTo>
                  <a:pt x="1591" y="270"/>
                </a:lnTo>
                <a:lnTo>
                  <a:pt x="1593" y="268"/>
                </a:lnTo>
                <a:lnTo>
                  <a:pt x="1594" y="268"/>
                </a:lnTo>
                <a:lnTo>
                  <a:pt x="1595" y="265"/>
                </a:lnTo>
                <a:lnTo>
                  <a:pt x="1596" y="264"/>
                </a:lnTo>
                <a:lnTo>
                  <a:pt x="1597" y="262"/>
                </a:lnTo>
                <a:lnTo>
                  <a:pt x="1599" y="260"/>
                </a:lnTo>
                <a:lnTo>
                  <a:pt x="1601" y="257"/>
                </a:lnTo>
                <a:lnTo>
                  <a:pt x="1603" y="257"/>
                </a:lnTo>
                <a:lnTo>
                  <a:pt x="1604" y="256"/>
                </a:lnTo>
                <a:lnTo>
                  <a:pt x="1605" y="256"/>
                </a:lnTo>
                <a:lnTo>
                  <a:pt x="1606" y="256"/>
                </a:lnTo>
                <a:lnTo>
                  <a:pt x="1608" y="256"/>
                </a:lnTo>
                <a:lnTo>
                  <a:pt x="1610" y="257"/>
                </a:lnTo>
                <a:lnTo>
                  <a:pt x="1611" y="257"/>
                </a:lnTo>
                <a:lnTo>
                  <a:pt x="1612" y="257"/>
                </a:lnTo>
                <a:lnTo>
                  <a:pt x="1614" y="259"/>
                </a:lnTo>
                <a:lnTo>
                  <a:pt x="1616" y="259"/>
                </a:lnTo>
                <a:lnTo>
                  <a:pt x="1621" y="257"/>
                </a:lnTo>
                <a:lnTo>
                  <a:pt x="1622" y="257"/>
                </a:lnTo>
                <a:lnTo>
                  <a:pt x="1623" y="257"/>
                </a:lnTo>
                <a:lnTo>
                  <a:pt x="1625" y="257"/>
                </a:lnTo>
                <a:lnTo>
                  <a:pt x="1626" y="256"/>
                </a:lnTo>
                <a:lnTo>
                  <a:pt x="1627" y="255"/>
                </a:lnTo>
                <a:lnTo>
                  <a:pt x="1628" y="254"/>
                </a:lnTo>
                <a:lnTo>
                  <a:pt x="1628" y="253"/>
                </a:lnTo>
                <a:lnTo>
                  <a:pt x="1628" y="252"/>
                </a:lnTo>
                <a:lnTo>
                  <a:pt x="1627" y="248"/>
                </a:lnTo>
                <a:lnTo>
                  <a:pt x="1625" y="244"/>
                </a:lnTo>
                <a:lnTo>
                  <a:pt x="1623" y="243"/>
                </a:lnTo>
                <a:lnTo>
                  <a:pt x="1625" y="242"/>
                </a:lnTo>
                <a:lnTo>
                  <a:pt x="1625" y="240"/>
                </a:lnTo>
                <a:lnTo>
                  <a:pt x="1625" y="238"/>
                </a:lnTo>
                <a:lnTo>
                  <a:pt x="1628" y="238"/>
                </a:lnTo>
                <a:lnTo>
                  <a:pt x="1630" y="239"/>
                </a:lnTo>
                <a:lnTo>
                  <a:pt x="1633" y="239"/>
                </a:lnTo>
                <a:lnTo>
                  <a:pt x="1635" y="239"/>
                </a:lnTo>
                <a:lnTo>
                  <a:pt x="1636" y="238"/>
                </a:lnTo>
                <a:lnTo>
                  <a:pt x="1637" y="237"/>
                </a:lnTo>
                <a:lnTo>
                  <a:pt x="1637" y="236"/>
                </a:lnTo>
                <a:lnTo>
                  <a:pt x="1637" y="234"/>
                </a:lnTo>
                <a:lnTo>
                  <a:pt x="1637" y="230"/>
                </a:lnTo>
                <a:lnTo>
                  <a:pt x="1637" y="229"/>
                </a:lnTo>
                <a:lnTo>
                  <a:pt x="1637" y="228"/>
                </a:lnTo>
                <a:lnTo>
                  <a:pt x="1638" y="219"/>
                </a:lnTo>
                <a:lnTo>
                  <a:pt x="1639" y="217"/>
                </a:lnTo>
                <a:lnTo>
                  <a:pt x="1639" y="215"/>
                </a:lnTo>
                <a:lnTo>
                  <a:pt x="1640" y="206"/>
                </a:lnTo>
                <a:lnTo>
                  <a:pt x="1642" y="203"/>
                </a:lnTo>
                <a:lnTo>
                  <a:pt x="1642" y="202"/>
                </a:lnTo>
                <a:lnTo>
                  <a:pt x="1642" y="201"/>
                </a:lnTo>
                <a:lnTo>
                  <a:pt x="1635" y="195"/>
                </a:lnTo>
                <a:lnTo>
                  <a:pt x="1633" y="195"/>
                </a:lnTo>
                <a:lnTo>
                  <a:pt x="1631" y="195"/>
                </a:lnTo>
                <a:lnTo>
                  <a:pt x="1627" y="194"/>
                </a:lnTo>
                <a:lnTo>
                  <a:pt x="1629" y="190"/>
                </a:lnTo>
                <a:lnTo>
                  <a:pt x="1629" y="189"/>
                </a:lnTo>
                <a:lnTo>
                  <a:pt x="1629" y="188"/>
                </a:lnTo>
                <a:lnTo>
                  <a:pt x="1633" y="187"/>
                </a:lnTo>
                <a:lnTo>
                  <a:pt x="1633" y="186"/>
                </a:lnTo>
                <a:lnTo>
                  <a:pt x="1634" y="184"/>
                </a:lnTo>
                <a:lnTo>
                  <a:pt x="1636" y="181"/>
                </a:lnTo>
                <a:lnTo>
                  <a:pt x="1634" y="180"/>
                </a:lnTo>
                <a:lnTo>
                  <a:pt x="1634" y="179"/>
                </a:lnTo>
                <a:lnTo>
                  <a:pt x="1633" y="178"/>
                </a:lnTo>
                <a:lnTo>
                  <a:pt x="1630" y="177"/>
                </a:lnTo>
                <a:lnTo>
                  <a:pt x="1629" y="176"/>
                </a:lnTo>
                <a:lnTo>
                  <a:pt x="1630" y="172"/>
                </a:lnTo>
                <a:lnTo>
                  <a:pt x="1630" y="171"/>
                </a:lnTo>
                <a:lnTo>
                  <a:pt x="1630" y="170"/>
                </a:lnTo>
                <a:lnTo>
                  <a:pt x="1630" y="169"/>
                </a:lnTo>
                <a:lnTo>
                  <a:pt x="1629" y="168"/>
                </a:lnTo>
                <a:lnTo>
                  <a:pt x="1629" y="165"/>
                </a:lnTo>
                <a:lnTo>
                  <a:pt x="1629" y="164"/>
                </a:lnTo>
                <a:lnTo>
                  <a:pt x="1631" y="165"/>
                </a:lnTo>
                <a:lnTo>
                  <a:pt x="1633" y="165"/>
                </a:lnTo>
                <a:lnTo>
                  <a:pt x="1634" y="165"/>
                </a:lnTo>
                <a:lnTo>
                  <a:pt x="1636" y="165"/>
                </a:lnTo>
                <a:lnTo>
                  <a:pt x="1637" y="165"/>
                </a:lnTo>
                <a:lnTo>
                  <a:pt x="1639" y="167"/>
                </a:lnTo>
                <a:lnTo>
                  <a:pt x="1640" y="168"/>
                </a:lnTo>
                <a:lnTo>
                  <a:pt x="1642" y="168"/>
                </a:lnTo>
                <a:lnTo>
                  <a:pt x="1644" y="169"/>
                </a:lnTo>
                <a:lnTo>
                  <a:pt x="1645" y="169"/>
                </a:lnTo>
                <a:lnTo>
                  <a:pt x="1646" y="169"/>
                </a:lnTo>
                <a:lnTo>
                  <a:pt x="1646" y="168"/>
                </a:lnTo>
                <a:lnTo>
                  <a:pt x="1647" y="168"/>
                </a:lnTo>
                <a:lnTo>
                  <a:pt x="1647" y="167"/>
                </a:lnTo>
                <a:lnTo>
                  <a:pt x="1648" y="167"/>
                </a:lnTo>
                <a:lnTo>
                  <a:pt x="1649" y="165"/>
                </a:lnTo>
                <a:lnTo>
                  <a:pt x="1649" y="164"/>
                </a:lnTo>
                <a:lnTo>
                  <a:pt x="1649" y="163"/>
                </a:lnTo>
                <a:lnTo>
                  <a:pt x="1651" y="163"/>
                </a:lnTo>
                <a:lnTo>
                  <a:pt x="1651" y="162"/>
                </a:lnTo>
                <a:lnTo>
                  <a:pt x="1652" y="162"/>
                </a:lnTo>
                <a:lnTo>
                  <a:pt x="1652" y="161"/>
                </a:lnTo>
                <a:lnTo>
                  <a:pt x="1653" y="161"/>
                </a:lnTo>
                <a:lnTo>
                  <a:pt x="1653" y="160"/>
                </a:lnTo>
                <a:lnTo>
                  <a:pt x="1654" y="160"/>
                </a:lnTo>
                <a:lnTo>
                  <a:pt x="1654" y="159"/>
                </a:lnTo>
                <a:lnTo>
                  <a:pt x="1655" y="159"/>
                </a:lnTo>
                <a:lnTo>
                  <a:pt x="1655" y="158"/>
                </a:lnTo>
                <a:lnTo>
                  <a:pt x="1656" y="158"/>
                </a:lnTo>
                <a:lnTo>
                  <a:pt x="1657" y="156"/>
                </a:lnTo>
                <a:lnTo>
                  <a:pt x="1659" y="156"/>
                </a:lnTo>
                <a:lnTo>
                  <a:pt x="1660" y="155"/>
                </a:lnTo>
                <a:lnTo>
                  <a:pt x="1661" y="155"/>
                </a:lnTo>
                <a:lnTo>
                  <a:pt x="1662" y="154"/>
                </a:lnTo>
                <a:lnTo>
                  <a:pt x="1663" y="154"/>
                </a:lnTo>
                <a:lnTo>
                  <a:pt x="1664" y="154"/>
                </a:lnTo>
                <a:lnTo>
                  <a:pt x="1664" y="153"/>
                </a:lnTo>
                <a:lnTo>
                  <a:pt x="1665" y="153"/>
                </a:lnTo>
                <a:lnTo>
                  <a:pt x="1666" y="153"/>
                </a:lnTo>
                <a:lnTo>
                  <a:pt x="1666" y="152"/>
                </a:lnTo>
                <a:lnTo>
                  <a:pt x="1668" y="152"/>
                </a:lnTo>
                <a:lnTo>
                  <a:pt x="1668" y="151"/>
                </a:lnTo>
                <a:lnTo>
                  <a:pt x="1668" y="150"/>
                </a:lnTo>
                <a:lnTo>
                  <a:pt x="1668" y="148"/>
                </a:lnTo>
                <a:lnTo>
                  <a:pt x="1666" y="147"/>
                </a:lnTo>
                <a:lnTo>
                  <a:pt x="1666" y="146"/>
                </a:lnTo>
                <a:lnTo>
                  <a:pt x="1668" y="145"/>
                </a:lnTo>
                <a:lnTo>
                  <a:pt x="1669" y="145"/>
                </a:lnTo>
                <a:lnTo>
                  <a:pt x="1670" y="144"/>
                </a:lnTo>
                <a:lnTo>
                  <a:pt x="1671" y="144"/>
                </a:lnTo>
                <a:lnTo>
                  <a:pt x="1671" y="143"/>
                </a:lnTo>
                <a:lnTo>
                  <a:pt x="1672" y="143"/>
                </a:lnTo>
                <a:lnTo>
                  <a:pt x="1673" y="143"/>
                </a:lnTo>
                <a:lnTo>
                  <a:pt x="1674" y="142"/>
                </a:lnTo>
                <a:lnTo>
                  <a:pt x="1675" y="142"/>
                </a:lnTo>
                <a:lnTo>
                  <a:pt x="1677" y="142"/>
                </a:lnTo>
                <a:lnTo>
                  <a:pt x="1677" y="140"/>
                </a:lnTo>
                <a:lnTo>
                  <a:pt x="1678" y="140"/>
                </a:lnTo>
                <a:lnTo>
                  <a:pt x="1679" y="140"/>
                </a:lnTo>
                <a:lnTo>
                  <a:pt x="1680" y="140"/>
                </a:lnTo>
                <a:lnTo>
                  <a:pt x="1681" y="140"/>
                </a:lnTo>
                <a:lnTo>
                  <a:pt x="1682" y="140"/>
                </a:lnTo>
                <a:lnTo>
                  <a:pt x="1682" y="139"/>
                </a:lnTo>
                <a:lnTo>
                  <a:pt x="1683" y="139"/>
                </a:lnTo>
                <a:lnTo>
                  <a:pt x="1685" y="139"/>
                </a:lnTo>
                <a:lnTo>
                  <a:pt x="1686" y="139"/>
                </a:lnTo>
                <a:lnTo>
                  <a:pt x="1687" y="139"/>
                </a:lnTo>
                <a:lnTo>
                  <a:pt x="1687" y="138"/>
                </a:lnTo>
                <a:lnTo>
                  <a:pt x="1688" y="138"/>
                </a:lnTo>
                <a:lnTo>
                  <a:pt x="1688" y="137"/>
                </a:lnTo>
                <a:lnTo>
                  <a:pt x="1689" y="137"/>
                </a:lnTo>
                <a:lnTo>
                  <a:pt x="1690" y="136"/>
                </a:lnTo>
                <a:lnTo>
                  <a:pt x="1691" y="136"/>
                </a:lnTo>
                <a:lnTo>
                  <a:pt x="1691" y="135"/>
                </a:lnTo>
                <a:lnTo>
                  <a:pt x="1692" y="135"/>
                </a:lnTo>
                <a:lnTo>
                  <a:pt x="1692" y="134"/>
                </a:lnTo>
                <a:lnTo>
                  <a:pt x="1694" y="134"/>
                </a:lnTo>
                <a:lnTo>
                  <a:pt x="1694" y="133"/>
                </a:lnTo>
                <a:lnTo>
                  <a:pt x="1695" y="133"/>
                </a:lnTo>
                <a:lnTo>
                  <a:pt x="1696" y="129"/>
                </a:lnTo>
                <a:lnTo>
                  <a:pt x="1697" y="129"/>
                </a:lnTo>
                <a:lnTo>
                  <a:pt x="1697" y="128"/>
                </a:lnTo>
                <a:lnTo>
                  <a:pt x="1697" y="127"/>
                </a:lnTo>
                <a:lnTo>
                  <a:pt x="1697" y="126"/>
                </a:lnTo>
                <a:lnTo>
                  <a:pt x="1698" y="125"/>
                </a:lnTo>
                <a:lnTo>
                  <a:pt x="1698" y="123"/>
                </a:lnTo>
                <a:lnTo>
                  <a:pt x="1698" y="122"/>
                </a:lnTo>
                <a:lnTo>
                  <a:pt x="1698" y="121"/>
                </a:lnTo>
                <a:lnTo>
                  <a:pt x="1698" y="119"/>
                </a:lnTo>
                <a:lnTo>
                  <a:pt x="1698" y="118"/>
                </a:lnTo>
                <a:lnTo>
                  <a:pt x="1698" y="117"/>
                </a:lnTo>
                <a:lnTo>
                  <a:pt x="1698" y="116"/>
                </a:lnTo>
                <a:lnTo>
                  <a:pt x="1698" y="114"/>
                </a:lnTo>
                <a:lnTo>
                  <a:pt x="1698" y="113"/>
                </a:lnTo>
                <a:lnTo>
                  <a:pt x="1698" y="112"/>
                </a:lnTo>
                <a:lnTo>
                  <a:pt x="1698" y="111"/>
                </a:lnTo>
                <a:lnTo>
                  <a:pt x="1698" y="109"/>
                </a:lnTo>
                <a:lnTo>
                  <a:pt x="1698" y="108"/>
                </a:lnTo>
                <a:lnTo>
                  <a:pt x="1698" y="106"/>
                </a:lnTo>
                <a:lnTo>
                  <a:pt x="1698" y="105"/>
                </a:lnTo>
                <a:lnTo>
                  <a:pt x="1698" y="104"/>
                </a:lnTo>
                <a:lnTo>
                  <a:pt x="1699" y="103"/>
                </a:lnTo>
                <a:lnTo>
                  <a:pt x="1699" y="102"/>
                </a:lnTo>
                <a:lnTo>
                  <a:pt x="1699" y="101"/>
                </a:lnTo>
                <a:lnTo>
                  <a:pt x="1700" y="100"/>
                </a:lnTo>
                <a:lnTo>
                  <a:pt x="1700" y="98"/>
                </a:lnTo>
                <a:lnTo>
                  <a:pt x="1702" y="98"/>
                </a:lnTo>
                <a:lnTo>
                  <a:pt x="1702" y="97"/>
                </a:lnTo>
                <a:lnTo>
                  <a:pt x="1703" y="97"/>
                </a:lnTo>
                <a:lnTo>
                  <a:pt x="1703" y="96"/>
                </a:lnTo>
                <a:lnTo>
                  <a:pt x="1704" y="96"/>
                </a:lnTo>
                <a:lnTo>
                  <a:pt x="1704" y="95"/>
                </a:lnTo>
                <a:lnTo>
                  <a:pt x="1705" y="94"/>
                </a:lnTo>
                <a:lnTo>
                  <a:pt x="1706" y="94"/>
                </a:lnTo>
                <a:lnTo>
                  <a:pt x="1706" y="93"/>
                </a:lnTo>
                <a:lnTo>
                  <a:pt x="1707" y="93"/>
                </a:lnTo>
                <a:lnTo>
                  <a:pt x="1708" y="93"/>
                </a:lnTo>
                <a:lnTo>
                  <a:pt x="1708" y="92"/>
                </a:lnTo>
                <a:lnTo>
                  <a:pt x="1709" y="92"/>
                </a:lnTo>
                <a:lnTo>
                  <a:pt x="1709" y="91"/>
                </a:lnTo>
                <a:lnTo>
                  <a:pt x="1711" y="91"/>
                </a:lnTo>
                <a:lnTo>
                  <a:pt x="1711" y="89"/>
                </a:lnTo>
                <a:lnTo>
                  <a:pt x="1711" y="88"/>
                </a:lnTo>
                <a:lnTo>
                  <a:pt x="1711" y="87"/>
                </a:lnTo>
                <a:lnTo>
                  <a:pt x="1711" y="86"/>
                </a:lnTo>
                <a:lnTo>
                  <a:pt x="1712" y="85"/>
                </a:lnTo>
                <a:lnTo>
                  <a:pt x="1713" y="85"/>
                </a:lnTo>
                <a:lnTo>
                  <a:pt x="1713" y="84"/>
                </a:lnTo>
                <a:lnTo>
                  <a:pt x="1714" y="84"/>
                </a:lnTo>
                <a:lnTo>
                  <a:pt x="1714" y="83"/>
                </a:lnTo>
                <a:lnTo>
                  <a:pt x="1715" y="83"/>
                </a:lnTo>
                <a:lnTo>
                  <a:pt x="1716" y="83"/>
                </a:lnTo>
                <a:lnTo>
                  <a:pt x="1716" y="81"/>
                </a:lnTo>
                <a:lnTo>
                  <a:pt x="1717" y="81"/>
                </a:lnTo>
                <a:lnTo>
                  <a:pt x="1717" y="80"/>
                </a:lnTo>
                <a:lnTo>
                  <a:pt x="1717" y="79"/>
                </a:lnTo>
                <a:lnTo>
                  <a:pt x="1718" y="79"/>
                </a:lnTo>
                <a:lnTo>
                  <a:pt x="1718" y="78"/>
                </a:lnTo>
                <a:lnTo>
                  <a:pt x="1718" y="77"/>
                </a:lnTo>
                <a:lnTo>
                  <a:pt x="1718" y="76"/>
                </a:lnTo>
                <a:lnTo>
                  <a:pt x="1717" y="76"/>
                </a:lnTo>
                <a:lnTo>
                  <a:pt x="1717" y="75"/>
                </a:lnTo>
                <a:lnTo>
                  <a:pt x="1716" y="75"/>
                </a:lnTo>
                <a:lnTo>
                  <a:pt x="1716" y="73"/>
                </a:lnTo>
                <a:lnTo>
                  <a:pt x="1716" y="72"/>
                </a:lnTo>
                <a:lnTo>
                  <a:pt x="1715" y="72"/>
                </a:lnTo>
                <a:lnTo>
                  <a:pt x="1715" y="71"/>
                </a:lnTo>
                <a:lnTo>
                  <a:pt x="1714" y="71"/>
                </a:lnTo>
                <a:lnTo>
                  <a:pt x="1714" y="70"/>
                </a:lnTo>
                <a:lnTo>
                  <a:pt x="1714" y="69"/>
                </a:lnTo>
                <a:lnTo>
                  <a:pt x="1714" y="68"/>
                </a:lnTo>
                <a:lnTo>
                  <a:pt x="1714" y="67"/>
                </a:lnTo>
                <a:lnTo>
                  <a:pt x="1714" y="66"/>
                </a:lnTo>
                <a:lnTo>
                  <a:pt x="1714" y="64"/>
                </a:lnTo>
                <a:lnTo>
                  <a:pt x="1715" y="63"/>
                </a:lnTo>
                <a:lnTo>
                  <a:pt x="1716" y="62"/>
                </a:lnTo>
                <a:lnTo>
                  <a:pt x="1717" y="62"/>
                </a:lnTo>
                <a:lnTo>
                  <a:pt x="1718" y="62"/>
                </a:lnTo>
                <a:lnTo>
                  <a:pt x="1720" y="62"/>
                </a:lnTo>
                <a:lnTo>
                  <a:pt x="1720" y="61"/>
                </a:lnTo>
                <a:lnTo>
                  <a:pt x="1721" y="61"/>
                </a:lnTo>
                <a:lnTo>
                  <a:pt x="1722" y="61"/>
                </a:lnTo>
                <a:lnTo>
                  <a:pt x="1723" y="61"/>
                </a:lnTo>
                <a:lnTo>
                  <a:pt x="1724" y="61"/>
                </a:lnTo>
                <a:lnTo>
                  <a:pt x="1724" y="60"/>
                </a:lnTo>
                <a:lnTo>
                  <a:pt x="1725" y="60"/>
                </a:lnTo>
                <a:lnTo>
                  <a:pt x="1725" y="59"/>
                </a:lnTo>
                <a:lnTo>
                  <a:pt x="1726" y="58"/>
                </a:lnTo>
                <a:lnTo>
                  <a:pt x="1726" y="56"/>
                </a:lnTo>
                <a:lnTo>
                  <a:pt x="1728" y="56"/>
                </a:lnTo>
                <a:lnTo>
                  <a:pt x="1728" y="55"/>
                </a:lnTo>
                <a:lnTo>
                  <a:pt x="1729" y="55"/>
                </a:lnTo>
                <a:lnTo>
                  <a:pt x="1730" y="54"/>
                </a:lnTo>
                <a:lnTo>
                  <a:pt x="1731" y="54"/>
                </a:lnTo>
                <a:lnTo>
                  <a:pt x="1732" y="54"/>
                </a:lnTo>
                <a:lnTo>
                  <a:pt x="1732" y="55"/>
                </a:lnTo>
                <a:lnTo>
                  <a:pt x="1733" y="55"/>
                </a:lnTo>
                <a:lnTo>
                  <a:pt x="1734" y="56"/>
                </a:lnTo>
                <a:lnTo>
                  <a:pt x="1734" y="58"/>
                </a:lnTo>
                <a:lnTo>
                  <a:pt x="1735" y="59"/>
                </a:lnTo>
                <a:lnTo>
                  <a:pt x="1737" y="59"/>
                </a:lnTo>
                <a:lnTo>
                  <a:pt x="1737" y="60"/>
                </a:lnTo>
                <a:lnTo>
                  <a:pt x="1737" y="61"/>
                </a:lnTo>
                <a:lnTo>
                  <a:pt x="1738" y="62"/>
                </a:lnTo>
                <a:lnTo>
                  <a:pt x="1738" y="63"/>
                </a:lnTo>
                <a:lnTo>
                  <a:pt x="1739" y="63"/>
                </a:lnTo>
                <a:lnTo>
                  <a:pt x="1739" y="64"/>
                </a:lnTo>
                <a:lnTo>
                  <a:pt x="1740" y="64"/>
                </a:lnTo>
                <a:lnTo>
                  <a:pt x="1740" y="63"/>
                </a:lnTo>
                <a:lnTo>
                  <a:pt x="1741" y="63"/>
                </a:lnTo>
                <a:lnTo>
                  <a:pt x="1742" y="63"/>
                </a:lnTo>
                <a:lnTo>
                  <a:pt x="1742" y="62"/>
                </a:lnTo>
                <a:lnTo>
                  <a:pt x="1742" y="61"/>
                </a:lnTo>
                <a:lnTo>
                  <a:pt x="1743" y="60"/>
                </a:lnTo>
                <a:lnTo>
                  <a:pt x="1743" y="59"/>
                </a:lnTo>
                <a:lnTo>
                  <a:pt x="1744" y="59"/>
                </a:lnTo>
                <a:lnTo>
                  <a:pt x="1744" y="58"/>
                </a:lnTo>
                <a:lnTo>
                  <a:pt x="1744" y="56"/>
                </a:lnTo>
                <a:lnTo>
                  <a:pt x="1746" y="56"/>
                </a:lnTo>
                <a:lnTo>
                  <a:pt x="1746" y="55"/>
                </a:lnTo>
                <a:lnTo>
                  <a:pt x="1747" y="55"/>
                </a:lnTo>
                <a:lnTo>
                  <a:pt x="1747" y="54"/>
                </a:lnTo>
                <a:lnTo>
                  <a:pt x="1747" y="53"/>
                </a:lnTo>
                <a:lnTo>
                  <a:pt x="1747" y="52"/>
                </a:lnTo>
                <a:lnTo>
                  <a:pt x="1746" y="52"/>
                </a:lnTo>
                <a:lnTo>
                  <a:pt x="1746" y="51"/>
                </a:lnTo>
                <a:lnTo>
                  <a:pt x="1744" y="51"/>
                </a:lnTo>
                <a:lnTo>
                  <a:pt x="1744" y="50"/>
                </a:lnTo>
                <a:lnTo>
                  <a:pt x="1744" y="48"/>
                </a:lnTo>
                <a:lnTo>
                  <a:pt x="1744" y="47"/>
                </a:lnTo>
                <a:lnTo>
                  <a:pt x="1743" y="46"/>
                </a:lnTo>
                <a:lnTo>
                  <a:pt x="1743" y="45"/>
                </a:lnTo>
                <a:lnTo>
                  <a:pt x="1743" y="44"/>
                </a:lnTo>
                <a:lnTo>
                  <a:pt x="1742" y="43"/>
                </a:lnTo>
                <a:lnTo>
                  <a:pt x="1742" y="42"/>
                </a:lnTo>
                <a:lnTo>
                  <a:pt x="1742" y="41"/>
                </a:lnTo>
                <a:lnTo>
                  <a:pt x="1742" y="39"/>
                </a:lnTo>
                <a:lnTo>
                  <a:pt x="1741" y="38"/>
                </a:lnTo>
                <a:lnTo>
                  <a:pt x="1741" y="37"/>
                </a:lnTo>
                <a:lnTo>
                  <a:pt x="1741" y="36"/>
                </a:lnTo>
                <a:lnTo>
                  <a:pt x="1741" y="35"/>
                </a:lnTo>
                <a:lnTo>
                  <a:pt x="1741" y="34"/>
                </a:lnTo>
                <a:lnTo>
                  <a:pt x="1741" y="33"/>
                </a:lnTo>
                <a:lnTo>
                  <a:pt x="1741" y="31"/>
                </a:lnTo>
                <a:lnTo>
                  <a:pt x="1741" y="30"/>
                </a:lnTo>
                <a:lnTo>
                  <a:pt x="1740" y="30"/>
                </a:lnTo>
                <a:lnTo>
                  <a:pt x="1740" y="29"/>
                </a:lnTo>
                <a:lnTo>
                  <a:pt x="1740" y="28"/>
                </a:lnTo>
                <a:lnTo>
                  <a:pt x="1740" y="27"/>
                </a:lnTo>
                <a:lnTo>
                  <a:pt x="1740" y="26"/>
                </a:lnTo>
                <a:lnTo>
                  <a:pt x="1741" y="25"/>
                </a:lnTo>
                <a:lnTo>
                  <a:pt x="1741" y="24"/>
                </a:lnTo>
                <a:lnTo>
                  <a:pt x="1741" y="22"/>
                </a:lnTo>
                <a:lnTo>
                  <a:pt x="1741" y="21"/>
                </a:lnTo>
                <a:lnTo>
                  <a:pt x="1741" y="20"/>
                </a:lnTo>
                <a:lnTo>
                  <a:pt x="1742" y="20"/>
                </a:lnTo>
                <a:lnTo>
                  <a:pt x="1742" y="19"/>
                </a:lnTo>
                <a:lnTo>
                  <a:pt x="1743" y="18"/>
                </a:lnTo>
                <a:lnTo>
                  <a:pt x="1744" y="18"/>
                </a:lnTo>
                <a:lnTo>
                  <a:pt x="1746" y="17"/>
                </a:lnTo>
                <a:lnTo>
                  <a:pt x="1748" y="16"/>
                </a:lnTo>
                <a:lnTo>
                  <a:pt x="1750" y="14"/>
                </a:lnTo>
                <a:lnTo>
                  <a:pt x="1751" y="14"/>
                </a:lnTo>
                <a:lnTo>
                  <a:pt x="1754" y="14"/>
                </a:lnTo>
                <a:lnTo>
                  <a:pt x="1756" y="14"/>
                </a:lnTo>
                <a:lnTo>
                  <a:pt x="1757" y="14"/>
                </a:lnTo>
                <a:lnTo>
                  <a:pt x="1757" y="13"/>
                </a:lnTo>
                <a:lnTo>
                  <a:pt x="1758" y="13"/>
                </a:lnTo>
                <a:lnTo>
                  <a:pt x="1757" y="11"/>
                </a:lnTo>
                <a:lnTo>
                  <a:pt x="1756" y="11"/>
                </a:lnTo>
                <a:lnTo>
                  <a:pt x="1756" y="10"/>
                </a:lnTo>
                <a:lnTo>
                  <a:pt x="1755" y="10"/>
                </a:lnTo>
                <a:lnTo>
                  <a:pt x="1754" y="9"/>
                </a:lnTo>
                <a:lnTo>
                  <a:pt x="1752" y="9"/>
                </a:lnTo>
                <a:lnTo>
                  <a:pt x="1752" y="8"/>
                </a:lnTo>
                <a:lnTo>
                  <a:pt x="1751" y="8"/>
                </a:lnTo>
                <a:lnTo>
                  <a:pt x="1750" y="8"/>
                </a:lnTo>
                <a:lnTo>
                  <a:pt x="1749" y="8"/>
                </a:lnTo>
                <a:lnTo>
                  <a:pt x="1749" y="9"/>
                </a:lnTo>
                <a:lnTo>
                  <a:pt x="1748" y="9"/>
                </a:lnTo>
                <a:lnTo>
                  <a:pt x="1748" y="10"/>
                </a:lnTo>
                <a:lnTo>
                  <a:pt x="1747" y="10"/>
                </a:lnTo>
                <a:lnTo>
                  <a:pt x="1746" y="10"/>
                </a:lnTo>
                <a:lnTo>
                  <a:pt x="1746" y="9"/>
                </a:lnTo>
                <a:lnTo>
                  <a:pt x="1746" y="8"/>
                </a:lnTo>
                <a:lnTo>
                  <a:pt x="1746" y="6"/>
                </a:lnTo>
                <a:lnTo>
                  <a:pt x="1744" y="5"/>
                </a:lnTo>
                <a:lnTo>
                  <a:pt x="1744" y="4"/>
                </a:lnTo>
                <a:lnTo>
                  <a:pt x="1744" y="3"/>
                </a:lnTo>
                <a:lnTo>
                  <a:pt x="1744" y="2"/>
                </a:lnTo>
                <a:lnTo>
                  <a:pt x="1743" y="2"/>
                </a:lnTo>
                <a:lnTo>
                  <a:pt x="1743" y="1"/>
                </a:lnTo>
                <a:lnTo>
                  <a:pt x="1742" y="1"/>
                </a:lnTo>
                <a:lnTo>
                  <a:pt x="1742" y="0"/>
                </a:lnTo>
                <a:lnTo>
                  <a:pt x="1741" y="0"/>
                </a:lnTo>
                <a:lnTo>
                  <a:pt x="1742" y="0"/>
                </a:lnTo>
                <a:lnTo>
                  <a:pt x="1743" y="0"/>
                </a:lnTo>
                <a:lnTo>
                  <a:pt x="1744" y="0"/>
                </a:lnTo>
                <a:lnTo>
                  <a:pt x="1749" y="1"/>
                </a:lnTo>
                <a:lnTo>
                  <a:pt x="1750" y="1"/>
                </a:lnTo>
                <a:lnTo>
                  <a:pt x="1755" y="2"/>
                </a:lnTo>
                <a:lnTo>
                  <a:pt x="1756" y="2"/>
                </a:lnTo>
                <a:lnTo>
                  <a:pt x="1760" y="2"/>
                </a:lnTo>
                <a:lnTo>
                  <a:pt x="1761" y="2"/>
                </a:lnTo>
                <a:lnTo>
                  <a:pt x="1764" y="3"/>
                </a:lnTo>
                <a:lnTo>
                  <a:pt x="1765" y="3"/>
                </a:lnTo>
                <a:lnTo>
                  <a:pt x="1767" y="3"/>
                </a:lnTo>
                <a:lnTo>
                  <a:pt x="1769" y="3"/>
                </a:lnTo>
                <a:lnTo>
                  <a:pt x="1777" y="4"/>
                </a:lnTo>
                <a:lnTo>
                  <a:pt x="1799" y="8"/>
                </a:lnTo>
                <a:lnTo>
                  <a:pt x="1807" y="9"/>
                </a:lnTo>
                <a:lnTo>
                  <a:pt x="1808" y="9"/>
                </a:lnTo>
                <a:lnTo>
                  <a:pt x="1811" y="9"/>
                </a:lnTo>
                <a:lnTo>
                  <a:pt x="1812" y="9"/>
                </a:lnTo>
                <a:lnTo>
                  <a:pt x="1816" y="10"/>
                </a:lnTo>
                <a:lnTo>
                  <a:pt x="1817" y="10"/>
                </a:lnTo>
                <a:lnTo>
                  <a:pt x="1819" y="10"/>
                </a:lnTo>
                <a:lnTo>
                  <a:pt x="1821" y="10"/>
                </a:lnTo>
                <a:lnTo>
                  <a:pt x="1837" y="12"/>
                </a:lnTo>
                <a:lnTo>
                  <a:pt x="1838" y="12"/>
                </a:lnTo>
                <a:lnTo>
                  <a:pt x="1853" y="14"/>
                </a:lnTo>
                <a:lnTo>
                  <a:pt x="1858" y="16"/>
                </a:lnTo>
                <a:lnTo>
                  <a:pt x="1859" y="16"/>
                </a:lnTo>
                <a:lnTo>
                  <a:pt x="1860" y="16"/>
                </a:lnTo>
                <a:lnTo>
                  <a:pt x="1861" y="16"/>
                </a:lnTo>
                <a:lnTo>
                  <a:pt x="1862" y="16"/>
                </a:lnTo>
                <a:lnTo>
                  <a:pt x="1863" y="16"/>
                </a:lnTo>
                <a:lnTo>
                  <a:pt x="1888" y="19"/>
                </a:lnTo>
                <a:lnTo>
                  <a:pt x="1889" y="19"/>
                </a:lnTo>
                <a:lnTo>
                  <a:pt x="1899" y="20"/>
                </a:lnTo>
                <a:lnTo>
                  <a:pt x="1901" y="20"/>
                </a:lnTo>
                <a:lnTo>
                  <a:pt x="1904" y="21"/>
                </a:lnTo>
                <a:lnTo>
                  <a:pt x="1915" y="22"/>
                </a:lnTo>
                <a:lnTo>
                  <a:pt x="1916" y="22"/>
                </a:lnTo>
                <a:lnTo>
                  <a:pt x="1931" y="25"/>
                </a:lnTo>
                <a:lnTo>
                  <a:pt x="1932" y="25"/>
                </a:lnTo>
                <a:lnTo>
                  <a:pt x="1940" y="26"/>
                </a:lnTo>
                <a:lnTo>
                  <a:pt x="1946" y="27"/>
                </a:lnTo>
                <a:lnTo>
                  <a:pt x="1963" y="29"/>
                </a:lnTo>
                <a:lnTo>
                  <a:pt x="1967" y="29"/>
                </a:lnTo>
                <a:lnTo>
                  <a:pt x="1972" y="30"/>
                </a:lnTo>
                <a:lnTo>
                  <a:pt x="1978" y="30"/>
                </a:lnTo>
                <a:lnTo>
                  <a:pt x="1981" y="31"/>
                </a:lnTo>
                <a:lnTo>
                  <a:pt x="1985" y="31"/>
                </a:lnTo>
                <a:lnTo>
                  <a:pt x="1988" y="33"/>
                </a:lnTo>
                <a:lnTo>
                  <a:pt x="1992" y="33"/>
                </a:lnTo>
                <a:lnTo>
                  <a:pt x="1996" y="34"/>
                </a:lnTo>
                <a:lnTo>
                  <a:pt x="1998" y="34"/>
                </a:lnTo>
                <a:lnTo>
                  <a:pt x="2047" y="39"/>
                </a:lnTo>
                <a:lnTo>
                  <a:pt x="2056" y="41"/>
                </a:lnTo>
                <a:lnTo>
                  <a:pt x="2061" y="42"/>
                </a:lnTo>
                <a:lnTo>
                  <a:pt x="2078" y="44"/>
                </a:lnTo>
                <a:lnTo>
                  <a:pt x="2084" y="45"/>
                </a:lnTo>
                <a:lnTo>
                  <a:pt x="2085" y="45"/>
                </a:lnTo>
                <a:lnTo>
                  <a:pt x="2095" y="46"/>
                </a:lnTo>
                <a:lnTo>
                  <a:pt x="2096" y="46"/>
                </a:lnTo>
                <a:lnTo>
                  <a:pt x="2097" y="46"/>
                </a:lnTo>
                <a:lnTo>
                  <a:pt x="2099" y="47"/>
                </a:lnTo>
                <a:lnTo>
                  <a:pt x="2112" y="48"/>
                </a:lnTo>
                <a:lnTo>
                  <a:pt x="2113" y="48"/>
                </a:lnTo>
                <a:lnTo>
                  <a:pt x="2122" y="50"/>
                </a:lnTo>
                <a:lnTo>
                  <a:pt x="2130" y="51"/>
                </a:lnTo>
                <a:lnTo>
                  <a:pt x="2143" y="53"/>
                </a:lnTo>
                <a:lnTo>
                  <a:pt x="2148" y="54"/>
                </a:lnTo>
                <a:lnTo>
                  <a:pt x="2149" y="54"/>
                </a:lnTo>
                <a:lnTo>
                  <a:pt x="2171" y="56"/>
                </a:lnTo>
                <a:lnTo>
                  <a:pt x="2173" y="56"/>
                </a:lnTo>
                <a:lnTo>
                  <a:pt x="2179" y="58"/>
                </a:lnTo>
                <a:lnTo>
                  <a:pt x="2187" y="59"/>
                </a:lnTo>
                <a:lnTo>
                  <a:pt x="2188" y="59"/>
                </a:lnTo>
                <a:lnTo>
                  <a:pt x="2191" y="59"/>
                </a:lnTo>
                <a:lnTo>
                  <a:pt x="2191" y="60"/>
                </a:lnTo>
                <a:lnTo>
                  <a:pt x="2208" y="62"/>
                </a:lnTo>
                <a:lnTo>
                  <a:pt x="2229" y="64"/>
                </a:lnTo>
                <a:lnTo>
                  <a:pt x="2267" y="69"/>
                </a:lnTo>
                <a:lnTo>
                  <a:pt x="2275" y="70"/>
                </a:lnTo>
                <a:lnTo>
                  <a:pt x="2284" y="71"/>
                </a:lnTo>
                <a:lnTo>
                  <a:pt x="2302" y="75"/>
                </a:lnTo>
                <a:lnTo>
                  <a:pt x="2303" y="75"/>
                </a:lnTo>
                <a:lnTo>
                  <a:pt x="2306" y="75"/>
                </a:lnTo>
                <a:lnTo>
                  <a:pt x="2307" y="75"/>
                </a:lnTo>
                <a:lnTo>
                  <a:pt x="2337" y="79"/>
                </a:lnTo>
                <a:lnTo>
                  <a:pt x="2358" y="81"/>
                </a:lnTo>
                <a:lnTo>
                  <a:pt x="2373" y="84"/>
                </a:lnTo>
                <a:lnTo>
                  <a:pt x="2378" y="84"/>
                </a:lnTo>
                <a:lnTo>
                  <a:pt x="2378" y="85"/>
                </a:lnTo>
                <a:lnTo>
                  <a:pt x="2380" y="85"/>
                </a:lnTo>
                <a:lnTo>
                  <a:pt x="2383" y="85"/>
                </a:lnTo>
                <a:lnTo>
                  <a:pt x="2384" y="85"/>
                </a:lnTo>
                <a:lnTo>
                  <a:pt x="2387" y="86"/>
                </a:lnTo>
                <a:lnTo>
                  <a:pt x="2392" y="86"/>
                </a:lnTo>
                <a:lnTo>
                  <a:pt x="2393" y="86"/>
                </a:lnTo>
                <a:lnTo>
                  <a:pt x="2394" y="86"/>
                </a:lnTo>
                <a:lnTo>
                  <a:pt x="2405" y="86"/>
                </a:lnTo>
                <a:lnTo>
                  <a:pt x="2410" y="86"/>
                </a:lnTo>
                <a:lnTo>
                  <a:pt x="2415" y="86"/>
                </a:lnTo>
                <a:lnTo>
                  <a:pt x="2416" y="86"/>
                </a:lnTo>
                <a:lnTo>
                  <a:pt x="2422" y="86"/>
                </a:lnTo>
                <a:lnTo>
                  <a:pt x="2423" y="86"/>
                </a:lnTo>
                <a:lnTo>
                  <a:pt x="2426" y="86"/>
                </a:lnTo>
                <a:lnTo>
                  <a:pt x="2431" y="86"/>
                </a:lnTo>
                <a:lnTo>
                  <a:pt x="2433" y="86"/>
                </a:lnTo>
                <a:lnTo>
                  <a:pt x="2436" y="86"/>
                </a:lnTo>
                <a:lnTo>
                  <a:pt x="2439" y="86"/>
                </a:lnTo>
                <a:lnTo>
                  <a:pt x="2457" y="86"/>
                </a:lnTo>
                <a:lnTo>
                  <a:pt x="2467" y="86"/>
                </a:lnTo>
                <a:lnTo>
                  <a:pt x="2468" y="86"/>
                </a:lnTo>
                <a:lnTo>
                  <a:pt x="2483" y="86"/>
                </a:lnTo>
                <a:lnTo>
                  <a:pt x="2498" y="86"/>
                </a:lnTo>
                <a:lnTo>
                  <a:pt x="2501" y="86"/>
                </a:lnTo>
                <a:lnTo>
                  <a:pt x="2508" y="86"/>
                </a:lnTo>
                <a:lnTo>
                  <a:pt x="2509" y="86"/>
                </a:lnTo>
                <a:lnTo>
                  <a:pt x="2522" y="86"/>
                </a:lnTo>
                <a:lnTo>
                  <a:pt x="2532" y="86"/>
                </a:lnTo>
                <a:lnTo>
                  <a:pt x="2534" y="86"/>
                </a:lnTo>
                <a:lnTo>
                  <a:pt x="2540" y="86"/>
                </a:lnTo>
                <a:lnTo>
                  <a:pt x="2543" y="86"/>
                </a:lnTo>
                <a:lnTo>
                  <a:pt x="2551" y="86"/>
                </a:lnTo>
                <a:lnTo>
                  <a:pt x="2560" y="86"/>
                </a:lnTo>
                <a:lnTo>
                  <a:pt x="2561" y="86"/>
                </a:lnTo>
                <a:lnTo>
                  <a:pt x="2567" y="86"/>
                </a:lnTo>
                <a:lnTo>
                  <a:pt x="2573" y="86"/>
                </a:lnTo>
                <a:lnTo>
                  <a:pt x="2587" y="86"/>
                </a:lnTo>
                <a:lnTo>
                  <a:pt x="2613" y="86"/>
                </a:lnTo>
                <a:lnTo>
                  <a:pt x="2628" y="86"/>
                </a:lnTo>
                <a:lnTo>
                  <a:pt x="2633" y="86"/>
                </a:lnTo>
                <a:lnTo>
                  <a:pt x="2637" y="86"/>
                </a:lnTo>
                <a:lnTo>
                  <a:pt x="2644" y="86"/>
                </a:lnTo>
                <a:lnTo>
                  <a:pt x="2645" y="86"/>
                </a:lnTo>
                <a:lnTo>
                  <a:pt x="2659" y="86"/>
                </a:lnTo>
                <a:lnTo>
                  <a:pt x="2668" y="86"/>
                </a:lnTo>
                <a:lnTo>
                  <a:pt x="2685" y="86"/>
                </a:lnTo>
                <a:lnTo>
                  <a:pt x="2704" y="86"/>
                </a:lnTo>
                <a:lnTo>
                  <a:pt x="2707" y="86"/>
                </a:lnTo>
                <a:lnTo>
                  <a:pt x="2711" y="86"/>
                </a:lnTo>
                <a:lnTo>
                  <a:pt x="2721" y="86"/>
                </a:lnTo>
                <a:lnTo>
                  <a:pt x="2726" y="86"/>
                </a:lnTo>
                <a:lnTo>
                  <a:pt x="2729" y="86"/>
                </a:lnTo>
                <a:lnTo>
                  <a:pt x="2735" y="87"/>
                </a:lnTo>
                <a:lnTo>
                  <a:pt x="2737" y="87"/>
                </a:lnTo>
                <a:lnTo>
                  <a:pt x="2738" y="87"/>
                </a:lnTo>
                <a:lnTo>
                  <a:pt x="2742" y="87"/>
                </a:lnTo>
                <a:lnTo>
                  <a:pt x="2742" y="86"/>
                </a:lnTo>
                <a:lnTo>
                  <a:pt x="2743" y="85"/>
                </a:lnTo>
                <a:lnTo>
                  <a:pt x="2746" y="84"/>
                </a:lnTo>
                <a:lnTo>
                  <a:pt x="2747" y="85"/>
                </a:lnTo>
                <a:lnTo>
                  <a:pt x="2749" y="84"/>
                </a:lnTo>
                <a:lnTo>
                  <a:pt x="2751" y="84"/>
                </a:lnTo>
                <a:lnTo>
                  <a:pt x="2754" y="83"/>
                </a:lnTo>
                <a:lnTo>
                  <a:pt x="2756" y="84"/>
                </a:lnTo>
                <a:lnTo>
                  <a:pt x="2757" y="83"/>
                </a:lnTo>
                <a:lnTo>
                  <a:pt x="2760" y="83"/>
                </a:lnTo>
                <a:lnTo>
                  <a:pt x="2763" y="83"/>
                </a:lnTo>
                <a:lnTo>
                  <a:pt x="2765" y="83"/>
                </a:lnTo>
                <a:lnTo>
                  <a:pt x="2766" y="81"/>
                </a:lnTo>
                <a:lnTo>
                  <a:pt x="2767" y="80"/>
                </a:lnTo>
                <a:lnTo>
                  <a:pt x="2768" y="79"/>
                </a:lnTo>
                <a:lnTo>
                  <a:pt x="2769" y="80"/>
                </a:lnTo>
                <a:lnTo>
                  <a:pt x="2771" y="79"/>
                </a:lnTo>
                <a:lnTo>
                  <a:pt x="2771" y="78"/>
                </a:lnTo>
                <a:lnTo>
                  <a:pt x="2772" y="78"/>
                </a:lnTo>
                <a:lnTo>
                  <a:pt x="2773" y="79"/>
                </a:lnTo>
                <a:lnTo>
                  <a:pt x="2773" y="80"/>
                </a:lnTo>
                <a:lnTo>
                  <a:pt x="2774" y="81"/>
                </a:lnTo>
                <a:lnTo>
                  <a:pt x="2775" y="79"/>
                </a:lnTo>
                <a:lnTo>
                  <a:pt x="2776" y="79"/>
                </a:lnTo>
                <a:lnTo>
                  <a:pt x="2778" y="77"/>
                </a:lnTo>
                <a:lnTo>
                  <a:pt x="2780" y="76"/>
                </a:lnTo>
                <a:lnTo>
                  <a:pt x="2781" y="76"/>
                </a:lnTo>
                <a:lnTo>
                  <a:pt x="2781" y="78"/>
                </a:lnTo>
                <a:lnTo>
                  <a:pt x="2782" y="79"/>
                </a:lnTo>
                <a:lnTo>
                  <a:pt x="2784" y="79"/>
                </a:lnTo>
                <a:lnTo>
                  <a:pt x="2785" y="79"/>
                </a:lnTo>
                <a:lnTo>
                  <a:pt x="2786" y="79"/>
                </a:lnTo>
                <a:lnTo>
                  <a:pt x="2788" y="80"/>
                </a:lnTo>
                <a:lnTo>
                  <a:pt x="2790" y="81"/>
                </a:lnTo>
                <a:lnTo>
                  <a:pt x="2792" y="83"/>
                </a:lnTo>
                <a:lnTo>
                  <a:pt x="2793" y="81"/>
                </a:lnTo>
                <a:lnTo>
                  <a:pt x="2794" y="80"/>
                </a:lnTo>
                <a:lnTo>
                  <a:pt x="2794" y="79"/>
                </a:lnTo>
                <a:lnTo>
                  <a:pt x="2797" y="79"/>
                </a:lnTo>
                <a:lnTo>
                  <a:pt x="2798" y="78"/>
                </a:lnTo>
                <a:lnTo>
                  <a:pt x="2801" y="83"/>
                </a:lnTo>
                <a:lnTo>
                  <a:pt x="2803" y="84"/>
                </a:lnTo>
                <a:lnTo>
                  <a:pt x="2804" y="85"/>
                </a:lnTo>
                <a:lnTo>
                  <a:pt x="2806" y="86"/>
                </a:lnTo>
                <a:lnTo>
                  <a:pt x="2807" y="86"/>
                </a:lnTo>
                <a:lnTo>
                  <a:pt x="2807" y="85"/>
                </a:lnTo>
                <a:lnTo>
                  <a:pt x="2809" y="85"/>
                </a:lnTo>
                <a:lnTo>
                  <a:pt x="2810" y="84"/>
                </a:lnTo>
                <a:lnTo>
                  <a:pt x="2811" y="85"/>
                </a:lnTo>
                <a:lnTo>
                  <a:pt x="2812" y="85"/>
                </a:lnTo>
                <a:lnTo>
                  <a:pt x="2812" y="86"/>
                </a:lnTo>
                <a:lnTo>
                  <a:pt x="2812" y="87"/>
                </a:lnTo>
                <a:lnTo>
                  <a:pt x="2812" y="88"/>
                </a:lnTo>
                <a:lnTo>
                  <a:pt x="2814" y="89"/>
                </a:lnTo>
                <a:lnTo>
                  <a:pt x="2815" y="89"/>
                </a:lnTo>
                <a:lnTo>
                  <a:pt x="2816" y="89"/>
                </a:lnTo>
                <a:lnTo>
                  <a:pt x="2816" y="91"/>
                </a:lnTo>
                <a:lnTo>
                  <a:pt x="2817" y="91"/>
                </a:lnTo>
                <a:lnTo>
                  <a:pt x="2817" y="92"/>
                </a:lnTo>
                <a:lnTo>
                  <a:pt x="2818" y="92"/>
                </a:lnTo>
                <a:lnTo>
                  <a:pt x="2818" y="93"/>
                </a:lnTo>
                <a:lnTo>
                  <a:pt x="2819" y="93"/>
                </a:lnTo>
                <a:lnTo>
                  <a:pt x="2819" y="94"/>
                </a:lnTo>
                <a:lnTo>
                  <a:pt x="2819" y="95"/>
                </a:lnTo>
                <a:lnTo>
                  <a:pt x="2819" y="96"/>
                </a:lnTo>
                <a:lnTo>
                  <a:pt x="2818" y="97"/>
                </a:lnTo>
                <a:lnTo>
                  <a:pt x="2818" y="98"/>
                </a:lnTo>
                <a:lnTo>
                  <a:pt x="2817" y="98"/>
                </a:lnTo>
                <a:lnTo>
                  <a:pt x="2817" y="100"/>
                </a:lnTo>
                <a:lnTo>
                  <a:pt x="2816" y="101"/>
                </a:lnTo>
                <a:lnTo>
                  <a:pt x="2816" y="102"/>
                </a:lnTo>
                <a:lnTo>
                  <a:pt x="2815" y="102"/>
                </a:lnTo>
                <a:lnTo>
                  <a:pt x="2816" y="103"/>
                </a:lnTo>
                <a:lnTo>
                  <a:pt x="2817" y="104"/>
                </a:lnTo>
                <a:lnTo>
                  <a:pt x="2818" y="105"/>
                </a:lnTo>
                <a:lnTo>
                  <a:pt x="2819" y="106"/>
                </a:lnTo>
                <a:lnTo>
                  <a:pt x="2820" y="106"/>
                </a:lnTo>
                <a:lnTo>
                  <a:pt x="2820" y="108"/>
                </a:lnTo>
                <a:lnTo>
                  <a:pt x="2821" y="108"/>
                </a:lnTo>
                <a:lnTo>
                  <a:pt x="2821" y="109"/>
                </a:lnTo>
                <a:lnTo>
                  <a:pt x="2823" y="110"/>
                </a:lnTo>
                <a:lnTo>
                  <a:pt x="2824" y="110"/>
                </a:lnTo>
                <a:lnTo>
                  <a:pt x="2824" y="111"/>
                </a:lnTo>
                <a:lnTo>
                  <a:pt x="2824" y="110"/>
                </a:lnTo>
                <a:lnTo>
                  <a:pt x="2825" y="110"/>
                </a:lnTo>
                <a:lnTo>
                  <a:pt x="2826" y="110"/>
                </a:lnTo>
                <a:lnTo>
                  <a:pt x="2827" y="110"/>
                </a:lnTo>
                <a:lnTo>
                  <a:pt x="2827" y="111"/>
                </a:lnTo>
                <a:lnTo>
                  <a:pt x="2828" y="111"/>
                </a:lnTo>
                <a:lnTo>
                  <a:pt x="2828" y="112"/>
                </a:lnTo>
                <a:lnTo>
                  <a:pt x="2829" y="112"/>
                </a:lnTo>
                <a:lnTo>
                  <a:pt x="2829" y="113"/>
                </a:lnTo>
                <a:lnTo>
                  <a:pt x="2829" y="114"/>
                </a:lnTo>
                <a:lnTo>
                  <a:pt x="2829" y="116"/>
                </a:lnTo>
                <a:lnTo>
                  <a:pt x="2829" y="117"/>
                </a:lnTo>
                <a:lnTo>
                  <a:pt x="2828" y="118"/>
                </a:lnTo>
                <a:lnTo>
                  <a:pt x="2827" y="119"/>
                </a:lnTo>
                <a:lnTo>
                  <a:pt x="2828" y="119"/>
                </a:lnTo>
                <a:lnTo>
                  <a:pt x="2828" y="120"/>
                </a:lnTo>
                <a:lnTo>
                  <a:pt x="2827" y="120"/>
                </a:lnTo>
                <a:lnTo>
                  <a:pt x="2827" y="121"/>
                </a:lnTo>
                <a:lnTo>
                  <a:pt x="2826" y="121"/>
                </a:lnTo>
                <a:lnTo>
                  <a:pt x="2825" y="121"/>
                </a:lnTo>
                <a:lnTo>
                  <a:pt x="2825" y="122"/>
                </a:lnTo>
                <a:lnTo>
                  <a:pt x="2824" y="122"/>
                </a:lnTo>
                <a:lnTo>
                  <a:pt x="2823" y="123"/>
                </a:lnTo>
                <a:lnTo>
                  <a:pt x="2823" y="125"/>
                </a:lnTo>
                <a:lnTo>
                  <a:pt x="2821" y="125"/>
                </a:lnTo>
                <a:lnTo>
                  <a:pt x="2820" y="125"/>
                </a:lnTo>
                <a:lnTo>
                  <a:pt x="2819" y="125"/>
                </a:lnTo>
                <a:lnTo>
                  <a:pt x="2818" y="126"/>
                </a:lnTo>
                <a:lnTo>
                  <a:pt x="2817" y="126"/>
                </a:lnTo>
                <a:lnTo>
                  <a:pt x="2816" y="127"/>
                </a:lnTo>
                <a:lnTo>
                  <a:pt x="2816" y="128"/>
                </a:lnTo>
                <a:lnTo>
                  <a:pt x="2815" y="129"/>
                </a:lnTo>
                <a:lnTo>
                  <a:pt x="2814" y="130"/>
                </a:lnTo>
                <a:lnTo>
                  <a:pt x="2812" y="130"/>
                </a:lnTo>
                <a:lnTo>
                  <a:pt x="2812" y="131"/>
                </a:lnTo>
                <a:lnTo>
                  <a:pt x="2812" y="133"/>
                </a:lnTo>
                <a:lnTo>
                  <a:pt x="2811" y="133"/>
                </a:lnTo>
                <a:lnTo>
                  <a:pt x="2811" y="134"/>
                </a:lnTo>
                <a:lnTo>
                  <a:pt x="2810" y="134"/>
                </a:lnTo>
                <a:lnTo>
                  <a:pt x="2809" y="134"/>
                </a:lnTo>
                <a:lnTo>
                  <a:pt x="2808" y="134"/>
                </a:lnTo>
                <a:lnTo>
                  <a:pt x="2808" y="135"/>
                </a:lnTo>
                <a:lnTo>
                  <a:pt x="2807" y="135"/>
                </a:lnTo>
                <a:lnTo>
                  <a:pt x="2807" y="136"/>
                </a:lnTo>
                <a:lnTo>
                  <a:pt x="2807" y="137"/>
                </a:lnTo>
                <a:lnTo>
                  <a:pt x="2807" y="138"/>
                </a:lnTo>
                <a:lnTo>
                  <a:pt x="2806" y="138"/>
                </a:lnTo>
                <a:lnTo>
                  <a:pt x="2806" y="139"/>
                </a:lnTo>
                <a:lnTo>
                  <a:pt x="2806" y="142"/>
                </a:lnTo>
                <a:lnTo>
                  <a:pt x="2806" y="143"/>
                </a:lnTo>
                <a:lnTo>
                  <a:pt x="2806" y="144"/>
                </a:lnTo>
                <a:lnTo>
                  <a:pt x="2804" y="145"/>
                </a:lnTo>
                <a:lnTo>
                  <a:pt x="2804" y="146"/>
                </a:lnTo>
                <a:lnTo>
                  <a:pt x="2803" y="146"/>
                </a:lnTo>
                <a:lnTo>
                  <a:pt x="2803" y="147"/>
                </a:lnTo>
                <a:lnTo>
                  <a:pt x="2802" y="147"/>
                </a:lnTo>
                <a:lnTo>
                  <a:pt x="2801" y="147"/>
                </a:lnTo>
                <a:lnTo>
                  <a:pt x="2801" y="148"/>
                </a:lnTo>
                <a:lnTo>
                  <a:pt x="2801" y="150"/>
                </a:lnTo>
                <a:lnTo>
                  <a:pt x="2801" y="151"/>
                </a:lnTo>
                <a:lnTo>
                  <a:pt x="2801" y="152"/>
                </a:lnTo>
                <a:lnTo>
                  <a:pt x="2801" y="153"/>
                </a:lnTo>
                <a:lnTo>
                  <a:pt x="2801" y="154"/>
                </a:lnTo>
                <a:lnTo>
                  <a:pt x="2800" y="154"/>
                </a:lnTo>
                <a:lnTo>
                  <a:pt x="2800" y="155"/>
                </a:lnTo>
                <a:lnTo>
                  <a:pt x="2801" y="156"/>
                </a:lnTo>
                <a:lnTo>
                  <a:pt x="2801" y="158"/>
                </a:lnTo>
                <a:lnTo>
                  <a:pt x="2802" y="158"/>
                </a:lnTo>
                <a:lnTo>
                  <a:pt x="2803" y="158"/>
                </a:lnTo>
                <a:lnTo>
                  <a:pt x="2804" y="158"/>
                </a:lnTo>
                <a:lnTo>
                  <a:pt x="2804" y="159"/>
                </a:lnTo>
                <a:lnTo>
                  <a:pt x="2806" y="159"/>
                </a:lnTo>
                <a:lnTo>
                  <a:pt x="2806" y="160"/>
                </a:lnTo>
                <a:lnTo>
                  <a:pt x="2807" y="160"/>
                </a:lnTo>
                <a:lnTo>
                  <a:pt x="2807" y="161"/>
                </a:lnTo>
                <a:lnTo>
                  <a:pt x="2807" y="162"/>
                </a:lnTo>
                <a:lnTo>
                  <a:pt x="2808" y="162"/>
                </a:lnTo>
                <a:lnTo>
                  <a:pt x="2808" y="163"/>
                </a:lnTo>
                <a:lnTo>
                  <a:pt x="2807" y="163"/>
                </a:lnTo>
                <a:lnTo>
                  <a:pt x="2807" y="164"/>
                </a:lnTo>
                <a:lnTo>
                  <a:pt x="2806" y="164"/>
                </a:lnTo>
                <a:lnTo>
                  <a:pt x="2806" y="165"/>
                </a:lnTo>
                <a:lnTo>
                  <a:pt x="2804" y="168"/>
                </a:lnTo>
                <a:lnTo>
                  <a:pt x="2803" y="168"/>
                </a:lnTo>
                <a:lnTo>
                  <a:pt x="2803" y="169"/>
                </a:lnTo>
                <a:lnTo>
                  <a:pt x="2802" y="169"/>
                </a:lnTo>
                <a:lnTo>
                  <a:pt x="2802" y="170"/>
                </a:lnTo>
                <a:lnTo>
                  <a:pt x="2802" y="171"/>
                </a:lnTo>
                <a:lnTo>
                  <a:pt x="2803" y="172"/>
                </a:lnTo>
                <a:lnTo>
                  <a:pt x="2802" y="173"/>
                </a:lnTo>
                <a:lnTo>
                  <a:pt x="2802" y="175"/>
                </a:lnTo>
                <a:lnTo>
                  <a:pt x="2801" y="176"/>
                </a:lnTo>
                <a:lnTo>
                  <a:pt x="2801" y="177"/>
                </a:lnTo>
                <a:lnTo>
                  <a:pt x="2801" y="178"/>
                </a:lnTo>
                <a:lnTo>
                  <a:pt x="2801" y="179"/>
                </a:lnTo>
                <a:lnTo>
                  <a:pt x="2802" y="179"/>
                </a:lnTo>
                <a:lnTo>
                  <a:pt x="2802" y="180"/>
                </a:lnTo>
                <a:lnTo>
                  <a:pt x="2802" y="181"/>
                </a:lnTo>
                <a:lnTo>
                  <a:pt x="2802" y="183"/>
                </a:lnTo>
                <a:lnTo>
                  <a:pt x="2802" y="184"/>
                </a:lnTo>
                <a:lnTo>
                  <a:pt x="2803" y="184"/>
                </a:lnTo>
                <a:lnTo>
                  <a:pt x="2803" y="185"/>
                </a:lnTo>
                <a:lnTo>
                  <a:pt x="2804" y="185"/>
                </a:lnTo>
                <a:lnTo>
                  <a:pt x="2804" y="186"/>
                </a:lnTo>
                <a:lnTo>
                  <a:pt x="2806" y="186"/>
                </a:lnTo>
                <a:lnTo>
                  <a:pt x="2806" y="187"/>
                </a:lnTo>
                <a:lnTo>
                  <a:pt x="2806" y="188"/>
                </a:lnTo>
                <a:lnTo>
                  <a:pt x="2806" y="189"/>
                </a:lnTo>
                <a:lnTo>
                  <a:pt x="2807" y="190"/>
                </a:lnTo>
                <a:lnTo>
                  <a:pt x="2808" y="190"/>
                </a:lnTo>
                <a:lnTo>
                  <a:pt x="2808" y="192"/>
                </a:lnTo>
                <a:lnTo>
                  <a:pt x="2809" y="192"/>
                </a:lnTo>
                <a:lnTo>
                  <a:pt x="2809" y="193"/>
                </a:lnTo>
                <a:lnTo>
                  <a:pt x="2808" y="194"/>
                </a:lnTo>
                <a:lnTo>
                  <a:pt x="2808" y="195"/>
                </a:lnTo>
                <a:lnTo>
                  <a:pt x="2808" y="196"/>
                </a:lnTo>
                <a:lnTo>
                  <a:pt x="2808" y="197"/>
                </a:lnTo>
                <a:lnTo>
                  <a:pt x="2807" y="197"/>
                </a:lnTo>
                <a:lnTo>
                  <a:pt x="2807" y="198"/>
                </a:lnTo>
                <a:lnTo>
                  <a:pt x="2808" y="200"/>
                </a:lnTo>
                <a:lnTo>
                  <a:pt x="2808" y="201"/>
                </a:lnTo>
                <a:lnTo>
                  <a:pt x="2808" y="202"/>
                </a:lnTo>
                <a:lnTo>
                  <a:pt x="2808" y="203"/>
                </a:lnTo>
                <a:lnTo>
                  <a:pt x="2809" y="203"/>
                </a:lnTo>
                <a:lnTo>
                  <a:pt x="2809" y="204"/>
                </a:lnTo>
                <a:lnTo>
                  <a:pt x="2808" y="204"/>
                </a:lnTo>
                <a:lnTo>
                  <a:pt x="2807" y="204"/>
                </a:lnTo>
                <a:lnTo>
                  <a:pt x="2806" y="204"/>
                </a:lnTo>
                <a:lnTo>
                  <a:pt x="2804" y="204"/>
                </a:lnTo>
                <a:lnTo>
                  <a:pt x="2803" y="205"/>
                </a:lnTo>
                <a:lnTo>
                  <a:pt x="2802" y="205"/>
                </a:lnTo>
                <a:lnTo>
                  <a:pt x="2801" y="205"/>
                </a:lnTo>
                <a:lnTo>
                  <a:pt x="2801" y="206"/>
                </a:lnTo>
                <a:lnTo>
                  <a:pt x="2801" y="207"/>
                </a:lnTo>
                <a:lnTo>
                  <a:pt x="2801" y="209"/>
                </a:lnTo>
                <a:lnTo>
                  <a:pt x="2802" y="209"/>
                </a:lnTo>
                <a:lnTo>
                  <a:pt x="2802" y="210"/>
                </a:lnTo>
                <a:lnTo>
                  <a:pt x="2803" y="210"/>
                </a:lnTo>
                <a:lnTo>
                  <a:pt x="2804" y="210"/>
                </a:lnTo>
                <a:lnTo>
                  <a:pt x="2804" y="211"/>
                </a:lnTo>
                <a:lnTo>
                  <a:pt x="2806" y="212"/>
                </a:lnTo>
                <a:lnTo>
                  <a:pt x="2806" y="213"/>
                </a:lnTo>
                <a:lnTo>
                  <a:pt x="2806" y="214"/>
                </a:lnTo>
                <a:lnTo>
                  <a:pt x="2804" y="215"/>
                </a:lnTo>
                <a:lnTo>
                  <a:pt x="2804" y="217"/>
                </a:lnTo>
                <a:lnTo>
                  <a:pt x="2804" y="218"/>
                </a:lnTo>
                <a:lnTo>
                  <a:pt x="2803" y="218"/>
                </a:lnTo>
                <a:lnTo>
                  <a:pt x="2803" y="219"/>
                </a:lnTo>
                <a:lnTo>
                  <a:pt x="2803" y="220"/>
                </a:lnTo>
                <a:lnTo>
                  <a:pt x="2802" y="221"/>
                </a:lnTo>
                <a:lnTo>
                  <a:pt x="2802" y="222"/>
                </a:lnTo>
                <a:lnTo>
                  <a:pt x="2802" y="223"/>
                </a:lnTo>
                <a:lnTo>
                  <a:pt x="2802" y="225"/>
                </a:lnTo>
                <a:lnTo>
                  <a:pt x="2803" y="226"/>
                </a:lnTo>
                <a:lnTo>
                  <a:pt x="2802" y="227"/>
                </a:lnTo>
                <a:lnTo>
                  <a:pt x="2802" y="228"/>
                </a:lnTo>
                <a:lnTo>
                  <a:pt x="2802" y="229"/>
                </a:lnTo>
                <a:lnTo>
                  <a:pt x="2802" y="230"/>
                </a:lnTo>
                <a:lnTo>
                  <a:pt x="2803" y="230"/>
                </a:lnTo>
                <a:lnTo>
                  <a:pt x="2803" y="231"/>
                </a:lnTo>
                <a:lnTo>
                  <a:pt x="2804" y="231"/>
                </a:lnTo>
                <a:lnTo>
                  <a:pt x="2806" y="231"/>
                </a:lnTo>
                <a:lnTo>
                  <a:pt x="2807" y="232"/>
                </a:lnTo>
                <a:lnTo>
                  <a:pt x="2808" y="232"/>
                </a:lnTo>
                <a:lnTo>
                  <a:pt x="2809" y="231"/>
                </a:lnTo>
                <a:lnTo>
                  <a:pt x="2810" y="232"/>
                </a:lnTo>
                <a:lnTo>
                  <a:pt x="2811" y="234"/>
                </a:lnTo>
                <a:lnTo>
                  <a:pt x="2812" y="234"/>
                </a:lnTo>
                <a:lnTo>
                  <a:pt x="2812" y="235"/>
                </a:lnTo>
                <a:lnTo>
                  <a:pt x="2814" y="235"/>
                </a:lnTo>
                <a:lnTo>
                  <a:pt x="2815" y="235"/>
                </a:lnTo>
                <a:lnTo>
                  <a:pt x="2815" y="236"/>
                </a:lnTo>
                <a:lnTo>
                  <a:pt x="2816" y="236"/>
                </a:lnTo>
                <a:lnTo>
                  <a:pt x="2817" y="236"/>
                </a:lnTo>
                <a:lnTo>
                  <a:pt x="2818" y="236"/>
                </a:lnTo>
                <a:lnTo>
                  <a:pt x="2818" y="237"/>
                </a:lnTo>
                <a:lnTo>
                  <a:pt x="2819" y="236"/>
                </a:lnTo>
                <a:lnTo>
                  <a:pt x="2819" y="237"/>
                </a:lnTo>
                <a:lnTo>
                  <a:pt x="2820" y="237"/>
                </a:lnTo>
                <a:lnTo>
                  <a:pt x="2821" y="237"/>
                </a:lnTo>
                <a:lnTo>
                  <a:pt x="2823" y="237"/>
                </a:lnTo>
                <a:lnTo>
                  <a:pt x="2824" y="237"/>
                </a:lnTo>
                <a:lnTo>
                  <a:pt x="2824" y="236"/>
                </a:lnTo>
                <a:lnTo>
                  <a:pt x="2825" y="235"/>
                </a:lnTo>
                <a:lnTo>
                  <a:pt x="2826" y="235"/>
                </a:lnTo>
                <a:lnTo>
                  <a:pt x="2826" y="234"/>
                </a:lnTo>
                <a:lnTo>
                  <a:pt x="2826" y="232"/>
                </a:lnTo>
                <a:lnTo>
                  <a:pt x="2827" y="232"/>
                </a:lnTo>
                <a:lnTo>
                  <a:pt x="2828" y="232"/>
                </a:lnTo>
                <a:lnTo>
                  <a:pt x="2828" y="231"/>
                </a:lnTo>
                <a:lnTo>
                  <a:pt x="2829" y="230"/>
                </a:lnTo>
                <a:lnTo>
                  <a:pt x="2830" y="229"/>
                </a:lnTo>
                <a:lnTo>
                  <a:pt x="2830" y="228"/>
                </a:lnTo>
                <a:lnTo>
                  <a:pt x="2830" y="227"/>
                </a:lnTo>
                <a:lnTo>
                  <a:pt x="2832" y="227"/>
                </a:lnTo>
                <a:lnTo>
                  <a:pt x="2832" y="226"/>
                </a:lnTo>
                <a:lnTo>
                  <a:pt x="2833" y="225"/>
                </a:lnTo>
                <a:lnTo>
                  <a:pt x="2833" y="223"/>
                </a:lnTo>
                <a:lnTo>
                  <a:pt x="2834" y="223"/>
                </a:lnTo>
                <a:lnTo>
                  <a:pt x="2835" y="222"/>
                </a:lnTo>
                <a:lnTo>
                  <a:pt x="2836" y="221"/>
                </a:lnTo>
                <a:lnTo>
                  <a:pt x="2837" y="221"/>
                </a:lnTo>
                <a:lnTo>
                  <a:pt x="2838" y="220"/>
                </a:lnTo>
                <a:lnTo>
                  <a:pt x="2840" y="220"/>
                </a:lnTo>
                <a:lnTo>
                  <a:pt x="2841" y="220"/>
                </a:lnTo>
                <a:lnTo>
                  <a:pt x="2842" y="220"/>
                </a:lnTo>
                <a:lnTo>
                  <a:pt x="2842" y="221"/>
                </a:lnTo>
                <a:lnTo>
                  <a:pt x="2843" y="221"/>
                </a:lnTo>
                <a:lnTo>
                  <a:pt x="2844" y="222"/>
                </a:lnTo>
                <a:lnTo>
                  <a:pt x="2846" y="222"/>
                </a:lnTo>
                <a:lnTo>
                  <a:pt x="2850" y="223"/>
                </a:lnTo>
                <a:lnTo>
                  <a:pt x="2852" y="226"/>
                </a:lnTo>
                <a:lnTo>
                  <a:pt x="2853" y="226"/>
                </a:lnTo>
                <a:lnTo>
                  <a:pt x="2854" y="226"/>
                </a:lnTo>
                <a:lnTo>
                  <a:pt x="2855" y="226"/>
                </a:lnTo>
                <a:lnTo>
                  <a:pt x="2857" y="226"/>
                </a:lnTo>
                <a:lnTo>
                  <a:pt x="2857" y="227"/>
                </a:lnTo>
                <a:lnTo>
                  <a:pt x="2858" y="227"/>
                </a:lnTo>
                <a:lnTo>
                  <a:pt x="2859" y="227"/>
                </a:lnTo>
                <a:lnTo>
                  <a:pt x="2860" y="227"/>
                </a:lnTo>
                <a:lnTo>
                  <a:pt x="2861" y="227"/>
                </a:lnTo>
                <a:lnTo>
                  <a:pt x="2861" y="228"/>
                </a:lnTo>
                <a:lnTo>
                  <a:pt x="2861" y="229"/>
                </a:lnTo>
                <a:lnTo>
                  <a:pt x="2862" y="229"/>
                </a:lnTo>
                <a:lnTo>
                  <a:pt x="2863" y="229"/>
                </a:lnTo>
                <a:lnTo>
                  <a:pt x="2864" y="229"/>
                </a:lnTo>
                <a:lnTo>
                  <a:pt x="2866" y="229"/>
                </a:lnTo>
                <a:lnTo>
                  <a:pt x="2867" y="229"/>
                </a:lnTo>
                <a:lnTo>
                  <a:pt x="2868" y="229"/>
                </a:lnTo>
                <a:lnTo>
                  <a:pt x="2869" y="230"/>
                </a:lnTo>
                <a:lnTo>
                  <a:pt x="2870" y="230"/>
                </a:lnTo>
                <a:lnTo>
                  <a:pt x="2870" y="231"/>
                </a:lnTo>
                <a:lnTo>
                  <a:pt x="2871" y="231"/>
                </a:lnTo>
                <a:lnTo>
                  <a:pt x="2871" y="232"/>
                </a:lnTo>
                <a:lnTo>
                  <a:pt x="2871" y="234"/>
                </a:lnTo>
                <a:lnTo>
                  <a:pt x="2871" y="235"/>
                </a:lnTo>
                <a:lnTo>
                  <a:pt x="2870" y="235"/>
                </a:lnTo>
                <a:lnTo>
                  <a:pt x="2870" y="236"/>
                </a:lnTo>
                <a:lnTo>
                  <a:pt x="2869" y="236"/>
                </a:lnTo>
                <a:lnTo>
                  <a:pt x="2869" y="237"/>
                </a:lnTo>
                <a:lnTo>
                  <a:pt x="2869" y="238"/>
                </a:lnTo>
                <a:lnTo>
                  <a:pt x="2869" y="239"/>
                </a:lnTo>
                <a:lnTo>
                  <a:pt x="2869" y="240"/>
                </a:lnTo>
                <a:lnTo>
                  <a:pt x="2869" y="242"/>
                </a:lnTo>
                <a:lnTo>
                  <a:pt x="2869" y="243"/>
                </a:lnTo>
                <a:lnTo>
                  <a:pt x="2868" y="243"/>
                </a:lnTo>
                <a:lnTo>
                  <a:pt x="2868" y="244"/>
                </a:lnTo>
                <a:lnTo>
                  <a:pt x="2867" y="244"/>
                </a:lnTo>
                <a:lnTo>
                  <a:pt x="2866" y="245"/>
                </a:lnTo>
                <a:lnTo>
                  <a:pt x="2866" y="246"/>
                </a:lnTo>
                <a:lnTo>
                  <a:pt x="2867" y="247"/>
                </a:lnTo>
                <a:lnTo>
                  <a:pt x="2867" y="248"/>
                </a:lnTo>
                <a:lnTo>
                  <a:pt x="2866" y="248"/>
                </a:lnTo>
                <a:lnTo>
                  <a:pt x="2866" y="250"/>
                </a:lnTo>
                <a:lnTo>
                  <a:pt x="2866" y="251"/>
                </a:lnTo>
                <a:lnTo>
                  <a:pt x="2866" y="252"/>
                </a:lnTo>
                <a:lnTo>
                  <a:pt x="2867" y="252"/>
                </a:lnTo>
                <a:lnTo>
                  <a:pt x="2867" y="253"/>
                </a:lnTo>
                <a:lnTo>
                  <a:pt x="2867" y="254"/>
                </a:lnTo>
                <a:lnTo>
                  <a:pt x="2868" y="254"/>
                </a:lnTo>
                <a:lnTo>
                  <a:pt x="2868" y="255"/>
                </a:lnTo>
                <a:lnTo>
                  <a:pt x="2867" y="256"/>
                </a:lnTo>
                <a:lnTo>
                  <a:pt x="2867" y="257"/>
                </a:lnTo>
                <a:lnTo>
                  <a:pt x="2866" y="257"/>
                </a:lnTo>
                <a:lnTo>
                  <a:pt x="2864" y="257"/>
                </a:lnTo>
                <a:lnTo>
                  <a:pt x="2864" y="259"/>
                </a:lnTo>
                <a:lnTo>
                  <a:pt x="2863" y="259"/>
                </a:lnTo>
                <a:lnTo>
                  <a:pt x="2862" y="260"/>
                </a:lnTo>
                <a:lnTo>
                  <a:pt x="2861" y="260"/>
                </a:lnTo>
                <a:lnTo>
                  <a:pt x="2861" y="261"/>
                </a:lnTo>
                <a:lnTo>
                  <a:pt x="2860" y="262"/>
                </a:lnTo>
                <a:lnTo>
                  <a:pt x="2860" y="263"/>
                </a:lnTo>
                <a:lnTo>
                  <a:pt x="2860" y="264"/>
                </a:lnTo>
                <a:lnTo>
                  <a:pt x="2860" y="265"/>
                </a:lnTo>
                <a:lnTo>
                  <a:pt x="2860" y="267"/>
                </a:lnTo>
                <a:lnTo>
                  <a:pt x="2859" y="268"/>
                </a:lnTo>
                <a:lnTo>
                  <a:pt x="2859" y="269"/>
                </a:lnTo>
                <a:lnTo>
                  <a:pt x="2859" y="270"/>
                </a:lnTo>
                <a:lnTo>
                  <a:pt x="2859" y="271"/>
                </a:lnTo>
                <a:lnTo>
                  <a:pt x="2859" y="272"/>
                </a:lnTo>
                <a:lnTo>
                  <a:pt x="2859" y="273"/>
                </a:lnTo>
                <a:lnTo>
                  <a:pt x="2860" y="273"/>
                </a:lnTo>
                <a:lnTo>
                  <a:pt x="2860" y="275"/>
                </a:lnTo>
                <a:lnTo>
                  <a:pt x="2861" y="276"/>
                </a:lnTo>
                <a:lnTo>
                  <a:pt x="2861" y="277"/>
                </a:lnTo>
                <a:lnTo>
                  <a:pt x="2861" y="278"/>
                </a:lnTo>
                <a:lnTo>
                  <a:pt x="2861" y="279"/>
                </a:lnTo>
                <a:lnTo>
                  <a:pt x="2861" y="280"/>
                </a:lnTo>
                <a:lnTo>
                  <a:pt x="2861" y="281"/>
                </a:lnTo>
                <a:lnTo>
                  <a:pt x="2862" y="281"/>
                </a:lnTo>
                <a:lnTo>
                  <a:pt x="2862" y="282"/>
                </a:lnTo>
                <a:lnTo>
                  <a:pt x="2861" y="284"/>
                </a:lnTo>
                <a:lnTo>
                  <a:pt x="2860" y="285"/>
                </a:lnTo>
                <a:lnTo>
                  <a:pt x="2860" y="286"/>
                </a:lnTo>
                <a:lnTo>
                  <a:pt x="2859" y="286"/>
                </a:lnTo>
                <a:lnTo>
                  <a:pt x="2859" y="287"/>
                </a:lnTo>
                <a:lnTo>
                  <a:pt x="2859" y="288"/>
                </a:lnTo>
                <a:lnTo>
                  <a:pt x="2860" y="289"/>
                </a:lnTo>
                <a:lnTo>
                  <a:pt x="2860" y="290"/>
                </a:lnTo>
                <a:lnTo>
                  <a:pt x="2860" y="292"/>
                </a:lnTo>
                <a:lnTo>
                  <a:pt x="2860" y="293"/>
                </a:lnTo>
                <a:lnTo>
                  <a:pt x="2860" y="294"/>
                </a:lnTo>
                <a:lnTo>
                  <a:pt x="2861" y="294"/>
                </a:lnTo>
                <a:lnTo>
                  <a:pt x="2861" y="295"/>
                </a:lnTo>
                <a:lnTo>
                  <a:pt x="2862" y="295"/>
                </a:lnTo>
                <a:lnTo>
                  <a:pt x="2862" y="296"/>
                </a:lnTo>
                <a:lnTo>
                  <a:pt x="2863" y="296"/>
                </a:lnTo>
                <a:lnTo>
                  <a:pt x="2864" y="296"/>
                </a:lnTo>
                <a:lnTo>
                  <a:pt x="2866" y="296"/>
                </a:lnTo>
                <a:lnTo>
                  <a:pt x="2866" y="295"/>
                </a:lnTo>
                <a:lnTo>
                  <a:pt x="2867" y="295"/>
                </a:lnTo>
                <a:lnTo>
                  <a:pt x="2867" y="296"/>
                </a:lnTo>
                <a:lnTo>
                  <a:pt x="2868" y="296"/>
                </a:lnTo>
                <a:lnTo>
                  <a:pt x="2868" y="297"/>
                </a:lnTo>
                <a:lnTo>
                  <a:pt x="2868" y="298"/>
                </a:lnTo>
                <a:lnTo>
                  <a:pt x="2869" y="298"/>
                </a:lnTo>
                <a:lnTo>
                  <a:pt x="2870" y="298"/>
                </a:lnTo>
                <a:lnTo>
                  <a:pt x="2871" y="299"/>
                </a:lnTo>
                <a:lnTo>
                  <a:pt x="2871" y="301"/>
                </a:lnTo>
                <a:lnTo>
                  <a:pt x="2870" y="301"/>
                </a:lnTo>
                <a:lnTo>
                  <a:pt x="2870" y="302"/>
                </a:lnTo>
                <a:lnTo>
                  <a:pt x="2870" y="303"/>
                </a:lnTo>
                <a:lnTo>
                  <a:pt x="2871" y="303"/>
                </a:lnTo>
                <a:lnTo>
                  <a:pt x="2872" y="304"/>
                </a:lnTo>
                <a:lnTo>
                  <a:pt x="2873" y="304"/>
                </a:lnTo>
                <a:lnTo>
                  <a:pt x="2875" y="304"/>
                </a:lnTo>
                <a:lnTo>
                  <a:pt x="2876" y="305"/>
                </a:lnTo>
                <a:lnTo>
                  <a:pt x="2877" y="305"/>
                </a:lnTo>
                <a:lnTo>
                  <a:pt x="2878" y="305"/>
                </a:lnTo>
                <a:lnTo>
                  <a:pt x="2879" y="306"/>
                </a:lnTo>
                <a:lnTo>
                  <a:pt x="2880" y="306"/>
                </a:lnTo>
                <a:lnTo>
                  <a:pt x="2881" y="306"/>
                </a:lnTo>
                <a:lnTo>
                  <a:pt x="2883" y="306"/>
                </a:lnTo>
                <a:lnTo>
                  <a:pt x="2884" y="307"/>
                </a:lnTo>
                <a:lnTo>
                  <a:pt x="2885" y="307"/>
                </a:lnTo>
                <a:lnTo>
                  <a:pt x="2885" y="309"/>
                </a:lnTo>
                <a:lnTo>
                  <a:pt x="2885" y="310"/>
                </a:lnTo>
                <a:lnTo>
                  <a:pt x="2884" y="310"/>
                </a:lnTo>
                <a:lnTo>
                  <a:pt x="2884" y="311"/>
                </a:lnTo>
                <a:lnTo>
                  <a:pt x="2883" y="311"/>
                </a:lnTo>
                <a:lnTo>
                  <a:pt x="2883" y="312"/>
                </a:lnTo>
                <a:lnTo>
                  <a:pt x="2884" y="312"/>
                </a:lnTo>
                <a:lnTo>
                  <a:pt x="2883" y="312"/>
                </a:lnTo>
                <a:lnTo>
                  <a:pt x="2883" y="313"/>
                </a:lnTo>
                <a:lnTo>
                  <a:pt x="2884" y="313"/>
                </a:lnTo>
                <a:lnTo>
                  <a:pt x="2884" y="314"/>
                </a:lnTo>
                <a:lnTo>
                  <a:pt x="2885" y="314"/>
                </a:lnTo>
                <a:lnTo>
                  <a:pt x="2885" y="315"/>
                </a:lnTo>
                <a:lnTo>
                  <a:pt x="2885" y="317"/>
                </a:lnTo>
                <a:lnTo>
                  <a:pt x="2885" y="318"/>
                </a:lnTo>
                <a:lnTo>
                  <a:pt x="2884" y="318"/>
                </a:lnTo>
                <a:lnTo>
                  <a:pt x="2885" y="319"/>
                </a:lnTo>
                <a:lnTo>
                  <a:pt x="2885" y="320"/>
                </a:lnTo>
                <a:lnTo>
                  <a:pt x="2885" y="321"/>
                </a:lnTo>
                <a:lnTo>
                  <a:pt x="2885" y="322"/>
                </a:lnTo>
                <a:lnTo>
                  <a:pt x="2885" y="323"/>
                </a:lnTo>
                <a:lnTo>
                  <a:pt x="2886" y="324"/>
                </a:lnTo>
                <a:lnTo>
                  <a:pt x="2887" y="324"/>
                </a:lnTo>
                <a:lnTo>
                  <a:pt x="2888" y="324"/>
                </a:lnTo>
                <a:lnTo>
                  <a:pt x="2889" y="326"/>
                </a:lnTo>
                <a:lnTo>
                  <a:pt x="2889" y="327"/>
                </a:lnTo>
                <a:lnTo>
                  <a:pt x="2889" y="328"/>
                </a:lnTo>
                <a:lnTo>
                  <a:pt x="2889" y="329"/>
                </a:lnTo>
                <a:lnTo>
                  <a:pt x="2890" y="330"/>
                </a:lnTo>
                <a:lnTo>
                  <a:pt x="2892" y="330"/>
                </a:lnTo>
                <a:lnTo>
                  <a:pt x="2895" y="331"/>
                </a:lnTo>
                <a:lnTo>
                  <a:pt x="2896" y="332"/>
                </a:lnTo>
                <a:lnTo>
                  <a:pt x="2897" y="334"/>
                </a:lnTo>
                <a:lnTo>
                  <a:pt x="2898" y="334"/>
                </a:lnTo>
                <a:lnTo>
                  <a:pt x="2898" y="336"/>
                </a:lnTo>
                <a:lnTo>
                  <a:pt x="2898" y="337"/>
                </a:lnTo>
                <a:lnTo>
                  <a:pt x="2898" y="338"/>
                </a:lnTo>
                <a:lnTo>
                  <a:pt x="2897" y="338"/>
                </a:lnTo>
                <a:lnTo>
                  <a:pt x="2897" y="339"/>
                </a:lnTo>
                <a:lnTo>
                  <a:pt x="2896" y="339"/>
                </a:lnTo>
                <a:lnTo>
                  <a:pt x="2896" y="340"/>
                </a:lnTo>
                <a:lnTo>
                  <a:pt x="2895" y="340"/>
                </a:lnTo>
                <a:lnTo>
                  <a:pt x="2894" y="342"/>
                </a:lnTo>
                <a:lnTo>
                  <a:pt x="2893" y="343"/>
                </a:lnTo>
                <a:lnTo>
                  <a:pt x="2893" y="344"/>
                </a:lnTo>
                <a:lnTo>
                  <a:pt x="2893" y="345"/>
                </a:lnTo>
                <a:lnTo>
                  <a:pt x="2893" y="346"/>
                </a:lnTo>
                <a:lnTo>
                  <a:pt x="2892" y="347"/>
                </a:lnTo>
                <a:lnTo>
                  <a:pt x="2890" y="348"/>
                </a:lnTo>
                <a:lnTo>
                  <a:pt x="2892" y="349"/>
                </a:lnTo>
                <a:lnTo>
                  <a:pt x="2892" y="351"/>
                </a:lnTo>
                <a:lnTo>
                  <a:pt x="2892" y="352"/>
                </a:lnTo>
                <a:lnTo>
                  <a:pt x="2890" y="352"/>
                </a:lnTo>
                <a:lnTo>
                  <a:pt x="2890" y="353"/>
                </a:lnTo>
                <a:lnTo>
                  <a:pt x="2889" y="353"/>
                </a:lnTo>
                <a:lnTo>
                  <a:pt x="2889" y="354"/>
                </a:lnTo>
                <a:lnTo>
                  <a:pt x="2889" y="355"/>
                </a:lnTo>
                <a:lnTo>
                  <a:pt x="2888" y="355"/>
                </a:lnTo>
                <a:lnTo>
                  <a:pt x="2888" y="356"/>
                </a:lnTo>
                <a:lnTo>
                  <a:pt x="2888" y="357"/>
                </a:lnTo>
                <a:lnTo>
                  <a:pt x="2888" y="360"/>
                </a:lnTo>
                <a:lnTo>
                  <a:pt x="2887" y="361"/>
                </a:lnTo>
                <a:lnTo>
                  <a:pt x="2887" y="363"/>
                </a:lnTo>
                <a:lnTo>
                  <a:pt x="2886" y="364"/>
                </a:lnTo>
                <a:lnTo>
                  <a:pt x="2886" y="365"/>
                </a:lnTo>
                <a:lnTo>
                  <a:pt x="2885" y="365"/>
                </a:lnTo>
                <a:lnTo>
                  <a:pt x="2885" y="366"/>
                </a:lnTo>
                <a:lnTo>
                  <a:pt x="2886" y="368"/>
                </a:lnTo>
                <a:lnTo>
                  <a:pt x="2886" y="369"/>
                </a:lnTo>
                <a:lnTo>
                  <a:pt x="2886" y="370"/>
                </a:lnTo>
                <a:lnTo>
                  <a:pt x="2886" y="371"/>
                </a:lnTo>
                <a:lnTo>
                  <a:pt x="2886" y="372"/>
                </a:lnTo>
                <a:lnTo>
                  <a:pt x="2886" y="373"/>
                </a:lnTo>
                <a:lnTo>
                  <a:pt x="2887" y="374"/>
                </a:lnTo>
                <a:lnTo>
                  <a:pt x="2887" y="376"/>
                </a:lnTo>
                <a:lnTo>
                  <a:pt x="2888" y="376"/>
                </a:lnTo>
                <a:lnTo>
                  <a:pt x="2890" y="377"/>
                </a:lnTo>
                <a:lnTo>
                  <a:pt x="2893" y="378"/>
                </a:lnTo>
                <a:lnTo>
                  <a:pt x="2893" y="379"/>
                </a:lnTo>
                <a:lnTo>
                  <a:pt x="2894" y="379"/>
                </a:lnTo>
                <a:lnTo>
                  <a:pt x="2893" y="379"/>
                </a:lnTo>
                <a:lnTo>
                  <a:pt x="2892" y="380"/>
                </a:lnTo>
                <a:lnTo>
                  <a:pt x="2890" y="381"/>
                </a:lnTo>
                <a:lnTo>
                  <a:pt x="2890" y="382"/>
                </a:lnTo>
                <a:lnTo>
                  <a:pt x="2892" y="382"/>
                </a:lnTo>
                <a:lnTo>
                  <a:pt x="2894" y="384"/>
                </a:lnTo>
                <a:lnTo>
                  <a:pt x="2895" y="385"/>
                </a:lnTo>
                <a:lnTo>
                  <a:pt x="2896" y="386"/>
                </a:lnTo>
                <a:lnTo>
                  <a:pt x="2897" y="386"/>
                </a:lnTo>
                <a:lnTo>
                  <a:pt x="2898" y="386"/>
                </a:lnTo>
                <a:lnTo>
                  <a:pt x="2901" y="386"/>
                </a:lnTo>
                <a:lnTo>
                  <a:pt x="2902" y="386"/>
                </a:lnTo>
                <a:lnTo>
                  <a:pt x="2903" y="386"/>
                </a:lnTo>
                <a:lnTo>
                  <a:pt x="2904" y="387"/>
                </a:lnTo>
                <a:lnTo>
                  <a:pt x="2905" y="387"/>
                </a:lnTo>
                <a:lnTo>
                  <a:pt x="2906" y="389"/>
                </a:lnTo>
                <a:lnTo>
                  <a:pt x="2907" y="389"/>
                </a:lnTo>
                <a:lnTo>
                  <a:pt x="2907" y="390"/>
                </a:lnTo>
                <a:lnTo>
                  <a:pt x="2910" y="391"/>
                </a:lnTo>
                <a:lnTo>
                  <a:pt x="2911" y="394"/>
                </a:lnTo>
                <a:lnTo>
                  <a:pt x="2911" y="395"/>
                </a:lnTo>
                <a:lnTo>
                  <a:pt x="2911" y="396"/>
                </a:lnTo>
                <a:lnTo>
                  <a:pt x="2912" y="397"/>
                </a:lnTo>
                <a:lnTo>
                  <a:pt x="2913" y="398"/>
                </a:lnTo>
                <a:lnTo>
                  <a:pt x="2915" y="399"/>
                </a:lnTo>
                <a:lnTo>
                  <a:pt x="2915" y="401"/>
                </a:lnTo>
                <a:lnTo>
                  <a:pt x="2916" y="402"/>
                </a:lnTo>
                <a:lnTo>
                  <a:pt x="2918" y="402"/>
                </a:lnTo>
                <a:lnTo>
                  <a:pt x="2919" y="402"/>
                </a:lnTo>
                <a:lnTo>
                  <a:pt x="2920" y="403"/>
                </a:lnTo>
                <a:lnTo>
                  <a:pt x="2920" y="404"/>
                </a:lnTo>
                <a:lnTo>
                  <a:pt x="2920" y="406"/>
                </a:lnTo>
                <a:lnTo>
                  <a:pt x="2921" y="406"/>
                </a:lnTo>
                <a:lnTo>
                  <a:pt x="2921" y="407"/>
                </a:lnTo>
                <a:lnTo>
                  <a:pt x="2921" y="409"/>
                </a:lnTo>
                <a:lnTo>
                  <a:pt x="2920" y="410"/>
                </a:lnTo>
                <a:lnTo>
                  <a:pt x="2921" y="411"/>
                </a:lnTo>
                <a:lnTo>
                  <a:pt x="2921" y="412"/>
                </a:lnTo>
                <a:lnTo>
                  <a:pt x="2921" y="413"/>
                </a:lnTo>
                <a:lnTo>
                  <a:pt x="2920" y="414"/>
                </a:lnTo>
                <a:lnTo>
                  <a:pt x="2918" y="415"/>
                </a:lnTo>
                <a:lnTo>
                  <a:pt x="2916" y="415"/>
                </a:lnTo>
                <a:lnTo>
                  <a:pt x="2915" y="415"/>
                </a:lnTo>
                <a:lnTo>
                  <a:pt x="2914" y="415"/>
                </a:lnTo>
                <a:lnTo>
                  <a:pt x="2913" y="415"/>
                </a:lnTo>
                <a:lnTo>
                  <a:pt x="2912" y="414"/>
                </a:lnTo>
                <a:lnTo>
                  <a:pt x="2911" y="414"/>
                </a:lnTo>
                <a:lnTo>
                  <a:pt x="2910" y="415"/>
                </a:lnTo>
                <a:lnTo>
                  <a:pt x="2909" y="416"/>
                </a:lnTo>
                <a:lnTo>
                  <a:pt x="2907" y="416"/>
                </a:lnTo>
                <a:lnTo>
                  <a:pt x="2906" y="418"/>
                </a:lnTo>
                <a:lnTo>
                  <a:pt x="2905" y="418"/>
                </a:lnTo>
                <a:lnTo>
                  <a:pt x="2904" y="416"/>
                </a:lnTo>
                <a:lnTo>
                  <a:pt x="2903" y="416"/>
                </a:lnTo>
                <a:lnTo>
                  <a:pt x="2902" y="416"/>
                </a:lnTo>
                <a:lnTo>
                  <a:pt x="2903" y="418"/>
                </a:lnTo>
                <a:lnTo>
                  <a:pt x="2903" y="419"/>
                </a:lnTo>
                <a:lnTo>
                  <a:pt x="2903" y="420"/>
                </a:lnTo>
                <a:lnTo>
                  <a:pt x="2902" y="420"/>
                </a:lnTo>
                <a:lnTo>
                  <a:pt x="2902" y="421"/>
                </a:lnTo>
                <a:lnTo>
                  <a:pt x="2902" y="422"/>
                </a:lnTo>
                <a:lnTo>
                  <a:pt x="2902" y="423"/>
                </a:lnTo>
                <a:lnTo>
                  <a:pt x="2901" y="423"/>
                </a:lnTo>
                <a:lnTo>
                  <a:pt x="2901" y="424"/>
                </a:lnTo>
                <a:lnTo>
                  <a:pt x="2901" y="426"/>
                </a:lnTo>
                <a:lnTo>
                  <a:pt x="2901" y="427"/>
                </a:lnTo>
                <a:lnTo>
                  <a:pt x="2901" y="428"/>
                </a:lnTo>
                <a:lnTo>
                  <a:pt x="2901" y="429"/>
                </a:lnTo>
                <a:lnTo>
                  <a:pt x="2900" y="430"/>
                </a:lnTo>
                <a:lnTo>
                  <a:pt x="2900" y="431"/>
                </a:lnTo>
                <a:lnTo>
                  <a:pt x="2898" y="432"/>
                </a:lnTo>
                <a:lnTo>
                  <a:pt x="2898" y="434"/>
                </a:lnTo>
                <a:lnTo>
                  <a:pt x="2898" y="435"/>
                </a:lnTo>
                <a:lnTo>
                  <a:pt x="2897" y="436"/>
                </a:lnTo>
                <a:lnTo>
                  <a:pt x="2897" y="437"/>
                </a:lnTo>
                <a:lnTo>
                  <a:pt x="2896" y="437"/>
                </a:lnTo>
                <a:lnTo>
                  <a:pt x="2896" y="438"/>
                </a:lnTo>
                <a:lnTo>
                  <a:pt x="2896" y="439"/>
                </a:lnTo>
                <a:lnTo>
                  <a:pt x="2896" y="440"/>
                </a:lnTo>
                <a:lnTo>
                  <a:pt x="2897" y="440"/>
                </a:lnTo>
                <a:lnTo>
                  <a:pt x="2898" y="441"/>
                </a:lnTo>
                <a:lnTo>
                  <a:pt x="2898" y="443"/>
                </a:lnTo>
                <a:lnTo>
                  <a:pt x="2900" y="443"/>
                </a:lnTo>
                <a:lnTo>
                  <a:pt x="2900" y="444"/>
                </a:lnTo>
                <a:lnTo>
                  <a:pt x="2901" y="445"/>
                </a:lnTo>
                <a:lnTo>
                  <a:pt x="2902" y="445"/>
                </a:lnTo>
                <a:lnTo>
                  <a:pt x="2902" y="446"/>
                </a:lnTo>
                <a:lnTo>
                  <a:pt x="2903" y="446"/>
                </a:lnTo>
                <a:lnTo>
                  <a:pt x="2903" y="447"/>
                </a:lnTo>
                <a:lnTo>
                  <a:pt x="2903" y="448"/>
                </a:lnTo>
                <a:lnTo>
                  <a:pt x="2903" y="449"/>
                </a:lnTo>
                <a:lnTo>
                  <a:pt x="2904" y="451"/>
                </a:lnTo>
                <a:lnTo>
                  <a:pt x="2905" y="451"/>
                </a:lnTo>
                <a:lnTo>
                  <a:pt x="2906" y="451"/>
                </a:lnTo>
                <a:lnTo>
                  <a:pt x="2906" y="452"/>
                </a:lnTo>
                <a:lnTo>
                  <a:pt x="2907" y="453"/>
                </a:lnTo>
                <a:lnTo>
                  <a:pt x="2909" y="454"/>
                </a:lnTo>
                <a:lnTo>
                  <a:pt x="2910" y="455"/>
                </a:lnTo>
                <a:lnTo>
                  <a:pt x="2910" y="456"/>
                </a:lnTo>
                <a:lnTo>
                  <a:pt x="2911" y="457"/>
                </a:lnTo>
                <a:lnTo>
                  <a:pt x="2911" y="458"/>
                </a:lnTo>
                <a:lnTo>
                  <a:pt x="2911" y="460"/>
                </a:lnTo>
                <a:lnTo>
                  <a:pt x="2910" y="460"/>
                </a:lnTo>
                <a:lnTo>
                  <a:pt x="2910" y="461"/>
                </a:lnTo>
                <a:lnTo>
                  <a:pt x="2910" y="462"/>
                </a:lnTo>
                <a:lnTo>
                  <a:pt x="2909" y="463"/>
                </a:lnTo>
                <a:lnTo>
                  <a:pt x="2907" y="463"/>
                </a:lnTo>
                <a:lnTo>
                  <a:pt x="2906" y="464"/>
                </a:lnTo>
                <a:lnTo>
                  <a:pt x="2906" y="465"/>
                </a:lnTo>
                <a:lnTo>
                  <a:pt x="2906" y="466"/>
                </a:lnTo>
                <a:lnTo>
                  <a:pt x="2905" y="466"/>
                </a:lnTo>
                <a:lnTo>
                  <a:pt x="2904" y="468"/>
                </a:lnTo>
                <a:lnTo>
                  <a:pt x="2904" y="469"/>
                </a:lnTo>
                <a:lnTo>
                  <a:pt x="2905" y="470"/>
                </a:lnTo>
                <a:lnTo>
                  <a:pt x="2906" y="470"/>
                </a:lnTo>
                <a:lnTo>
                  <a:pt x="2906" y="471"/>
                </a:lnTo>
                <a:lnTo>
                  <a:pt x="2906" y="472"/>
                </a:lnTo>
                <a:lnTo>
                  <a:pt x="2906" y="473"/>
                </a:lnTo>
                <a:lnTo>
                  <a:pt x="2906" y="474"/>
                </a:lnTo>
                <a:lnTo>
                  <a:pt x="2905" y="474"/>
                </a:lnTo>
                <a:lnTo>
                  <a:pt x="2904" y="476"/>
                </a:lnTo>
                <a:lnTo>
                  <a:pt x="2903" y="476"/>
                </a:lnTo>
                <a:lnTo>
                  <a:pt x="2902" y="476"/>
                </a:lnTo>
                <a:lnTo>
                  <a:pt x="2901" y="477"/>
                </a:lnTo>
                <a:lnTo>
                  <a:pt x="2901" y="478"/>
                </a:lnTo>
                <a:lnTo>
                  <a:pt x="2900" y="478"/>
                </a:lnTo>
                <a:lnTo>
                  <a:pt x="2900" y="479"/>
                </a:lnTo>
                <a:lnTo>
                  <a:pt x="2900" y="480"/>
                </a:lnTo>
                <a:lnTo>
                  <a:pt x="2898" y="480"/>
                </a:lnTo>
                <a:lnTo>
                  <a:pt x="2898" y="481"/>
                </a:lnTo>
                <a:lnTo>
                  <a:pt x="2897" y="482"/>
                </a:lnTo>
                <a:lnTo>
                  <a:pt x="2897" y="483"/>
                </a:lnTo>
                <a:lnTo>
                  <a:pt x="2896" y="485"/>
                </a:lnTo>
                <a:lnTo>
                  <a:pt x="2896" y="486"/>
                </a:lnTo>
                <a:lnTo>
                  <a:pt x="2895" y="486"/>
                </a:lnTo>
                <a:lnTo>
                  <a:pt x="2895" y="487"/>
                </a:lnTo>
                <a:lnTo>
                  <a:pt x="2895" y="488"/>
                </a:lnTo>
                <a:lnTo>
                  <a:pt x="2895" y="489"/>
                </a:lnTo>
                <a:lnTo>
                  <a:pt x="2895" y="490"/>
                </a:lnTo>
                <a:lnTo>
                  <a:pt x="2896" y="491"/>
                </a:lnTo>
                <a:lnTo>
                  <a:pt x="2897" y="493"/>
                </a:lnTo>
                <a:lnTo>
                  <a:pt x="2898" y="493"/>
                </a:lnTo>
                <a:lnTo>
                  <a:pt x="2898" y="494"/>
                </a:lnTo>
                <a:lnTo>
                  <a:pt x="2898" y="495"/>
                </a:lnTo>
                <a:lnTo>
                  <a:pt x="2897" y="496"/>
                </a:lnTo>
                <a:lnTo>
                  <a:pt x="2896" y="497"/>
                </a:lnTo>
                <a:lnTo>
                  <a:pt x="2895" y="498"/>
                </a:lnTo>
                <a:lnTo>
                  <a:pt x="2895" y="499"/>
                </a:lnTo>
                <a:lnTo>
                  <a:pt x="2895" y="501"/>
                </a:lnTo>
                <a:lnTo>
                  <a:pt x="2895" y="502"/>
                </a:lnTo>
                <a:lnTo>
                  <a:pt x="2896" y="503"/>
                </a:lnTo>
                <a:lnTo>
                  <a:pt x="2896" y="504"/>
                </a:lnTo>
                <a:lnTo>
                  <a:pt x="2896" y="505"/>
                </a:lnTo>
                <a:lnTo>
                  <a:pt x="2896" y="506"/>
                </a:lnTo>
                <a:lnTo>
                  <a:pt x="2896" y="507"/>
                </a:lnTo>
                <a:lnTo>
                  <a:pt x="2897" y="507"/>
                </a:lnTo>
                <a:lnTo>
                  <a:pt x="2897" y="508"/>
                </a:lnTo>
                <a:lnTo>
                  <a:pt x="2897" y="510"/>
                </a:lnTo>
                <a:lnTo>
                  <a:pt x="2898" y="511"/>
                </a:lnTo>
                <a:lnTo>
                  <a:pt x="2898" y="512"/>
                </a:lnTo>
                <a:lnTo>
                  <a:pt x="2898" y="513"/>
                </a:lnTo>
                <a:lnTo>
                  <a:pt x="2900" y="513"/>
                </a:lnTo>
                <a:lnTo>
                  <a:pt x="2902" y="513"/>
                </a:lnTo>
                <a:lnTo>
                  <a:pt x="2904" y="513"/>
                </a:lnTo>
                <a:lnTo>
                  <a:pt x="2905" y="515"/>
                </a:lnTo>
                <a:lnTo>
                  <a:pt x="2905" y="516"/>
                </a:lnTo>
                <a:lnTo>
                  <a:pt x="2905" y="518"/>
                </a:lnTo>
                <a:lnTo>
                  <a:pt x="2904" y="519"/>
                </a:lnTo>
                <a:lnTo>
                  <a:pt x="2905" y="519"/>
                </a:lnTo>
                <a:lnTo>
                  <a:pt x="2905" y="520"/>
                </a:lnTo>
                <a:lnTo>
                  <a:pt x="2905" y="521"/>
                </a:lnTo>
                <a:lnTo>
                  <a:pt x="2905" y="522"/>
                </a:lnTo>
                <a:lnTo>
                  <a:pt x="2904" y="523"/>
                </a:lnTo>
                <a:lnTo>
                  <a:pt x="2904" y="524"/>
                </a:lnTo>
                <a:lnTo>
                  <a:pt x="2903" y="526"/>
                </a:lnTo>
                <a:lnTo>
                  <a:pt x="2903" y="527"/>
                </a:lnTo>
                <a:lnTo>
                  <a:pt x="2903" y="528"/>
                </a:lnTo>
                <a:lnTo>
                  <a:pt x="2902" y="529"/>
                </a:lnTo>
                <a:lnTo>
                  <a:pt x="2902" y="530"/>
                </a:lnTo>
                <a:lnTo>
                  <a:pt x="2901" y="530"/>
                </a:lnTo>
                <a:lnTo>
                  <a:pt x="2900" y="530"/>
                </a:lnTo>
                <a:lnTo>
                  <a:pt x="2900" y="531"/>
                </a:lnTo>
                <a:lnTo>
                  <a:pt x="2900" y="532"/>
                </a:lnTo>
                <a:lnTo>
                  <a:pt x="2900" y="533"/>
                </a:lnTo>
                <a:lnTo>
                  <a:pt x="2898" y="533"/>
                </a:lnTo>
                <a:lnTo>
                  <a:pt x="2898" y="535"/>
                </a:lnTo>
                <a:lnTo>
                  <a:pt x="2898" y="536"/>
                </a:lnTo>
                <a:lnTo>
                  <a:pt x="2898" y="537"/>
                </a:lnTo>
                <a:lnTo>
                  <a:pt x="2900" y="537"/>
                </a:lnTo>
                <a:lnTo>
                  <a:pt x="2901" y="538"/>
                </a:lnTo>
                <a:lnTo>
                  <a:pt x="2903" y="538"/>
                </a:lnTo>
                <a:lnTo>
                  <a:pt x="2904" y="539"/>
                </a:lnTo>
                <a:lnTo>
                  <a:pt x="2905" y="539"/>
                </a:lnTo>
                <a:lnTo>
                  <a:pt x="2906" y="540"/>
                </a:lnTo>
                <a:lnTo>
                  <a:pt x="2907" y="540"/>
                </a:lnTo>
                <a:lnTo>
                  <a:pt x="2907" y="539"/>
                </a:lnTo>
                <a:lnTo>
                  <a:pt x="2909" y="539"/>
                </a:lnTo>
                <a:lnTo>
                  <a:pt x="2909" y="538"/>
                </a:lnTo>
                <a:lnTo>
                  <a:pt x="2910" y="538"/>
                </a:lnTo>
                <a:lnTo>
                  <a:pt x="2911" y="538"/>
                </a:lnTo>
                <a:lnTo>
                  <a:pt x="2912" y="538"/>
                </a:lnTo>
                <a:lnTo>
                  <a:pt x="2913" y="537"/>
                </a:lnTo>
                <a:lnTo>
                  <a:pt x="2914" y="537"/>
                </a:lnTo>
                <a:lnTo>
                  <a:pt x="2915" y="537"/>
                </a:lnTo>
                <a:lnTo>
                  <a:pt x="2916" y="537"/>
                </a:lnTo>
                <a:lnTo>
                  <a:pt x="2919" y="537"/>
                </a:lnTo>
                <a:lnTo>
                  <a:pt x="2920" y="538"/>
                </a:lnTo>
                <a:lnTo>
                  <a:pt x="2920" y="539"/>
                </a:lnTo>
                <a:lnTo>
                  <a:pt x="2919" y="540"/>
                </a:lnTo>
                <a:lnTo>
                  <a:pt x="2919" y="541"/>
                </a:lnTo>
                <a:lnTo>
                  <a:pt x="2919" y="543"/>
                </a:lnTo>
                <a:lnTo>
                  <a:pt x="2919" y="544"/>
                </a:lnTo>
                <a:lnTo>
                  <a:pt x="2920" y="545"/>
                </a:lnTo>
                <a:lnTo>
                  <a:pt x="2921" y="545"/>
                </a:lnTo>
                <a:lnTo>
                  <a:pt x="2922" y="545"/>
                </a:lnTo>
                <a:lnTo>
                  <a:pt x="2923" y="545"/>
                </a:lnTo>
                <a:lnTo>
                  <a:pt x="2926" y="546"/>
                </a:lnTo>
                <a:lnTo>
                  <a:pt x="2927" y="547"/>
                </a:lnTo>
                <a:lnTo>
                  <a:pt x="2927" y="546"/>
                </a:lnTo>
                <a:lnTo>
                  <a:pt x="2928" y="547"/>
                </a:lnTo>
                <a:lnTo>
                  <a:pt x="2929" y="549"/>
                </a:lnTo>
                <a:lnTo>
                  <a:pt x="2930" y="550"/>
                </a:lnTo>
                <a:lnTo>
                  <a:pt x="2930" y="549"/>
                </a:lnTo>
                <a:lnTo>
                  <a:pt x="2931" y="549"/>
                </a:lnTo>
                <a:lnTo>
                  <a:pt x="2932" y="550"/>
                </a:lnTo>
                <a:lnTo>
                  <a:pt x="2933" y="550"/>
                </a:lnTo>
                <a:lnTo>
                  <a:pt x="2935" y="550"/>
                </a:lnTo>
                <a:lnTo>
                  <a:pt x="2936" y="552"/>
                </a:lnTo>
                <a:lnTo>
                  <a:pt x="2937" y="552"/>
                </a:lnTo>
                <a:lnTo>
                  <a:pt x="2938" y="553"/>
                </a:lnTo>
                <a:lnTo>
                  <a:pt x="2939" y="553"/>
                </a:lnTo>
                <a:lnTo>
                  <a:pt x="2940" y="553"/>
                </a:lnTo>
                <a:lnTo>
                  <a:pt x="2941" y="554"/>
                </a:lnTo>
                <a:lnTo>
                  <a:pt x="2941" y="555"/>
                </a:lnTo>
                <a:lnTo>
                  <a:pt x="2944" y="556"/>
                </a:lnTo>
                <a:lnTo>
                  <a:pt x="2944" y="557"/>
                </a:lnTo>
                <a:lnTo>
                  <a:pt x="2945" y="557"/>
                </a:lnTo>
                <a:lnTo>
                  <a:pt x="2945" y="558"/>
                </a:lnTo>
                <a:lnTo>
                  <a:pt x="2945" y="560"/>
                </a:lnTo>
                <a:lnTo>
                  <a:pt x="2945" y="561"/>
                </a:lnTo>
                <a:lnTo>
                  <a:pt x="2945" y="562"/>
                </a:lnTo>
                <a:lnTo>
                  <a:pt x="2945" y="563"/>
                </a:lnTo>
                <a:lnTo>
                  <a:pt x="2946" y="563"/>
                </a:lnTo>
                <a:lnTo>
                  <a:pt x="2946" y="564"/>
                </a:lnTo>
                <a:lnTo>
                  <a:pt x="2946" y="565"/>
                </a:lnTo>
                <a:lnTo>
                  <a:pt x="2946" y="566"/>
                </a:lnTo>
                <a:lnTo>
                  <a:pt x="2947" y="566"/>
                </a:lnTo>
                <a:lnTo>
                  <a:pt x="2947" y="568"/>
                </a:lnTo>
                <a:lnTo>
                  <a:pt x="2948" y="568"/>
                </a:lnTo>
                <a:lnTo>
                  <a:pt x="2948" y="566"/>
                </a:lnTo>
                <a:lnTo>
                  <a:pt x="2949" y="566"/>
                </a:lnTo>
                <a:lnTo>
                  <a:pt x="2950" y="566"/>
                </a:lnTo>
                <a:lnTo>
                  <a:pt x="2950" y="565"/>
                </a:lnTo>
                <a:lnTo>
                  <a:pt x="2950" y="566"/>
                </a:lnTo>
                <a:lnTo>
                  <a:pt x="2949" y="568"/>
                </a:lnTo>
                <a:lnTo>
                  <a:pt x="2950" y="569"/>
                </a:lnTo>
                <a:lnTo>
                  <a:pt x="2952" y="569"/>
                </a:lnTo>
                <a:lnTo>
                  <a:pt x="2953" y="569"/>
                </a:lnTo>
                <a:lnTo>
                  <a:pt x="2954" y="569"/>
                </a:lnTo>
                <a:lnTo>
                  <a:pt x="2954" y="570"/>
                </a:lnTo>
                <a:lnTo>
                  <a:pt x="2955" y="571"/>
                </a:lnTo>
                <a:lnTo>
                  <a:pt x="2956" y="571"/>
                </a:lnTo>
                <a:lnTo>
                  <a:pt x="2956" y="572"/>
                </a:lnTo>
                <a:lnTo>
                  <a:pt x="2957" y="572"/>
                </a:lnTo>
                <a:lnTo>
                  <a:pt x="2958" y="573"/>
                </a:lnTo>
                <a:lnTo>
                  <a:pt x="2958" y="574"/>
                </a:lnTo>
                <a:lnTo>
                  <a:pt x="2959" y="574"/>
                </a:lnTo>
                <a:lnTo>
                  <a:pt x="2959" y="575"/>
                </a:lnTo>
                <a:lnTo>
                  <a:pt x="2959" y="577"/>
                </a:lnTo>
                <a:lnTo>
                  <a:pt x="2961" y="577"/>
                </a:lnTo>
                <a:lnTo>
                  <a:pt x="2962" y="577"/>
                </a:lnTo>
                <a:lnTo>
                  <a:pt x="2962" y="578"/>
                </a:lnTo>
                <a:lnTo>
                  <a:pt x="2962" y="579"/>
                </a:lnTo>
                <a:lnTo>
                  <a:pt x="2963" y="580"/>
                </a:lnTo>
                <a:lnTo>
                  <a:pt x="2963" y="581"/>
                </a:lnTo>
                <a:lnTo>
                  <a:pt x="2963" y="582"/>
                </a:lnTo>
                <a:lnTo>
                  <a:pt x="2964" y="582"/>
                </a:lnTo>
                <a:lnTo>
                  <a:pt x="2965" y="582"/>
                </a:lnTo>
                <a:lnTo>
                  <a:pt x="2965" y="583"/>
                </a:lnTo>
                <a:lnTo>
                  <a:pt x="2966" y="583"/>
                </a:lnTo>
                <a:lnTo>
                  <a:pt x="2967" y="583"/>
                </a:lnTo>
                <a:lnTo>
                  <a:pt x="2967" y="585"/>
                </a:lnTo>
                <a:lnTo>
                  <a:pt x="2967" y="586"/>
                </a:lnTo>
                <a:lnTo>
                  <a:pt x="2969" y="586"/>
                </a:lnTo>
                <a:lnTo>
                  <a:pt x="2969" y="587"/>
                </a:lnTo>
                <a:lnTo>
                  <a:pt x="2970" y="587"/>
                </a:lnTo>
                <a:lnTo>
                  <a:pt x="2971" y="587"/>
                </a:lnTo>
                <a:lnTo>
                  <a:pt x="2971" y="588"/>
                </a:lnTo>
                <a:lnTo>
                  <a:pt x="2972" y="588"/>
                </a:lnTo>
                <a:lnTo>
                  <a:pt x="2973" y="589"/>
                </a:lnTo>
                <a:lnTo>
                  <a:pt x="2973" y="590"/>
                </a:lnTo>
                <a:lnTo>
                  <a:pt x="2973" y="591"/>
                </a:lnTo>
                <a:lnTo>
                  <a:pt x="2972" y="591"/>
                </a:lnTo>
                <a:lnTo>
                  <a:pt x="2971" y="591"/>
                </a:lnTo>
                <a:lnTo>
                  <a:pt x="2971" y="593"/>
                </a:lnTo>
                <a:lnTo>
                  <a:pt x="2971" y="594"/>
                </a:lnTo>
                <a:lnTo>
                  <a:pt x="2971" y="595"/>
                </a:lnTo>
                <a:lnTo>
                  <a:pt x="2971" y="596"/>
                </a:lnTo>
                <a:lnTo>
                  <a:pt x="2971" y="597"/>
                </a:lnTo>
                <a:lnTo>
                  <a:pt x="2970" y="597"/>
                </a:lnTo>
                <a:lnTo>
                  <a:pt x="2970" y="598"/>
                </a:lnTo>
                <a:lnTo>
                  <a:pt x="2970" y="599"/>
                </a:lnTo>
                <a:lnTo>
                  <a:pt x="2971" y="602"/>
                </a:lnTo>
                <a:lnTo>
                  <a:pt x="2971" y="603"/>
                </a:lnTo>
                <a:lnTo>
                  <a:pt x="2971" y="604"/>
                </a:lnTo>
                <a:lnTo>
                  <a:pt x="2971" y="605"/>
                </a:lnTo>
                <a:lnTo>
                  <a:pt x="2971" y="607"/>
                </a:lnTo>
                <a:lnTo>
                  <a:pt x="2971" y="608"/>
                </a:lnTo>
                <a:lnTo>
                  <a:pt x="2972" y="608"/>
                </a:lnTo>
                <a:lnTo>
                  <a:pt x="2972" y="610"/>
                </a:lnTo>
                <a:lnTo>
                  <a:pt x="2973" y="610"/>
                </a:lnTo>
                <a:lnTo>
                  <a:pt x="2972" y="611"/>
                </a:lnTo>
                <a:lnTo>
                  <a:pt x="2972" y="612"/>
                </a:lnTo>
                <a:lnTo>
                  <a:pt x="2972" y="613"/>
                </a:lnTo>
                <a:lnTo>
                  <a:pt x="2971" y="615"/>
                </a:lnTo>
                <a:lnTo>
                  <a:pt x="2971" y="616"/>
                </a:lnTo>
                <a:lnTo>
                  <a:pt x="2971" y="617"/>
                </a:lnTo>
                <a:lnTo>
                  <a:pt x="2971" y="619"/>
                </a:lnTo>
                <a:lnTo>
                  <a:pt x="2971" y="620"/>
                </a:lnTo>
                <a:lnTo>
                  <a:pt x="2971" y="621"/>
                </a:lnTo>
                <a:lnTo>
                  <a:pt x="2972" y="622"/>
                </a:lnTo>
                <a:lnTo>
                  <a:pt x="2972" y="623"/>
                </a:lnTo>
                <a:lnTo>
                  <a:pt x="2973" y="623"/>
                </a:lnTo>
                <a:lnTo>
                  <a:pt x="2973" y="624"/>
                </a:lnTo>
                <a:lnTo>
                  <a:pt x="2974" y="624"/>
                </a:lnTo>
                <a:lnTo>
                  <a:pt x="2974" y="625"/>
                </a:lnTo>
                <a:lnTo>
                  <a:pt x="2974" y="627"/>
                </a:lnTo>
                <a:lnTo>
                  <a:pt x="2974" y="628"/>
                </a:lnTo>
                <a:lnTo>
                  <a:pt x="2975" y="629"/>
                </a:lnTo>
                <a:lnTo>
                  <a:pt x="2975" y="630"/>
                </a:lnTo>
                <a:lnTo>
                  <a:pt x="2976" y="630"/>
                </a:lnTo>
                <a:lnTo>
                  <a:pt x="2976" y="631"/>
                </a:lnTo>
                <a:lnTo>
                  <a:pt x="2976" y="632"/>
                </a:lnTo>
                <a:lnTo>
                  <a:pt x="2978" y="635"/>
                </a:lnTo>
                <a:lnTo>
                  <a:pt x="2978" y="636"/>
                </a:lnTo>
                <a:lnTo>
                  <a:pt x="2978" y="637"/>
                </a:lnTo>
                <a:lnTo>
                  <a:pt x="2978" y="638"/>
                </a:lnTo>
                <a:lnTo>
                  <a:pt x="2978" y="639"/>
                </a:lnTo>
                <a:lnTo>
                  <a:pt x="2978" y="640"/>
                </a:lnTo>
                <a:lnTo>
                  <a:pt x="2979" y="642"/>
                </a:lnTo>
                <a:lnTo>
                  <a:pt x="2980" y="644"/>
                </a:lnTo>
                <a:lnTo>
                  <a:pt x="2981" y="645"/>
                </a:lnTo>
                <a:lnTo>
                  <a:pt x="2981" y="646"/>
                </a:lnTo>
                <a:lnTo>
                  <a:pt x="2981" y="647"/>
                </a:lnTo>
                <a:lnTo>
                  <a:pt x="2982" y="647"/>
                </a:lnTo>
                <a:lnTo>
                  <a:pt x="2983" y="648"/>
                </a:lnTo>
                <a:lnTo>
                  <a:pt x="2984" y="648"/>
                </a:lnTo>
                <a:lnTo>
                  <a:pt x="2985" y="650"/>
                </a:lnTo>
                <a:lnTo>
                  <a:pt x="2987" y="650"/>
                </a:lnTo>
                <a:lnTo>
                  <a:pt x="2987" y="652"/>
                </a:lnTo>
                <a:lnTo>
                  <a:pt x="2988" y="652"/>
                </a:lnTo>
                <a:lnTo>
                  <a:pt x="2989" y="652"/>
                </a:lnTo>
                <a:lnTo>
                  <a:pt x="2989" y="653"/>
                </a:lnTo>
                <a:lnTo>
                  <a:pt x="2989" y="654"/>
                </a:lnTo>
                <a:lnTo>
                  <a:pt x="2990" y="654"/>
                </a:lnTo>
                <a:lnTo>
                  <a:pt x="2991" y="654"/>
                </a:lnTo>
                <a:lnTo>
                  <a:pt x="2992" y="654"/>
                </a:lnTo>
                <a:lnTo>
                  <a:pt x="2993" y="654"/>
                </a:lnTo>
                <a:lnTo>
                  <a:pt x="2995" y="654"/>
                </a:lnTo>
                <a:lnTo>
                  <a:pt x="2996" y="655"/>
                </a:lnTo>
                <a:lnTo>
                  <a:pt x="2997" y="655"/>
                </a:lnTo>
                <a:lnTo>
                  <a:pt x="2997" y="656"/>
                </a:lnTo>
                <a:lnTo>
                  <a:pt x="2998" y="656"/>
                </a:lnTo>
                <a:lnTo>
                  <a:pt x="2999" y="656"/>
                </a:lnTo>
                <a:lnTo>
                  <a:pt x="3000" y="656"/>
                </a:lnTo>
                <a:lnTo>
                  <a:pt x="3001" y="657"/>
                </a:lnTo>
                <a:lnTo>
                  <a:pt x="3004" y="658"/>
                </a:lnTo>
                <a:lnTo>
                  <a:pt x="3005" y="660"/>
                </a:lnTo>
                <a:lnTo>
                  <a:pt x="3006" y="660"/>
                </a:lnTo>
                <a:lnTo>
                  <a:pt x="3006" y="661"/>
                </a:lnTo>
                <a:lnTo>
                  <a:pt x="3007" y="661"/>
                </a:lnTo>
                <a:lnTo>
                  <a:pt x="3007" y="662"/>
                </a:lnTo>
                <a:lnTo>
                  <a:pt x="3007" y="663"/>
                </a:lnTo>
                <a:lnTo>
                  <a:pt x="3008" y="664"/>
                </a:lnTo>
                <a:lnTo>
                  <a:pt x="3009" y="665"/>
                </a:lnTo>
                <a:lnTo>
                  <a:pt x="3009" y="666"/>
                </a:lnTo>
                <a:lnTo>
                  <a:pt x="3010" y="669"/>
                </a:lnTo>
                <a:lnTo>
                  <a:pt x="3011" y="669"/>
                </a:lnTo>
                <a:lnTo>
                  <a:pt x="3011" y="670"/>
                </a:lnTo>
                <a:lnTo>
                  <a:pt x="3013" y="670"/>
                </a:lnTo>
                <a:lnTo>
                  <a:pt x="3013" y="671"/>
                </a:lnTo>
                <a:lnTo>
                  <a:pt x="3014" y="672"/>
                </a:lnTo>
                <a:lnTo>
                  <a:pt x="3014" y="673"/>
                </a:lnTo>
                <a:lnTo>
                  <a:pt x="3015" y="673"/>
                </a:lnTo>
                <a:lnTo>
                  <a:pt x="3016" y="673"/>
                </a:lnTo>
                <a:lnTo>
                  <a:pt x="3016" y="674"/>
                </a:lnTo>
                <a:lnTo>
                  <a:pt x="3016" y="675"/>
                </a:lnTo>
                <a:lnTo>
                  <a:pt x="3017" y="675"/>
                </a:lnTo>
                <a:lnTo>
                  <a:pt x="3017" y="677"/>
                </a:lnTo>
                <a:lnTo>
                  <a:pt x="3018" y="677"/>
                </a:lnTo>
                <a:lnTo>
                  <a:pt x="3019" y="675"/>
                </a:lnTo>
                <a:lnTo>
                  <a:pt x="3019" y="677"/>
                </a:lnTo>
                <a:lnTo>
                  <a:pt x="3022" y="678"/>
                </a:lnTo>
                <a:lnTo>
                  <a:pt x="3022" y="679"/>
                </a:lnTo>
                <a:lnTo>
                  <a:pt x="3023" y="680"/>
                </a:lnTo>
                <a:lnTo>
                  <a:pt x="3023" y="681"/>
                </a:lnTo>
                <a:lnTo>
                  <a:pt x="3024" y="682"/>
                </a:lnTo>
                <a:lnTo>
                  <a:pt x="3025" y="683"/>
                </a:lnTo>
                <a:lnTo>
                  <a:pt x="3025" y="685"/>
                </a:lnTo>
                <a:lnTo>
                  <a:pt x="3025" y="686"/>
                </a:lnTo>
                <a:lnTo>
                  <a:pt x="3026" y="686"/>
                </a:lnTo>
                <a:lnTo>
                  <a:pt x="3026" y="687"/>
                </a:lnTo>
                <a:lnTo>
                  <a:pt x="3026" y="688"/>
                </a:lnTo>
                <a:lnTo>
                  <a:pt x="3026" y="689"/>
                </a:lnTo>
                <a:lnTo>
                  <a:pt x="3027" y="689"/>
                </a:lnTo>
                <a:lnTo>
                  <a:pt x="3027" y="690"/>
                </a:lnTo>
                <a:lnTo>
                  <a:pt x="3028" y="690"/>
                </a:lnTo>
                <a:lnTo>
                  <a:pt x="3028" y="691"/>
                </a:lnTo>
                <a:lnTo>
                  <a:pt x="3030" y="691"/>
                </a:lnTo>
                <a:lnTo>
                  <a:pt x="3031" y="691"/>
                </a:lnTo>
                <a:lnTo>
                  <a:pt x="3031" y="692"/>
                </a:lnTo>
                <a:lnTo>
                  <a:pt x="3032" y="692"/>
                </a:lnTo>
                <a:lnTo>
                  <a:pt x="3032" y="694"/>
                </a:lnTo>
                <a:lnTo>
                  <a:pt x="3033" y="695"/>
                </a:lnTo>
                <a:lnTo>
                  <a:pt x="3034" y="695"/>
                </a:lnTo>
                <a:lnTo>
                  <a:pt x="3035" y="696"/>
                </a:lnTo>
                <a:lnTo>
                  <a:pt x="3036" y="697"/>
                </a:lnTo>
                <a:lnTo>
                  <a:pt x="3038" y="697"/>
                </a:lnTo>
                <a:lnTo>
                  <a:pt x="3038" y="698"/>
                </a:lnTo>
                <a:lnTo>
                  <a:pt x="3039" y="698"/>
                </a:lnTo>
                <a:lnTo>
                  <a:pt x="3041" y="699"/>
                </a:lnTo>
                <a:lnTo>
                  <a:pt x="3042" y="699"/>
                </a:lnTo>
                <a:lnTo>
                  <a:pt x="3043" y="699"/>
                </a:lnTo>
                <a:lnTo>
                  <a:pt x="3044" y="699"/>
                </a:lnTo>
                <a:lnTo>
                  <a:pt x="3045" y="699"/>
                </a:lnTo>
                <a:lnTo>
                  <a:pt x="3047" y="699"/>
                </a:lnTo>
                <a:lnTo>
                  <a:pt x="3047" y="700"/>
                </a:lnTo>
                <a:lnTo>
                  <a:pt x="3048" y="702"/>
                </a:lnTo>
                <a:lnTo>
                  <a:pt x="3048" y="703"/>
                </a:lnTo>
                <a:lnTo>
                  <a:pt x="3048" y="704"/>
                </a:lnTo>
                <a:lnTo>
                  <a:pt x="3048" y="705"/>
                </a:lnTo>
                <a:lnTo>
                  <a:pt x="3048" y="706"/>
                </a:lnTo>
                <a:lnTo>
                  <a:pt x="3048" y="707"/>
                </a:lnTo>
                <a:lnTo>
                  <a:pt x="3048" y="708"/>
                </a:lnTo>
                <a:lnTo>
                  <a:pt x="3048" y="709"/>
                </a:lnTo>
                <a:lnTo>
                  <a:pt x="3048" y="711"/>
                </a:lnTo>
                <a:lnTo>
                  <a:pt x="3047" y="711"/>
                </a:lnTo>
                <a:lnTo>
                  <a:pt x="3047" y="712"/>
                </a:lnTo>
                <a:lnTo>
                  <a:pt x="3048" y="713"/>
                </a:lnTo>
                <a:lnTo>
                  <a:pt x="3048" y="714"/>
                </a:lnTo>
                <a:lnTo>
                  <a:pt x="3049" y="714"/>
                </a:lnTo>
                <a:lnTo>
                  <a:pt x="3049" y="715"/>
                </a:lnTo>
                <a:lnTo>
                  <a:pt x="3050" y="715"/>
                </a:lnTo>
                <a:lnTo>
                  <a:pt x="3051" y="716"/>
                </a:lnTo>
                <a:lnTo>
                  <a:pt x="3052" y="716"/>
                </a:lnTo>
                <a:lnTo>
                  <a:pt x="3052" y="719"/>
                </a:lnTo>
                <a:lnTo>
                  <a:pt x="3052" y="720"/>
                </a:lnTo>
                <a:lnTo>
                  <a:pt x="3053" y="720"/>
                </a:lnTo>
                <a:lnTo>
                  <a:pt x="3053" y="721"/>
                </a:lnTo>
                <a:lnTo>
                  <a:pt x="3053" y="722"/>
                </a:lnTo>
                <a:lnTo>
                  <a:pt x="3054" y="722"/>
                </a:lnTo>
                <a:lnTo>
                  <a:pt x="3056" y="722"/>
                </a:lnTo>
                <a:lnTo>
                  <a:pt x="3057" y="722"/>
                </a:lnTo>
                <a:lnTo>
                  <a:pt x="3058" y="723"/>
                </a:lnTo>
                <a:lnTo>
                  <a:pt x="3058" y="724"/>
                </a:lnTo>
                <a:lnTo>
                  <a:pt x="3057" y="725"/>
                </a:lnTo>
                <a:lnTo>
                  <a:pt x="3058" y="727"/>
                </a:lnTo>
                <a:lnTo>
                  <a:pt x="3058" y="728"/>
                </a:lnTo>
                <a:lnTo>
                  <a:pt x="3059" y="729"/>
                </a:lnTo>
                <a:lnTo>
                  <a:pt x="3060" y="729"/>
                </a:lnTo>
                <a:lnTo>
                  <a:pt x="3060" y="730"/>
                </a:lnTo>
                <a:lnTo>
                  <a:pt x="3061" y="730"/>
                </a:lnTo>
                <a:lnTo>
                  <a:pt x="3061" y="731"/>
                </a:lnTo>
                <a:lnTo>
                  <a:pt x="3061" y="732"/>
                </a:lnTo>
                <a:lnTo>
                  <a:pt x="3062" y="733"/>
                </a:lnTo>
                <a:lnTo>
                  <a:pt x="3062" y="734"/>
                </a:lnTo>
                <a:lnTo>
                  <a:pt x="3064" y="736"/>
                </a:lnTo>
                <a:lnTo>
                  <a:pt x="3065" y="736"/>
                </a:lnTo>
                <a:lnTo>
                  <a:pt x="3066" y="736"/>
                </a:lnTo>
                <a:lnTo>
                  <a:pt x="3067" y="736"/>
                </a:lnTo>
                <a:lnTo>
                  <a:pt x="3067" y="737"/>
                </a:lnTo>
                <a:lnTo>
                  <a:pt x="3067" y="738"/>
                </a:lnTo>
                <a:lnTo>
                  <a:pt x="3067" y="739"/>
                </a:lnTo>
                <a:lnTo>
                  <a:pt x="3067" y="740"/>
                </a:lnTo>
                <a:lnTo>
                  <a:pt x="3067" y="741"/>
                </a:lnTo>
                <a:lnTo>
                  <a:pt x="3068" y="741"/>
                </a:lnTo>
                <a:lnTo>
                  <a:pt x="3070" y="745"/>
                </a:lnTo>
                <a:lnTo>
                  <a:pt x="3071" y="745"/>
                </a:lnTo>
                <a:lnTo>
                  <a:pt x="3071" y="746"/>
                </a:lnTo>
                <a:lnTo>
                  <a:pt x="3073" y="747"/>
                </a:lnTo>
                <a:lnTo>
                  <a:pt x="3073" y="748"/>
                </a:lnTo>
                <a:lnTo>
                  <a:pt x="3073" y="749"/>
                </a:lnTo>
                <a:lnTo>
                  <a:pt x="3073" y="750"/>
                </a:lnTo>
                <a:lnTo>
                  <a:pt x="3073" y="752"/>
                </a:lnTo>
                <a:lnTo>
                  <a:pt x="3073" y="753"/>
                </a:lnTo>
                <a:lnTo>
                  <a:pt x="3074" y="753"/>
                </a:lnTo>
                <a:lnTo>
                  <a:pt x="3074" y="754"/>
                </a:lnTo>
                <a:lnTo>
                  <a:pt x="3075" y="754"/>
                </a:lnTo>
                <a:lnTo>
                  <a:pt x="3075" y="755"/>
                </a:lnTo>
                <a:lnTo>
                  <a:pt x="3076" y="756"/>
                </a:lnTo>
                <a:lnTo>
                  <a:pt x="3077" y="757"/>
                </a:lnTo>
                <a:lnTo>
                  <a:pt x="3078" y="757"/>
                </a:lnTo>
                <a:lnTo>
                  <a:pt x="3079" y="758"/>
                </a:lnTo>
                <a:lnTo>
                  <a:pt x="3079" y="759"/>
                </a:lnTo>
                <a:lnTo>
                  <a:pt x="3081" y="761"/>
                </a:lnTo>
                <a:lnTo>
                  <a:pt x="3082" y="762"/>
                </a:lnTo>
                <a:lnTo>
                  <a:pt x="3083" y="762"/>
                </a:lnTo>
                <a:lnTo>
                  <a:pt x="3083" y="763"/>
                </a:lnTo>
                <a:lnTo>
                  <a:pt x="3083" y="764"/>
                </a:lnTo>
                <a:lnTo>
                  <a:pt x="3084" y="764"/>
                </a:lnTo>
                <a:lnTo>
                  <a:pt x="3085" y="765"/>
                </a:lnTo>
                <a:lnTo>
                  <a:pt x="3086" y="765"/>
                </a:lnTo>
                <a:lnTo>
                  <a:pt x="3087" y="766"/>
                </a:lnTo>
                <a:lnTo>
                  <a:pt x="3088" y="766"/>
                </a:lnTo>
                <a:lnTo>
                  <a:pt x="3088" y="767"/>
                </a:lnTo>
                <a:lnTo>
                  <a:pt x="3090" y="767"/>
                </a:lnTo>
                <a:lnTo>
                  <a:pt x="3091" y="767"/>
                </a:lnTo>
                <a:lnTo>
                  <a:pt x="3092" y="767"/>
                </a:lnTo>
                <a:lnTo>
                  <a:pt x="3093" y="767"/>
                </a:lnTo>
                <a:lnTo>
                  <a:pt x="3094" y="767"/>
                </a:lnTo>
                <a:lnTo>
                  <a:pt x="3094" y="766"/>
                </a:lnTo>
                <a:lnTo>
                  <a:pt x="3095" y="766"/>
                </a:lnTo>
                <a:lnTo>
                  <a:pt x="3097" y="765"/>
                </a:lnTo>
                <a:lnTo>
                  <a:pt x="3099" y="765"/>
                </a:lnTo>
                <a:lnTo>
                  <a:pt x="3100" y="764"/>
                </a:lnTo>
                <a:lnTo>
                  <a:pt x="3100" y="763"/>
                </a:lnTo>
                <a:lnTo>
                  <a:pt x="3101" y="762"/>
                </a:lnTo>
                <a:lnTo>
                  <a:pt x="3102" y="762"/>
                </a:lnTo>
                <a:lnTo>
                  <a:pt x="3103" y="762"/>
                </a:lnTo>
                <a:lnTo>
                  <a:pt x="3103" y="763"/>
                </a:lnTo>
                <a:lnTo>
                  <a:pt x="3104" y="764"/>
                </a:lnTo>
                <a:lnTo>
                  <a:pt x="3105" y="764"/>
                </a:lnTo>
                <a:lnTo>
                  <a:pt x="3105" y="765"/>
                </a:lnTo>
                <a:lnTo>
                  <a:pt x="3107" y="766"/>
                </a:lnTo>
                <a:lnTo>
                  <a:pt x="3107" y="767"/>
                </a:lnTo>
                <a:lnTo>
                  <a:pt x="3108" y="767"/>
                </a:lnTo>
                <a:lnTo>
                  <a:pt x="3109" y="767"/>
                </a:lnTo>
                <a:lnTo>
                  <a:pt x="3110" y="767"/>
                </a:lnTo>
                <a:lnTo>
                  <a:pt x="3111" y="767"/>
                </a:lnTo>
                <a:lnTo>
                  <a:pt x="3112" y="769"/>
                </a:lnTo>
                <a:lnTo>
                  <a:pt x="3112" y="770"/>
                </a:lnTo>
                <a:lnTo>
                  <a:pt x="3113" y="770"/>
                </a:lnTo>
                <a:lnTo>
                  <a:pt x="3114" y="770"/>
                </a:lnTo>
                <a:lnTo>
                  <a:pt x="3116" y="771"/>
                </a:lnTo>
                <a:lnTo>
                  <a:pt x="3117" y="771"/>
                </a:lnTo>
                <a:lnTo>
                  <a:pt x="3117" y="772"/>
                </a:lnTo>
                <a:lnTo>
                  <a:pt x="3118" y="772"/>
                </a:lnTo>
                <a:lnTo>
                  <a:pt x="3119" y="772"/>
                </a:lnTo>
                <a:lnTo>
                  <a:pt x="3119" y="773"/>
                </a:lnTo>
                <a:lnTo>
                  <a:pt x="3120" y="774"/>
                </a:lnTo>
                <a:lnTo>
                  <a:pt x="3120" y="775"/>
                </a:lnTo>
                <a:lnTo>
                  <a:pt x="3120" y="778"/>
                </a:lnTo>
                <a:lnTo>
                  <a:pt x="3121" y="778"/>
                </a:lnTo>
                <a:lnTo>
                  <a:pt x="3122" y="778"/>
                </a:lnTo>
                <a:lnTo>
                  <a:pt x="3123" y="778"/>
                </a:lnTo>
                <a:lnTo>
                  <a:pt x="3125" y="779"/>
                </a:lnTo>
                <a:lnTo>
                  <a:pt x="3126" y="779"/>
                </a:lnTo>
                <a:lnTo>
                  <a:pt x="3126" y="780"/>
                </a:lnTo>
                <a:lnTo>
                  <a:pt x="3127" y="781"/>
                </a:lnTo>
                <a:lnTo>
                  <a:pt x="3128" y="781"/>
                </a:lnTo>
                <a:lnTo>
                  <a:pt x="3129" y="781"/>
                </a:lnTo>
                <a:lnTo>
                  <a:pt x="3129" y="782"/>
                </a:lnTo>
                <a:lnTo>
                  <a:pt x="3130" y="782"/>
                </a:lnTo>
                <a:lnTo>
                  <a:pt x="3130" y="783"/>
                </a:lnTo>
                <a:lnTo>
                  <a:pt x="3129" y="784"/>
                </a:lnTo>
                <a:lnTo>
                  <a:pt x="3129" y="787"/>
                </a:lnTo>
                <a:lnTo>
                  <a:pt x="3129" y="788"/>
                </a:lnTo>
                <a:lnTo>
                  <a:pt x="3130" y="789"/>
                </a:lnTo>
                <a:lnTo>
                  <a:pt x="3131" y="790"/>
                </a:lnTo>
                <a:lnTo>
                  <a:pt x="3133" y="791"/>
                </a:lnTo>
                <a:lnTo>
                  <a:pt x="3133" y="792"/>
                </a:lnTo>
                <a:lnTo>
                  <a:pt x="3134" y="794"/>
                </a:lnTo>
                <a:lnTo>
                  <a:pt x="3134" y="792"/>
                </a:lnTo>
                <a:lnTo>
                  <a:pt x="3135" y="792"/>
                </a:lnTo>
                <a:lnTo>
                  <a:pt x="3136" y="794"/>
                </a:lnTo>
                <a:lnTo>
                  <a:pt x="3137" y="796"/>
                </a:lnTo>
                <a:lnTo>
                  <a:pt x="3137" y="797"/>
                </a:lnTo>
                <a:lnTo>
                  <a:pt x="3138" y="797"/>
                </a:lnTo>
                <a:lnTo>
                  <a:pt x="3139" y="797"/>
                </a:lnTo>
                <a:lnTo>
                  <a:pt x="3140" y="799"/>
                </a:lnTo>
                <a:lnTo>
                  <a:pt x="3140" y="800"/>
                </a:lnTo>
                <a:lnTo>
                  <a:pt x="3142" y="800"/>
                </a:lnTo>
                <a:lnTo>
                  <a:pt x="3143" y="800"/>
                </a:lnTo>
                <a:lnTo>
                  <a:pt x="3144" y="801"/>
                </a:lnTo>
                <a:lnTo>
                  <a:pt x="3144" y="800"/>
                </a:lnTo>
                <a:lnTo>
                  <a:pt x="3145" y="799"/>
                </a:lnTo>
                <a:lnTo>
                  <a:pt x="3146" y="797"/>
                </a:lnTo>
                <a:lnTo>
                  <a:pt x="3146" y="795"/>
                </a:lnTo>
                <a:lnTo>
                  <a:pt x="3147" y="795"/>
                </a:lnTo>
                <a:lnTo>
                  <a:pt x="3147" y="794"/>
                </a:lnTo>
                <a:lnTo>
                  <a:pt x="3148" y="794"/>
                </a:lnTo>
                <a:lnTo>
                  <a:pt x="3150" y="792"/>
                </a:lnTo>
                <a:lnTo>
                  <a:pt x="3151" y="791"/>
                </a:lnTo>
                <a:lnTo>
                  <a:pt x="3152" y="790"/>
                </a:lnTo>
                <a:lnTo>
                  <a:pt x="3152" y="789"/>
                </a:lnTo>
                <a:lnTo>
                  <a:pt x="3152" y="788"/>
                </a:lnTo>
                <a:lnTo>
                  <a:pt x="3152" y="787"/>
                </a:lnTo>
                <a:lnTo>
                  <a:pt x="3152" y="786"/>
                </a:lnTo>
                <a:lnTo>
                  <a:pt x="3152" y="784"/>
                </a:lnTo>
                <a:lnTo>
                  <a:pt x="3152" y="783"/>
                </a:lnTo>
                <a:lnTo>
                  <a:pt x="3153" y="782"/>
                </a:lnTo>
                <a:lnTo>
                  <a:pt x="3153" y="781"/>
                </a:lnTo>
                <a:lnTo>
                  <a:pt x="3154" y="780"/>
                </a:lnTo>
                <a:lnTo>
                  <a:pt x="3155" y="779"/>
                </a:lnTo>
                <a:lnTo>
                  <a:pt x="3156" y="778"/>
                </a:lnTo>
                <a:lnTo>
                  <a:pt x="3159" y="775"/>
                </a:lnTo>
                <a:lnTo>
                  <a:pt x="3160" y="774"/>
                </a:lnTo>
                <a:lnTo>
                  <a:pt x="3161" y="773"/>
                </a:lnTo>
                <a:lnTo>
                  <a:pt x="3163" y="772"/>
                </a:lnTo>
                <a:lnTo>
                  <a:pt x="3163" y="771"/>
                </a:lnTo>
                <a:lnTo>
                  <a:pt x="3164" y="770"/>
                </a:lnTo>
                <a:lnTo>
                  <a:pt x="3165" y="769"/>
                </a:lnTo>
                <a:lnTo>
                  <a:pt x="3165" y="767"/>
                </a:lnTo>
                <a:lnTo>
                  <a:pt x="3165" y="766"/>
                </a:lnTo>
                <a:lnTo>
                  <a:pt x="3165" y="765"/>
                </a:lnTo>
                <a:lnTo>
                  <a:pt x="3165" y="764"/>
                </a:lnTo>
                <a:lnTo>
                  <a:pt x="3165" y="762"/>
                </a:lnTo>
                <a:lnTo>
                  <a:pt x="3165" y="761"/>
                </a:lnTo>
                <a:lnTo>
                  <a:pt x="3165" y="759"/>
                </a:lnTo>
                <a:lnTo>
                  <a:pt x="3164" y="759"/>
                </a:lnTo>
                <a:lnTo>
                  <a:pt x="3164" y="758"/>
                </a:lnTo>
                <a:lnTo>
                  <a:pt x="3164" y="755"/>
                </a:lnTo>
                <a:lnTo>
                  <a:pt x="3164" y="754"/>
                </a:lnTo>
                <a:lnTo>
                  <a:pt x="3164" y="753"/>
                </a:lnTo>
                <a:lnTo>
                  <a:pt x="3164" y="752"/>
                </a:lnTo>
                <a:lnTo>
                  <a:pt x="3164" y="750"/>
                </a:lnTo>
                <a:lnTo>
                  <a:pt x="3163" y="750"/>
                </a:lnTo>
                <a:lnTo>
                  <a:pt x="3163" y="748"/>
                </a:lnTo>
                <a:lnTo>
                  <a:pt x="3163" y="747"/>
                </a:lnTo>
                <a:lnTo>
                  <a:pt x="3162" y="747"/>
                </a:lnTo>
                <a:lnTo>
                  <a:pt x="3162" y="746"/>
                </a:lnTo>
                <a:lnTo>
                  <a:pt x="3163" y="744"/>
                </a:lnTo>
                <a:lnTo>
                  <a:pt x="3163" y="742"/>
                </a:lnTo>
                <a:lnTo>
                  <a:pt x="3165" y="739"/>
                </a:lnTo>
                <a:lnTo>
                  <a:pt x="3169" y="738"/>
                </a:lnTo>
                <a:lnTo>
                  <a:pt x="3171" y="737"/>
                </a:lnTo>
                <a:lnTo>
                  <a:pt x="3173" y="734"/>
                </a:lnTo>
                <a:lnTo>
                  <a:pt x="3174" y="734"/>
                </a:lnTo>
                <a:lnTo>
                  <a:pt x="3176" y="733"/>
                </a:lnTo>
                <a:lnTo>
                  <a:pt x="3177" y="732"/>
                </a:lnTo>
                <a:lnTo>
                  <a:pt x="3178" y="731"/>
                </a:lnTo>
                <a:lnTo>
                  <a:pt x="3179" y="730"/>
                </a:lnTo>
                <a:lnTo>
                  <a:pt x="3180" y="729"/>
                </a:lnTo>
                <a:lnTo>
                  <a:pt x="3180" y="728"/>
                </a:lnTo>
                <a:lnTo>
                  <a:pt x="3181" y="728"/>
                </a:lnTo>
                <a:lnTo>
                  <a:pt x="3181" y="727"/>
                </a:lnTo>
                <a:lnTo>
                  <a:pt x="3182" y="725"/>
                </a:lnTo>
                <a:lnTo>
                  <a:pt x="3183" y="723"/>
                </a:lnTo>
                <a:lnTo>
                  <a:pt x="3183" y="722"/>
                </a:lnTo>
                <a:lnTo>
                  <a:pt x="3185" y="722"/>
                </a:lnTo>
                <a:lnTo>
                  <a:pt x="3186" y="721"/>
                </a:lnTo>
                <a:lnTo>
                  <a:pt x="3187" y="720"/>
                </a:lnTo>
                <a:lnTo>
                  <a:pt x="3188" y="719"/>
                </a:lnTo>
                <a:lnTo>
                  <a:pt x="3190" y="716"/>
                </a:lnTo>
                <a:lnTo>
                  <a:pt x="3191" y="715"/>
                </a:lnTo>
                <a:lnTo>
                  <a:pt x="3192" y="714"/>
                </a:lnTo>
                <a:lnTo>
                  <a:pt x="3194" y="713"/>
                </a:lnTo>
                <a:lnTo>
                  <a:pt x="3195" y="712"/>
                </a:lnTo>
                <a:lnTo>
                  <a:pt x="3195" y="711"/>
                </a:lnTo>
                <a:lnTo>
                  <a:pt x="3195" y="709"/>
                </a:lnTo>
                <a:lnTo>
                  <a:pt x="3196" y="709"/>
                </a:lnTo>
                <a:lnTo>
                  <a:pt x="3196" y="708"/>
                </a:lnTo>
                <a:lnTo>
                  <a:pt x="3197" y="708"/>
                </a:lnTo>
                <a:lnTo>
                  <a:pt x="3197" y="707"/>
                </a:lnTo>
                <a:lnTo>
                  <a:pt x="3197" y="706"/>
                </a:lnTo>
                <a:lnTo>
                  <a:pt x="3198" y="706"/>
                </a:lnTo>
                <a:lnTo>
                  <a:pt x="3198" y="705"/>
                </a:lnTo>
                <a:lnTo>
                  <a:pt x="3199" y="704"/>
                </a:lnTo>
                <a:lnTo>
                  <a:pt x="3200" y="703"/>
                </a:lnTo>
                <a:lnTo>
                  <a:pt x="3202" y="703"/>
                </a:lnTo>
                <a:lnTo>
                  <a:pt x="3204" y="700"/>
                </a:lnTo>
                <a:lnTo>
                  <a:pt x="3205" y="699"/>
                </a:lnTo>
                <a:lnTo>
                  <a:pt x="3205" y="698"/>
                </a:lnTo>
                <a:lnTo>
                  <a:pt x="3206" y="698"/>
                </a:lnTo>
                <a:lnTo>
                  <a:pt x="3207" y="698"/>
                </a:lnTo>
                <a:lnTo>
                  <a:pt x="3208" y="698"/>
                </a:lnTo>
                <a:lnTo>
                  <a:pt x="3209" y="698"/>
                </a:lnTo>
                <a:lnTo>
                  <a:pt x="3211" y="698"/>
                </a:lnTo>
                <a:lnTo>
                  <a:pt x="3212" y="698"/>
                </a:lnTo>
                <a:lnTo>
                  <a:pt x="3213" y="699"/>
                </a:lnTo>
                <a:lnTo>
                  <a:pt x="3214" y="699"/>
                </a:lnTo>
                <a:lnTo>
                  <a:pt x="3215" y="698"/>
                </a:lnTo>
                <a:lnTo>
                  <a:pt x="3216" y="698"/>
                </a:lnTo>
                <a:lnTo>
                  <a:pt x="3216" y="697"/>
                </a:lnTo>
                <a:lnTo>
                  <a:pt x="3217" y="696"/>
                </a:lnTo>
                <a:lnTo>
                  <a:pt x="3219" y="696"/>
                </a:lnTo>
                <a:lnTo>
                  <a:pt x="3219" y="695"/>
                </a:lnTo>
                <a:lnTo>
                  <a:pt x="3220" y="694"/>
                </a:lnTo>
                <a:lnTo>
                  <a:pt x="3220" y="692"/>
                </a:lnTo>
                <a:lnTo>
                  <a:pt x="3220" y="691"/>
                </a:lnTo>
                <a:lnTo>
                  <a:pt x="3221" y="690"/>
                </a:lnTo>
                <a:lnTo>
                  <a:pt x="3221" y="689"/>
                </a:lnTo>
                <a:lnTo>
                  <a:pt x="3221" y="688"/>
                </a:lnTo>
                <a:lnTo>
                  <a:pt x="3221" y="687"/>
                </a:lnTo>
                <a:lnTo>
                  <a:pt x="3221" y="686"/>
                </a:lnTo>
                <a:lnTo>
                  <a:pt x="3222" y="685"/>
                </a:lnTo>
                <a:lnTo>
                  <a:pt x="3223" y="683"/>
                </a:lnTo>
                <a:lnTo>
                  <a:pt x="3224" y="682"/>
                </a:lnTo>
                <a:lnTo>
                  <a:pt x="3225" y="682"/>
                </a:lnTo>
                <a:lnTo>
                  <a:pt x="3226" y="681"/>
                </a:lnTo>
                <a:lnTo>
                  <a:pt x="3228" y="681"/>
                </a:lnTo>
                <a:lnTo>
                  <a:pt x="3229" y="680"/>
                </a:lnTo>
                <a:lnTo>
                  <a:pt x="3230" y="680"/>
                </a:lnTo>
                <a:lnTo>
                  <a:pt x="3231" y="679"/>
                </a:lnTo>
                <a:lnTo>
                  <a:pt x="3232" y="678"/>
                </a:lnTo>
                <a:lnTo>
                  <a:pt x="3233" y="678"/>
                </a:lnTo>
                <a:lnTo>
                  <a:pt x="3233" y="677"/>
                </a:lnTo>
                <a:lnTo>
                  <a:pt x="3234" y="677"/>
                </a:lnTo>
                <a:lnTo>
                  <a:pt x="3234" y="675"/>
                </a:lnTo>
                <a:lnTo>
                  <a:pt x="3235" y="675"/>
                </a:lnTo>
                <a:lnTo>
                  <a:pt x="3237" y="675"/>
                </a:lnTo>
                <a:lnTo>
                  <a:pt x="3237" y="674"/>
                </a:lnTo>
                <a:lnTo>
                  <a:pt x="3239" y="673"/>
                </a:lnTo>
                <a:lnTo>
                  <a:pt x="3239" y="672"/>
                </a:lnTo>
                <a:lnTo>
                  <a:pt x="3240" y="672"/>
                </a:lnTo>
                <a:lnTo>
                  <a:pt x="3240" y="671"/>
                </a:lnTo>
                <a:lnTo>
                  <a:pt x="3241" y="670"/>
                </a:lnTo>
                <a:lnTo>
                  <a:pt x="3243" y="669"/>
                </a:lnTo>
                <a:lnTo>
                  <a:pt x="3245" y="667"/>
                </a:lnTo>
                <a:lnTo>
                  <a:pt x="3245" y="666"/>
                </a:lnTo>
                <a:lnTo>
                  <a:pt x="3246" y="666"/>
                </a:lnTo>
                <a:lnTo>
                  <a:pt x="3246" y="667"/>
                </a:lnTo>
                <a:lnTo>
                  <a:pt x="3247" y="667"/>
                </a:lnTo>
                <a:lnTo>
                  <a:pt x="3248" y="670"/>
                </a:lnTo>
                <a:lnTo>
                  <a:pt x="3248" y="671"/>
                </a:lnTo>
                <a:lnTo>
                  <a:pt x="3248" y="672"/>
                </a:lnTo>
                <a:lnTo>
                  <a:pt x="3249" y="673"/>
                </a:lnTo>
                <a:lnTo>
                  <a:pt x="3252" y="682"/>
                </a:lnTo>
                <a:lnTo>
                  <a:pt x="3254" y="685"/>
                </a:lnTo>
                <a:lnTo>
                  <a:pt x="3255" y="688"/>
                </a:lnTo>
                <a:lnTo>
                  <a:pt x="3256" y="690"/>
                </a:lnTo>
                <a:lnTo>
                  <a:pt x="3257" y="691"/>
                </a:lnTo>
                <a:lnTo>
                  <a:pt x="3258" y="695"/>
                </a:lnTo>
                <a:lnTo>
                  <a:pt x="3259" y="696"/>
                </a:lnTo>
                <a:lnTo>
                  <a:pt x="3260" y="698"/>
                </a:lnTo>
                <a:lnTo>
                  <a:pt x="3260" y="700"/>
                </a:lnTo>
                <a:lnTo>
                  <a:pt x="3262" y="702"/>
                </a:lnTo>
                <a:lnTo>
                  <a:pt x="3263" y="704"/>
                </a:lnTo>
                <a:lnTo>
                  <a:pt x="3263" y="706"/>
                </a:lnTo>
                <a:lnTo>
                  <a:pt x="3264" y="708"/>
                </a:lnTo>
                <a:lnTo>
                  <a:pt x="3265" y="711"/>
                </a:lnTo>
                <a:lnTo>
                  <a:pt x="3266" y="712"/>
                </a:lnTo>
                <a:lnTo>
                  <a:pt x="3267" y="714"/>
                </a:lnTo>
                <a:lnTo>
                  <a:pt x="3268" y="717"/>
                </a:lnTo>
                <a:lnTo>
                  <a:pt x="3269" y="720"/>
                </a:lnTo>
                <a:lnTo>
                  <a:pt x="3271" y="722"/>
                </a:lnTo>
                <a:lnTo>
                  <a:pt x="3272" y="724"/>
                </a:lnTo>
                <a:lnTo>
                  <a:pt x="3274" y="730"/>
                </a:lnTo>
                <a:lnTo>
                  <a:pt x="3274" y="731"/>
                </a:lnTo>
                <a:lnTo>
                  <a:pt x="3275" y="731"/>
                </a:lnTo>
                <a:lnTo>
                  <a:pt x="3280" y="744"/>
                </a:lnTo>
                <a:lnTo>
                  <a:pt x="3282" y="748"/>
                </a:lnTo>
                <a:lnTo>
                  <a:pt x="3286" y="759"/>
                </a:lnTo>
                <a:lnTo>
                  <a:pt x="3288" y="761"/>
                </a:lnTo>
                <a:lnTo>
                  <a:pt x="3290" y="765"/>
                </a:lnTo>
                <a:lnTo>
                  <a:pt x="3291" y="767"/>
                </a:lnTo>
                <a:lnTo>
                  <a:pt x="3292" y="771"/>
                </a:lnTo>
                <a:lnTo>
                  <a:pt x="3293" y="774"/>
                </a:lnTo>
                <a:lnTo>
                  <a:pt x="3294" y="774"/>
                </a:lnTo>
                <a:lnTo>
                  <a:pt x="3294" y="775"/>
                </a:lnTo>
                <a:lnTo>
                  <a:pt x="3294" y="776"/>
                </a:lnTo>
                <a:lnTo>
                  <a:pt x="3295" y="779"/>
                </a:lnTo>
                <a:lnTo>
                  <a:pt x="3299" y="786"/>
                </a:lnTo>
                <a:lnTo>
                  <a:pt x="3299" y="787"/>
                </a:lnTo>
                <a:lnTo>
                  <a:pt x="3300" y="790"/>
                </a:lnTo>
                <a:lnTo>
                  <a:pt x="3301" y="790"/>
                </a:lnTo>
                <a:lnTo>
                  <a:pt x="3303" y="796"/>
                </a:lnTo>
                <a:lnTo>
                  <a:pt x="3303" y="797"/>
                </a:lnTo>
                <a:lnTo>
                  <a:pt x="3306" y="800"/>
                </a:lnTo>
                <a:lnTo>
                  <a:pt x="3309" y="808"/>
                </a:lnTo>
                <a:lnTo>
                  <a:pt x="3310" y="811"/>
                </a:lnTo>
                <a:lnTo>
                  <a:pt x="3310" y="812"/>
                </a:lnTo>
                <a:lnTo>
                  <a:pt x="3311" y="814"/>
                </a:lnTo>
                <a:lnTo>
                  <a:pt x="3311" y="815"/>
                </a:lnTo>
                <a:lnTo>
                  <a:pt x="3312" y="815"/>
                </a:lnTo>
                <a:lnTo>
                  <a:pt x="3312" y="817"/>
                </a:lnTo>
                <a:lnTo>
                  <a:pt x="3314" y="819"/>
                </a:lnTo>
                <a:lnTo>
                  <a:pt x="3318" y="830"/>
                </a:lnTo>
                <a:lnTo>
                  <a:pt x="3319" y="832"/>
                </a:lnTo>
                <a:lnTo>
                  <a:pt x="3319" y="833"/>
                </a:lnTo>
                <a:lnTo>
                  <a:pt x="3320" y="834"/>
                </a:lnTo>
                <a:lnTo>
                  <a:pt x="3328" y="853"/>
                </a:lnTo>
                <a:lnTo>
                  <a:pt x="3329" y="854"/>
                </a:lnTo>
                <a:lnTo>
                  <a:pt x="3329" y="855"/>
                </a:lnTo>
                <a:lnTo>
                  <a:pt x="3329" y="856"/>
                </a:lnTo>
                <a:lnTo>
                  <a:pt x="3332" y="859"/>
                </a:lnTo>
                <a:lnTo>
                  <a:pt x="3332" y="861"/>
                </a:lnTo>
                <a:lnTo>
                  <a:pt x="3334" y="866"/>
                </a:lnTo>
                <a:lnTo>
                  <a:pt x="3336" y="870"/>
                </a:lnTo>
                <a:lnTo>
                  <a:pt x="3337" y="872"/>
                </a:lnTo>
                <a:lnTo>
                  <a:pt x="3338" y="876"/>
                </a:lnTo>
                <a:lnTo>
                  <a:pt x="3341" y="881"/>
                </a:lnTo>
                <a:lnTo>
                  <a:pt x="3342" y="883"/>
                </a:lnTo>
                <a:lnTo>
                  <a:pt x="3346" y="892"/>
                </a:lnTo>
                <a:lnTo>
                  <a:pt x="3346" y="893"/>
                </a:lnTo>
                <a:lnTo>
                  <a:pt x="3346" y="895"/>
                </a:lnTo>
                <a:lnTo>
                  <a:pt x="3347" y="896"/>
                </a:lnTo>
                <a:lnTo>
                  <a:pt x="3347" y="897"/>
                </a:lnTo>
                <a:lnTo>
                  <a:pt x="3347" y="898"/>
                </a:lnTo>
                <a:lnTo>
                  <a:pt x="3349" y="898"/>
                </a:lnTo>
                <a:lnTo>
                  <a:pt x="3353" y="907"/>
                </a:lnTo>
                <a:lnTo>
                  <a:pt x="3353" y="909"/>
                </a:lnTo>
                <a:lnTo>
                  <a:pt x="3354" y="912"/>
                </a:lnTo>
                <a:lnTo>
                  <a:pt x="3355" y="915"/>
                </a:lnTo>
                <a:lnTo>
                  <a:pt x="3357" y="917"/>
                </a:lnTo>
                <a:lnTo>
                  <a:pt x="3358" y="920"/>
                </a:lnTo>
                <a:lnTo>
                  <a:pt x="3359" y="921"/>
                </a:lnTo>
                <a:lnTo>
                  <a:pt x="3359" y="922"/>
                </a:lnTo>
                <a:lnTo>
                  <a:pt x="3363" y="931"/>
                </a:lnTo>
                <a:lnTo>
                  <a:pt x="3369" y="945"/>
                </a:lnTo>
                <a:lnTo>
                  <a:pt x="3370" y="946"/>
                </a:lnTo>
                <a:lnTo>
                  <a:pt x="3377" y="962"/>
                </a:lnTo>
                <a:lnTo>
                  <a:pt x="3379" y="968"/>
                </a:lnTo>
                <a:lnTo>
                  <a:pt x="3381" y="972"/>
                </a:lnTo>
                <a:lnTo>
                  <a:pt x="3386" y="981"/>
                </a:lnTo>
                <a:lnTo>
                  <a:pt x="3387" y="984"/>
                </a:lnTo>
                <a:lnTo>
                  <a:pt x="3387" y="985"/>
                </a:lnTo>
                <a:lnTo>
                  <a:pt x="3388" y="987"/>
                </a:lnTo>
                <a:lnTo>
                  <a:pt x="3392" y="993"/>
                </a:lnTo>
                <a:lnTo>
                  <a:pt x="3402" y="1016"/>
                </a:lnTo>
                <a:lnTo>
                  <a:pt x="3405" y="1023"/>
                </a:lnTo>
                <a:lnTo>
                  <a:pt x="3405" y="1024"/>
                </a:lnTo>
                <a:lnTo>
                  <a:pt x="3405" y="1025"/>
                </a:lnTo>
                <a:lnTo>
                  <a:pt x="3406" y="1025"/>
                </a:lnTo>
                <a:lnTo>
                  <a:pt x="3410" y="1033"/>
                </a:lnTo>
                <a:lnTo>
                  <a:pt x="3410" y="1034"/>
                </a:lnTo>
                <a:lnTo>
                  <a:pt x="3411" y="1038"/>
                </a:lnTo>
                <a:lnTo>
                  <a:pt x="3412" y="1039"/>
                </a:lnTo>
                <a:lnTo>
                  <a:pt x="3412" y="1040"/>
                </a:lnTo>
                <a:lnTo>
                  <a:pt x="3414" y="1045"/>
                </a:lnTo>
                <a:lnTo>
                  <a:pt x="3414" y="1046"/>
                </a:lnTo>
                <a:lnTo>
                  <a:pt x="3403" y="1046"/>
                </a:lnTo>
                <a:lnTo>
                  <a:pt x="3389" y="1046"/>
                </a:lnTo>
                <a:lnTo>
                  <a:pt x="3384" y="1046"/>
                </a:lnTo>
                <a:lnTo>
                  <a:pt x="3378" y="1046"/>
                </a:lnTo>
                <a:lnTo>
                  <a:pt x="3340" y="1046"/>
                </a:lnTo>
                <a:lnTo>
                  <a:pt x="3326" y="1046"/>
                </a:lnTo>
                <a:lnTo>
                  <a:pt x="3288" y="1046"/>
                </a:lnTo>
                <a:lnTo>
                  <a:pt x="3286" y="1046"/>
                </a:lnTo>
                <a:lnTo>
                  <a:pt x="3267" y="1047"/>
                </a:lnTo>
                <a:lnTo>
                  <a:pt x="3245" y="1047"/>
                </a:lnTo>
                <a:lnTo>
                  <a:pt x="3239" y="1047"/>
                </a:lnTo>
                <a:lnTo>
                  <a:pt x="3231" y="1047"/>
                </a:lnTo>
                <a:lnTo>
                  <a:pt x="3222" y="1047"/>
                </a:lnTo>
                <a:lnTo>
                  <a:pt x="3191" y="1047"/>
                </a:lnTo>
                <a:lnTo>
                  <a:pt x="3185" y="1047"/>
                </a:lnTo>
                <a:lnTo>
                  <a:pt x="3182" y="1047"/>
                </a:lnTo>
                <a:lnTo>
                  <a:pt x="3159" y="1046"/>
                </a:lnTo>
                <a:lnTo>
                  <a:pt x="3125" y="1046"/>
                </a:lnTo>
                <a:lnTo>
                  <a:pt x="3076" y="1046"/>
                </a:lnTo>
                <a:lnTo>
                  <a:pt x="3074" y="1046"/>
                </a:lnTo>
                <a:lnTo>
                  <a:pt x="3073" y="1046"/>
                </a:lnTo>
                <a:lnTo>
                  <a:pt x="3057" y="1046"/>
                </a:lnTo>
                <a:lnTo>
                  <a:pt x="3056" y="1046"/>
                </a:lnTo>
                <a:lnTo>
                  <a:pt x="3050" y="1046"/>
                </a:lnTo>
                <a:lnTo>
                  <a:pt x="3048" y="1046"/>
                </a:lnTo>
                <a:lnTo>
                  <a:pt x="3028" y="1046"/>
                </a:lnTo>
                <a:lnTo>
                  <a:pt x="3013" y="1046"/>
                </a:lnTo>
                <a:lnTo>
                  <a:pt x="2993" y="1046"/>
                </a:lnTo>
                <a:lnTo>
                  <a:pt x="2978" y="1046"/>
                </a:lnTo>
                <a:lnTo>
                  <a:pt x="2967" y="1046"/>
                </a:lnTo>
                <a:lnTo>
                  <a:pt x="2930" y="1046"/>
                </a:lnTo>
                <a:lnTo>
                  <a:pt x="2929" y="1046"/>
                </a:lnTo>
                <a:lnTo>
                  <a:pt x="2921" y="1046"/>
                </a:lnTo>
                <a:lnTo>
                  <a:pt x="2909" y="1046"/>
                </a:lnTo>
                <a:lnTo>
                  <a:pt x="2907" y="1046"/>
                </a:lnTo>
                <a:lnTo>
                  <a:pt x="2900" y="1046"/>
                </a:lnTo>
                <a:lnTo>
                  <a:pt x="2893" y="1046"/>
                </a:lnTo>
                <a:lnTo>
                  <a:pt x="2889" y="1046"/>
                </a:lnTo>
                <a:lnTo>
                  <a:pt x="2887" y="1046"/>
                </a:lnTo>
                <a:lnTo>
                  <a:pt x="2864" y="1046"/>
                </a:lnTo>
                <a:lnTo>
                  <a:pt x="2843" y="1046"/>
                </a:lnTo>
                <a:lnTo>
                  <a:pt x="2836" y="1046"/>
                </a:lnTo>
                <a:lnTo>
                  <a:pt x="2835" y="1046"/>
                </a:lnTo>
                <a:lnTo>
                  <a:pt x="2816" y="1046"/>
                </a:lnTo>
                <a:lnTo>
                  <a:pt x="2815" y="1046"/>
                </a:lnTo>
                <a:lnTo>
                  <a:pt x="2794" y="1046"/>
                </a:lnTo>
                <a:lnTo>
                  <a:pt x="2783" y="1046"/>
                </a:lnTo>
                <a:lnTo>
                  <a:pt x="2778" y="1046"/>
                </a:lnTo>
                <a:lnTo>
                  <a:pt x="2765" y="1046"/>
                </a:lnTo>
                <a:lnTo>
                  <a:pt x="2760" y="1046"/>
                </a:lnTo>
                <a:lnTo>
                  <a:pt x="2759" y="1046"/>
                </a:lnTo>
                <a:lnTo>
                  <a:pt x="2758" y="1046"/>
                </a:lnTo>
                <a:lnTo>
                  <a:pt x="2757" y="1046"/>
                </a:lnTo>
                <a:lnTo>
                  <a:pt x="2756" y="1046"/>
                </a:lnTo>
                <a:lnTo>
                  <a:pt x="2750" y="1046"/>
                </a:lnTo>
                <a:lnTo>
                  <a:pt x="2747" y="1046"/>
                </a:lnTo>
                <a:lnTo>
                  <a:pt x="2746" y="1046"/>
                </a:lnTo>
                <a:lnTo>
                  <a:pt x="2731" y="1046"/>
                </a:lnTo>
                <a:lnTo>
                  <a:pt x="2717" y="1046"/>
                </a:lnTo>
                <a:lnTo>
                  <a:pt x="2715" y="1046"/>
                </a:lnTo>
                <a:lnTo>
                  <a:pt x="2714" y="1046"/>
                </a:lnTo>
                <a:lnTo>
                  <a:pt x="2711" y="1046"/>
                </a:lnTo>
                <a:lnTo>
                  <a:pt x="2707" y="1046"/>
                </a:lnTo>
                <a:lnTo>
                  <a:pt x="2700" y="1046"/>
                </a:lnTo>
                <a:lnTo>
                  <a:pt x="2699" y="1046"/>
                </a:lnTo>
                <a:lnTo>
                  <a:pt x="2698" y="1046"/>
                </a:lnTo>
                <a:lnTo>
                  <a:pt x="2692" y="1046"/>
                </a:lnTo>
                <a:lnTo>
                  <a:pt x="2689" y="1046"/>
                </a:lnTo>
                <a:lnTo>
                  <a:pt x="2688" y="1046"/>
                </a:lnTo>
                <a:lnTo>
                  <a:pt x="2687" y="1046"/>
                </a:lnTo>
                <a:lnTo>
                  <a:pt x="2686" y="1046"/>
                </a:lnTo>
                <a:lnTo>
                  <a:pt x="2685" y="1046"/>
                </a:lnTo>
                <a:lnTo>
                  <a:pt x="2682" y="1046"/>
                </a:lnTo>
                <a:lnTo>
                  <a:pt x="2681" y="1046"/>
                </a:lnTo>
                <a:lnTo>
                  <a:pt x="2680" y="1046"/>
                </a:lnTo>
                <a:lnTo>
                  <a:pt x="2676" y="1046"/>
                </a:lnTo>
                <a:lnTo>
                  <a:pt x="2674" y="1046"/>
                </a:lnTo>
                <a:lnTo>
                  <a:pt x="2673" y="1046"/>
                </a:lnTo>
                <a:lnTo>
                  <a:pt x="2672" y="1046"/>
                </a:lnTo>
                <a:lnTo>
                  <a:pt x="2671" y="1046"/>
                </a:lnTo>
                <a:lnTo>
                  <a:pt x="2670" y="1046"/>
                </a:lnTo>
                <a:lnTo>
                  <a:pt x="2669" y="1046"/>
                </a:lnTo>
                <a:lnTo>
                  <a:pt x="2666" y="1046"/>
                </a:lnTo>
                <a:lnTo>
                  <a:pt x="2662" y="1046"/>
                </a:lnTo>
                <a:lnTo>
                  <a:pt x="2661" y="1046"/>
                </a:lnTo>
                <a:lnTo>
                  <a:pt x="2660" y="1046"/>
                </a:lnTo>
                <a:lnTo>
                  <a:pt x="2656" y="1046"/>
                </a:lnTo>
                <a:lnTo>
                  <a:pt x="2646" y="1046"/>
                </a:lnTo>
                <a:lnTo>
                  <a:pt x="2644" y="1046"/>
                </a:lnTo>
                <a:lnTo>
                  <a:pt x="2643" y="1046"/>
                </a:lnTo>
                <a:lnTo>
                  <a:pt x="2642" y="1046"/>
                </a:lnTo>
                <a:lnTo>
                  <a:pt x="2640" y="1046"/>
                </a:lnTo>
                <a:lnTo>
                  <a:pt x="2638" y="1046"/>
                </a:lnTo>
                <a:lnTo>
                  <a:pt x="2636" y="1046"/>
                </a:lnTo>
                <a:lnTo>
                  <a:pt x="2629" y="1046"/>
                </a:lnTo>
                <a:lnTo>
                  <a:pt x="2628" y="1046"/>
                </a:lnTo>
                <a:lnTo>
                  <a:pt x="2627" y="1046"/>
                </a:lnTo>
                <a:lnTo>
                  <a:pt x="2626" y="1046"/>
                </a:lnTo>
                <a:lnTo>
                  <a:pt x="2625" y="1046"/>
                </a:lnTo>
                <a:lnTo>
                  <a:pt x="2623" y="1046"/>
                </a:lnTo>
                <a:lnTo>
                  <a:pt x="2621" y="1046"/>
                </a:lnTo>
                <a:lnTo>
                  <a:pt x="2620" y="1046"/>
                </a:lnTo>
                <a:lnTo>
                  <a:pt x="2614" y="1046"/>
                </a:lnTo>
                <a:lnTo>
                  <a:pt x="2613" y="1046"/>
                </a:lnTo>
                <a:lnTo>
                  <a:pt x="2612" y="1046"/>
                </a:lnTo>
                <a:lnTo>
                  <a:pt x="2610" y="1046"/>
                </a:lnTo>
                <a:lnTo>
                  <a:pt x="2610" y="1047"/>
                </a:lnTo>
                <a:lnTo>
                  <a:pt x="2610" y="1048"/>
                </a:lnTo>
                <a:lnTo>
                  <a:pt x="2610" y="1049"/>
                </a:lnTo>
                <a:lnTo>
                  <a:pt x="2610" y="1052"/>
                </a:lnTo>
                <a:lnTo>
                  <a:pt x="2610" y="1054"/>
                </a:lnTo>
                <a:lnTo>
                  <a:pt x="2610" y="1055"/>
                </a:lnTo>
                <a:lnTo>
                  <a:pt x="2610" y="1056"/>
                </a:lnTo>
                <a:lnTo>
                  <a:pt x="2610" y="1057"/>
                </a:lnTo>
                <a:lnTo>
                  <a:pt x="2610" y="1058"/>
                </a:lnTo>
                <a:lnTo>
                  <a:pt x="2610" y="1060"/>
                </a:lnTo>
                <a:lnTo>
                  <a:pt x="2610" y="1062"/>
                </a:lnTo>
                <a:lnTo>
                  <a:pt x="2610" y="1063"/>
                </a:lnTo>
                <a:lnTo>
                  <a:pt x="2610" y="1065"/>
                </a:lnTo>
                <a:lnTo>
                  <a:pt x="2610" y="1066"/>
                </a:lnTo>
                <a:lnTo>
                  <a:pt x="2610" y="1067"/>
                </a:lnTo>
                <a:lnTo>
                  <a:pt x="2610" y="1068"/>
                </a:lnTo>
                <a:lnTo>
                  <a:pt x="2610" y="1071"/>
                </a:lnTo>
                <a:lnTo>
                  <a:pt x="2610" y="1072"/>
                </a:lnTo>
                <a:lnTo>
                  <a:pt x="2610" y="1073"/>
                </a:lnTo>
                <a:lnTo>
                  <a:pt x="2610" y="1077"/>
                </a:lnTo>
                <a:lnTo>
                  <a:pt x="2610" y="1081"/>
                </a:lnTo>
                <a:lnTo>
                  <a:pt x="2610" y="1082"/>
                </a:lnTo>
                <a:lnTo>
                  <a:pt x="2610" y="1083"/>
                </a:lnTo>
                <a:lnTo>
                  <a:pt x="2610" y="1084"/>
                </a:lnTo>
                <a:lnTo>
                  <a:pt x="2610" y="1085"/>
                </a:lnTo>
                <a:lnTo>
                  <a:pt x="2610" y="1087"/>
                </a:lnTo>
                <a:lnTo>
                  <a:pt x="2610" y="1090"/>
                </a:lnTo>
                <a:lnTo>
                  <a:pt x="2610" y="1091"/>
                </a:lnTo>
                <a:lnTo>
                  <a:pt x="2610" y="1092"/>
                </a:lnTo>
                <a:lnTo>
                  <a:pt x="2610" y="1093"/>
                </a:lnTo>
                <a:lnTo>
                  <a:pt x="2610" y="1095"/>
                </a:lnTo>
                <a:lnTo>
                  <a:pt x="2610" y="1096"/>
                </a:lnTo>
                <a:lnTo>
                  <a:pt x="2610" y="1098"/>
                </a:lnTo>
                <a:lnTo>
                  <a:pt x="2610" y="1100"/>
                </a:lnTo>
                <a:lnTo>
                  <a:pt x="2610" y="1101"/>
                </a:lnTo>
                <a:lnTo>
                  <a:pt x="2610" y="1102"/>
                </a:lnTo>
                <a:lnTo>
                  <a:pt x="2610" y="1104"/>
                </a:lnTo>
                <a:lnTo>
                  <a:pt x="2610" y="1105"/>
                </a:lnTo>
                <a:lnTo>
                  <a:pt x="2610" y="1106"/>
                </a:lnTo>
                <a:lnTo>
                  <a:pt x="2610" y="1107"/>
                </a:lnTo>
                <a:lnTo>
                  <a:pt x="2610" y="1108"/>
                </a:lnTo>
                <a:lnTo>
                  <a:pt x="2610" y="1109"/>
                </a:lnTo>
                <a:lnTo>
                  <a:pt x="2610" y="1110"/>
                </a:lnTo>
                <a:lnTo>
                  <a:pt x="2610" y="1112"/>
                </a:lnTo>
                <a:lnTo>
                  <a:pt x="2610" y="1113"/>
                </a:lnTo>
                <a:lnTo>
                  <a:pt x="2610" y="1114"/>
                </a:lnTo>
                <a:lnTo>
                  <a:pt x="2610" y="1115"/>
                </a:lnTo>
                <a:lnTo>
                  <a:pt x="2610" y="1116"/>
                </a:lnTo>
                <a:lnTo>
                  <a:pt x="2610" y="1117"/>
                </a:lnTo>
                <a:lnTo>
                  <a:pt x="2610" y="1118"/>
                </a:lnTo>
                <a:lnTo>
                  <a:pt x="2610" y="1119"/>
                </a:lnTo>
                <a:lnTo>
                  <a:pt x="2610" y="1121"/>
                </a:lnTo>
                <a:lnTo>
                  <a:pt x="2610" y="1122"/>
                </a:lnTo>
                <a:lnTo>
                  <a:pt x="2610" y="1123"/>
                </a:lnTo>
                <a:lnTo>
                  <a:pt x="2610" y="1124"/>
                </a:lnTo>
                <a:lnTo>
                  <a:pt x="2610" y="1125"/>
                </a:lnTo>
                <a:lnTo>
                  <a:pt x="2610" y="1126"/>
                </a:lnTo>
                <a:lnTo>
                  <a:pt x="2610" y="1127"/>
                </a:lnTo>
                <a:lnTo>
                  <a:pt x="2610" y="1129"/>
                </a:lnTo>
                <a:lnTo>
                  <a:pt x="2610" y="1130"/>
                </a:lnTo>
                <a:lnTo>
                  <a:pt x="2610" y="1131"/>
                </a:lnTo>
                <a:lnTo>
                  <a:pt x="2610" y="1132"/>
                </a:lnTo>
                <a:lnTo>
                  <a:pt x="2610" y="1133"/>
                </a:lnTo>
                <a:lnTo>
                  <a:pt x="2610" y="1134"/>
                </a:lnTo>
                <a:lnTo>
                  <a:pt x="2610" y="1135"/>
                </a:lnTo>
                <a:lnTo>
                  <a:pt x="2610" y="1137"/>
                </a:lnTo>
                <a:lnTo>
                  <a:pt x="2610" y="1138"/>
                </a:lnTo>
                <a:lnTo>
                  <a:pt x="2610" y="1139"/>
                </a:lnTo>
                <a:lnTo>
                  <a:pt x="2610" y="1140"/>
                </a:lnTo>
                <a:lnTo>
                  <a:pt x="2610" y="1143"/>
                </a:lnTo>
                <a:lnTo>
                  <a:pt x="2610" y="1144"/>
                </a:lnTo>
                <a:lnTo>
                  <a:pt x="2610" y="1147"/>
                </a:lnTo>
                <a:lnTo>
                  <a:pt x="2610" y="1150"/>
                </a:lnTo>
                <a:lnTo>
                  <a:pt x="2610" y="1151"/>
                </a:lnTo>
                <a:lnTo>
                  <a:pt x="2610" y="1152"/>
                </a:lnTo>
                <a:lnTo>
                  <a:pt x="2610" y="1154"/>
                </a:lnTo>
                <a:lnTo>
                  <a:pt x="2610" y="1155"/>
                </a:lnTo>
                <a:lnTo>
                  <a:pt x="2610" y="1156"/>
                </a:lnTo>
                <a:lnTo>
                  <a:pt x="2610" y="1157"/>
                </a:lnTo>
                <a:lnTo>
                  <a:pt x="2610" y="1158"/>
                </a:lnTo>
                <a:lnTo>
                  <a:pt x="2610" y="1159"/>
                </a:lnTo>
                <a:lnTo>
                  <a:pt x="2610" y="1160"/>
                </a:lnTo>
                <a:lnTo>
                  <a:pt x="2610" y="1162"/>
                </a:lnTo>
                <a:lnTo>
                  <a:pt x="2610" y="1163"/>
                </a:lnTo>
                <a:lnTo>
                  <a:pt x="2610" y="1164"/>
                </a:lnTo>
                <a:lnTo>
                  <a:pt x="2610" y="1165"/>
                </a:lnTo>
                <a:lnTo>
                  <a:pt x="2610" y="1166"/>
                </a:lnTo>
                <a:lnTo>
                  <a:pt x="2610" y="1167"/>
                </a:lnTo>
                <a:lnTo>
                  <a:pt x="2610" y="1168"/>
                </a:lnTo>
                <a:lnTo>
                  <a:pt x="2610" y="1169"/>
                </a:lnTo>
                <a:lnTo>
                  <a:pt x="2610" y="1171"/>
                </a:lnTo>
                <a:lnTo>
                  <a:pt x="2610" y="1172"/>
                </a:lnTo>
                <a:lnTo>
                  <a:pt x="2610" y="1174"/>
                </a:lnTo>
                <a:lnTo>
                  <a:pt x="2610" y="1175"/>
                </a:lnTo>
                <a:lnTo>
                  <a:pt x="2610" y="1176"/>
                </a:lnTo>
                <a:lnTo>
                  <a:pt x="2610" y="1182"/>
                </a:lnTo>
                <a:lnTo>
                  <a:pt x="2610" y="1183"/>
                </a:lnTo>
                <a:lnTo>
                  <a:pt x="2610" y="1184"/>
                </a:lnTo>
                <a:lnTo>
                  <a:pt x="2610" y="1185"/>
                </a:lnTo>
                <a:lnTo>
                  <a:pt x="2610" y="1186"/>
                </a:lnTo>
                <a:lnTo>
                  <a:pt x="2610" y="1188"/>
                </a:lnTo>
                <a:lnTo>
                  <a:pt x="2610" y="1189"/>
                </a:lnTo>
                <a:lnTo>
                  <a:pt x="2610" y="1192"/>
                </a:lnTo>
                <a:lnTo>
                  <a:pt x="2610" y="1193"/>
                </a:lnTo>
                <a:lnTo>
                  <a:pt x="2610" y="1194"/>
                </a:lnTo>
                <a:lnTo>
                  <a:pt x="2610" y="1197"/>
                </a:lnTo>
                <a:lnTo>
                  <a:pt x="2610" y="1199"/>
                </a:lnTo>
                <a:lnTo>
                  <a:pt x="2610" y="1200"/>
                </a:lnTo>
                <a:lnTo>
                  <a:pt x="2610" y="1201"/>
                </a:lnTo>
                <a:lnTo>
                  <a:pt x="2605" y="1201"/>
                </a:lnTo>
                <a:lnTo>
                  <a:pt x="2605" y="1213"/>
                </a:lnTo>
                <a:lnTo>
                  <a:pt x="2605" y="1215"/>
                </a:lnTo>
                <a:lnTo>
                  <a:pt x="2605" y="1217"/>
                </a:lnTo>
                <a:lnTo>
                  <a:pt x="2605" y="1223"/>
                </a:lnTo>
                <a:lnTo>
                  <a:pt x="2605" y="1225"/>
                </a:lnTo>
                <a:lnTo>
                  <a:pt x="2605" y="1227"/>
                </a:lnTo>
                <a:lnTo>
                  <a:pt x="2605" y="1230"/>
                </a:lnTo>
                <a:lnTo>
                  <a:pt x="2605" y="1232"/>
                </a:lnTo>
                <a:lnTo>
                  <a:pt x="2605" y="1239"/>
                </a:lnTo>
                <a:lnTo>
                  <a:pt x="2605" y="1240"/>
                </a:lnTo>
                <a:lnTo>
                  <a:pt x="2605" y="1241"/>
                </a:lnTo>
                <a:lnTo>
                  <a:pt x="2605" y="1242"/>
                </a:lnTo>
                <a:lnTo>
                  <a:pt x="2605" y="1243"/>
                </a:lnTo>
                <a:lnTo>
                  <a:pt x="2605" y="1244"/>
                </a:lnTo>
                <a:lnTo>
                  <a:pt x="2605" y="1246"/>
                </a:lnTo>
                <a:lnTo>
                  <a:pt x="2605" y="1247"/>
                </a:lnTo>
                <a:lnTo>
                  <a:pt x="2605" y="1248"/>
                </a:lnTo>
                <a:lnTo>
                  <a:pt x="2605" y="1249"/>
                </a:lnTo>
                <a:lnTo>
                  <a:pt x="2605" y="1250"/>
                </a:lnTo>
                <a:lnTo>
                  <a:pt x="2605" y="1251"/>
                </a:lnTo>
                <a:lnTo>
                  <a:pt x="2605" y="1252"/>
                </a:lnTo>
                <a:lnTo>
                  <a:pt x="2605" y="1254"/>
                </a:lnTo>
                <a:lnTo>
                  <a:pt x="2605" y="1256"/>
                </a:lnTo>
                <a:lnTo>
                  <a:pt x="2605" y="1258"/>
                </a:lnTo>
                <a:lnTo>
                  <a:pt x="2605" y="1260"/>
                </a:lnTo>
                <a:lnTo>
                  <a:pt x="2605" y="1266"/>
                </a:lnTo>
                <a:lnTo>
                  <a:pt x="2605" y="1267"/>
                </a:lnTo>
                <a:lnTo>
                  <a:pt x="2605" y="1268"/>
                </a:lnTo>
                <a:lnTo>
                  <a:pt x="2605" y="1273"/>
                </a:lnTo>
                <a:lnTo>
                  <a:pt x="2605" y="1274"/>
                </a:lnTo>
                <a:lnTo>
                  <a:pt x="2605" y="1276"/>
                </a:lnTo>
                <a:lnTo>
                  <a:pt x="2605" y="1277"/>
                </a:lnTo>
                <a:lnTo>
                  <a:pt x="2605" y="1280"/>
                </a:lnTo>
                <a:lnTo>
                  <a:pt x="2605" y="1281"/>
                </a:lnTo>
                <a:lnTo>
                  <a:pt x="2605" y="1282"/>
                </a:lnTo>
                <a:lnTo>
                  <a:pt x="2605" y="1285"/>
                </a:lnTo>
                <a:lnTo>
                  <a:pt x="2605" y="1288"/>
                </a:lnTo>
                <a:lnTo>
                  <a:pt x="2605" y="1289"/>
                </a:lnTo>
                <a:lnTo>
                  <a:pt x="2605" y="1296"/>
                </a:lnTo>
                <a:lnTo>
                  <a:pt x="2605" y="1298"/>
                </a:lnTo>
                <a:lnTo>
                  <a:pt x="2605" y="1300"/>
                </a:lnTo>
                <a:lnTo>
                  <a:pt x="2605" y="1302"/>
                </a:lnTo>
                <a:lnTo>
                  <a:pt x="2605" y="1305"/>
                </a:lnTo>
                <a:lnTo>
                  <a:pt x="2605" y="1306"/>
                </a:lnTo>
                <a:lnTo>
                  <a:pt x="2605" y="1307"/>
                </a:lnTo>
                <a:lnTo>
                  <a:pt x="2605" y="1308"/>
                </a:lnTo>
                <a:lnTo>
                  <a:pt x="2605" y="1309"/>
                </a:lnTo>
                <a:lnTo>
                  <a:pt x="2605" y="1310"/>
                </a:lnTo>
                <a:lnTo>
                  <a:pt x="2605" y="1311"/>
                </a:lnTo>
                <a:lnTo>
                  <a:pt x="2605" y="1313"/>
                </a:lnTo>
                <a:lnTo>
                  <a:pt x="2605" y="1314"/>
                </a:lnTo>
                <a:lnTo>
                  <a:pt x="2605" y="1315"/>
                </a:lnTo>
                <a:lnTo>
                  <a:pt x="2605" y="1316"/>
                </a:lnTo>
                <a:lnTo>
                  <a:pt x="2605" y="1317"/>
                </a:lnTo>
                <a:lnTo>
                  <a:pt x="2605" y="1318"/>
                </a:lnTo>
                <a:lnTo>
                  <a:pt x="2605" y="1321"/>
                </a:lnTo>
                <a:lnTo>
                  <a:pt x="2607" y="1324"/>
                </a:lnTo>
                <a:lnTo>
                  <a:pt x="2605" y="1325"/>
                </a:lnTo>
                <a:lnTo>
                  <a:pt x="2605" y="1326"/>
                </a:lnTo>
                <a:lnTo>
                  <a:pt x="2605" y="1327"/>
                </a:lnTo>
                <a:lnTo>
                  <a:pt x="2605" y="1328"/>
                </a:lnTo>
                <a:lnTo>
                  <a:pt x="2605" y="1330"/>
                </a:lnTo>
                <a:lnTo>
                  <a:pt x="2607" y="1330"/>
                </a:lnTo>
                <a:lnTo>
                  <a:pt x="2607" y="1331"/>
                </a:lnTo>
                <a:lnTo>
                  <a:pt x="2607" y="1333"/>
                </a:lnTo>
                <a:lnTo>
                  <a:pt x="2607" y="1335"/>
                </a:lnTo>
                <a:lnTo>
                  <a:pt x="2607" y="1340"/>
                </a:lnTo>
                <a:lnTo>
                  <a:pt x="2607" y="1341"/>
                </a:lnTo>
                <a:lnTo>
                  <a:pt x="2607" y="1342"/>
                </a:lnTo>
                <a:lnTo>
                  <a:pt x="2607" y="1343"/>
                </a:lnTo>
                <a:lnTo>
                  <a:pt x="2607" y="1344"/>
                </a:lnTo>
                <a:lnTo>
                  <a:pt x="2607" y="1346"/>
                </a:lnTo>
                <a:lnTo>
                  <a:pt x="2607" y="1347"/>
                </a:lnTo>
                <a:lnTo>
                  <a:pt x="2607" y="1348"/>
                </a:lnTo>
                <a:lnTo>
                  <a:pt x="2607" y="1349"/>
                </a:lnTo>
                <a:lnTo>
                  <a:pt x="2607" y="1350"/>
                </a:lnTo>
                <a:lnTo>
                  <a:pt x="2607" y="1351"/>
                </a:lnTo>
                <a:lnTo>
                  <a:pt x="2607" y="1352"/>
                </a:lnTo>
                <a:lnTo>
                  <a:pt x="2607" y="1353"/>
                </a:lnTo>
                <a:lnTo>
                  <a:pt x="2607" y="1355"/>
                </a:lnTo>
                <a:lnTo>
                  <a:pt x="2607" y="1356"/>
                </a:lnTo>
                <a:lnTo>
                  <a:pt x="2607" y="1357"/>
                </a:lnTo>
                <a:lnTo>
                  <a:pt x="2607" y="1360"/>
                </a:lnTo>
                <a:lnTo>
                  <a:pt x="2607" y="1363"/>
                </a:lnTo>
                <a:lnTo>
                  <a:pt x="2607" y="1365"/>
                </a:lnTo>
                <a:lnTo>
                  <a:pt x="2607" y="1368"/>
                </a:lnTo>
                <a:lnTo>
                  <a:pt x="2607" y="1369"/>
                </a:lnTo>
                <a:lnTo>
                  <a:pt x="2607" y="1370"/>
                </a:lnTo>
                <a:lnTo>
                  <a:pt x="2607" y="1373"/>
                </a:lnTo>
                <a:lnTo>
                  <a:pt x="2607" y="1374"/>
                </a:lnTo>
                <a:lnTo>
                  <a:pt x="2607" y="1375"/>
                </a:lnTo>
                <a:lnTo>
                  <a:pt x="2607" y="1376"/>
                </a:lnTo>
                <a:lnTo>
                  <a:pt x="2607" y="1377"/>
                </a:lnTo>
                <a:lnTo>
                  <a:pt x="2607" y="1378"/>
                </a:lnTo>
                <a:lnTo>
                  <a:pt x="2607" y="1380"/>
                </a:lnTo>
                <a:lnTo>
                  <a:pt x="2607" y="1381"/>
                </a:lnTo>
                <a:lnTo>
                  <a:pt x="2607" y="1382"/>
                </a:lnTo>
                <a:lnTo>
                  <a:pt x="2607" y="1383"/>
                </a:lnTo>
                <a:lnTo>
                  <a:pt x="2607" y="1385"/>
                </a:lnTo>
                <a:lnTo>
                  <a:pt x="2607" y="1388"/>
                </a:lnTo>
                <a:lnTo>
                  <a:pt x="2607" y="1391"/>
                </a:lnTo>
                <a:lnTo>
                  <a:pt x="2607" y="1392"/>
                </a:lnTo>
                <a:lnTo>
                  <a:pt x="2607" y="1393"/>
                </a:lnTo>
                <a:lnTo>
                  <a:pt x="2607" y="1395"/>
                </a:lnTo>
                <a:lnTo>
                  <a:pt x="2607" y="1397"/>
                </a:lnTo>
                <a:lnTo>
                  <a:pt x="2607" y="1399"/>
                </a:lnTo>
                <a:lnTo>
                  <a:pt x="2607" y="1408"/>
                </a:lnTo>
                <a:lnTo>
                  <a:pt x="2607" y="1410"/>
                </a:lnTo>
                <a:lnTo>
                  <a:pt x="2607" y="1414"/>
                </a:lnTo>
                <a:lnTo>
                  <a:pt x="2607" y="1417"/>
                </a:lnTo>
                <a:lnTo>
                  <a:pt x="2607" y="1420"/>
                </a:lnTo>
                <a:lnTo>
                  <a:pt x="2607" y="1422"/>
                </a:lnTo>
                <a:lnTo>
                  <a:pt x="2607" y="1424"/>
                </a:lnTo>
                <a:lnTo>
                  <a:pt x="2607" y="1432"/>
                </a:lnTo>
                <a:lnTo>
                  <a:pt x="2607" y="1434"/>
                </a:lnTo>
                <a:lnTo>
                  <a:pt x="2607" y="1435"/>
                </a:lnTo>
                <a:lnTo>
                  <a:pt x="2607" y="1436"/>
                </a:lnTo>
                <a:lnTo>
                  <a:pt x="2607" y="1439"/>
                </a:lnTo>
                <a:lnTo>
                  <a:pt x="2607" y="1440"/>
                </a:lnTo>
                <a:lnTo>
                  <a:pt x="2607" y="1441"/>
                </a:lnTo>
                <a:lnTo>
                  <a:pt x="2607" y="1443"/>
                </a:lnTo>
                <a:lnTo>
                  <a:pt x="2607" y="1445"/>
                </a:lnTo>
                <a:lnTo>
                  <a:pt x="2607" y="1448"/>
                </a:lnTo>
                <a:lnTo>
                  <a:pt x="2607" y="1449"/>
                </a:lnTo>
                <a:lnTo>
                  <a:pt x="2607" y="1450"/>
                </a:lnTo>
                <a:lnTo>
                  <a:pt x="2607" y="1452"/>
                </a:lnTo>
                <a:lnTo>
                  <a:pt x="2607" y="1453"/>
                </a:lnTo>
                <a:lnTo>
                  <a:pt x="2607" y="1456"/>
                </a:lnTo>
                <a:lnTo>
                  <a:pt x="2607" y="1457"/>
                </a:lnTo>
                <a:lnTo>
                  <a:pt x="2607" y="1459"/>
                </a:lnTo>
                <a:lnTo>
                  <a:pt x="2607" y="1460"/>
                </a:lnTo>
                <a:lnTo>
                  <a:pt x="2607" y="1466"/>
                </a:lnTo>
                <a:lnTo>
                  <a:pt x="2607" y="1467"/>
                </a:lnTo>
                <a:lnTo>
                  <a:pt x="2607" y="1469"/>
                </a:lnTo>
                <a:lnTo>
                  <a:pt x="2607" y="1470"/>
                </a:lnTo>
                <a:lnTo>
                  <a:pt x="2607" y="1472"/>
                </a:lnTo>
                <a:lnTo>
                  <a:pt x="2607" y="1473"/>
                </a:lnTo>
                <a:lnTo>
                  <a:pt x="2607" y="1478"/>
                </a:lnTo>
                <a:lnTo>
                  <a:pt x="2607" y="1482"/>
                </a:lnTo>
                <a:lnTo>
                  <a:pt x="2607" y="1483"/>
                </a:lnTo>
                <a:lnTo>
                  <a:pt x="2607" y="1485"/>
                </a:lnTo>
                <a:lnTo>
                  <a:pt x="2607" y="1487"/>
                </a:lnTo>
                <a:lnTo>
                  <a:pt x="2607" y="1489"/>
                </a:lnTo>
                <a:lnTo>
                  <a:pt x="2607" y="1491"/>
                </a:lnTo>
                <a:lnTo>
                  <a:pt x="2607" y="1492"/>
                </a:lnTo>
                <a:lnTo>
                  <a:pt x="2607" y="1493"/>
                </a:lnTo>
                <a:lnTo>
                  <a:pt x="2607" y="1494"/>
                </a:lnTo>
                <a:lnTo>
                  <a:pt x="2607" y="1495"/>
                </a:lnTo>
                <a:lnTo>
                  <a:pt x="2607" y="1498"/>
                </a:lnTo>
                <a:lnTo>
                  <a:pt x="2607" y="1499"/>
                </a:lnTo>
                <a:lnTo>
                  <a:pt x="2608" y="1500"/>
                </a:lnTo>
                <a:lnTo>
                  <a:pt x="2607" y="1501"/>
                </a:lnTo>
                <a:lnTo>
                  <a:pt x="2608" y="1501"/>
                </a:lnTo>
                <a:lnTo>
                  <a:pt x="2608" y="1502"/>
                </a:lnTo>
                <a:lnTo>
                  <a:pt x="2608" y="1503"/>
                </a:lnTo>
                <a:lnTo>
                  <a:pt x="2608" y="1511"/>
                </a:lnTo>
                <a:lnTo>
                  <a:pt x="2607" y="1511"/>
                </a:lnTo>
                <a:lnTo>
                  <a:pt x="2603" y="1511"/>
                </a:lnTo>
                <a:lnTo>
                  <a:pt x="2594" y="1511"/>
                </a:lnTo>
                <a:lnTo>
                  <a:pt x="2592" y="1511"/>
                </a:lnTo>
                <a:lnTo>
                  <a:pt x="2588" y="1511"/>
                </a:lnTo>
                <a:lnTo>
                  <a:pt x="2583" y="1511"/>
                </a:lnTo>
                <a:lnTo>
                  <a:pt x="2582" y="1511"/>
                </a:lnTo>
                <a:lnTo>
                  <a:pt x="2577" y="1511"/>
                </a:lnTo>
                <a:lnTo>
                  <a:pt x="2576" y="1511"/>
                </a:lnTo>
                <a:lnTo>
                  <a:pt x="2571" y="1511"/>
                </a:lnTo>
                <a:lnTo>
                  <a:pt x="2568" y="1511"/>
                </a:lnTo>
                <a:lnTo>
                  <a:pt x="2566" y="1511"/>
                </a:lnTo>
                <a:lnTo>
                  <a:pt x="2562" y="1511"/>
                </a:lnTo>
                <a:lnTo>
                  <a:pt x="2556" y="1511"/>
                </a:lnTo>
                <a:lnTo>
                  <a:pt x="2552" y="1511"/>
                </a:lnTo>
                <a:lnTo>
                  <a:pt x="2547" y="1511"/>
                </a:lnTo>
                <a:lnTo>
                  <a:pt x="2543" y="1511"/>
                </a:lnTo>
                <a:lnTo>
                  <a:pt x="2539" y="1511"/>
                </a:lnTo>
                <a:lnTo>
                  <a:pt x="2538" y="1511"/>
                </a:lnTo>
                <a:lnTo>
                  <a:pt x="2536" y="1512"/>
                </a:lnTo>
                <a:lnTo>
                  <a:pt x="2534" y="1512"/>
                </a:lnTo>
                <a:lnTo>
                  <a:pt x="2532" y="1512"/>
                </a:lnTo>
                <a:lnTo>
                  <a:pt x="2530" y="1512"/>
                </a:lnTo>
                <a:lnTo>
                  <a:pt x="2527" y="1512"/>
                </a:lnTo>
                <a:lnTo>
                  <a:pt x="2526" y="1512"/>
                </a:lnTo>
                <a:lnTo>
                  <a:pt x="2524" y="1512"/>
                </a:lnTo>
                <a:lnTo>
                  <a:pt x="2523" y="1512"/>
                </a:lnTo>
                <a:lnTo>
                  <a:pt x="2522" y="1512"/>
                </a:lnTo>
                <a:lnTo>
                  <a:pt x="2521" y="1512"/>
                </a:lnTo>
                <a:lnTo>
                  <a:pt x="2519" y="1512"/>
                </a:lnTo>
                <a:lnTo>
                  <a:pt x="2518" y="1512"/>
                </a:lnTo>
                <a:lnTo>
                  <a:pt x="2517" y="1512"/>
                </a:lnTo>
                <a:lnTo>
                  <a:pt x="2516" y="1512"/>
                </a:lnTo>
                <a:lnTo>
                  <a:pt x="2515" y="1512"/>
                </a:lnTo>
                <a:lnTo>
                  <a:pt x="2514" y="1512"/>
                </a:lnTo>
                <a:lnTo>
                  <a:pt x="2513" y="1512"/>
                </a:lnTo>
                <a:lnTo>
                  <a:pt x="2511" y="1512"/>
                </a:lnTo>
                <a:lnTo>
                  <a:pt x="2510" y="1512"/>
                </a:lnTo>
                <a:lnTo>
                  <a:pt x="2509" y="1512"/>
                </a:lnTo>
                <a:lnTo>
                  <a:pt x="2508" y="1512"/>
                </a:lnTo>
                <a:lnTo>
                  <a:pt x="2507" y="1512"/>
                </a:lnTo>
                <a:lnTo>
                  <a:pt x="2505" y="1512"/>
                </a:lnTo>
                <a:lnTo>
                  <a:pt x="2504" y="1512"/>
                </a:lnTo>
                <a:lnTo>
                  <a:pt x="2500" y="1512"/>
                </a:lnTo>
                <a:lnTo>
                  <a:pt x="2499" y="1512"/>
                </a:lnTo>
                <a:lnTo>
                  <a:pt x="2498" y="1512"/>
                </a:lnTo>
                <a:lnTo>
                  <a:pt x="2497" y="1512"/>
                </a:lnTo>
                <a:lnTo>
                  <a:pt x="2496" y="1512"/>
                </a:lnTo>
                <a:lnTo>
                  <a:pt x="2493" y="1512"/>
                </a:lnTo>
                <a:lnTo>
                  <a:pt x="2491" y="1512"/>
                </a:lnTo>
                <a:lnTo>
                  <a:pt x="2490" y="1512"/>
                </a:lnTo>
                <a:lnTo>
                  <a:pt x="2489" y="1512"/>
                </a:lnTo>
                <a:lnTo>
                  <a:pt x="2488" y="1512"/>
                </a:lnTo>
                <a:lnTo>
                  <a:pt x="2487" y="1512"/>
                </a:lnTo>
                <a:lnTo>
                  <a:pt x="2485" y="1512"/>
                </a:lnTo>
                <a:lnTo>
                  <a:pt x="2484" y="1512"/>
                </a:lnTo>
                <a:lnTo>
                  <a:pt x="2483" y="1512"/>
                </a:lnTo>
                <a:lnTo>
                  <a:pt x="2482" y="1512"/>
                </a:lnTo>
                <a:lnTo>
                  <a:pt x="2481" y="1512"/>
                </a:lnTo>
                <a:lnTo>
                  <a:pt x="2480" y="1512"/>
                </a:lnTo>
                <a:lnTo>
                  <a:pt x="2479" y="1512"/>
                </a:lnTo>
                <a:lnTo>
                  <a:pt x="2478" y="1512"/>
                </a:lnTo>
                <a:lnTo>
                  <a:pt x="2476" y="1512"/>
                </a:lnTo>
                <a:lnTo>
                  <a:pt x="2474" y="1512"/>
                </a:lnTo>
                <a:lnTo>
                  <a:pt x="2472" y="1512"/>
                </a:lnTo>
                <a:lnTo>
                  <a:pt x="2466" y="1512"/>
                </a:lnTo>
                <a:lnTo>
                  <a:pt x="2464" y="1512"/>
                </a:lnTo>
                <a:lnTo>
                  <a:pt x="2463" y="1512"/>
                </a:lnTo>
                <a:lnTo>
                  <a:pt x="2459" y="1512"/>
                </a:lnTo>
                <a:lnTo>
                  <a:pt x="2457" y="1512"/>
                </a:lnTo>
                <a:lnTo>
                  <a:pt x="2455" y="1512"/>
                </a:lnTo>
                <a:lnTo>
                  <a:pt x="2454" y="1512"/>
                </a:lnTo>
                <a:lnTo>
                  <a:pt x="2453" y="1512"/>
                </a:lnTo>
                <a:lnTo>
                  <a:pt x="2452" y="1512"/>
                </a:lnTo>
                <a:lnTo>
                  <a:pt x="2450" y="1512"/>
                </a:lnTo>
                <a:lnTo>
                  <a:pt x="2449" y="1512"/>
                </a:lnTo>
                <a:lnTo>
                  <a:pt x="2448" y="1512"/>
                </a:lnTo>
                <a:lnTo>
                  <a:pt x="2447" y="1512"/>
                </a:lnTo>
                <a:lnTo>
                  <a:pt x="2446" y="1512"/>
                </a:lnTo>
                <a:lnTo>
                  <a:pt x="2445" y="1512"/>
                </a:lnTo>
                <a:lnTo>
                  <a:pt x="2444" y="1512"/>
                </a:lnTo>
                <a:lnTo>
                  <a:pt x="2442" y="1512"/>
                </a:lnTo>
                <a:lnTo>
                  <a:pt x="2441" y="1512"/>
                </a:lnTo>
                <a:lnTo>
                  <a:pt x="2440" y="1512"/>
                </a:lnTo>
                <a:lnTo>
                  <a:pt x="2439" y="1512"/>
                </a:lnTo>
                <a:lnTo>
                  <a:pt x="2438" y="1512"/>
                </a:lnTo>
                <a:lnTo>
                  <a:pt x="2437" y="1512"/>
                </a:lnTo>
                <a:lnTo>
                  <a:pt x="2436" y="1512"/>
                </a:lnTo>
                <a:lnTo>
                  <a:pt x="2435" y="1512"/>
                </a:lnTo>
                <a:lnTo>
                  <a:pt x="2433" y="1512"/>
                </a:lnTo>
                <a:lnTo>
                  <a:pt x="2431" y="1512"/>
                </a:lnTo>
                <a:lnTo>
                  <a:pt x="2429" y="1512"/>
                </a:lnTo>
                <a:lnTo>
                  <a:pt x="2428" y="1512"/>
                </a:lnTo>
                <a:lnTo>
                  <a:pt x="2421" y="1512"/>
                </a:lnTo>
                <a:lnTo>
                  <a:pt x="2418" y="1512"/>
                </a:lnTo>
                <a:lnTo>
                  <a:pt x="2416" y="1512"/>
                </a:lnTo>
                <a:lnTo>
                  <a:pt x="2415" y="1512"/>
                </a:lnTo>
                <a:lnTo>
                  <a:pt x="2414" y="1512"/>
                </a:lnTo>
                <a:lnTo>
                  <a:pt x="2413" y="1512"/>
                </a:lnTo>
                <a:lnTo>
                  <a:pt x="2412" y="1512"/>
                </a:lnTo>
                <a:lnTo>
                  <a:pt x="2411" y="1512"/>
                </a:lnTo>
                <a:lnTo>
                  <a:pt x="2409" y="1512"/>
                </a:lnTo>
                <a:lnTo>
                  <a:pt x="2407" y="1512"/>
                </a:lnTo>
                <a:lnTo>
                  <a:pt x="2392" y="1512"/>
                </a:lnTo>
                <a:lnTo>
                  <a:pt x="2387" y="1512"/>
                </a:lnTo>
                <a:lnTo>
                  <a:pt x="2380" y="1512"/>
                </a:lnTo>
                <a:lnTo>
                  <a:pt x="2371" y="1512"/>
                </a:lnTo>
                <a:lnTo>
                  <a:pt x="2370" y="1512"/>
                </a:lnTo>
                <a:lnTo>
                  <a:pt x="2369" y="1512"/>
                </a:lnTo>
                <a:lnTo>
                  <a:pt x="2368" y="1512"/>
                </a:lnTo>
                <a:lnTo>
                  <a:pt x="2363" y="1512"/>
                </a:lnTo>
                <a:lnTo>
                  <a:pt x="2362" y="1512"/>
                </a:lnTo>
                <a:lnTo>
                  <a:pt x="2360" y="1512"/>
                </a:lnTo>
                <a:lnTo>
                  <a:pt x="2359" y="1512"/>
                </a:lnTo>
                <a:lnTo>
                  <a:pt x="2358" y="1512"/>
                </a:lnTo>
                <a:lnTo>
                  <a:pt x="2357" y="1512"/>
                </a:lnTo>
                <a:lnTo>
                  <a:pt x="2355" y="1512"/>
                </a:lnTo>
                <a:lnTo>
                  <a:pt x="2354" y="1512"/>
                </a:lnTo>
                <a:lnTo>
                  <a:pt x="2353" y="1512"/>
                </a:lnTo>
                <a:lnTo>
                  <a:pt x="2350" y="1512"/>
                </a:lnTo>
                <a:lnTo>
                  <a:pt x="2349" y="1512"/>
                </a:lnTo>
                <a:lnTo>
                  <a:pt x="2346" y="1512"/>
                </a:lnTo>
                <a:lnTo>
                  <a:pt x="2343" y="1512"/>
                </a:lnTo>
                <a:lnTo>
                  <a:pt x="2341" y="1512"/>
                </a:lnTo>
                <a:lnTo>
                  <a:pt x="2338" y="1512"/>
                </a:lnTo>
                <a:lnTo>
                  <a:pt x="2337" y="1512"/>
                </a:lnTo>
                <a:lnTo>
                  <a:pt x="2334" y="1512"/>
                </a:lnTo>
                <a:lnTo>
                  <a:pt x="2332" y="1512"/>
                </a:lnTo>
                <a:lnTo>
                  <a:pt x="2330" y="1512"/>
                </a:lnTo>
                <a:lnTo>
                  <a:pt x="2328" y="1512"/>
                </a:lnTo>
                <a:lnTo>
                  <a:pt x="2326" y="1512"/>
                </a:lnTo>
                <a:lnTo>
                  <a:pt x="2325" y="1512"/>
                </a:lnTo>
                <a:lnTo>
                  <a:pt x="2323" y="1512"/>
                </a:lnTo>
                <a:lnTo>
                  <a:pt x="2321" y="1512"/>
                </a:lnTo>
                <a:lnTo>
                  <a:pt x="2319" y="1512"/>
                </a:lnTo>
                <a:lnTo>
                  <a:pt x="2318" y="1512"/>
                </a:lnTo>
                <a:lnTo>
                  <a:pt x="2317" y="1512"/>
                </a:lnTo>
                <a:lnTo>
                  <a:pt x="2315" y="1512"/>
                </a:lnTo>
                <a:lnTo>
                  <a:pt x="2312" y="1512"/>
                </a:lnTo>
                <a:lnTo>
                  <a:pt x="2311" y="1512"/>
                </a:lnTo>
                <a:lnTo>
                  <a:pt x="2309" y="1512"/>
                </a:lnTo>
                <a:lnTo>
                  <a:pt x="2306" y="1512"/>
                </a:lnTo>
                <a:lnTo>
                  <a:pt x="2303" y="1512"/>
                </a:lnTo>
                <a:lnTo>
                  <a:pt x="2302" y="1512"/>
                </a:lnTo>
                <a:lnTo>
                  <a:pt x="2301" y="1512"/>
                </a:lnTo>
                <a:lnTo>
                  <a:pt x="2300" y="1512"/>
                </a:lnTo>
                <a:lnTo>
                  <a:pt x="2293" y="1512"/>
                </a:lnTo>
                <a:lnTo>
                  <a:pt x="2290" y="1512"/>
                </a:lnTo>
                <a:lnTo>
                  <a:pt x="2287" y="1512"/>
                </a:lnTo>
                <a:lnTo>
                  <a:pt x="2286" y="1512"/>
                </a:lnTo>
                <a:lnTo>
                  <a:pt x="2283" y="1512"/>
                </a:lnTo>
                <a:lnTo>
                  <a:pt x="2281" y="1512"/>
                </a:lnTo>
                <a:lnTo>
                  <a:pt x="2280" y="1512"/>
                </a:lnTo>
                <a:lnTo>
                  <a:pt x="2275" y="1512"/>
                </a:lnTo>
                <a:lnTo>
                  <a:pt x="2274" y="1512"/>
                </a:lnTo>
                <a:lnTo>
                  <a:pt x="2272" y="1512"/>
                </a:lnTo>
                <a:lnTo>
                  <a:pt x="2268" y="1512"/>
                </a:lnTo>
                <a:lnTo>
                  <a:pt x="2267" y="1512"/>
                </a:lnTo>
                <a:lnTo>
                  <a:pt x="2266" y="1512"/>
                </a:lnTo>
                <a:lnTo>
                  <a:pt x="2263" y="1514"/>
                </a:lnTo>
                <a:lnTo>
                  <a:pt x="2261" y="1514"/>
                </a:lnTo>
                <a:lnTo>
                  <a:pt x="2260" y="1514"/>
                </a:lnTo>
                <a:lnTo>
                  <a:pt x="2259" y="1514"/>
                </a:lnTo>
                <a:lnTo>
                  <a:pt x="2258" y="1514"/>
                </a:lnTo>
                <a:lnTo>
                  <a:pt x="2257" y="1514"/>
                </a:lnTo>
                <a:lnTo>
                  <a:pt x="2256" y="1514"/>
                </a:lnTo>
                <a:lnTo>
                  <a:pt x="2255" y="1514"/>
                </a:lnTo>
                <a:lnTo>
                  <a:pt x="2254" y="1514"/>
                </a:lnTo>
                <a:lnTo>
                  <a:pt x="2251" y="1514"/>
                </a:lnTo>
                <a:lnTo>
                  <a:pt x="2249" y="1514"/>
                </a:lnTo>
                <a:lnTo>
                  <a:pt x="2248" y="1514"/>
                </a:lnTo>
                <a:lnTo>
                  <a:pt x="2247" y="1514"/>
                </a:lnTo>
                <a:lnTo>
                  <a:pt x="2246" y="1514"/>
                </a:lnTo>
                <a:lnTo>
                  <a:pt x="2245" y="1514"/>
                </a:lnTo>
                <a:lnTo>
                  <a:pt x="2243" y="1514"/>
                </a:lnTo>
                <a:lnTo>
                  <a:pt x="2242" y="1514"/>
                </a:lnTo>
                <a:lnTo>
                  <a:pt x="2240" y="1514"/>
                </a:lnTo>
                <a:lnTo>
                  <a:pt x="2239" y="1514"/>
                </a:lnTo>
                <a:lnTo>
                  <a:pt x="2238" y="1514"/>
                </a:lnTo>
                <a:lnTo>
                  <a:pt x="2237" y="1514"/>
                </a:lnTo>
                <a:lnTo>
                  <a:pt x="2235" y="1514"/>
                </a:lnTo>
                <a:lnTo>
                  <a:pt x="2234" y="1514"/>
                </a:lnTo>
                <a:lnTo>
                  <a:pt x="2232" y="1514"/>
                </a:lnTo>
                <a:lnTo>
                  <a:pt x="2230" y="1514"/>
                </a:lnTo>
                <a:lnTo>
                  <a:pt x="2228" y="1514"/>
                </a:lnTo>
                <a:lnTo>
                  <a:pt x="2226" y="1514"/>
                </a:lnTo>
                <a:lnTo>
                  <a:pt x="2225" y="1514"/>
                </a:lnTo>
                <a:lnTo>
                  <a:pt x="2224" y="1514"/>
                </a:lnTo>
                <a:lnTo>
                  <a:pt x="2223" y="1514"/>
                </a:lnTo>
                <a:lnTo>
                  <a:pt x="2222" y="1514"/>
                </a:lnTo>
                <a:lnTo>
                  <a:pt x="2221" y="1514"/>
                </a:lnTo>
                <a:lnTo>
                  <a:pt x="2218" y="1514"/>
                </a:lnTo>
                <a:lnTo>
                  <a:pt x="2217" y="1514"/>
                </a:lnTo>
                <a:lnTo>
                  <a:pt x="2216" y="1514"/>
                </a:lnTo>
                <a:lnTo>
                  <a:pt x="2215" y="1514"/>
                </a:lnTo>
                <a:lnTo>
                  <a:pt x="2214" y="1514"/>
                </a:lnTo>
                <a:lnTo>
                  <a:pt x="2213" y="1514"/>
                </a:lnTo>
                <a:lnTo>
                  <a:pt x="2212" y="1514"/>
                </a:lnTo>
                <a:lnTo>
                  <a:pt x="2211" y="1514"/>
                </a:lnTo>
                <a:lnTo>
                  <a:pt x="2209" y="1514"/>
                </a:lnTo>
                <a:lnTo>
                  <a:pt x="2208" y="1514"/>
                </a:lnTo>
                <a:lnTo>
                  <a:pt x="2204" y="1514"/>
                </a:lnTo>
                <a:lnTo>
                  <a:pt x="2203" y="1514"/>
                </a:lnTo>
                <a:lnTo>
                  <a:pt x="2202" y="1515"/>
                </a:lnTo>
                <a:lnTo>
                  <a:pt x="2199" y="1515"/>
                </a:lnTo>
                <a:lnTo>
                  <a:pt x="2198" y="1515"/>
                </a:lnTo>
                <a:lnTo>
                  <a:pt x="2197" y="1515"/>
                </a:lnTo>
                <a:lnTo>
                  <a:pt x="2192" y="1515"/>
                </a:lnTo>
                <a:lnTo>
                  <a:pt x="2186" y="1515"/>
                </a:lnTo>
                <a:lnTo>
                  <a:pt x="2185" y="1515"/>
                </a:lnTo>
                <a:lnTo>
                  <a:pt x="2183" y="1515"/>
                </a:lnTo>
                <a:lnTo>
                  <a:pt x="2182" y="1515"/>
                </a:lnTo>
                <a:lnTo>
                  <a:pt x="2181" y="1515"/>
                </a:lnTo>
                <a:lnTo>
                  <a:pt x="2180" y="1515"/>
                </a:lnTo>
                <a:lnTo>
                  <a:pt x="2178" y="1515"/>
                </a:lnTo>
                <a:lnTo>
                  <a:pt x="2177" y="1515"/>
                </a:lnTo>
                <a:lnTo>
                  <a:pt x="2172" y="1515"/>
                </a:lnTo>
                <a:lnTo>
                  <a:pt x="2171" y="1515"/>
                </a:lnTo>
                <a:lnTo>
                  <a:pt x="2165" y="1515"/>
                </a:lnTo>
                <a:lnTo>
                  <a:pt x="2162" y="1515"/>
                </a:lnTo>
                <a:lnTo>
                  <a:pt x="2159" y="1515"/>
                </a:lnTo>
                <a:lnTo>
                  <a:pt x="2155" y="1515"/>
                </a:lnTo>
                <a:lnTo>
                  <a:pt x="2153" y="1515"/>
                </a:lnTo>
                <a:lnTo>
                  <a:pt x="2152" y="1515"/>
                </a:lnTo>
                <a:lnTo>
                  <a:pt x="2151" y="1515"/>
                </a:lnTo>
                <a:lnTo>
                  <a:pt x="2149" y="1515"/>
                </a:lnTo>
                <a:lnTo>
                  <a:pt x="2147" y="1515"/>
                </a:lnTo>
                <a:lnTo>
                  <a:pt x="2146" y="1515"/>
                </a:lnTo>
                <a:lnTo>
                  <a:pt x="2145" y="1515"/>
                </a:lnTo>
                <a:lnTo>
                  <a:pt x="2145" y="1514"/>
                </a:lnTo>
                <a:lnTo>
                  <a:pt x="2145" y="1512"/>
                </a:lnTo>
                <a:lnTo>
                  <a:pt x="2133" y="1512"/>
                </a:lnTo>
                <a:lnTo>
                  <a:pt x="2122" y="1512"/>
                </a:lnTo>
                <a:lnTo>
                  <a:pt x="2121" y="1512"/>
                </a:lnTo>
                <a:lnTo>
                  <a:pt x="2120" y="1512"/>
                </a:lnTo>
                <a:lnTo>
                  <a:pt x="2093" y="1512"/>
                </a:lnTo>
                <a:lnTo>
                  <a:pt x="2079" y="1512"/>
                </a:lnTo>
                <a:lnTo>
                  <a:pt x="1996" y="1512"/>
                </a:lnTo>
                <a:lnTo>
                  <a:pt x="1993" y="1512"/>
                </a:lnTo>
                <a:lnTo>
                  <a:pt x="1992" y="1512"/>
                </a:lnTo>
                <a:lnTo>
                  <a:pt x="1941" y="1512"/>
                </a:lnTo>
                <a:lnTo>
                  <a:pt x="1915" y="1512"/>
                </a:lnTo>
                <a:lnTo>
                  <a:pt x="1890" y="1512"/>
                </a:lnTo>
                <a:lnTo>
                  <a:pt x="1872" y="1512"/>
                </a:lnTo>
                <a:lnTo>
                  <a:pt x="1864" y="1512"/>
                </a:lnTo>
                <a:lnTo>
                  <a:pt x="1862" y="1512"/>
                </a:lnTo>
                <a:lnTo>
                  <a:pt x="1861" y="1512"/>
                </a:lnTo>
                <a:lnTo>
                  <a:pt x="1861" y="1511"/>
                </a:lnTo>
                <a:lnTo>
                  <a:pt x="1860" y="1511"/>
                </a:lnTo>
                <a:lnTo>
                  <a:pt x="1859" y="1510"/>
                </a:lnTo>
                <a:lnTo>
                  <a:pt x="1858" y="1509"/>
                </a:lnTo>
                <a:lnTo>
                  <a:pt x="1856" y="1509"/>
                </a:lnTo>
                <a:lnTo>
                  <a:pt x="1856" y="1508"/>
                </a:lnTo>
                <a:lnTo>
                  <a:pt x="1855" y="1508"/>
                </a:lnTo>
                <a:lnTo>
                  <a:pt x="1854" y="1507"/>
                </a:lnTo>
                <a:lnTo>
                  <a:pt x="1853" y="1506"/>
                </a:lnTo>
                <a:lnTo>
                  <a:pt x="1852" y="1506"/>
                </a:lnTo>
                <a:lnTo>
                  <a:pt x="1851" y="1506"/>
                </a:lnTo>
                <a:lnTo>
                  <a:pt x="1851" y="1505"/>
                </a:lnTo>
                <a:lnTo>
                  <a:pt x="1850" y="1505"/>
                </a:lnTo>
                <a:lnTo>
                  <a:pt x="1850" y="1503"/>
                </a:lnTo>
                <a:lnTo>
                  <a:pt x="1850" y="1502"/>
                </a:lnTo>
                <a:lnTo>
                  <a:pt x="1850" y="1501"/>
                </a:lnTo>
                <a:lnTo>
                  <a:pt x="1851" y="1500"/>
                </a:lnTo>
                <a:lnTo>
                  <a:pt x="1851" y="1499"/>
                </a:lnTo>
                <a:lnTo>
                  <a:pt x="1851" y="1498"/>
                </a:lnTo>
                <a:lnTo>
                  <a:pt x="1852" y="1498"/>
                </a:lnTo>
                <a:lnTo>
                  <a:pt x="1852" y="1497"/>
                </a:lnTo>
                <a:lnTo>
                  <a:pt x="1853" y="1497"/>
                </a:lnTo>
                <a:lnTo>
                  <a:pt x="1853" y="1495"/>
                </a:lnTo>
                <a:lnTo>
                  <a:pt x="1853" y="1494"/>
                </a:lnTo>
                <a:lnTo>
                  <a:pt x="1853" y="1493"/>
                </a:lnTo>
                <a:lnTo>
                  <a:pt x="1853" y="1492"/>
                </a:lnTo>
                <a:lnTo>
                  <a:pt x="1853" y="1491"/>
                </a:lnTo>
                <a:lnTo>
                  <a:pt x="1853" y="1490"/>
                </a:lnTo>
                <a:lnTo>
                  <a:pt x="1854" y="1490"/>
                </a:lnTo>
                <a:lnTo>
                  <a:pt x="1854" y="1489"/>
                </a:lnTo>
                <a:lnTo>
                  <a:pt x="1854" y="1487"/>
                </a:lnTo>
                <a:lnTo>
                  <a:pt x="1855" y="1486"/>
                </a:lnTo>
                <a:lnTo>
                  <a:pt x="1855" y="1485"/>
                </a:lnTo>
                <a:lnTo>
                  <a:pt x="1854" y="1484"/>
                </a:lnTo>
                <a:lnTo>
                  <a:pt x="1854" y="1483"/>
                </a:lnTo>
                <a:lnTo>
                  <a:pt x="1854" y="1482"/>
                </a:lnTo>
                <a:lnTo>
                  <a:pt x="1854" y="1481"/>
                </a:lnTo>
                <a:lnTo>
                  <a:pt x="1854" y="1480"/>
                </a:lnTo>
                <a:lnTo>
                  <a:pt x="1853" y="1478"/>
                </a:lnTo>
                <a:lnTo>
                  <a:pt x="1853" y="1477"/>
                </a:lnTo>
                <a:lnTo>
                  <a:pt x="1853" y="1476"/>
                </a:lnTo>
                <a:lnTo>
                  <a:pt x="1852" y="1475"/>
                </a:lnTo>
                <a:lnTo>
                  <a:pt x="1851" y="1474"/>
                </a:lnTo>
                <a:lnTo>
                  <a:pt x="1850" y="1473"/>
                </a:lnTo>
                <a:lnTo>
                  <a:pt x="1849" y="1472"/>
                </a:lnTo>
                <a:lnTo>
                  <a:pt x="1849" y="1470"/>
                </a:lnTo>
                <a:lnTo>
                  <a:pt x="1847" y="1470"/>
                </a:lnTo>
                <a:lnTo>
                  <a:pt x="1846" y="1470"/>
                </a:lnTo>
                <a:lnTo>
                  <a:pt x="1846" y="1469"/>
                </a:lnTo>
                <a:lnTo>
                  <a:pt x="1845" y="1469"/>
                </a:lnTo>
                <a:lnTo>
                  <a:pt x="1845" y="1468"/>
                </a:lnTo>
                <a:lnTo>
                  <a:pt x="1845" y="1467"/>
                </a:lnTo>
                <a:lnTo>
                  <a:pt x="1844" y="1467"/>
                </a:lnTo>
                <a:lnTo>
                  <a:pt x="1843" y="1467"/>
                </a:lnTo>
                <a:lnTo>
                  <a:pt x="1842" y="1467"/>
                </a:lnTo>
                <a:lnTo>
                  <a:pt x="1840" y="1466"/>
                </a:lnTo>
                <a:lnTo>
                  <a:pt x="1838" y="1466"/>
                </a:lnTo>
                <a:lnTo>
                  <a:pt x="1837" y="1466"/>
                </a:lnTo>
                <a:lnTo>
                  <a:pt x="1836" y="1466"/>
                </a:lnTo>
                <a:lnTo>
                  <a:pt x="1835" y="1466"/>
                </a:lnTo>
                <a:lnTo>
                  <a:pt x="1833" y="1466"/>
                </a:lnTo>
                <a:lnTo>
                  <a:pt x="1833" y="1467"/>
                </a:lnTo>
                <a:lnTo>
                  <a:pt x="1832" y="1467"/>
                </a:lnTo>
                <a:lnTo>
                  <a:pt x="1830" y="1468"/>
                </a:lnTo>
                <a:lnTo>
                  <a:pt x="1829" y="1468"/>
                </a:lnTo>
                <a:lnTo>
                  <a:pt x="1828" y="1468"/>
                </a:lnTo>
                <a:lnTo>
                  <a:pt x="1827" y="1469"/>
                </a:lnTo>
                <a:lnTo>
                  <a:pt x="1826" y="1469"/>
                </a:lnTo>
                <a:lnTo>
                  <a:pt x="1826" y="1470"/>
                </a:lnTo>
                <a:lnTo>
                  <a:pt x="1825" y="1470"/>
                </a:lnTo>
                <a:lnTo>
                  <a:pt x="1824" y="1470"/>
                </a:lnTo>
                <a:lnTo>
                  <a:pt x="1823" y="1470"/>
                </a:lnTo>
                <a:lnTo>
                  <a:pt x="1821" y="1470"/>
                </a:lnTo>
                <a:lnTo>
                  <a:pt x="1820" y="1470"/>
                </a:lnTo>
                <a:lnTo>
                  <a:pt x="1820" y="1472"/>
                </a:lnTo>
                <a:lnTo>
                  <a:pt x="1819" y="1472"/>
                </a:lnTo>
                <a:lnTo>
                  <a:pt x="1818" y="1472"/>
                </a:lnTo>
                <a:lnTo>
                  <a:pt x="1817" y="1472"/>
                </a:lnTo>
                <a:lnTo>
                  <a:pt x="1815" y="1470"/>
                </a:lnTo>
                <a:lnTo>
                  <a:pt x="1815" y="1469"/>
                </a:lnTo>
                <a:lnTo>
                  <a:pt x="1814" y="1468"/>
                </a:lnTo>
                <a:lnTo>
                  <a:pt x="1814" y="1467"/>
                </a:lnTo>
                <a:lnTo>
                  <a:pt x="1814" y="1466"/>
                </a:lnTo>
                <a:lnTo>
                  <a:pt x="1814" y="1465"/>
                </a:lnTo>
                <a:lnTo>
                  <a:pt x="1812" y="1465"/>
                </a:lnTo>
                <a:lnTo>
                  <a:pt x="1812" y="1464"/>
                </a:lnTo>
                <a:lnTo>
                  <a:pt x="1811" y="1464"/>
                </a:lnTo>
                <a:lnTo>
                  <a:pt x="1810" y="1464"/>
                </a:lnTo>
                <a:lnTo>
                  <a:pt x="1809" y="1465"/>
                </a:lnTo>
                <a:lnTo>
                  <a:pt x="1808" y="1465"/>
                </a:lnTo>
                <a:lnTo>
                  <a:pt x="1808" y="1464"/>
                </a:lnTo>
                <a:lnTo>
                  <a:pt x="1808" y="1462"/>
                </a:lnTo>
                <a:lnTo>
                  <a:pt x="1807" y="1462"/>
                </a:lnTo>
                <a:lnTo>
                  <a:pt x="1807" y="1461"/>
                </a:lnTo>
                <a:lnTo>
                  <a:pt x="1807" y="1460"/>
                </a:lnTo>
                <a:lnTo>
                  <a:pt x="1806" y="1460"/>
                </a:lnTo>
                <a:lnTo>
                  <a:pt x="1806" y="1459"/>
                </a:lnTo>
                <a:lnTo>
                  <a:pt x="1804" y="1459"/>
                </a:lnTo>
                <a:lnTo>
                  <a:pt x="1803" y="1459"/>
                </a:lnTo>
                <a:lnTo>
                  <a:pt x="1803" y="1458"/>
                </a:lnTo>
                <a:lnTo>
                  <a:pt x="1802" y="1458"/>
                </a:lnTo>
                <a:lnTo>
                  <a:pt x="1801" y="1458"/>
                </a:lnTo>
                <a:lnTo>
                  <a:pt x="1799" y="1458"/>
                </a:lnTo>
                <a:lnTo>
                  <a:pt x="1798" y="1458"/>
                </a:lnTo>
                <a:lnTo>
                  <a:pt x="1797" y="1458"/>
                </a:lnTo>
                <a:lnTo>
                  <a:pt x="1797" y="1459"/>
                </a:lnTo>
                <a:lnTo>
                  <a:pt x="1795" y="1459"/>
                </a:lnTo>
                <a:lnTo>
                  <a:pt x="1794" y="1460"/>
                </a:lnTo>
                <a:lnTo>
                  <a:pt x="1793" y="1461"/>
                </a:lnTo>
                <a:lnTo>
                  <a:pt x="1792" y="1462"/>
                </a:lnTo>
                <a:lnTo>
                  <a:pt x="1791" y="1462"/>
                </a:lnTo>
                <a:lnTo>
                  <a:pt x="1790" y="1461"/>
                </a:lnTo>
                <a:lnTo>
                  <a:pt x="1789" y="1460"/>
                </a:lnTo>
                <a:lnTo>
                  <a:pt x="1787" y="1458"/>
                </a:lnTo>
                <a:lnTo>
                  <a:pt x="1787" y="1457"/>
                </a:lnTo>
                <a:lnTo>
                  <a:pt x="1786" y="1456"/>
                </a:lnTo>
                <a:lnTo>
                  <a:pt x="1786" y="1455"/>
                </a:lnTo>
                <a:lnTo>
                  <a:pt x="1786" y="1453"/>
                </a:lnTo>
                <a:lnTo>
                  <a:pt x="1785" y="1452"/>
                </a:lnTo>
                <a:lnTo>
                  <a:pt x="1785" y="1450"/>
                </a:lnTo>
                <a:lnTo>
                  <a:pt x="1786" y="1450"/>
                </a:lnTo>
                <a:lnTo>
                  <a:pt x="1786" y="1448"/>
                </a:lnTo>
                <a:lnTo>
                  <a:pt x="1786" y="1447"/>
                </a:lnTo>
                <a:lnTo>
                  <a:pt x="1785" y="1447"/>
                </a:lnTo>
                <a:lnTo>
                  <a:pt x="1785" y="1445"/>
                </a:lnTo>
                <a:lnTo>
                  <a:pt x="1784" y="1444"/>
                </a:lnTo>
                <a:lnTo>
                  <a:pt x="1783" y="1444"/>
                </a:lnTo>
                <a:lnTo>
                  <a:pt x="1780" y="1444"/>
                </a:lnTo>
                <a:lnTo>
                  <a:pt x="1780" y="1443"/>
                </a:lnTo>
                <a:lnTo>
                  <a:pt x="1778" y="1443"/>
                </a:lnTo>
                <a:lnTo>
                  <a:pt x="1778" y="1442"/>
                </a:lnTo>
                <a:lnTo>
                  <a:pt x="1777" y="1441"/>
                </a:lnTo>
                <a:lnTo>
                  <a:pt x="1777" y="1440"/>
                </a:lnTo>
                <a:lnTo>
                  <a:pt x="1777" y="1439"/>
                </a:lnTo>
                <a:lnTo>
                  <a:pt x="1777" y="1437"/>
                </a:lnTo>
                <a:lnTo>
                  <a:pt x="1777" y="1436"/>
                </a:lnTo>
                <a:lnTo>
                  <a:pt x="1776" y="1436"/>
                </a:lnTo>
                <a:lnTo>
                  <a:pt x="1775" y="1435"/>
                </a:lnTo>
                <a:lnTo>
                  <a:pt x="1774" y="1434"/>
                </a:lnTo>
                <a:lnTo>
                  <a:pt x="1773" y="1433"/>
                </a:lnTo>
                <a:lnTo>
                  <a:pt x="1773" y="1432"/>
                </a:lnTo>
                <a:lnTo>
                  <a:pt x="1772" y="1431"/>
                </a:lnTo>
                <a:lnTo>
                  <a:pt x="1771" y="1430"/>
                </a:lnTo>
                <a:lnTo>
                  <a:pt x="1769" y="1428"/>
                </a:lnTo>
                <a:lnTo>
                  <a:pt x="1768" y="1428"/>
                </a:lnTo>
                <a:lnTo>
                  <a:pt x="1768" y="1427"/>
                </a:lnTo>
                <a:lnTo>
                  <a:pt x="1766" y="1427"/>
                </a:lnTo>
                <a:lnTo>
                  <a:pt x="1766" y="1426"/>
                </a:lnTo>
                <a:lnTo>
                  <a:pt x="1765" y="1426"/>
                </a:lnTo>
                <a:lnTo>
                  <a:pt x="1765" y="1425"/>
                </a:lnTo>
                <a:lnTo>
                  <a:pt x="1764" y="1425"/>
                </a:lnTo>
                <a:lnTo>
                  <a:pt x="1763" y="1425"/>
                </a:lnTo>
                <a:lnTo>
                  <a:pt x="1761" y="1424"/>
                </a:lnTo>
                <a:lnTo>
                  <a:pt x="1760" y="1424"/>
                </a:lnTo>
                <a:lnTo>
                  <a:pt x="1759" y="1424"/>
                </a:lnTo>
                <a:lnTo>
                  <a:pt x="1757" y="1424"/>
                </a:lnTo>
                <a:lnTo>
                  <a:pt x="1756" y="1424"/>
                </a:lnTo>
                <a:lnTo>
                  <a:pt x="1755" y="1424"/>
                </a:lnTo>
                <a:lnTo>
                  <a:pt x="1754" y="1425"/>
                </a:lnTo>
                <a:lnTo>
                  <a:pt x="1752" y="1425"/>
                </a:lnTo>
                <a:lnTo>
                  <a:pt x="1749" y="1425"/>
                </a:lnTo>
                <a:lnTo>
                  <a:pt x="1748" y="1425"/>
                </a:lnTo>
                <a:lnTo>
                  <a:pt x="1747" y="1424"/>
                </a:lnTo>
                <a:lnTo>
                  <a:pt x="1746" y="1424"/>
                </a:lnTo>
                <a:lnTo>
                  <a:pt x="1746" y="1423"/>
                </a:lnTo>
                <a:lnTo>
                  <a:pt x="1746" y="1422"/>
                </a:lnTo>
                <a:lnTo>
                  <a:pt x="1746" y="1420"/>
                </a:lnTo>
                <a:lnTo>
                  <a:pt x="1744" y="1420"/>
                </a:lnTo>
                <a:lnTo>
                  <a:pt x="1742" y="1419"/>
                </a:lnTo>
                <a:lnTo>
                  <a:pt x="1741" y="1419"/>
                </a:lnTo>
                <a:lnTo>
                  <a:pt x="1740" y="1420"/>
                </a:lnTo>
                <a:lnTo>
                  <a:pt x="1739" y="1419"/>
                </a:lnTo>
                <a:lnTo>
                  <a:pt x="1739" y="1418"/>
                </a:lnTo>
                <a:lnTo>
                  <a:pt x="1738" y="1418"/>
                </a:lnTo>
                <a:lnTo>
                  <a:pt x="1738" y="1417"/>
                </a:lnTo>
                <a:lnTo>
                  <a:pt x="1737" y="1417"/>
                </a:lnTo>
                <a:lnTo>
                  <a:pt x="1735" y="1416"/>
                </a:lnTo>
                <a:lnTo>
                  <a:pt x="1735" y="1415"/>
                </a:lnTo>
                <a:lnTo>
                  <a:pt x="1734" y="1415"/>
                </a:lnTo>
                <a:lnTo>
                  <a:pt x="1733" y="1415"/>
                </a:lnTo>
                <a:lnTo>
                  <a:pt x="1732" y="1415"/>
                </a:lnTo>
                <a:lnTo>
                  <a:pt x="1731" y="1415"/>
                </a:lnTo>
                <a:lnTo>
                  <a:pt x="1731" y="1416"/>
                </a:lnTo>
                <a:lnTo>
                  <a:pt x="1731" y="1417"/>
                </a:lnTo>
                <a:lnTo>
                  <a:pt x="1731" y="1418"/>
                </a:lnTo>
                <a:lnTo>
                  <a:pt x="1729" y="1418"/>
                </a:lnTo>
                <a:lnTo>
                  <a:pt x="1728" y="1417"/>
                </a:lnTo>
                <a:lnTo>
                  <a:pt x="1726" y="1415"/>
                </a:lnTo>
                <a:lnTo>
                  <a:pt x="1726" y="1414"/>
                </a:lnTo>
                <a:lnTo>
                  <a:pt x="1725" y="1414"/>
                </a:lnTo>
                <a:lnTo>
                  <a:pt x="1725" y="1413"/>
                </a:lnTo>
                <a:lnTo>
                  <a:pt x="1725" y="1411"/>
                </a:lnTo>
                <a:lnTo>
                  <a:pt x="1725" y="1410"/>
                </a:lnTo>
                <a:lnTo>
                  <a:pt x="1726" y="1410"/>
                </a:lnTo>
                <a:lnTo>
                  <a:pt x="1728" y="1409"/>
                </a:lnTo>
                <a:lnTo>
                  <a:pt x="1728" y="1408"/>
                </a:lnTo>
                <a:lnTo>
                  <a:pt x="1726" y="1408"/>
                </a:lnTo>
                <a:lnTo>
                  <a:pt x="1725" y="1408"/>
                </a:lnTo>
                <a:lnTo>
                  <a:pt x="1724" y="1408"/>
                </a:lnTo>
                <a:lnTo>
                  <a:pt x="1723" y="1409"/>
                </a:lnTo>
                <a:lnTo>
                  <a:pt x="1722" y="1408"/>
                </a:lnTo>
                <a:lnTo>
                  <a:pt x="1721" y="1408"/>
                </a:lnTo>
                <a:lnTo>
                  <a:pt x="1720" y="1409"/>
                </a:lnTo>
                <a:lnTo>
                  <a:pt x="1718" y="1409"/>
                </a:lnTo>
                <a:lnTo>
                  <a:pt x="1717" y="1409"/>
                </a:lnTo>
                <a:lnTo>
                  <a:pt x="1716" y="1409"/>
                </a:lnTo>
                <a:lnTo>
                  <a:pt x="1715" y="1408"/>
                </a:lnTo>
                <a:lnTo>
                  <a:pt x="1714" y="1408"/>
                </a:lnTo>
                <a:lnTo>
                  <a:pt x="1712" y="1408"/>
                </a:lnTo>
                <a:lnTo>
                  <a:pt x="1708" y="1408"/>
                </a:lnTo>
                <a:lnTo>
                  <a:pt x="1707" y="1408"/>
                </a:lnTo>
                <a:lnTo>
                  <a:pt x="1706" y="1407"/>
                </a:lnTo>
                <a:lnTo>
                  <a:pt x="1705" y="1407"/>
                </a:lnTo>
                <a:lnTo>
                  <a:pt x="1703" y="1407"/>
                </a:lnTo>
                <a:lnTo>
                  <a:pt x="1702" y="1406"/>
                </a:lnTo>
                <a:lnTo>
                  <a:pt x="1702" y="1405"/>
                </a:lnTo>
                <a:lnTo>
                  <a:pt x="1700" y="1403"/>
                </a:lnTo>
                <a:lnTo>
                  <a:pt x="1700" y="1402"/>
                </a:lnTo>
                <a:lnTo>
                  <a:pt x="1700" y="1400"/>
                </a:lnTo>
                <a:lnTo>
                  <a:pt x="1700" y="1399"/>
                </a:lnTo>
                <a:lnTo>
                  <a:pt x="1699" y="1398"/>
                </a:lnTo>
                <a:lnTo>
                  <a:pt x="1698" y="1395"/>
                </a:lnTo>
                <a:lnTo>
                  <a:pt x="1698" y="1394"/>
                </a:lnTo>
                <a:lnTo>
                  <a:pt x="1696" y="1392"/>
                </a:lnTo>
                <a:lnTo>
                  <a:pt x="1696" y="1391"/>
                </a:lnTo>
                <a:lnTo>
                  <a:pt x="1695" y="1390"/>
                </a:lnTo>
                <a:lnTo>
                  <a:pt x="1694" y="1389"/>
                </a:lnTo>
                <a:lnTo>
                  <a:pt x="1694" y="1386"/>
                </a:lnTo>
                <a:lnTo>
                  <a:pt x="1694" y="1384"/>
                </a:lnTo>
                <a:lnTo>
                  <a:pt x="1692" y="1383"/>
                </a:lnTo>
                <a:lnTo>
                  <a:pt x="1692" y="1381"/>
                </a:lnTo>
                <a:lnTo>
                  <a:pt x="1692" y="1380"/>
                </a:lnTo>
                <a:lnTo>
                  <a:pt x="1692" y="1378"/>
                </a:lnTo>
                <a:lnTo>
                  <a:pt x="1694" y="1377"/>
                </a:lnTo>
                <a:lnTo>
                  <a:pt x="1694" y="1375"/>
                </a:lnTo>
                <a:lnTo>
                  <a:pt x="1694" y="1374"/>
                </a:lnTo>
                <a:lnTo>
                  <a:pt x="1695" y="1372"/>
                </a:lnTo>
                <a:lnTo>
                  <a:pt x="1695" y="1370"/>
                </a:lnTo>
                <a:lnTo>
                  <a:pt x="1695" y="1369"/>
                </a:lnTo>
                <a:lnTo>
                  <a:pt x="1695" y="1368"/>
                </a:lnTo>
                <a:lnTo>
                  <a:pt x="1694" y="1367"/>
                </a:lnTo>
                <a:lnTo>
                  <a:pt x="1694" y="1366"/>
                </a:lnTo>
                <a:lnTo>
                  <a:pt x="1694" y="1365"/>
                </a:lnTo>
                <a:lnTo>
                  <a:pt x="1694" y="1364"/>
                </a:lnTo>
                <a:lnTo>
                  <a:pt x="1692" y="1364"/>
                </a:lnTo>
                <a:lnTo>
                  <a:pt x="1692" y="1363"/>
                </a:lnTo>
                <a:lnTo>
                  <a:pt x="1692" y="1361"/>
                </a:lnTo>
                <a:lnTo>
                  <a:pt x="1694" y="1360"/>
                </a:lnTo>
                <a:lnTo>
                  <a:pt x="1695" y="1359"/>
                </a:lnTo>
                <a:lnTo>
                  <a:pt x="1695" y="1358"/>
                </a:lnTo>
                <a:lnTo>
                  <a:pt x="1695" y="1357"/>
                </a:lnTo>
                <a:lnTo>
                  <a:pt x="1696" y="1357"/>
                </a:lnTo>
                <a:lnTo>
                  <a:pt x="1696" y="1353"/>
                </a:lnTo>
                <a:lnTo>
                  <a:pt x="1696" y="1352"/>
                </a:lnTo>
                <a:lnTo>
                  <a:pt x="1697" y="1352"/>
                </a:lnTo>
                <a:lnTo>
                  <a:pt x="1697" y="1351"/>
                </a:lnTo>
                <a:lnTo>
                  <a:pt x="1698" y="1350"/>
                </a:lnTo>
                <a:lnTo>
                  <a:pt x="1699" y="1349"/>
                </a:lnTo>
                <a:lnTo>
                  <a:pt x="1699" y="1348"/>
                </a:lnTo>
                <a:lnTo>
                  <a:pt x="1699" y="1347"/>
                </a:lnTo>
                <a:lnTo>
                  <a:pt x="1698" y="1347"/>
                </a:lnTo>
                <a:lnTo>
                  <a:pt x="1698" y="1346"/>
                </a:lnTo>
                <a:lnTo>
                  <a:pt x="1698" y="1344"/>
                </a:lnTo>
                <a:lnTo>
                  <a:pt x="1697" y="1343"/>
                </a:lnTo>
                <a:lnTo>
                  <a:pt x="1697" y="1342"/>
                </a:lnTo>
                <a:lnTo>
                  <a:pt x="1696" y="1342"/>
                </a:lnTo>
                <a:lnTo>
                  <a:pt x="1696" y="1341"/>
                </a:lnTo>
                <a:lnTo>
                  <a:pt x="1695" y="1341"/>
                </a:lnTo>
                <a:lnTo>
                  <a:pt x="1695" y="1340"/>
                </a:lnTo>
                <a:lnTo>
                  <a:pt x="1694" y="1340"/>
                </a:lnTo>
                <a:lnTo>
                  <a:pt x="1694" y="1339"/>
                </a:lnTo>
                <a:lnTo>
                  <a:pt x="1692" y="1339"/>
                </a:lnTo>
                <a:lnTo>
                  <a:pt x="1692" y="1338"/>
                </a:lnTo>
                <a:lnTo>
                  <a:pt x="1691" y="1338"/>
                </a:lnTo>
                <a:lnTo>
                  <a:pt x="1691" y="1336"/>
                </a:lnTo>
                <a:lnTo>
                  <a:pt x="1691" y="1335"/>
                </a:lnTo>
                <a:lnTo>
                  <a:pt x="1690" y="1335"/>
                </a:lnTo>
                <a:lnTo>
                  <a:pt x="1690" y="1334"/>
                </a:lnTo>
                <a:lnTo>
                  <a:pt x="1689" y="1333"/>
                </a:lnTo>
                <a:lnTo>
                  <a:pt x="1688" y="1332"/>
                </a:lnTo>
                <a:lnTo>
                  <a:pt x="1688" y="1331"/>
                </a:lnTo>
                <a:lnTo>
                  <a:pt x="1687" y="1330"/>
                </a:lnTo>
                <a:lnTo>
                  <a:pt x="1686" y="1328"/>
                </a:lnTo>
                <a:lnTo>
                  <a:pt x="1686" y="1327"/>
                </a:lnTo>
                <a:lnTo>
                  <a:pt x="1686" y="1326"/>
                </a:lnTo>
                <a:lnTo>
                  <a:pt x="1686" y="1325"/>
                </a:lnTo>
                <a:lnTo>
                  <a:pt x="1685" y="1324"/>
                </a:lnTo>
                <a:lnTo>
                  <a:pt x="1685" y="1349"/>
                </a:lnTo>
                <a:lnTo>
                  <a:pt x="1685" y="1359"/>
                </a:lnTo>
                <a:lnTo>
                  <a:pt x="1686" y="1359"/>
                </a:lnTo>
                <a:lnTo>
                  <a:pt x="1686" y="1395"/>
                </a:lnTo>
                <a:lnTo>
                  <a:pt x="1686" y="1403"/>
                </a:lnTo>
                <a:lnTo>
                  <a:pt x="1686" y="1411"/>
                </a:lnTo>
                <a:lnTo>
                  <a:pt x="1686" y="1416"/>
                </a:lnTo>
                <a:lnTo>
                  <a:pt x="1686" y="1420"/>
                </a:lnTo>
                <a:lnTo>
                  <a:pt x="1686" y="1424"/>
                </a:lnTo>
                <a:lnTo>
                  <a:pt x="1686" y="1427"/>
                </a:lnTo>
                <a:lnTo>
                  <a:pt x="1686" y="1431"/>
                </a:lnTo>
                <a:lnTo>
                  <a:pt x="1686" y="1432"/>
                </a:lnTo>
                <a:lnTo>
                  <a:pt x="1686" y="1433"/>
                </a:lnTo>
                <a:lnTo>
                  <a:pt x="1686" y="1437"/>
                </a:lnTo>
                <a:lnTo>
                  <a:pt x="1686" y="1452"/>
                </a:lnTo>
                <a:lnTo>
                  <a:pt x="1686" y="1460"/>
                </a:lnTo>
                <a:lnTo>
                  <a:pt x="1686" y="1465"/>
                </a:lnTo>
                <a:lnTo>
                  <a:pt x="1686" y="1467"/>
                </a:lnTo>
                <a:lnTo>
                  <a:pt x="1686" y="1476"/>
                </a:lnTo>
                <a:lnTo>
                  <a:pt x="1686" y="1482"/>
                </a:lnTo>
                <a:lnTo>
                  <a:pt x="1686" y="1486"/>
                </a:lnTo>
                <a:lnTo>
                  <a:pt x="1686" y="1501"/>
                </a:lnTo>
                <a:lnTo>
                  <a:pt x="1686" y="1508"/>
                </a:lnTo>
                <a:lnTo>
                  <a:pt x="1686" y="1515"/>
                </a:lnTo>
                <a:lnTo>
                  <a:pt x="1686" y="1525"/>
                </a:lnTo>
                <a:lnTo>
                  <a:pt x="1686" y="1533"/>
                </a:lnTo>
                <a:lnTo>
                  <a:pt x="1686" y="1535"/>
                </a:lnTo>
                <a:lnTo>
                  <a:pt x="1686" y="1595"/>
                </a:lnTo>
                <a:lnTo>
                  <a:pt x="1686" y="1599"/>
                </a:lnTo>
                <a:lnTo>
                  <a:pt x="1686" y="1612"/>
                </a:lnTo>
                <a:lnTo>
                  <a:pt x="1686" y="1627"/>
                </a:lnTo>
                <a:lnTo>
                  <a:pt x="1686" y="1637"/>
                </a:lnTo>
                <a:lnTo>
                  <a:pt x="1686" y="1641"/>
                </a:lnTo>
                <a:lnTo>
                  <a:pt x="1686" y="1653"/>
                </a:lnTo>
                <a:lnTo>
                  <a:pt x="1686" y="1654"/>
                </a:lnTo>
                <a:lnTo>
                  <a:pt x="1686" y="1659"/>
                </a:lnTo>
                <a:lnTo>
                  <a:pt x="1686" y="1662"/>
                </a:lnTo>
                <a:lnTo>
                  <a:pt x="1686" y="1667"/>
                </a:lnTo>
                <a:lnTo>
                  <a:pt x="1686" y="1668"/>
                </a:lnTo>
                <a:lnTo>
                  <a:pt x="1686" y="1669"/>
                </a:lnTo>
                <a:lnTo>
                  <a:pt x="1686" y="1670"/>
                </a:lnTo>
                <a:lnTo>
                  <a:pt x="1686" y="1723"/>
                </a:lnTo>
                <a:lnTo>
                  <a:pt x="1686" y="1727"/>
                </a:lnTo>
                <a:lnTo>
                  <a:pt x="1686" y="1728"/>
                </a:lnTo>
                <a:lnTo>
                  <a:pt x="1686" y="1749"/>
                </a:lnTo>
                <a:lnTo>
                  <a:pt x="1686" y="1750"/>
                </a:lnTo>
                <a:lnTo>
                  <a:pt x="1686" y="1751"/>
                </a:lnTo>
                <a:lnTo>
                  <a:pt x="1686" y="1752"/>
                </a:lnTo>
                <a:lnTo>
                  <a:pt x="1686" y="1756"/>
                </a:lnTo>
                <a:lnTo>
                  <a:pt x="1686" y="1757"/>
                </a:lnTo>
                <a:lnTo>
                  <a:pt x="1686" y="1767"/>
                </a:lnTo>
                <a:lnTo>
                  <a:pt x="1686" y="1787"/>
                </a:lnTo>
                <a:lnTo>
                  <a:pt x="1686" y="1790"/>
                </a:lnTo>
                <a:lnTo>
                  <a:pt x="1686" y="1795"/>
                </a:lnTo>
                <a:lnTo>
                  <a:pt x="1686" y="1803"/>
                </a:lnTo>
                <a:lnTo>
                  <a:pt x="1686" y="1825"/>
                </a:lnTo>
                <a:lnTo>
                  <a:pt x="1686" y="1826"/>
                </a:lnTo>
                <a:lnTo>
                  <a:pt x="1685" y="1826"/>
                </a:lnTo>
                <a:lnTo>
                  <a:pt x="1685" y="1852"/>
                </a:lnTo>
                <a:lnTo>
                  <a:pt x="1685" y="1858"/>
                </a:lnTo>
                <a:lnTo>
                  <a:pt x="1685" y="1861"/>
                </a:lnTo>
                <a:lnTo>
                  <a:pt x="1685" y="1878"/>
                </a:lnTo>
                <a:lnTo>
                  <a:pt x="1685" y="1879"/>
                </a:lnTo>
                <a:lnTo>
                  <a:pt x="1685" y="1880"/>
                </a:lnTo>
                <a:lnTo>
                  <a:pt x="1685" y="1882"/>
                </a:lnTo>
                <a:lnTo>
                  <a:pt x="1685" y="1888"/>
                </a:lnTo>
                <a:lnTo>
                  <a:pt x="1685" y="1891"/>
                </a:lnTo>
                <a:lnTo>
                  <a:pt x="1685" y="1929"/>
                </a:lnTo>
                <a:lnTo>
                  <a:pt x="1685" y="1943"/>
                </a:lnTo>
                <a:lnTo>
                  <a:pt x="1685" y="1959"/>
                </a:lnTo>
                <a:lnTo>
                  <a:pt x="1685" y="1963"/>
                </a:lnTo>
                <a:lnTo>
                  <a:pt x="1685" y="1966"/>
                </a:lnTo>
                <a:lnTo>
                  <a:pt x="1685" y="1980"/>
                </a:lnTo>
                <a:lnTo>
                  <a:pt x="1683" y="1980"/>
                </a:lnTo>
                <a:lnTo>
                  <a:pt x="1683" y="1982"/>
                </a:lnTo>
                <a:lnTo>
                  <a:pt x="1683" y="1985"/>
                </a:lnTo>
                <a:lnTo>
                  <a:pt x="1683" y="1989"/>
                </a:lnTo>
                <a:lnTo>
                  <a:pt x="1683" y="2000"/>
                </a:lnTo>
                <a:lnTo>
                  <a:pt x="1683" y="2005"/>
                </a:lnTo>
                <a:lnTo>
                  <a:pt x="1683" y="2012"/>
                </a:lnTo>
                <a:lnTo>
                  <a:pt x="1683" y="2017"/>
                </a:lnTo>
                <a:lnTo>
                  <a:pt x="1683" y="2033"/>
                </a:lnTo>
                <a:lnTo>
                  <a:pt x="1683" y="2049"/>
                </a:lnTo>
                <a:lnTo>
                  <a:pt x="1683" y="2052"/>
                </a:lnTo>
                <a:lnTo>
                  <a:pt x="1683" y="2055"/>
                </a:lnTo>
                <a:lnTo>
                  <a:pt x="1683" y="2071"/>
                </a:lnTo>
                <a:lnTo>
                  <a:pt x="1683" y="2078"/>
                </a:lnTo>
                <a:lnTo>
                  <a:pt x="1683" y="2096"/>
                </a:lnTo>
                <a:lnTo>
                  <a:pt x="1683" y="2097"/>
                </a:lnTo>
                <a:lnTo>
                  <a:pt x="1683" y="2104"/>
                </a:lnTo>
                <a:lnTo>
                  <a:pt x="1683" y="2119"/>
                </a:lnTo>
                <a:lnTo>
                  <a:pt x="1683" y="2127"/>
                </a:lnTo>
                <a:lnTo>
                  <a:pt x="1683" y="2135"/>
                </a:lnTo>
                <a:lnTo>
                  <a:pt x="1683" y="2144"/>
                </a:lnTo>
                <a:lnTo>
                  <a:pt x="1683" y="2154"/>
                </a:lnTo>
                <a:lnTo>
                  <a:pt x="1683" y="2168"/>
                </a:lnTo>
                <a:lnTo>
                  <a:pt x="1683" y="2169"/>
                </a:lnTo>
                <a:lnTo>
                  <a:pt x="1683" y="2170"/>
                </a:lnTo>
                <a:lnTo>
                  <a:pt x="1683" y="2171"/>
                </a:lnTo>
                <a:lnTo>
                  <a:pt x="1683" y="2173"/>
                </a:lnTo>
                <a:lnTo>
                  <a:pt x="1683" y="2175"/>
                </a:lnTo>
                <a:lnTo>
                  <a:pt x="1683" y="2181"/>
                </a:lnTo>
                <a:lnTo>
                  <a:pt x="1683" y="2201"/>
                </a:lnTo>
                <a:lnTo>
                  <a:pt x="1683" y="2236"/>
                </a:lnTo>
                <a:lnTo>
                  <a:pt x="1683" y="2242"/>
                </a:lnTo>
                <a:lnTo>
                  <a:pt x="1683" y="2247"/>
                </a:lnTo>
                <a:lnTo>
                  <a:pt x="1683" y="2251"/>
                </a:lnTo>
                <a:lnTo>
                  <a:pt x="1683" y="2253"/>
                </a:lnTo>
                <a:lnTo>
                  <a:pt x="1683" y="2254"/>
                </a:lnTo>
                <a:lnTo>
                  <a:pt x="1683" y="2257"/>
                </a:lnTo>
                <a:lnTo>
                  <a:pt x="1683" y="2261"/>
                </a:lnTo>
                <a:lnTo>
                  <a:pt x="1683" y="2264"/>
                </a:lnTo>
                <a:lnTo>
                  <a:pt x="1683" y="2268"/>
                </a:lnTo>
                <a:lnTo>
                  <a:pt x="1683" y="2271"/>
                </a:lnTo>
                <a:lnTo>
                  <a:pt x="1683" y="2273"/>
                </a:lnTo>
                <a:lnTo>
                  <a:pt x="1683" y="2275"/>
                </a:lnTo>
                <a:lnTo>
                  <a:pt x="1683" y="2279"/>
                </a:lnTo>
                <a:lnTo>
                  <a:pt x="1683" y="2284"/>
                </a:lnTo>
                <a:lnTo>
                  <a:pt x="1683" y="2290"/>
                </a:lnTo>
                <a:lnTo>
                  <a:pt x="1683" y="2298"/>
                </a:lnTo>
                <a:lnTo>
                  <a:pt x="1683" y="2305"/>
                </a:lnTo>
                <a:lnTo>
                  <a:pt x="1683" y="2311"/>
                </a:lnTo>
                <a:lnTo>
                  <a:pt x="1683" y="2313"/>
                </a:lnTo>
                <a:lnTo>
                  <a:pt x="1683" y="2315"/>
                </a:lnTo>
                <a:lnTo>
                  <a:pt x="1683" y="2317"/>
                </a:lnTo>
                <a:lnTo>
                  <a:pt x="1683" y="2337"/>
                </a:lnTo>
                <a:lnTo>
                  <a:pt x="1683" y="2344"/>
                </a:lnTo>
                <a:lnTo>
                  <a:pt x="1683" y="2351"/>
                </a:lnTo>
                <a:lnTo>
                  <a:pt x="1683" y="2353"/>
                </a:lnTo>
                <a:lnTo>
                  <a:pt x="1683" y="2355"/>
                </a:lnTo>
                <a:lnTo>
                  <a:pt x="1683" y="2364"/>
                </a:lnTo>
                <a:lnTo>
                  <a:pt x="1683" y="2371"/>
                </a:lnTo>
                <a:lnTo>
                  <a:pt x="1683" y="2374"/>
                </a:lnTo>
                <a:lnTo>
                  <a:pt x="1683" y="2378"/>
                </a:lnTo>
                <a:lnTo>
                  <a:pt x="1683" y="2384"/>
                </a:lnTo>
                <a:lnTo>
                  <a:pt x="1683" y="2389"/>
                </a:lnTo>
                <a:lnTo>
                  <a:pt x="1683" y="2394"/>
                </a:lnTo>
                <a:lnTo>
                  <a:pt x="1683" y="2397"/>
                </a:lnTo>
                <a:lnTo>
                  <a:pt x="1683" y="2399"/>
                </a:lnTo>
                <a:lnTo>
                  <a:pt x="1683" y="2402"/>
                </a:lnTo>
                <a:lnTo>
                  <a:pt x="1683" y="2404"/>
                </a:lnTo>
                <a:lnTo>
                  <a:pt x="1683" y="2405"/>
                </a:lnTo>
                <a:lnTo>
                  <a:pt x="1683" y="2419"/>
                </a:lnTo>
                <a:lnTo>
                  <a:pt x="1683" y="2430"/>
                </a:lnTo>
                <a:lnTo>
                  <a:pt x="1683" y="2440"/>
                </a:lnTo>
                <a:lnTo>
                  <a:pt x="1683" y="2521"/>
                </a:lnTo>
                <a:lnTo>
                  <a:pt x="1683" y="2551"/>
                </a:lnTo>
                <a:lnTo>
                  <a:pt x="1683" y="2552"/>
                </a:lnTo>
                <a:lnTo>
                  <a:pt x="1683" y="2553"/>
                </a:lnTo>
                <a:lnTo>
                  <a:pt x="1683" y="2571"/>
                </a:lnTo>
                <a:lnTo>
                  <a:pt x="1683" y="2588"/>
                </a:lnTo>
                <a:lnTo>
                  <a:pt x="1683" y="2599"/>
                </a:lnTo>
                <a:lnTo>
                  <a:pt x="1683" y="2620"/>
                </a:lnTo>
                <a:lnTo>
                  <a:pt x="1683" y="2625"/>
                </a:lnTo>
                <a:lnTo>
                  <a:pt x="1683" y="2630"/>
                </a:lnTo>
                <a:lnTo>
                  <a:pt x="1683" y="2631"/>
                </a:lnTo>
                <a:lnTo>
                  <a:pt x="1683" y="2633"/>
                </a:lnTo>
                <a:lnTo>
                  <a:pt x="1683" y="2636"/>
                </a:lnTo>
                <a:lnTo>
                  <a:pt x="1683" y="2650"/>
                </a:lnTo>
                <a:lnTo>
                  <a:pt x="1683" y="2697"/>
                </a:lnTo>
                <a:lnTo>
                  <a:pt x="1683" y="2698"/>
                </a:lnTo>
                <a:lnTo>
                  <a:pt x="1683" y="2738"/>
                </a:lnTo>
                <a:lnTo>
                  <a:pt x="1683" y="2742"/>
                </a:lnTo>
                <a:lnTo>
                  <a:pt x="1683" y="2754"/>
                </a:lnTo>
                <a:lnTo>
                  <a:pt x="1682" y="2754"/>
                </a:lnTo>
                <a:lnTo>
                  <a:pt x="1677" y="2754"/>
                </a:lnTo>
                <a:lnTo>
                  <a:pt x="1675" y="2754"/>
                </a:lnTo>
                <a:lnTo>
                  <a:pt x="1674" y="2754"/>
                </a:lnTo>
                <a:lnTo>
                  <a:pt x="1665" y="2754"/>
                </a:lnTo>
                <a:lnTo>
                  <a:pt x="1645" y="2754"/>
                </a:lnTo>
                <a:lnTo>
                  <a:pt x="1642" y="2754"/>
                </a:lnTo>
                <a:lnTo>
                  <a:pt x="1637" y="2754"/>
                </a:lnTo>
                <a:lnTo>
                  <a:pt x="1630" y="2754"/>
                </a:lnTo>
                <a:lnTo>
                  <a:pt x="1616" y="2754"/>
                </a:lnTo>
                <a:lnTo>
                  <a:pt x="1603" y="2754"/>
                </a:lnTo>
                <a:lnTo>
                  <a:pt x="1592" y="2754"/>
                </a:lnTo>
                <a:lnTo>
                  <a:pt x="1562" y="2754"/>
                </a:lnTo>
                <a:lnTo>
                  <a:pt x="1560" y="2754"/>
                </a:lnTo>
                <a:lnTo>
                  <a:pt x="1532" y="2754"/>
                </a:lnTo>
                <a:lnTo>
                  <a:pt x="1527" y="2754"/>
                </a:lnTo>
                <a:lnTo>
                  <a:pt x="1525" y="2754"/>
                </a:lnTo>
                <a:lnTo>
                  <a:pt x="1519" y="2754"/>
                </a:lnTo>
                <a:lnTo>
                  <a:pt x="1517" y="2754"/>
                </a:lnTo>
                <a:lnTo>
                  <a:pt x="1508" y="2754"/>
                </a:lnTo>
                <a:lnTo>
                  <a:pt x="1502" y="2754"/>
                </a:lnTo>
                <a:lnTo>
                  <a:pt x="1499" y="2754"/>
                </a:lnTo>
                <a:lnTo>
                  <a:pt x="1493" y="2754"/>
                </a:lnTo>
                <a:lnTo>
                  <a:pt x="1491" y="2754"/>
                </a:lnTo>
                <a:lnTo>
                  <a:pt x="1473" y="2754"/>
                </a:lnTo>
                <a:lnTo>
                  <a:pt x="1462" y="2754"/>
                </a:lnTo>
                <a:lnTo>
                  <a:pt x="1459" y="2754"/>
                </a:lnTo>
                <a:lnTo>
                  <a:pt x="1453" y="2754"/>
                </a:lnTo>
                <a:lnTo>
                  <a:pt x="1452" y="2754"/>
                </a:lnTo>
                <a:lnTo>
                  <a:pt x="1448" y="2754"/>
                </a:lnTo>
                <a:lnTo>
                  <a:pt x="1447" y="2754"/>
                </a:lnTo>
                <a:lnTo>
                  <a:pt x="1444" y="2754"/>
                </a:lnTo>
                <a:lnTo>
                  <a:pt x="1439" y="2754"/>
                </a:lnTo>
                <a:lnTo>
                  <a:pt x="1435" y="2754"/>
                </a:lnTo>
                <a:lnTo>
                  <a:pt x="1432" y="2754"/>
                </a:lnTo>
                <a:lnTo>
                  <a:pt x="1430" y="2754"/>
                </a:lnTo>
                <a:lnTo>
                  <a:pt x="1429" y="2754"/>
                </a:lnTo>
                <a:lnTo>
                  <a:pt x="1416" y="2754"/>
                </a:lnTo>
                <a:lnTo>
                  <a:pt x="1386" y="2754"/>
                </a:lnTo>
                <a:lnTo>
                  <a:pt x="1371" y="2754"/>
                </a:lnTo>
                <a:lnTo>
                  <a:pt x="1347" y="2754"/>
                </a:lnTo>
                <a:lnTo>
                  <a:pt x="1325" y="2754"/>
                </a:lnTo>
                <a:lnTo>
                  <a:pt x="1321" y="2754"/>
                </a:lnTo>
                <a:lnTo>
                  <a:pt x="1312" y="2754"/>
                </a:lnTo>
                <a:lnTo>
                  <a:pt x="1310" y="2754"/>
                </a:lnTo>
                <a:lnTo>
                  <a:pt x="1304" y="2754"/>
                </a:lnTo>
                <a:lnTo>
                  <a:pt x="1297" y="2754"/>
                </a:lnTo>
                <a:lnTo>
                  <a:pt x="1287" y="2754"/>
                </a:lnTo>
                <a:lnTo>
                  <a:pt x="1274" y="2754"/>
                </a:lnTo>
                <a:lnTo>
                  <a:pt x="1272" y="2754"/>
                </a:lnTo>
                <a:lnTo>
                  <a:pt x="1268" y="2754"/>
                </a:lnTo>
                <a:lnTo>
                  <a:pt x="1249" y="2754"/>
                </a:lnTo>
                <a:lnTo>
                  <a:pt x="1244" y="2754"/>
                </a:lnTo>
                <a:lnTo>
                  <a:pt x="1243" y="2754"/>
                </a:lnTo>
                <a:lnTo>
                  <a:pt x="1228" y="2754"/>
                </a:lnTo>
                <a:lnTo>
                  <a:pt x="1221" y="2754"/>
                </a:lnTo>
                <a:lnTo>
                  <a:pt x="1218" y="2754"/>
                </a:lnTo>
                <a:lnTo>
                  <a:pt x="1213" y="2754"/>
                </a:lnTo>
                <a:lnTo>
                  <a:pt x="1212" y="2754"/>
                </a:lnTo>
                <a:lnTo>
                  <a:pt x="1211" y="2754"/>
                </a:lnTo>
                <a:lnTo>
                  <a:pt x="1208" y="2754"/>
                </a:lnTo>
                <a:lnTo>
                  <a:pt x="1206" y="2754"/>
                </a:lnTo>
                <a:lnTo>
                  <a:pt x="1201" y="2754"/>
                </a:lnTo>
                <a:lnTo>
                  <a:pt x="1198" y="2754"/>
                </a:lnTo>
                <a:lnTo>
                  <a:pt x="1196" y="2754"/>
                </a:lnTo>
                <a:lnTo>
                  <a:pt x="1194" y="2754"/>
                </a:lnTo>
                <a:lnTo>
                  <a:pt x="1192" y="2754"/>
                </a:lnTo>
                <a:lnTo>
                  <a:pt x="1188" y="2754"/>
                </a:lnTo>
                <a:lnTo>
                  <a:pt x="1186" y="2754"/>
                </a:lnTo>
                <a:lnTo>
                  <a:pt x="1185" y="2754"/>
                </a:lnTo>
                <a:lnTo>
                  <a:pt x="1174" y="2754"/>
                </a:lnTo>
                <a:lnTo>
                  <a:pt x="1172" y="2754"/>
                </a:lnTo>
                <a:lnTo>
                  <a:pt x="1168" y="2754"/>
                </a:lnTo>
                <a:lnTo>
                  <a:pt x="1163" y="2754"/>
                </a:lnTo>
                <a:lnTo>
                  <a:pt x="1160" y="2754"/>
                </a:lnTo>
                <a:lnTo>
                  <a:pt x="1154" y="2754"/>
                </a:lnTo>
                <a:lnTo>
                  <a:pt x="1142" y="2755"/>
                </a:lnTo>
                <a:lnTo>
                  <a:pt x="1140" y="2755"/>
                </a:lnTo>
                <a:lnTo>
                  <a:pt x="1139" y="2755"/>
                </a:lnTo>
                <a:lnTo>
                  <a:pt x="1134" y="2755"/>
                </a:lnTo>
                <a:lnTo>
                  <a:pt x="1132" y="2755"/>
                </a:lnTo>
                <a:lnTo>
                  <a:pt x="1131" y="2755"/>
                </a:lnTo>
                <a:lnTo>
                  <a:pt x="1121" y="2755"/>
                </a:lnTo>
                <a:lnTo>
                  <a:pt x="1114" y="2755"/>
                </a:lnTo>
                <a:lnTo>
                  <a:pt x="1099" y="2755"/>
                </a:lnTo>
                <a:lnTo>
                  <a:pt x="1090" y="2755"/>
                </a:lnTo>
                <a:lnTo>
                  <a:pt x="1057" y="2756"/>
                </a:lnTo>
                <a:lnTo>
                  <a:pt x="1032" y="2756"/>
                </a:lnTo>
                <a:lnTo>
                  <a:pt x="988" y="2756"/>
                </a:lnTo>
                <a:lnTo>
                  <a:pt x="963" y="2756"/>
                </a:lnTo>
                <a:lnTo>
                  <a:pt x="959" y="2756"/>
                </a:lnTo>
                <a:lnTo>
                  <a:pt x="949" y="2756"/>
                </a:lnTo>
                <a:lnTo>
                  <a:pt x="946" y="2756"/>
                </a:lnTo>
                <a:lnTo>
                  <a:pt x="907" y="2756"/>
                </a:lnTo>
                <a:lnTo>
                  <a:pt x="892" y="2756"/>
                </a:lnTo>
                <a:lnTo>
                  <a:pt x="870" y="2756"/>
                </a:lnTo>
                <a:lnTo>
                  <a:pt x="853" y="2756"/>
                </a:lnTo>
                <a:lnTo>
                  <a:pt x="845" y="2756"/>
                </a:lnTo>
                <a:lnTo>
                  <a:pt x="830" y="2756"/>
                </a:lnTo>
                <a:lnTo>
                  <a:pt x="827" y="2756"/>
                </a:lnTo>
                <a:lnTo>
                  <a:pt x="817" y="2756"/>
                </a:lnTo>
                <a:lnTo>
                  <a:pt x="781" y="2756"/>
                </a:lnTo>
                <a:lnTo>
                  <a:pt x="768" y="2756"/>
                </a:lnTo>
                <a:lnTo>
                  <a:pt x="763" y="2756"/>
                </a:lnTo>
                <a:lnTo>
                  <a:pt x="743" y="2756"/>
                </a:lnTo>
                <a:lnTo>
                  <a:pt x="737" y="2756"/>
                </a:lnTo>
                <a:lnTo>
                  <a:pt x="732" y="2756"/>
                </a:lnTo>
                <a:lnTo>
                  <a:pt x="716" y="2756"/>
                </a:lnTo>
                <a:lnTo>
                  <a:pt x="712" y="2756"/>
                </a:lnTo>
                <a:lnTo>
                  <a:pt x="687" y="2756"/>
                </a:lnTo>
                <a:lnTo>
                  <a:pt x="683" y="2756"/>
                </a:lnTo>
                <a:lnTo>
                  <a:pt x="681" y="2756"/>
                </a:lnTo>
                <a:lnTo>
                  <a:pt x="680" y="2756"/>
                </a:lnTo>
                <a:lnTo>
                  <a:pt x="679" y="2756"/>
                </a:lnTo>
                <a:lnTo>
                  <a:pt x="675" y="2756"/>
                </a:lnTo>
                <a:lnTo>
                  <a:pt x="673" y="2756"/>
                </a:lnTo>
                <a:lnTo>
                  <a:pt x="656" y="2756"/>
                </a:lnTo>
                <a:lnTo>
                  <a:pt x="655" y="2756"/>
                </a:lnTo>
                <a:lnTo>
                  <a:pt x="654" y="2756"/>
                </a:lnTo>
                <a:lnTo>
                  <a:pt x="653" y="2756"/>
                </a:lnTo>
                <a:lnTo>
                  <a:pt x="647" y="2756"/>
                </a:lnTo>
                <a:lnTo>
                  <a:pt x="630" y="2756"/>
                </a:lnTo>
                <a:lnTo>
                  <a:pt x="623" y="2756"/>
                </a:lnTo>
                <a:lnTo>
                  <a:pt x="617" y="2756"/>
                </a:lnTo>
                <a:lnTo>
                  <a:pt x="616" y="2756"/>
                </a:lnTo>
                <a:lnTo>
                  <a:pt x="613" y="2756"/>
                </a:lnTo>
                <a:lnTo>
                  <a:pt x="612" y="2756"/>
                </a:lnTo>
                <a:lnTo>
                  <a:pt x="600" y="2756"/>
                </a:lnTo>
                <a:lnTo>
                  <a:pt x="586" y="2756"/>
                </a:lnTo>
                <a:lnTo>
                  <a:pt x="570" y="2756"/>
                </a:lnTo>
                <a:lnTo>
                  <a:pt x="523" y="2756"/>
                </a:lnTo>
                <a:lnTo>
                  <a:pt x="507" y="2756"/>
                </a:lnTo>
                <a:lnTo>
                  <a:pt x="466" y="2756"/>
                </a:lnTo>
                <a:lnTo>
                  <a:pt x="464" y="2756"/>
                </a:lnTo>
                <a:lnTo>
                  <a:pt x="458" y="2756"/>
                </a:lnTo>
                <a:lnTo>
                  <a:pt x="457" y="2756"/>
                </a:lnTo>
                <a:lnTo>
                  <a:pt x="453" y="2756"/>
                </a:lnTo>
                <a:lnTo>
                  <a:pt x="439" y="2756"/>
                </a:lnTo>
                <a:lnTo>
                  <a:pt x="435" y="2756"/>
                </a:lnTo>
                <a:lnTo>
                  <a:pt x="432" y="2756"/>
                </a:lnTo>
                <a:lnTo>
                  <a:pt x="424" y="2756"/>
                </a:lnTo>
                <a:lnTo>
                  <a:pt x="422" y="2756"/>
                </a:lnTo>
                <a:lnTo>
                  <a:pt x="416" y="2756"/>
                </a:lnTo>
                <a:lnTo>
                  <a:pt x="402" y="2756"/>
                </a:lnTo>
                <a:lnTo>
                  <a:pt x="396" y="2756"/>
                </a:lnTo>
                <a:lnTo>
                  <a:pt x="379" y="2756"/>
                </a:lnTo>
                <a:lnTo>
                  <a:pt x="363" y="2756"/>
                </a:lnTo>
                <a:lnTo>
                  <a:pt x="354" y="2756"/>
                </a:lnTo>
                <a:lnTo>
                  <a:pt x="335" y="2756"/>
                </a:lnTo>
                <a:lnTo>
                  <a:pt x="315" y="2756"/>
                </a:lnTo>
                <a:lnTo>
                  <a:pt x="302" y="2756"/>
                </a:lnTo>
                <a:lnTo>
                  <a:pt x="299" y="2756"/>
                </a:lnTo>
                <a:lnTo>
                  <a:pt x="296" y="2756"/>
                </a:lnTo>
                <a:lnTo>
                  <a:pt x="289" y="2756"/>
                </a:lnTo>
                <a:lnTo>
                  <a:pt x="284" y="2756"/>
                </a:lnTo>
                <a:lnTo>
                  <a:pt x="282" y="2756"/>
                </a:lnTo>
                <a:lnTo>
                  <a:pt x="241" y="2756"/>
                </a:lnTo>
                <a:lnTo>
                  <a:pt x="238" y="2756"/>
                </a:lnTo>
                <a:lnTo>
                  <a:pt x="226" y="2756"/>
                </a:lnTo>
                <a:lnTo>
                  <a:pt x="223" y="2756"/>
                </a:lnTo>
                <a:lnTo>
                  <a:pt x="215" y="2756"/>
                </a:lnTo>
                <a:lnTo>
                  <a:pt x="196" y="2756"/>
                </a:lnTo>
                <a:lnTo>
                  <a:pt x="183" y="2756"/>
                </a:lnTo>
                <a:lnTo>
                  <a:pt x="171" y="2756"/>
                </a:lnTo>
                <a:lnTo>
                  <a:pt x="138" y="2756"/>
                </a:lnTo>
                <a:lnTo>
                  <a:pt x="108" y="2756"/>
                </a:lnTo>
                <a:lnTo>
                  <a:pt x="89" y="2756"/>
                </a:lnTo>
                <a:lnTo>
                  <a:pt x="83" y="2756"/>
                </a:lnTo>
                <a:lnTo>
                  <a:pt x="65" y="2756"/>
                </a:lnTo>
                <a:lnTo>
                  <a:pt x="56" y="2756"/>
                </a:lnTo>
                <a:lnTo>
                  <a:pt x="44" y="2756"/>
                </a:lnTo>
                <a:lnTo>
                  <a:pt x="22" y="2756"/>
                </a:lnTo>
                <a:lnTo>
                  <a:pt x="18" y="2756"/>
                </a:lnTo>
                <a:lnTo>
                  <a:pt x="6" y="2756"/>
                </a:lnTo>
                <a:lnTo>
                  <a:pt x="2" y="2756"/>
                </a:lnTo>
                <a:lnTo>
                  <a:pt x="2" y="2753"/>
                </a:lnTo>
                <a:lnTo>
                  <a:pt x="2" y="2742"/>
                </a:lnTo>
                <a:lnTo>
                  <a:pt x="2" y="2739"/>
                </a:lnTo>
                <a:lnTo>
                  <a:pt x="2" y="2732"/>
                </a:lnTo>
                <a:lnTo>
                  <a:pt x="2" y="2728"/>
                </a:lnTo>
                <a:lnTo>
                  <a:pt x="2" y="2727"/>
                </a:lnTo>
                <a:lnTo>
                  <a:pt x="2" y="2725"/>
                </a:lnTo>
                <a:lnTo>
                  <a:pt x="2" y="2716"/>
                </a:lnTo>
                <a:lnTo>
                  <a:pt x="2" y="2692"/>
                </a:lnTo>
                <a:lnTo>
                  <a:pt x="2" y="2645"/>
                </a:lnTo>
                <a:lnTo>
                  <a:pt x="2" y="2644"/>
                </a:lnTo>
                <a:lnTo>
                  <a:pt x="2" y="2641"/>
                </a:lnTo>
                <a:lnTo>
                  <a:pt x="2" y="2635"/>
                </a:lnTo>
                <a:lnTo>
                  <a:pt x="2" y="2629"/>
                </a:lnTo>
                <a:lnTo>
                  <a:pt x="2" y="2628"/>
                </a:lnTo>
                <a:lnTo>
                  <a:pt x="2" y="2618"/>
                </a:lnTo>
                <a:lnTo>
                  <a:pt x="2" y="2616"/>
                </a:lnTo>
                <a:lnTo>
                  <a:pt x="2" y="2599"/>
                </a:lnTo>
                <a:lnTo>
                  <a:pt x="2" y="2597"/>
                </a:lnTo>
                <a:lnTo>
                  <a:pt x="2" y="2596"/>
                </a:lnTo>
                <a:lnTo>
                  <a:pt x="2" y="2588"/>
                </a:lnTo>
                <a:lnTo>
                  <a:pt x="2" y="2587"/>
                </a:lnTo>
                <a:lnTo>
                  <a:pt x="2" y="2544"/>
                </a:lnTo>
                <a:lnTo>
                  <a:pt x="2" y="2515"/>
                </a:lnTo>
                <a:lnTo>
                  <a:pt x="2" y="2493"/>
                </a:lnTo>
                <a:lnTo>
                  <a:pt x="2" y="2455"/>
                </a:lnTo>
                <a:lnTo>
                  <a:pt x="2" y="2437"/>
                </a:lnTo>
                <a:lnTo>
                  <a:pt x="2" y="2424"/>
                </a:lnTo>
                <a:lnTo>
                  <a:pt x="2" y="2409"/>
                </a:lnTo>
                <a:lnTo>
                  <a:pt x="2" y="2392"/>
                </a:lnTo>
                <a:lnTo>
                  <a:pt x="2" y="2370"/>
                </a:lnTo>
                <a:lnTo>
                  <a:pt x="2" y="2343"/>
                </a:lnTo>
                <a:lnTo>
                  <a:pt x="2" y="2322"/>
                </a:lnTo>
                <a:lnTo>
                  <a:pt x="2" y="2292"/>
                </a:lnTo>
                <a:lnTo>
                  <a:pt x="2" y="2290"/>
                </a:lnTo>
                <a:lnTo>
                  <a:pt x="2" y="2279"/>
                </a:lnTo>
                <a:lnTo>
                  <a:pt x="2" y="2278"/>
                </a:lnTo>
                <a:lnTo>
                  <a:pt x="2" y="2252"/>
                </a:lnTo>
                <a:lnTo>
                  <a:pt x="2" y="2213"/>
                </a:lnTo>
                <a:lnTo>
                  <a:pt x="2" y="2188"/>
                </a:lnTo>
                <a:lnTo>
                  <a:pt x="2" y="2169"/>
                </a:lnTo>
                <a:lnTo>
                  <a:pt x="2" y="2167"/>
                </a:lnTo>
                <a:lnTo>
                  <a:pt x="2" y="2166"/>
                </a:lnTo>
                <a:lnTo>
                  <a:pt x="2" y="2164"/>
                </a:lnTo>
                <a:lnTo>
                  <a:pt x="2" y="2163"/>
                </a:lnTo>
                <a:lnTo>
                  <a:pt x="2" y="2100"/>
                </a:lnTo>
                <a:lnTo>
                  <a:pt x="2" y="2017"/>
                </a:lnTo>
                <a:lnTo>
                  <a:pt x="2" y="1994"/>
                </a:lnTo>
                <a:lnTo>
                  <a:pt x="2" y="1993"/>
                </a:lnTo>
                <a:lnTo>
                  <a:pt x="2" y="1980"/>
                </a:lnTo>
                <a:lnTo>
                  <a:pt x="2" y="1970"/>
                </a:lnTo>
                <a:lnTo>
                  <a:pt x="2" y="1952"/>
                </a:lnTo>
                <a:lnTo>
                  <a:pt x="2" y="1946"/>
                </a:lnTo>
                <a:lnTo>
                  <a:pt x="2" y="1929"/>
                </a:lnTo>
                <a:lnTo>
                  <a:pt x="2" y="1928"/>
                </a:lnTo>
                <a:lnTo>
                  <a:pt x="2" y="1912"/>
                </a:lnTo>
                <a:lnTo>
                  <a:pt x="2" y="1908"/>
                </a:lnTo>
                <a:lnTo>
                  <a:pt x="2" y="1902"/>
                </a:lnTo>
                <a:lnTo>
                  <a:pt x="2" y="1901"/>
                </a:lnTo>
                <a:lnTo>
                  <a:pt x="2" y="1899"/>
                </a:lnTo>
                <a:lnTo>
                  <a:pt x="2" y="1897"/>
                </a:lnTo>
                <a:lnTo>
                  <a:pt x="2" y="1896"/>
                </a:lnTo>
                <a:lnTo>
                  <a:pt x="2" y="1885"/>
                </a:lnTo>
                <a:lnTo>
                  <a:pt x="2" y="1879"/>
                </a:lnTo>
                <a:lnTo>
                  <a:pt x="2" y="1877"/>
                </a:lnTo>
                <a:lnTo>
                  <a:pt x="2" y="1875"/>
                </a:lnTo>
                <a:lnTo>
                  <a:pt x="2" y="1874"/>
                </a:lnTo>
                <a:lnTo>
                  <a:pt x="2" y="1872"/>
                </a:lnTo>
                <a:lnTo>
                  <a:pt x="2" y="1871"/>
                </a:lnTo>
                <a:lnTo>
                  <a:pt x="2" y="1840"/>
                </a:lnTo>
                <a:lnTo>
                  <a:pt x="2" y="1836"/>
                </a:lnTo>
                <a:lnTo>
                  <a:pt x="2" y="1835"/>
                </a:lnTo>
                <a:lnTo>
                  <a:pt x="2" y="1834"/>
                </a:lnTo>
                <a:lnTo>
                  <a:pt x="2" y="1830"/>
                </a:lnTo>
                <a:lnTo>
                  <a:pt x="2" y="1827"/>
                </a:lnTo>
                <a:lnTo>
                  <a:pt x="2" y="1824"/>
                </a:lnTo>
                <a:lnTo>
                  <a:pt x="2" y="1818"/>
                </a:lnTo>
                <a:lnTo>
                  <a:pt x="2" y="1813"/>
                </a:lnTo>
                <a:lnTo>
                  <a:pt x="2" y="1811"/>
                </a:lnTo>
                <a:lnTo>
                  <a:pt x="2" y="1805"/>
                </a:lnTo>
                <a:lnTo>
                  <a:pt x="2" y="1804"/>
                </a:lnTo>
                <a:lnTo>
                  <a:pt x="2" y="1801"/>
                </a:lnTo>
                <a:lnTo>
                  <a:pt x="2" y="1799"/>
                </a:lnTo>
                <a:lnTo>
                  <a:pt x="2" y="1785"/>
                </a:lnTo>
                <a:lnTo>
                  <a:pt x="2" y="1783"/>
                </a:lnTo>
                <a:lnTo>
                  <a:pt x="2" y="1773"/>
                </a:lnTo>
                <a:lnTo>
                  <a:pt x="2" y="1765"/>
                </a:lnTo>
                <a:lnTo>
                  <a:pt x="2" y="1759"/>
                </a:lnTo>
                <a:lnTo>
                  <a:pt x="2" y="1758"/>
                </a:lnTo>
                <a:lnTo>
                  <a:pt x="2" y="1746"/>
                </a:lnTo>
                <a:lnTo>
                  <a:pt x="2" y="1734"/>
                </a:lnTo>
                <a:lnTo>
                  <a:pt x="2" y="1725"/>
                </a:lnTo>
                <a:lnTo>
                  <a:pt x="2" y="1721"/>
                </a:lnTo>
                <a:lnTo>
                  <a:pt x="2" y="1720"/>
                </a:lnTo>
                <a:lnTo>
                  <a:pt x="2" y="1708"/>
                </a:lnTo>
                <a:lnTo>
                  <a:pt x="2" y="1695"/>
                </a:lnTo>
                <a:lnTo>
                  <a:pt x="2" y="1694"/>
                </a:lnTo>
                <a:lnTo>
                  <a:pt x="2" y="1691"/>
                </a:lnTo>
                <a:lnTo>
                  <a:pt x="2" y="1690"/>
                </a:lnTo>
                <a:lnTo>
                  <a:pt x="2" y="1685"/>
                </a:lnTo>
                <a:lnTo>
                  <a:pt x="2" y="1683"/>
                </a:lnTo>
                <a:lnTo>
                  <a:pt x="2" y="1682"/>
                </a:lnTo>
                <a:lnTo>
                  <a:pt x="2" y="1676"/>
                </a:lnTo>
                <a:lnTo>
                  <a:pt x="2" y="1675"/>
                </a:lnTo>
                <a:lnTo>
                  <a:pt x="2" y="1673"/>
                </a:lnTo>
                <a:lnTo>
                  <a:pt x="2" y="1669"/>
                </a:lnTo>
                <a:lnTo>
                  <a:pt x="2" y="1654"/>
                </a:lnTo>
                <a:lnTo>
                  <a:pt x="2" y="1643"/>
                </a:lnTo>
                <a:lnTo>
                  <a:pt x="1" y="1628"/>
                </a:lnTo>
                <a:lnTo>
                  <a:pt x="1" y="1627"/>
                </a:lnTo>
                <a:lnTo>
                  <a:pt x="2" y="1614"/>
                </a:lnTo>
                <a:lnTo>
                  <a:pt x="2" y="1609"/>
                </a:lnTo>
                <a:lnTo>
                  <a:pt x="2" y="1559"/>
                </a:lnTo>
                <a:lnTo>
                  <a:pt x="2" y="1547"/>
                </a:lnTo>
                <a:lnTo>
                  <a:pt x="2" y="1534"/>
                </a:lnTo>
                <a:lnTo>
                  <a:pt x="2" y="1512"/>
                </a:lnTo>
                <a:lnTo>
                  <a:pt x="2" y="1505"/>
                </a:lnTo>
                <a:lnTo>
                  <a:pt x="4" y="1473"/>
                </a:lnTo>
                <a:lnTo>
                  <a:pt x="2" y="1436"/>
                </a:lnTo>
                <a:lnTo>
                  <a:pt x="2" y="1435"/>
                </a:lnTo>
                <a:lnTo>
                  <a:pt x="1" y="1432"/>
                </a:lnTo>
                <a:lnTo>
                  <a:pt x="1" y="1376"/>
                </a:lnTo>
                <a:lnTo>
                  <a:pt x="1" y="1372"/>
                </a:lnTo>
                <a:lnTo>
                  <a:pt x="2" y="1353"/>
                </a:lnTo>
                <a:lnTo>
                  <a:pt x="2" y="1325"/>
                </a:lnTo>
                <a:lnTo>
                  <a:pt x="1" y="1313"/>
                </a:lnTo>
                <a:lnTo>
                  <a:pt x="1" y="1289"/>
                </a:lnTo>
                <a:lnTo>
                  <a:pt x="2" y="1229"/>
                </a:lnTo>
                <a:lnTo>
                  <a:pt x="2" y="1208"/>
                </a:lnTo>
                <a:lnTo>
                  <a:pt x="2" y="1206"/>
                </a:lnTo>
                <a:lnTo>
                  <a:pt x="2" y="1204"/>
                </a:lnTo>
                <a:lnTo>
                  <a:pt x="0" y="1204"/>
                </a:lnTo>
                <a:lnTo>
                  <a:pt x="0" y="1192"/>
                </a:lnTo>
                <a:lnTo>
                  <a:pt x="0" y="1143"/>
                </a:lnTo>
                <a:lnTo>
                  <a:pt x="0" y="1131"/>
                </a:lnTo>
                <a:lnTo>
                  <a:pt x="0" y="1096"/>
                </a:lnTo>
                <a:lnTo>
                  <a:pt x="0" y="1057"/>
                </a:lnTo>
                <a:lnTo>
                  <a:pt x="0" y="1051"/>
                </a:lnTo>
                <a:lnTo>
                  <a:pt x="0" y="1022"/>
                </a:lnTo>
                <a:lnTo>
                  <a:pt x="0" y="1021"/>
                </a:lnTo>
                <a:lnTo>
                  <a:pt x="0" y="1016"/>
                </a:lnTo>
                <a:lnTo>
                  <a:pt x="0" y="1010"/>
                </a:lnTo>
                <a:lnTo>
                  <a:pt x="0" y="989"/>
                </a:lnTo>
                <a:lnTo>
                  <a:pt x="0" y="939"/>
                </a:lnTo>
                <a:lnTo>
                  <a:pt x="0" y="929"/>
                </a:lnTo>
                <a:lnTo>
                  <a:pt x="0" y="923"/>
                </a:lnTo>
                <a:lnTo>
                  <a:pt x="0" y="891"/>
                </a:lnTo>
                <a:lnTo>
                  <a:pt x="0" y="881"/>
                </a:lnTo>
                <a:lnTo>
                  <a:pt x="0" y="867"/>
                </a:lnTo>
                <a:lnTo>
                  <a:pt x="0" y="866"/>
                </a:lnTo>
                <a:lnTo>
                  <a:pt x="0" y="865"/>
                </a:lnTo>
                <a:lnTo>
                  <a:pt x="0" y="839"/>
                </a:lnTo>
                <a:lnTo>
                  <a:pt x="0" y="838"/>
                </a:lnTo>
                <a:lnTo>
                  <a:pt x="0" y="837"/>
                </a:lnTo>
                <a:lnTo>
                  <a:pt x="0" y="836"/>
                </a:lnTo>
                <a:lnTo>
                  <a:pt x="0" y="830"/>
                </a:lnTo>
                <a:lnTo>
                  <a:pt x="0" y="829"/>
                </a:lnTo>
                <a:lnTo>
                  <a:pt x="0" y="826"/>
                </a:lnTo>
                <a:lnTo>
                  <a:pt x="0" y="819"/>
                </a:lnTo>
                <a:lnTo>
                  <a:pt x="0" y="803"/>
                </a:lnTo>
                <a:lnTo>
                  <a:pt x="0" y="758"/>
                </a:lnTo>
                <a:lnTo>
                  <a:pt x="0" y="736"/>
                </a:lnTo>
                <a:lnTo>
                  <a:pt x="0" y="695"/>
                </a:lnTo>
                <a:lnTo>
                  <a:pt x="0" y="653"/>
                </a:lnTo>
                <a:lnTo>
                  <a:pt x="0" y="619"/>
                </a:lnTo>
                <a:lnTo>
                  <a:pt x="0" y="617"/>
                </a:lnTo>
                <a:lnTo>
                  <a:pt x="0" y="616"/>
                </a:lnTo>
                <a:lnTo>
                  <a:pt x="0" y="596"/>
                </a:lnTo>
                <a:lnTo>
                  <a:pt x="0" y="590"/>
                </a:lnTo>
                <a:lnTo>
                  <a:pt x="0" y="589"/>
                </a:lnTo>
                <a:lnTo>
                  <a:pt x="0" y="586"/>
                </a:lnTo>
                <a:lnTo>
                  <a:pt x="0" y="585"/>
                </a:lnTo>
                <a:lnTo>
                  <a:pt x="0" y="581"/>
                </a:lnTo>
                <a:lnTo>
                  <a:pt x="0" y="580"/>
                </a:lnTo>
                <a:lnTo>
                  <a:pt x="0" y="566"/>
                </a:lnTo>
                <a:lnTo>
                  <a:pt x="0" y="564"/>
                </a:lnTo>
                <a:lnTo>
                  <a:pt x="0" y="562"/>
                </a:lnTo>
                <a:lnTo>
                  <a:pt x="0" y="550"/>
                </a:lnTo>
                <a:lnTo>
                  <a:pt x="0" y="547"/>
                </a:lnTo>
                <a:lnTo>
                  <a:pt x="0" y="536"/>
                </a:lnTo>
                <a:lnTo>
                  <a:pt x="0" y="496"/>
                </a:lnTo>
                <a:lnTo>
                  <a:pt x="0" y="495"/>
                </a:lnTo>
                <a:lnTo>
                  <a:pt x="1" y="441"/>
                </a:lnTo>
                <a:lnTo>
                  <a:pt x="1" y="435"/>
                </a:lnTo>
                <a:lnTo>
                  <a:pt x="1" y="394"/>
                </a:lnTo>
                <a:lnTo>
                  <a:pt x="1" y="391"/>
                </a:lnTo>
                <a:lnTo>
                  <a:pt x="1" y="362"/>
                </a:lnTo>
                <a:lnTo>
                  <a:pt x="1" y="326"/>
                </a:lnTo>
                <a:lnTo>
                  <a:pt x="1" y="303"/>
                </a:lnTo>
                <a:lnTo>
                  <a:pt x="1" y="301"/>
                </a:lnTo>
                <a:lnTo>
                  <a:pt x="1" y="284"/>
                </a:lnTo>
                <a:lnTo>
                  <a:pt x="1" y="281"/>
                </a:lnTo>
                <a:lnTo>
                  <a:pt x="1" y="264"/>
                </a:lnTo>
                <a:lnTo>
                  <a:pt x="1" y="263"/>
                </a:lnTo>
                <a:lnTo>
                  <a:pt x="1" y="262"/>
                </a:lnTo>
                <a:lnTo>
                  <a:pt x="1" y="246"/>
                </a:lnTo>
                <a:lnTo>
                  <a:pt x="1" y="245"/>
                </a:lnTo>
                <a:lnTo>
                  <a:pt x="1" y="218"/>
                </a:lnTo>
                <a:lnTo>
                  <a:pt x="1" y="217"/>
                </a:lnTo>
                <a:lnTo>
                  <a:pt x="1" y="215"/>
                </a:lnTo>
                <a:lnTo>
                  <a:pt x="1" y="212"/>
                </a:lnTo>
                <a:lnTo>
                  <a:pt x="1" y="204"/>
                </a:lnTo>
                <a:lnTo>
                  <a:pt x="1" y="189"/>
                </a:lnTo>
                <a:lnTo>
                  <a:pt x="2" y="188"/>
                </a:lnTo>
                <a:lnTo>
                  <a:pt x="2" y="155"/>
                </a:lnTo>
                <a:lnTo>
                  <a:pt x="2" y="88"/>
                </a:lnTo>
                <a:lnTo>
                  <a:pt x="2" y="8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97" name="Freeform 381">
            <a:extLst>
              <a:ext uri="{FF2B5EF4-FFF2-40B4-BE49-F238E27FC236}">
                <a16:creationId xmlns:a16="http://schemas.microsoft.com/office/drawing/2014/main" id="{E413D917-EE53-81CD-AD5C-063132802506}"/>
              </a:ext>
            </a:extLst>
          </p:cNvPr>
          <p:cNvSpPr>
            <a:spLocks noEditPoints="1"/>
          </p:cNvSpPr>
          <p:nvPr/>
        </p:nvSpPr>
        <p:spPr bwMode="auto">
          <a:xfrm>
            <a:off x="3096841" y="1273812"/>
            <a:ext cx="835975" cy="1590048"/>
          </a:xfrm>
          <a:custGeom>
            <a:avLst/>
            <a:gdLst>
              <a:gd name="T0" fmla="*/ 60 w 592"/>
              <a:gd name="T1" fmla="*/ 711 h 1126"/>
              <a:gd name="T2" fmla="*/ 165 w 592"/>
              <a:gd name="T3" fmla="*/ 734 h 1126"/>
              <a:gd name="T4" fmla="*/ 255 w 592"/>
              <a:gd name="T5" fmla="*/ 708 h 1126"/>
              <a:gd name="T6" fmla="*/ 238 w 592"/>
              <a:gd name="T7" fmla="*/ 590 h 1126"/>
              <a:gd name="T8" fmla="*/ 229 w 592"/>
              <a:gd name="T9" fmla="*/ 465 h 1126"/>
              <a:gd name="T10" fmla="*/ 180 w 592"/>
              <a:gd name="T11" fmla="*/ 385 h 1126"/>
              <a:gd name="T12" fmla="*/ 152 w 592"/>
              <a:gd name="T13" fmla="*/ 265 h 1126"/>
              <a:gd name="T14" fmla="*/ 157 w 592"/>
              <a:gd name="T15" fmla="*/ 205 h 1126"/>
              <a:gd name="T16" fmla="*/ 133 w 592"/>
              <a:gd name="T17" fmla="*/ 152 h 1126"/>
              <a:gd name="T18" fmla="*/ 195 w 592"/>
              <a:gd name="T19" fmla="*/ 0 h 1126"/>
              <a:gd name="T20" fmla="*/ 251 w 592"/>
              <a:gd name="T21" fmla="*/ 45 h 1126"/>
              <a:gd name="T22" fmla="*/ 262 w 592"/>
              <a:gd name="T23" fmla="*/ 87 h 1126"/>
              <a:gd name="T24" fmla="*/ 269 w 592"/>
              <a:gd name="T25" fmla="*/ 175 h 1126"/>
              <a:gd name="T26" fmla="*/ 323 w 592"/>
              <a:gd name="T27" fmla="*/ 163 h 1126"/>
              <a:gd name="T28" fmla="*/ 367 w 592"/>
              <a:gd name="T29" fmla="*/ 229 h 1126"/>
              <a:gd name="T30" fmla="*/ 505 w 592"/>
              <a:gd name="T31" fmla="*/ 214 h 1126"/>
              <a:gd name="T32" fmla="*/ 539 w 592"/>
              <a:gd name="T33" fmla="*/ 234 h 1126"/>
              <a:gd name="T34" fmla="*/ 543 w 592"/>
              <a:gd name="T35" fmla="*/ 267 h 1126"/>
              <a:gd name="T36" fmla="*/ 539 w 592"/>
              <a:gd name="T37" fmla="*/ 338 h 1126"/>
              <a:gd name="T38" fmla="*/ 592 w 592"/>
              <a:gd name="T39" fmla="*/ 447 h 1126"/>
              <a:gd name="T40" fmla="*/ 572 w 592"/>
              <a:gd name="T41" fmla="*/ 577 h 1126"/>
              <a:gd name="T42" fmla="*/ 527 w 592"/>
              <a:gd name="T43" fmla="*/ 612 h 1126"/>
              <a:gd name="T44" fmla="*/ 482 w 592"/>
              <a:gd name="T45" fmla="*/ 694 h 1126"/>
              <a:gd name="T46" fmla="*/ 497 w 592"/>
              <a:gd name="T47" fmla="*/ 706 h 1126"/>
              <a:gd name="T48" fmla="*/ 568 w 592"/>
              <a:gd name="T49" fmla="*/ 734 h 1126"/>
              <a:gd name="T50" fmla="*/ 551 w 592"/>
              <a:gd name="T51" fmla="*/ 782 h 1126"/>
              <a:gd name="T52" fmla="*/ 570 w 592"/>
              <a:gd name="T53" fmla="*/ 838 h 1126"/>
              <a:gd name="T54" fmla="*/ 513 w 592"/>
              <a:gd name="T55" fmla="*/ 876 h 1126"/>
              <a:gd name="T56" fmla="*/ 520 w 592"/>
              <a:gd name="T57" fmla="*/ 971 h 1126"/>
              <a:gd name="T58" fmla="*/ 522 w 592"/>
              <a:gd name="T59" fmla="*/ 1044 h 1126"/>
              <a:gd name="T60" fmla="*/ 522 w 592"/>
              <a:gd name="T61" fmla="*/ 1125 h 1126"/>
              <a:gd name="T62" fmla="*/ 255 w 592"/>
              <a:gd name="T63" fmla="*/ 1093 h 1126"/>
              <a:gd name="T64" fmla="*/ 155 w 592"/>
              <a:gd name="T65" fmla="*/ 983 h 1126"/>
              <a:gd name="T66" fmla="*/ 190 w 592"/>
              <a:gd name="T67" fmla="*/ 971 h 1126"/>
              <a:gd name="T68" fmla="*/ 224 w 592"/>
              <a:gd name="T69" fmla="*/ 912 h 1126"/>
              <a:gd name="T70" fmla="*/ 152 w 592"/>
              <a:gd name="T71" fmla="*/ 915 h 1126"/>
              <a:gd name="T72" fmla="*/ 125 w 592"/>
              <a:gd name="T73" fmla="*/ 955 h 1126"/>
              <a:gd name="T74" fmla="*/ 64 w 592"/>
              <a:gd name="T75" fmla="*/ 957 h 1126"/>
              <a:gd name="T76" fmla="*/ 140 w 592"/>
              <a:gd name="T77" fmla="*/ 864 h 1126"/>
              <a:gd name="T78" fmla="*/ 75 w 592"/>
              <a:gd name="T79" fmla="*/ 762 h 1126"/>
              <a:gd name="T80" fmla="*/ 30 w 592"/>
              <a:gd name="T81" fmla="*/ 750 h 1126"/>
              <a:gd name="T82" fmla="*/ 79 w 592"/>
              <a:gd name="T83" fmla="*/ 938 h 1126"/>
              <a:gd name="T84" fmla="*/ 191 w 592"/>
              <a:gd name="T85" fmla="*/ 910 h 1126"/>
              <a:gd name="T86" fmla="*/ 172 w 592"/>
              <a:gd name="T87" fmla="*/ 73 h 1126"/>
              <a:gd name="T88" fmla="*/ 217 w 592"/>
              <a:gd name="T89" fmla="*/ 1008 h 1126"/>
              <a:gd name="T90" fmla="*/ 225 w 592"/>
              <a:gd name="T91" fmla="*/ 989 h 1126"/>
              <a:gd name="T92" fmla="*/ 234 w 592"/>
              <a:gd name="T93" fmla="*/ 937 h 1126"/>
              <a:gd name="T94" fmla="*/ 266 w 592"/>
              <a:gd name="T95" fmla="*/ 920 h 1126"/>
              <a:gd name="T96" fmla="*/ 270 w 592"/>
              <a:gd name="T97" fmla="*/ 947 h 1126"/>
              <a:gd name="T98" fmla="*/ 306 w 592"/>
              <a:gd name="T99" fmla="*/ 1008 h 1126"/>
              <a:gd name="T100" fmla="*/ 276 w 592"/>
              <a:gd name="T101" fmla="*/ 963 h 1126"/>
              <a:gd name="T102" fmla="*/ 285 w 592"/>
              <a:gd name="T103" fmla="*/ 918 h 1126"/>
              <a:gd name="T104" fmla="*/ 304 w 592"/>
              <a:gd name="T105" fmla="*/ 970 h 1126"/>
              <a:gd name="T106" fmla="*/ 358 w 592"/>
              <a:gd name="T107" fmla="*/ 355 h 1126"/>
              <a:gd name="T108" fmla="*/ 335 w 592"/>
              <a:gd name="T109" fmla="*/ 354 h 1126"/>
              <a:gd name="T110" fmla="*/ 337 w 592"/>
              <a:gd name="T111" fmla="*/ 374 h 1126"/>
              <a:gd name="T112" fmla="*/ 432 w 592"/>
              <a:gd name="T113" fmla="*/ 391 h 1126"/>
              <a:gd name="T114" fmla="*/ 511 w 592"/>
              <a:gd name="T115" fmla="*/ 318 h 1126"/>
              <a:gd name="T116" fmla="*/ 488 w 592"/>
              <a:gd name="T117" fmla="*/ 249 h 1126"/>
              <a:gd name="T118" fmla="*/ 504 w 592"/>
              <a:gd name="T119" fmla="*/ 243 h 1126"/>
              <a:gd name="T120" fmla="*/ 513 w 592"/>
              <a:gd name="T121" fmla="*/ 273 h 1126"/>
              <a:gd name="T122" fmla="*/ 583 w 592"/>
              <a:gd name="T123" fmla="*/ 477 h 1126"/>
              <a:gd name="T124" fmla="*/ 266 w 592"/>
              <a:gd name="T125" fmla="*/ 1022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2" h="1126">
                <a:moveTo>
                  <a:pt x="294" y="998"/>
                </a:moveTo>
                <a:lnTo>
                  <a:pt x="295" y="998"/>
                </a:lnTo>
                <a:lnTo>
                  <a:pt x="295" y="996"/>
                </a:lnTo>
                <a:lnTo>
                  <a:pt x="296" y="996"/>
                </a:lnTo>
                <a:lnTo>
                  <a:pt x="297" y="996"/>
                </a:lnTo>
                <a:lnTo>
                  <a:pt x="299" y="996"/>
                </a:lnTo>
                <a:lnTo>
                  <a:pt x="306" y="996"/>
                </a:lnTo>
                <a:lnTo>
                  <a:pt x="306" y="998"/>
                </a:lnTo>
                <a:lnTo>
                  <a:pt x="306" y="999"/>
                </a:lnTo>
                <a:lnTo>
                  <a:pt x="305" y="999"/>
                </a:lnTo>
                <a:lnTo>
                  <a:pt x="304" y="1000"/>
                </a:lnTo>
                <a:lnTo>
                  <a:pt x="302" y="1001"/>
                </a:lnTo>
                <a:lnTo>
                  <a:pt x="301" y="1002"/>
                </a:lnTo>
                <a:lnTo>
                  <a:pt x="299" y="1002"/>
                </a:lnTo>
                <a:lnTo>
                  <a:pt x="298" y="1002"/>
                </a:lnTo>
                <a:lnTo>
                  <a:pt x="297" y="1002"/>
                </a:lnTo>
                <a:lnTo>
                  <a:pt x="296" y="1002"/>
                </a:lnTo>
                <a:lnTo>
                  <a:pt x="294" y="1002"/>
                </a:lnTo>
                <a:lnTo>
                  <a:pt x="294" y="998"/>
                </a:lnTo>
                <a:close/>
                <a:moveTo>
                  <a:pt x="0" y="724"/>
                </a:moveTo>
                <a:lnTo>
                  <a:pt x="0" y="720"/>
                </a:lnTo>
                <a:lnTo>
                  <a:pt x="0" y="719"/>
                </a:lnTo>
                <a:lnTo>
                  <a:pt x="0" y="715"/>
                </a:lnTo>
                <a:lnTo>
                  <a:pt x="0" y="713"/>
                </a:lnTo>
                <a:lnTo>
                  <a:pt x="0" y="712"/>
                </a:lnTo>
                <a:lnTo>
                  <a:pt x="3" y="712"/>
                </a:lnTo>
                <a:lnTo>
                  <a:pt x="9" y="712"/>
                </a:lnTo>
                <a:lnTo>
                  <a:pt x="11" y="712"/>
                </a:lnTo>
                <a:lnTo>
                  <a:pt x="13" y="712"/>
                </a:lnTo>
                <a:lnTo>
                  <a:pt x="14" y="712"/>
                </a:lnTo>
                <a:lnTo>
                  <a:pt x="19" y="712"/>
                </a:lnTo>
                <a:lnTo>
                  <a:pt x="20" y="712"/>
                </a:lnTo>
                <a:lnTo>
                  <a:pt x="21" y="712"/>
                </a:lnTo>
                <a:lnTo>
                  <a:pt x="23" y="712"/>
                </a:lnTo>
                <a:lnTo>
                  <a:pt x="25" y="712"/>
                </a:lnTo>
                <a:lnTo>
                  <a:pt x="25" y="713"/>
                </a:lnTo>
                <a:lnTo>
                  <a:pt x="25" y="719"/>
                </a:lnTo>
                <a:lnTo>
                  <a:pt x="25" y="723"/>
                </a:lnTo>
                <a:lnTo>
                  <a:pt x="25" y="724"/>
                </a:lnTo>
                <a:lnTo>
                  <a:pt x="26" y="724"/>
                </a:lnTo>
                <a:lnTo>
                  <a:pt x="28" y="724"/>
                </a:lnTo>
                <a:lnTo>
                  <a:pt x="29" y="724"/>
                </a:lnTo>
                <a:lnTo>
                  <a:pt x="31" y="724"/>
                </a:lnTo>
                <a:lnTo>
                  <a:pt x="37" y="723"/>
                </a:lnTo>
                <a:lnTo>
                  <a:pt x="37" y="719"/>
                </a:lnTo>
                <a:lnTo>
                  <a:pt x="37" y="717"/>
                </a:lnTo>
                <a:lnTo>
                  <a:pt x="38" y="717"/>
                </a:lnTo>
                <a:lnTo>
                  <a:pt x="44" y="716"/>
                </a:lnTo>
                <a:lnTo>
                  <a:pt x="44" y="714"/>
                </a:lnTo>
                <a:lnTo>
                  <a:pt x="44" y="713"/>
                </a:lnTo>
                <a:lnTo>
                  <a:pt x="44" y="712"/>
                </a:lnTo>
                <a:lnTo>
                  <a:pt x="44" y="711"/>
                </a:lnTo>
                <a:lnTo>
                  <a:pt x="47" y="711"/>
                </a:lnTo>
                <a:lnTo>
                  <a:pt x="48" y="711"/>
                </a:lnTo>
                <a:lnTo>
                  <a:pt x="51" y="711"/>
                </a:lnTo>
                <a:lnTo>
                  <a:pt x="53" y="711"/>
                </a:lnTo>
                <a:lnTo>
                  <a:pt x="57" y="711"/>
                </a:lnTo>
                <a:lnTo>
                  <a:pt x="60" y="711"/>
                </a:lnTo>
                <a:lnTo>
                  <a:pt x="61" y="711"/>
                </a:lnTo>
                <a:lnTo>
                  <a:pt x="63" y="711"/>
                </a:lnTo>
                <a:lnTo>
                  <a:pt x="64" y="711"/>
                </a:lnTo>
                <a:lnTo>
                  <a:pt x="65" y="711"/>
                </a:lnTo>
                <a:lnTo>
                  <a:pt x="66" y="711"/>
                </a:lnTo>
                <a:lnTo>
                  <a:pt x="70" y="711"/>
                </a:lnTo>
                <a:lnTo>
                  <a:pt x="75" y="709"/>
                </a:lnTo>
                <a:lnTo>
                  <a:pt x="75" y="711"/>
                </a:lnTo>
                <a:lnTo>
                  <a:pt x="75" y="712"/>
                </a:lnTo>
                <a:lnTo>
                  <a:pt x="75" y="714"/>
                </a:lnTo>
                <a:lnTo>
                  <a:pt x="75" y="715"/>
                </a:lnTo>
                <a:lnTo>
                  <a:pt x="75" y="716"/>
                </a:lnTo>
                <a:lnTo>
                  <a:pt x="75" y="721"/>
                </a:lnTo>
                <a:lnTo>
                  <a:pt x="75" y="722"/>
                </a:lnTo>
                <a:lnTo>
                  <a:pt x="75" y="723"/>
                </a:lnTo>
                <a:lnTo>
                  <a:pt x="75" y="726"/>
                </a:lnTo>
                <a:lnTo>
                  <a:pt x="75" y="728"/>
                </a:lnTo>
                <a:lnTo>
                  <a:pt x="75" y="730"/>
                </a:lnTo>
                <a:lnTo>
                  <a:pt x="75" y="734"/>
                </a:lnTo>
                <a:lnTo>
                  <a:pt x="75" y="736"/>
                </a:lnTo>
                <a:lnTo>
                  <a:pt x="77" y="736"/>
                </a:lnTo>
                <a:lnTo>
                  <a:pt x="78" y="736"/>
                </a:lnTo>
                <a:lnTo>
                  <a:pt x="80" y="736"/>
                </a:lnTo>
                <a:lnTo>
                  <a:pt x="81" y="736"/>
                </a:lnTo>
                <a:lnTo>
                  <a:pt x="82" y="736"/>
                </a:lnTo>
                <a:lnTo>
                  <a:pt x="89" y="736"/>
                </a:lnTo>
                <a:lnTo>
                  <a:pt x="94" y="736"/>
                </a:lnTo>
                <a:lnTo>
                  <a:pt x="101" y="736"/>
                </a:lnTo>
                <a:lnTo>
                  <a:pt x="103" y="736"/>
                </a:lnTo>
                <a:lnTo>
                  <a:pt x="105" y="736"/>
                </a:lnTo>
                <a:lnTo>
                  <a:pt x="108" y="736"/>
                </a:lnTo>
                <a:lnTo>
                  <a:pt x="115" y="736"/>
                </a:lnTo>
                <a:lnTo>
                  <a:pt x="116" y="736"/>
                </a:lnTo>
                <a:lnTo>
                  <a:pt x="118" y="736"/>
                </a:lnTo>
                <a:lnTo>
                  <a:pt x="121" y="736"/>
                </a:lnTo>
                <a:lnTo>
                  <a:pt x="123" y="736"/>
                </a:lnTo>
                <a:lnTo>
                  <a:pt x="126" y="736"/>
                </a:lnTo>
                <a:lnTo>
                  <a:pt x="128" y="736"/>
                </a:lnTo>
                <a:lnTo>
                  <a:pt x="130" y="736"/>
                </a:lnTo>
                <a:lnTo>
                  <a:pt x="132" y="734"/>
                </a:lnTo>
                <a:lnTo>
                  <a:pt x="133" y="734"/>
                </a:lnTo>
                <a:lnTo>
                  <a:pt x="134" y="734"/>
                </a:lnTo>
                <a:lnTo>
                  <a:pt x="137" y="734"/>
                </a:lnTo>
                <a:lnTo>
                  <a:pt x="138" y="734"/>
                </a:lnTo>
                <a:lnTo>
                  <a:pt x="139" y="734"/>
                </a:lnTo>
                <a:lnTo>
                  <a:pt x="141" y="734"/>
                </a:lnTo>
                <a:lnTo>
                  <a:pt x="142" y="734"/>
                </a:lnTo>
                <a:lnTo>
                  <a:pt x="143" y="734"/>
                </a:lnTo>
                <a:lnTo>
                  <a:pt x="146" y="734"/>
                </a:lnTo>
                <a:lnTo>
                  <a:pt x="147" y="734"/>
                </a:lnTo>
                <a:lnTo>
                  <a:pt x="148" y="734"/>
                </a:lnTo>
                <a:lnTo>
                  <a:pt x="150" y="734"/>
                </a:lnTo>
                <a:lnTo>
                  <a:pt x="152" y="734"/>
                </a:lnTo>
                <a:lnTo>
                  <a:pt x="154" y="734"/>
                </a:lnTo>
                <a:lnTo>
                  <a:pt x="159" y="734"/>
                </a:lnTo>
                <a:lnTo>
                  <a:pt x="163" y="734"/>
                </a:lnTo>
                <a:lnTo>
                  <a:pt x="164" y="734"/>
                </a:lnTo>
                <a:lnTo>
                  <a:pt x="165" y="734"/>
                </a:lnTo>
                <a:lnTo>
                  <a:pt x="166" y="734"/>
                </a:lnTo>
                <a:lnTo>
                  <a:pt x="167" y="734"/>
                </a:lnTo>
                <a:lnTo>
                  <a:pt x="168" y="734"/>
                </a:lnTo>
                <a:lnTo>
                  <a:pt x="170" y="734"/>
                </a:lnTo>
                <a:lnTo>
                  <a:pt x="172" y="734"/>
                </a:lnTo>
                <a:lnTo>
                  <a:pt x="175" y="734"/>
                </a:lnTo>
                <a:lnTo>
                  <a:pt x="176" y="734"/>
                </a:lnTo>
                <a:lnTo>
                  <a:pt x="178" y="734"/>
                </a:lnTo>
                <a:lnTo>
                  <a:pt x="180" y="734"/>
                </a:lnTo>
                <a:lnTo>
                  <a:pt x="182" y="734"/>
                </a:lnTo>
                <a:lnTo>
                  <a:pt x="184" y="734"/>
                </a:lnTo>
                <a:lnTo>
                  <a:pt x="187" y="734"/>
                </a:lnTo>
                <a:lnTo>
                  <a:pt x="189" y="734"/>
                </a:lnTo>
                <a:lnTo>
                  <a:pt x="190" y="734"/>
                </a:lnTo>
                <a:lnTo>
                  <a:pt x="191" y="733"/>
                </a:lnTo>
                <a:lnTo>
                  <a:pt x="193" y="733"/>
                </a:lnTo>
                <a:lnTo>
                  <a:pt x="194" y="733"/>
                </a:lnTo>
                <a:lnTo>
                  <a:pt x="195" y="733"/>
                </a:lnTo>
                <a:lnTo>
                  <a:pt x="197" y="733"/>
                </a:lnTo>
                <a:lnTo>
                  <a:pt x="198" y="733"/>
                </a:lnTo>
                <a:lnTo>
                  <a:pt x="200" y="733"/>
                </a:lnTo>
                <a:lnTo>
                  <a:pt x="201" y="733"/>
                </a:lnTo>
                <a:lnTo>
                  <a:pt x="203" y="733"/>
                </a:lnTo>
                <a:lnTo>
                  <a:pt x="204" y="733"/>
                </a:lnTo>
                <a:lnTo>
                  <a:pt x="206" y="733"/>
                </a:lnTo>
                <a:lnTo>
                  <a:pt x="207" y="733"/>
                </a:lnTo>
                <a:lnTo>
                  <a:pt x="208" y="733"/>
                </a:lnTo>
                <a:lnTo>
                  <a:pt x="209" y="733"/>
                </a:lnTo>
                <a:lnTo>
                  <a:pt x="210" y="733"/>
                </a:lnTo>
                <a:lnTo>
                  <a:pt x="212" y="733"/>
                </a:lnTo>
                <a:lnTo>
                  <a:pt x="215" y="733"/>
                </a:lnTo>
                <a:lnTo>
                  <a:pt x="217" y="733"/>
                </a:lnTo>
                <a:lnTo>
                  <a:pt x="218" y="733"/>
                </a:lnTo>
                <a:lnTo>
                  <a:pt x="219" y="733"/>
                </a:lnTo>
                <a:lnTo>
                  <a:pt x="220" y="733"/>
                </a:lnTo>
                <a:lnTo>
                  <a:pt x="224" y="733"/>
                </a:lnTo>
                <a:lnTo>
                  <a:pt x="225" y="733"/>
                </a:lnTo>
                <a:lnTo>
                  <a:pt x="227" y="733"/>
                </a:lnTo>
                <a:lnTo>
                  <a:pt x="229" y="733"/>
                </a:lnTo>
                <a:lnTo>
                  <a:pt x="230" y="733"/>
                </a:lnTo>
                <a:lnTo>
                  <a:pt x="243" y="733"/>
                </a:lnTo>
                <a:lnTo>
                  <a:pt x="250" y="734"/>
                </a:lnTo>
                <a:lnTo>
                  <a:pt x="254" y="733"/>
                </a:lnTo>
                <a:lnTo>
                  <a:pt x="255" y="733"/>
                </a:lnTo>
                <a:lnTo>
                  <a:pt x="255" y="732"/>
                </a:lnTo>
                <a:lnTo>
                  <a:pt x="255" y="730"/>
                </a:lnTo>
                <a:lnTo>
                  <a:pt x="255" y="728"/>
                </a:lnTo>
                <a:lnTo>
                  <a:pt x="255" y="726"/>
                </a:lnTo>
                <a:lnTo>
                  <a:pt x="255" y="722"/>
                </a:lnTo>
                <a:lnTo>
                  <a:pt x="255" y="721"/>
                </a:lnTo>
                <a:lnTo>
                  <a:pt x="255" y="720"/>
                </a:lnTo>
                <a:lnTo>
                  <a:pt x="255" y="716"/>
                </a:lnTo>
                <a:lnTo>
                  <a:pt x="255" y="715"/>
                </a:lnTo>
                <a:lnTo>
                  <a:pt x="255" y="714"/>
                </a:lnTo>
                <a:lnTo>
                  <a:pt x="255" y="713"/>
                </a:lnTo>
                <a:lnTo>
                  <a:pt x="255" y="712"/>
                </a:lnTo>
                <a:lnTo>
                  <a:pt x="255" y="711"/>
                </a:lnTo>
                <a:lnTo>
                  <a:pt x="255" y="708"/>
                </a:lnTo>
                <a:lnTo>
                  <a:pt x="255" y="704"/>
                </a:lnTo>
                <a:lnTo>
                  <a:pt x="255" y="702"/>
                </a:lnTo>
                <a:lnTo>
                  <a:pt x="255" y="700"/>
                </a:lnTo>
                <a:lnTo>
                  <a:pt x="255" y="698"/>
                </a:lnTo>
                <a:lnTo>
                  <a:pt x="255" y="695"/>
                </a:lnTo>
                <a:lnTo>
                  <a:pt x="255" y="692"/>
                </a:lnTo>
                <a:lnTo>
                  <a:pt x="255" y="691"/>
                </a:lnTo>
                <a:lnTo>
                  <a:pt x="255" y="690"/>
                </a:lnTo>
                <a:lnTo>
                  <a:pt x="255" y="688"/>
                </a:lnTo>
                <a:lnTo>
                  <a:pt x="255" y="686"/>
                </a:lnTo>
                <a:lnTo>
                  <a:pt x="255" y="684"/>
                </a:lnTo>
                <a:lnTo>
                  <a:pt x="255" y="682"/>
                </a:lnTo>
                <a:lnTo>
                  <a:pt x="255" y="679"/>
                </a:lnTo>
                <a:lnTo>
                  <a:pt x="255" y="675"/>
                </a:lnTo>
                <a:lnTo>
                  <a:pt x="255" y="674"/>
                </a:lnTo>
                <a:lnTo>
                  <a:pt x="255" y="673"/>
                </a:lnTo>
                <a:lnTo>
                  <a:pt x="255" y="671"/>
                </a:lnTo>
                <a:lnTo>
                  <a:pt x="255" y="670"/>
                </a:lnTo>
                <a:lnTo>
                  <a:pt x="255" y="669"/>
                </a:lnTo>
                <a:lnTo>
                  <a:pt x="255" y="667"/>
                </a:lnTo>
                <a:lnTo>
                  <a:pt x="255" y="665"/>
                </a:lnTo>
                <a:lnTo>
                  <a:pt x="255" y="662"/>
                </a:lnTo>
                <a:lnTo>
                  <a:pt x="255" y="659"/>
                </a:lnTo>
                <a:lnTo>
                  <a:pt x="255" y="655"/>
                </a:lnTo>
                <a:lnTo>
                  <a:pt x="255" y="652"/>
                </a:lnTo>
                <a:lnTo>
                  <a:pt x="255" y="650"/>
                </a:lnTo>
                <a:lnTo>
                  <a:pt x="255" y="648"/>
                </a:lnTo>
                <a:lnTo>
                  <a:pt x="255" y="647"/>
                </a:lnTo>
                <a:lnTo>
                  <a:pt x="255" y="645"/>
                </a:lnTo>
                <a:lnTo>
                  <a:pt x="255" y="642"/>
                </a:lnTo>
                <a:lnTo>
                  <a:pt x="255" y="640"/>
                </a:lnTo>
                <a:lnTo>
                  <a:pt x="255" y="638"/>
                </a:lnTo>
                <a:lnTo>
                  <a:pt x="255" y="636"/>
                </a:lnTo>
                <a:lnTo>
                  <a:pt x="255" y="633"/>
                </a:lnTo>
                <a:lnTo>
                  <a:pt x="255" y="630"/>
                </a:lnTo>
                <a:lnTo>
                  <a:pt x="255" y="623"/>
                </a:lnTo>
                <a:lnTo>
                  <a:pt x="255" y="622"/>
                </a:lnTo>
                <a:lnTo>
                  <a:pt x="255" y="621"/>
                </a:lnTo>
                <a:lnTo>
                  <a:pt x="255" y="619"/>
                </a:lnTo>
                <a:lnTo>
                  <a:pt x="255" y="616"/>
                </a:lnTo>
                <a:lnTo>
                  <a:pt x="255" y="615"/>
                </a:lnTo>
                <a:lnTo>
                  <a:pt x="255" y="614"/>
                </a:lnTo>
                <a:lnTo>
                  <a:pt x="255" y="613"/>
                </a:lnTo>
                <a:lnTo>
                  <a:pt x="255" y="611"/>
                </a:lnTo>
                <a:lnTo>
                  <a:pt x="255" y="606"/>
                </a:lnTo>
                <a:lnTo>
                  <a:pt x="255" y="604"/>
                </a:lnTo>
                <a:lnTo>
                  <a:pt x="254" y="603"/>
                </a:lnTo>
                <a:lnTo>
                  <a:pt x="250" y="600"/>
                </a:lnTo>
                <a:lnTo>
                  <a:pt x="249" y="600"/>
                </a:lnTo>
                <a:lnTo>
                  <a:pt x="249" y="599"/>
                </a:lnTo>
                <a:lnTo>
                  <a:pt x="247" y="599"/>
                </a:lnTo>
                <a:lnTo>
                  <a:pt x="247" y="598"/>
                </a:lnTo>
                <a:lnTo>
                  <a:pt x="244" y="595"/>
                </a:lnTo>
                <a:lnTo>
                  <a:pt x="244" y="594"/>
                </a:lnTo>
                <a:lnTo>
                  <a:pt x="244" y="592"/>
                </a:lnTo>
                <a:lnTo>
                  <a:pt x="243" y="592"/>
                </a:lnTo>
                <a:lnTo>
                  <a:pt x="239" y="590"/>
                </a:lnTo>
                <a:lnTo>
                  <a:pt x="238" y="590"/>
                </a:lnTo>
                <a:lnTo>
                  <a:pt x="238" y="589"/>
                </a:lnTo>
                <a:lnTo>
                  <a:pt x="237" y="589"/>
                </a:lnTo>
                <a:lnTo>
                  <a:pt x="235" y="586"/>
                </a:lnTo>
                <a:lnTo>
                  <a:pt x="235" y="585"/>
                </a:lnTo>
                <a:lnTo>
                  <a:pt x="234" y="585"/>
                </a:lnTo>
                <a:lnTo>
                  <a:pt x="234" y="583"/>
                </a:lnTo>
                <a:lnTo>
                  <a:pt x="234" y="582"/>
                </a:lnTo>
                <a:lnTo>
                  <a:pt x="234" y="581"/>
                </a:lnTo>
                <a:lnTo>
                  <a:pt x="233" y="581"/>
                </a:lnTo>
                <a:lnTo>
                  <a:pt x="233" y="580"/>
                </a:lnTo>
                <a:lnTo>
                  <a:pt x="232" y="580"/>
                </a:lnTo>
                <a:lnTo>
                  <a:pt x="230" y="580"/>
                </a:lnTo>
                <a:lnTo>
                  <a:pt x="230" y="579"/>
                </a:lnTo>
                <a:lnTo>
                  <a:pt x="230" y="578"/>
                </a:lnTo>
                <a:lnTo>
                  <a:pt x="230" y="577"/>
                </a:lnTo>
                <a:lnTo>
                  <a:pt x="230" y="575"/>
                </a:lnTo>
                <a:lnTo>
                  <a:pt x="230" y="574"/>
                </a:lnTo>
                <a:lnTo>
                  <a:pt x="230" y="573"/>
                </a:lnTo>
                <a:lnTo>
                  <a:pt x="230" y="570"/>
                </a:lnTo>
                <a:lnTo>
                  <a:pt x="230" y="565"/>
                </a:lnTo>
                <a:lnTo>
                  <a:pt x="230" y="562"/>
                </a:lnTo>
                <a:lnTo>
                  <a:pt x="230" y="557"/>
                </a:lnTo>
                <a:lnTo>
                  <a:pt x="230" y="556"/>
                </a:lnTo>
                <a:lnTo>
                  <a:pt x="230" y="555"/>
                </a:lnTo>
                <a:lnTo>
                  <a:pt x="230" y="554"/>
                </a:lnTo>
                <a:lnTo>
                  <a:pt x="230" y="553"/>
                </a:lnTo>
                <a:lnTo>
                  <a:pt x="230" y="544"/>
                </a:lnTo>
                <a:lnTo>
                  <a:pt x="230" y="542"/>
                </a:lnTo>
                <a:lnTo>
                  <a:pt x="230" y="541"/>
                </a:lnTo>
                <a:lnTo>
                  <a:pt x="230" y="540"/>
                </a:lnTo>
                <a:lnTo>
                  <a:pt x="230" y="539"/>
                </a:lnTo>
                <a:lnTo>
                  <a:pt x="230" y="536"/>
                </a:lnTo>
                <a:lnTo>
                  <a:pt x="230" y="532"/>
                </a:lnTo>
                <a:lnTo>
                  <a:pt x="230" y="530"/>
                </a:lnTo>
                <a:lnTo>
                  <a:pt x="230" y="529"/>
                </a:lnTo>
                <a:lnTo>
                  <a:pt x="230" y="527"/>
                </a:lnTo>
                <a:lnTo>
                  <a:pt x="230" y="523"/>
                </a:lnTo>
                <a:lnTo>
                  <a:pt x="230" y="520"/>
                </a:lnTo>
                <a:lnTo>
                  <a:pt x="230" y="519"/>
                </a:lnTo>
                <a:lnTo>
                  <a:pt x="230" y="518"/>
                </a:lnTo>
                <a:lnTo>
                  <a:pt x="230" y="516"/>
                </a:lnTo>
                <a:lnTo>
                  <a:pt x="230" y="513"/>
                </a:lnTo>
                <a:lnTo>
                  <a:pt x="230" y="512"/>
                </a:lnTo>
                <a:lnTo>
                  <a:pt x="230" y="511"/>
                </a:lnTo>
                <a:lnTo>
                  <a:pt x="230" y="510"/>
                </a:lnTo>
                <a:lnTo>
                  <a:pt x="229" y="505"/>
                </a:lnTo>
                <a:lnTo>
                  <a:pt x="229" y="502"/>
                </a:lnTo>
                <a:lnTo>
                  <a:pt x="229" y="497"/>
                </a:lnTo>
                <a:lnTo>
                  <a:pt x="229" y="494"/>
                </a:lnTo>
                <a:lnTo>
                  <a:pt x="229" y="490"/>
                </a:lnTo>
                <a:lnTo>
                  <a:pt x="229" y="487"/>
                </a:lnTo>
                <a:lnTo>
                  <a:pt x="229" y="485"/>
                </a:lnTo>
                <a:lnTo>
                  <a:pt x="229" y="480"/>
                </a:lnTo>
                <a:lnTo>
                  <a:pt x="230" y="473"/>
                </a:lnTo>
                <a:lnTo>
                  <a:pt x="229" y="470"/>
                </a:lnTo>
                <a:lnTo>
                  <a:pt x="229" y="468"/>
                </a:lnTo>
                <a:lnTo>
                  <a:pt x="229" y="466"/>
                </a:lnTo>
                <a:lnTo>
                  <a:pt x="229" y="465"/>
                </a:lnTo>
                <a:lnTo>
                  <a:pt x="229" y="464"/>
                </a:lnTo>
                <a:lnTo>
                  <a:pt x="229" y="463"/>
                </a:lnTo>
                <a:lnTo>
                  <a:pt x="229" y="462"/>
                </a:lnTo>
                <a:lnTo>
                  <a:pt x="229" y="461"/>
                </a:lnTo>
                <a:lnTo>
                  <a:pt x="229" y="460"/>
                </a:lnTo>
                <a:lnTo>
                  <a:pt x="229" y="458"/>
                </a:lnTo>
                <a:lnTo>
                  <a:pt x="229" y="457"/>
                </a:lnTo>
                <a:lnTo>
                  <a:pt x="229" y="456"/>
                </a:lnTo>
                <a:lnTo>
                  <a:pt x="229" y="455"/>
                </a:lnTo>
                <a:lnTo>
                  <a:pt x="229" y="454"/>
                </a:lnTo>
                <a:lnTo>
                  <a:pt x="229" y="452"/>
                </a:lnTo>
                <a:lnTo>
                  <a:pt x="229" y="451"/>
                </a:lnTo>
                <a:lnTo>
                  <a:pt x="229" y="449"/>
                </a:lnTo>
                <a:lnTo>
                  <a:pt x="229" y="448"/>
                </a:lnTo>
                <a:lnTo>
                  <a:pt x="229" y="447"/>
                </a:lnTo>
                <a:lnTo>
                  <a:pt x="229" y="445"/>
                </a:lnTo>
                <a:lnTo>
                  <a:pt x="229" y="444"/>
                </a:lnTo>
                <a:lnTo>
                  <a:pt x="229" y="440"/>
                </a:lnTo>
                <a:lnTo>
                  <a:pt x="229" y="438"/>
                </a:lnTo>
                <a:lnTo>
                  <a:pt x="229" y="437"/>
                </a:lnTo>
                <a:lnTo>
                  <a:pt x="229" y="435"/>
                </a:lnTo>
                <a:lnTo>
                  <a:pt x="229" y="430"/>
                </a:lnTo>
                <a:lnTo>
                  <a:pt x="229" y="429"/>
                </a:lnTo>
                <a:lnTo>
                  <a:pt x="229" y="428"/>
                </a:lnTo>
                <a:lnTo>
                  <a:pt x="229" y="424"/>
                </a:lnTo>
                <a:lnTo>
                  <a:pt x="229" y="422"/>
                </a:lnTo>
                <a:lnTo>
                  <a:pt x="229" y="408"/>
                </a:lnTo>
                <a:lnTo>
                  <a:pt x="229" y="401"/>
                </a:lnTo>
                <a:lnTo>
                  <a:pt x="229" y="398"/>
                </a:lnTo>
                <a:lnTo>
                  <a:pt x="229" y="396"/>
                </a:lnTo>
                <a:lnTo>
                  <a:pt x="226" y="396"/>
                </a:lnTo>
                <a:lnTo>
                  <a:pt x="225" y="396"/>
                </a:lnTo>
                <a:lnTo>
                  <a:pt x="220" y="396"/>
                </a:lnTo>
                <a:lnTo>
                  <a:pt x="217" y="396"/>
                </a:lnTo>
                <a:lnTo>
                  <a:pt x="216" y="396"/>
                </a:lnTo>
                <a:lnTo>
                  <a:pt x="215" y="396"/>
                </a:lnTo>
                <a:lnTo>
                  <a:pt x="213" y="396"/>
                </a:lnTo>
                <a:lnTo>
                  <a:pt x="208" y="396"/>
                </a:lnTo>
                <a:lnTo>
                  <a:pt x="203" y="396"/>
                </a:lnTo>
                <a:lnTo>
                  <a:pt x="197" y="396"/>
                </a:lnTo>
                <a:lnTo>
                  <a:pt x="194" y="396"/>
                </a:lnTo>
                <a:lnTo>
                  <a:pt x="192" y="396"/>
                </a:lnTo>
                <a:lnTo>
                  <a:pt x="191" y="396"/>
                </a:lnTo>
                <a:lnTo>
                  <a:pt x="190" y="396"/>
                </a:lnTo>
                <a:lnTo>
                  <a:pt x="187" y="396"/>
                </a:lnTo>
                <a:lnTo>
                  <a:pt x="186" y="396"/>
                </a:lnTo>
                <a:lnTo>
                  <a:pt x="185" y="396"/>
                </a:lnTo>
                <a:lnTo>
                  <a:pt x="184" y="396"/>
                </a:lnTo>
                <a:lnTo>
                  <a:pt x="183" y="396"/>
                </a:lnTo>
                <a:lnTo>
                  <a:pt x="182" y="396"/>
                </a:lnTo>
                <a:lnTo>
                  <a:pt x="181" y="396"/>
                </a:lnTo>
                <a:lnTo>
                  <a:pt x="180" y="396"/>
                </a:lnTo>
                <a:lnTo>
                  <a:pt x="180" y="395"/>
                </a:lnTo>
                <a:lnTo>
                  <a:pt x="180" y="393"/>
                </a:lnTo>
                <a:lnTo>
                  <a:pt x="180" y="389"/>
                </a:lnTo>
                <a:lnTo>
                  <a:pt x="180" y="387"/>
                </a:lnTo>
                <a:lnTo>
                  <a:pt x="180" y="386"/>
                </a:lnTo>
                <a:lnTo>
                  <a:pt x="180" y="385"/>
                </a:lnTo>
                <a:lnTo>
                  <a:pt x="180" y="382"/>
                </a:lnTo>
                <a:lnTo>
                  <a:pt x="180" y="379"/>
                </a:lnTo>
                <a:lnTo>
                  <a:pt x="180" y="378"/>
                </a:lnTo>
                <a:lnTo>
                  <a:pt x="180" y="377"/>
                </a:lnTo>
                <a:lnTo>
                  <a:pt x="180" y="374"/>
                </a:lnTo>
                <a:lnTo>
                  <a:pt x="180" y="372"/>
                </a:lnTo>
                <a:lnTo>
                  <a:pt x="180" y="370"/>
                </a:lnTo>
                <a:lnTo>
                  <a:pt x="178" y="370"/>
                </a:lnTo>
                <a:lnTo>
                  <a:pt x="178" y="366"/>
                </a:lnTo>
                <a:lnTo>
                  <a:pt x="178" y="365"/>
                </a:lnTo>
                <a:lnTo>
                  <a:pt x="178" y="364"/>
                </a:lnTo>
                <a:lnTo>
                  <a:pt x="178" y="360"/>
                </a:lnTo>
                <a:lnTo>
                  <a:pt x="178" y="359"/>
                </a:lnTo>
                <a:lnTo>
                  <a:pt x="178" y="356"/>
                </a:lnTo>
                <a:lnTo>
                  <a:pt x="178" y="355"/>
                </a:lnTo>
                <a:lnTo>
                  <a:pt x="178" y="354"/>
                </a:lnTo>
                <a:lnTo>
                  <a:pt x="178" y="351"/>
                </a:lnTo>
                <a:lnTo>
                  <a:pt x="178" y="348"/>
                </a:lnTo>
                <a:lnTo>
                  <a:pt x="178" y="347"/>
                </a:lnTo>
                <a:lnTo>
                  <a:pt x="178" y="345"/>
                </a:lnTo>
                <a:lnTo>
                  <a:pt x="178" y="339"/>
                </a:lnTo>
                <a:lnTo>
                  <a:pt x="178" y="334"/>
                </a:lnTo>
                <a:lnTo>
                  <a:pt x="178" y="321"/>
                </a:lnTo>
                <a:lnTo>
                  <a:pt x="178" y="319"/>
                </a:lnTo>
                <a:lnTo>
                  <a:pt x="178" y="315"/>
                </a:lnTo>
                <a:lnTo>
                  <a:pt x="178" y="314"/>
                </a:lnTo>
                <a:lnTo>
                  <a:pt x="178" y="312"/>
                </a:lnTo>
                <a:lnTo>
                  <a:pt x="178" y="309"/>
                </a:lnTo>
                <a:lnTo>
                  <a:pt x="178" y="307"/>
                </a:lnTo>
                <a:lnTo>
                  <a:pt x="178" y="306"/>
                </a:lnTo>
                <a:lnTo>
                  <a:pt x="178" y="305"/>
                </a:lnTo>
                <a:lnTo>
                  <a:pt x="178" y="304"/>
                </a:lnTo>
                <a:lnTo>
                  <a:pt x="178" y="303"/>
                </a:lnTo>
                <a:lnTo>
                  <a:pt x="178" y="302"/>
                </a:lnTo>
                <a:lnTo>
                  <a:pt x="178" y="301"/>
                </a:lnTo>
                <a:lnTo>
                  <a:pt x="178" y="299"/>
                </a:lnTo>
                <a:lnTo>
                  <a:pt x="178" y="298"/>
                </a:lnTo>
                <a:lnTo>
                  <a:pt x="178" y="289"/>
                </a:lnTo>
                <a:lnTo>
                  <a:pt x="178" y="282"/>
                </a:lnTo>
                <a:lnTo>
                  <a:pt x="177" y="282"/>
                </a:lnTo>
                <a:lnTo>
                  <a:pt x="175" y="282"/>
                </a:lnTo>
                <a:lnTo>
                  <a:pt x="164" y="281"/>
                </a:lnTo>
                <a:lnTo>
                  <a:pt x="163" y="281"/>
                </a:lnTo>
                <a:lnTo>
                  <a:pt x="161" y="281"/>
                </a:lnTo>
                <a:lnTo>
                  <a:pt x="161" y="280"/>
                </a:lnTo>
                <a:lnTo>
                  <a:pt x="160" y="280"/>
                </a:lnTo>
                <a:lnTo>
                  <a:pt x="160" y="279"/>
                </a:lnTo>
                <a:lnTo>
                  <a:pt x="159" y="278"/>
                </a:lnTo>
                <a:lnTo>
                  <a:pt x="158" y="277"/>
                </a:lnTo>
                <a:lnTo>
                  <a:pt x="158" y="276"/>
                </a:lnTo>
                <a:lnTo>
                  <a:pt x="157" y="274"/>
                </a:lnTo>
                <a:lnTo>
                  <a:pt x="157" y="273"/>
                </a:lnTo>
                <a:lnTo>
                  <a:pt x="156" y="272"/>
                </a:lnTo>
                <a:lnTo>
                  <a:pt x="155" y="270"/>
                </a:lnTo>
                <a:lnTo>
                  <a:pt x="155" y="268"/>
                </a:lnTo>
                <a:lnTo>
                  <a:pt x="154" y="267"/>
                </a:lnTo>
                <a:lnTo>
                  <a:pt x="154" y="265"/>
                </a:lnTo>
                <a:lnTo>
                  <a:pt x="152" y="265"/>
                </a:lnTo>
                <a:lnTo>
                  <a:pt x="152" y="264"/>
                </a:lnTo>
                <a:lnTo>
                  <a:pt x="150" y="263"/>
                </a:lnTo>
                <a:lnTo>
                  <a:pt x="149" y="262"/>
                </a:lnTo>
                <a:lnTo>
                  <a:pt x="148" y="262"/>
                </a:lnTo>
                <a:lnTo>
                  <a:pt x="147" y="262"/>
                </a:lnTo>
                <a:lnTo>
                  <a:pt x="147" y="261"/>
                </a:lnTo>
                <a:lnTo>
                  <a:pt x="146" y="261"/>
                </a:lnTo>
                <a:lnTo>
                  <a:pt x="144" y="260"/>
                </a:lnTo>
                <a:lnTo>
                  <a:pt x="144" y="259"/>
                </a:lnTo>
                <a:lnTo>
                  <a:pt x="146" y="257"/>
                </a:lnTo>
                <a:lnTo>
                  <a:pt x="147" y="257"/>
                </a:lnTo>
                <a:lnTo>
                  <a:pt x="147" y="256"/>
                </a:lnTo>
                <a:lnTo>
                  <a:pt x="147" y="255"/>
                </a:lnTo>
                <a:lnTo>
                  <a:pt x="147" y="254"/>
                </a:lnTo>
                <a:lnTo>
                  <a:pt x="147" y="253"/>
                </a:lnTo>
                <a:lnTo>
                  <a:pt x="147" y="252"/>
                </a:lnTo>
                <a:lnTo>
                  <a:pt x="147" y="251"/>
                </a:lnTo>
                <a:lnTo>
                  <a:pt x="148" y="251"/>
                </a:lnTo>
                <a:lnTo>
                  <a:pt x="148" y="249"/>
                </a:lnTo>
                <a:lnTo>
                  <a:pt x="148" y="248"/>
                </a:lnTo>
                <a:lnTo>
                  <a:pt x="149" y="248"/>
                </a:lnTo>
                <a:lnTo>
                  <a:pt x="149" y="247"/>
                </a:lnTo>
                <a:lnTo>
                  <a:pt x="150" y="245"/>
                </a:lnTo>
                <a:lnTo>
                  <a:pt x="150" y="244"/>
                </a:lnTo>
                <a:lnTo>
                  <a:pt x="151" y="243"/>
                </a:lnTo>
                <a:lnTo>
                  <a:pt x="151" y="242"/>
                </a:lnTo>
                <a:lnTo>
                  <a:pt x="151" y="240"/>
                </a:lnTo>
                <a:lnTo>
                  <a:pt x="152" y="239"/>
                </a:lnTo>
                <a:lnTo>
                  <a:pt x="152" y="238"/>
                </a:lnTo>
                <a:lnTo>
                  <a:pt x="152" y="237"/>
                </a:lnTo>
                <a:lnTo>
                  <a:pt x="152" y="235"/>
                </a:lnTo>
                <a:lnTo>
                  <a:pt x="154" y="235"/>
                </a:lnTo>
                <a:lnTo>
                  <a:pt x="154" y="234"/>
                </a:lnTo>
                <a:lnTo>
                  <a:pt x="154" y="232"/>
                </a:lnTo>
                <a:lnTo>
                  <a:pt x="154" y="231"/>
                </a:lnTo>
                <a:lnTo>
                  <a:pt x="154" y="230"/>
                </a:lnTo>
                <a:lnTo>
                  <a:pt x="154" y="229"/>
                </a:lnTo>
                <a:lnTo>
                  <a:pt x="154" y="228"/>
                </a:lnTo>
                <a:lnTo>
                  <a:pt x="154" y="227"/>
                </a:lnTo>
                <a:lnTo>
                  <a:pt x="155" y="227"/>
                </a:lnTo>
                <a:lnTo>
                  <a:pt x="155" y="226"/>
                </a:lnTo>
                <a:lnTo>
                  <a:pt x="156" y="224"/>
                </a:lnTo>
                <a:lnTo>
                  <a:pt x="156" y="222"/>
                </a:lnTo>
                <a:lnTo>
                  <a:pt x="156" y="221"/>
                </a:lnTo>
                <a:lnTo>
                  <a:pt x="155" y="219"/>
                </a:lnTo>
                <a:lnTo>
                  <a:pt x="155" y="218"/>
                </a:lnTo>
                <a:lnTo>
                  <a:pt x="155" y="217"/>
                </a:lnTo>
                <a:lnTo>
                  <a:pt x="155" y="215"/>
                </a:lnTo>
                <a:lnTo>
                  <a:pt x="155" y="214"/>
                </a:lnTo>
                <a:lnTo>
                  <a:pt x="155" y="213"/>
                </a:lnTo>
                <a:lnTo>
                  <a:pt x="155" y="212"/>
                </a:lnTo>
                <a:lnTo>
                  <a:pt x="155" y="211"/>
                </a:lnTo>
                <a:lnTo>
                  <a:pt x="155" y="210"/>
                </a:lnTo>
                <a:lnTo>
                  <a:pt x="156" y="210"/>
                </a:lnTo>
                <a:lnTo>
                  <a:pt x="156" y="207"/>
                </a:lnTo>
                <a:lnTo>
                  <a:pt x="157" y="207"/>
                </a:lnTo>
                <a:lnTo>
                  <a:pt x="157" y="206"/>
                </a:lnTo>
                <a:lnTo>
                  <a:pt x="157" y="205"/>
                </a:lnTo>
                <a:lnTo>
                  <a:pt x="157" y="204"/>
                </a:lnTo>
                <a:lnTo>
                  <a:pt x="158" y="204"/>
                </a:lnTo>
                <a:lnTo>
                  <a:pt x="158" y="203"/>
                </a:lnTo>
                <a:lnTo>
                  <a:pt x="157" y="203"/>
                </a:lnTo>
                <a:lnTo>
                  <a:pt x="156" y="203"/>
                </a:lnTo>
                <a:lnTo>
                  <a:pt x="154" y="203"/>
                </a:lnTo>
                <a:lnTo>
                  <a:pt x="152" y="203"/>
                </a:lnTo>
                <a:lnTo>
                  <a:pt x="151" y="203"/>
                </a:lnTo>
                <a:lnTo>
                  <a:pt x="143" y="203"/>
                </a:lnTo>
                <a:lnTo>
                  <a:pt x="133" y="203"/>
                </a:lnTo>
                <a:lnTo>
                  <a:pt x="133" y="196"/>
                </a:lnTo>
                <a:lnTo>
                  <a:pt x="130" y="196"/>
                </a:lnTo>
                <a:lnTo>
                  <a:pt x="129" y="196"/>
                </a:lnTo>
                <a:lnTo>
                  <a:pt x="126" y="196"/>
                </a:lnTo>
                <a:lnTo>
                  <a:pt x="126" y="190"/>
                </a:lnTo>
                <a:lnTo>
                  <a:pt x="125" y="190"/>
                </a:lnTo>
                <a:lnTo>
                  <a:pt x="124" y="189"/>
                </a:lnTo>
                <a:lnTo>
                  <a:pt x="120" y="182"/>
                </a:lnTo>
                <a:lnTo>
                  <a:pt x="109" y="169"/>
                </a:lnTo>
                <a:lnTo>
                  <a:pt x="108" y="168"/>
                </a:lnTo>
                <a:lnTo>
                  <a:pt x="107" y="167"/>
                </a:lnTo>
                <a:lnTo>
                  <a:pt x="106" y="164"/>
                </a:lnTo>
                <a:lnTo>
                  <a:pt x="105" y="164"/>
                </a:lnTo>
                <a:lnTo>
                  <a:pt x="106" y="164"/>
                </a:lnTo>
                <a:lnTo>
                  <a:pt x="108" y="164"/>
                </a:lnTo>
                <a:lnTo>
                  <a:pt x="109" y="164"/>
                </a:lnTo>
                <a:lnTo>
                  <a:pt x="111" y="164"/>
                </a:lnTo>
                <a:lnTo>
                  <a:pt x="121" y="164"/>
                </a:lnTo>
                <a:lnTo>
                  <a:pt x="126" y="164"/>
                </a:lnTo>
                <a:lnTo>
                  <a:pt x="129" y="164"/>
                </a:lnTo>
                <a:lnTo>
                  <a:pt x="130" y="164"/>
                </a:lnTo>
                <a:lnTo>
                  <a:pt x="131" y="164"/>
                </a:lnTo>
                <a:lnTo>
                  <a:pt x="131" y="163"/>
                </a:lnTo>
                <a:lnTo>
                  <a:pt x="151" y="163"/>
                </a:lnTo>
                <a:lnTo>
                  <a:pt x="152" y="163"/>
                </a:lnTo>
                <a:lnTo>
                  <a:pt x="158" y="163"/>
                </a:lnTo>
                <a:lnTo>
                  <a:pt x="158" y="164"/>
                </a:lnTo>
                <a:lnTo>
                  <a:pt x="159" y="164"/>
                </a:lnTo>
                <a:lnTo>
                  <a:pt x="159" y="168"/>
                </a:lnTo>
                <a:lnTo>
                  <a:pt x="159" y="176"/>
                </a:lnTo>
                <a:lnTo>
                  <a:pt x="159" y="177"/>
                </a:lnTo>
                <a:lnTo>
                  <a:pt x="167" y="177"/>
                </a:lnTo>
                <a:lnTo>
                  <a:pt x="172" y="177"/>
                </a:lnTo>
                <a:lnTo>
                  <a:pt x="172" y="171"/>
                </a:lnTo>
                <a:lnTo>
                  <a:pt x="170" y="171"/>
                </a:lnTo>
                <a:lnTo>
                  <a:pt x="161" y="171"/>
                </a:lnTo>
                <a:lnTo>
                  <a:pt x="161" y="170"/>
                </a:lnTo>
                <a:lnTo>
                  <a:pt x="161" y="167"/>
                </a:lnTo>
                <a:lnTo>
                  <a:pt x="161" y="163"/>
                </a:lnTo>
                <a:lnTo>
                  <a:pt x="159" y="163"/>
                </a:lnTo>
                <a:lnTo>
                  <a:pt x="152" y="162"/>
                </a:lnTo>
                <a:lnTo>
                  <a:pt x="151" y="162"/>
                </a:lnTo>
                <a:lnTo>
                  <a:pt x="131" y="162"/>
                </a:lnTo>
                <a:lnTo>
                  <a:pt x="131" y="161"/>
                </a:lnTo>
                <a:lnTo>
                  <a:pt x="132" y="159"/>
                </a:lnTo>
                <a:lnTo>
                  <a:pt x="132" y="157"/>
                </a:lnTo>
                <a:lnTo>
                  <a:pt x="132" y="155"/>
                </a:lnTo>
                <a:lnTo>
                  <a:pt x="133" y="152"/>
                </a:lnTo>
                <a:lnTo>
                  <a:pt x="133" y="151"/>
                </a:lnTo>
                <a:lnTo>
                  <a:pt x="133" y="150"/>
                </a:lnTo>
                <a:lnTo>
                  <a:pt x="134" y="147"/>
                </a:lnTo>
                <a:lnTo>
                  <a:pt x="134" y="146"/>
                </a:lnTo>
                <a:lnTo>
                  <a:pt x="134" y="145"/>
                </a:lnTo>
                <a:lnTo>
                  <a:pt x="134" y="144"/>
                </a:lnTo>
                <a:lnTo>
                  <a:pt x="135" y="140"/>
                </a:lnTo>
                <a:lnTo>
                  <a:pt x="135" y="138"/>
                </a:lnTo>
                <a:lnTo>
                  <a:pt x="137" y="137"/>
                </a:lnTo>
                <a:lnTo>
                  <a:pt x="137" y="136"/>
                </a:lnTo>
                <a:lnTo>
                  <a:pt x="138" y="136"/>
                </a:lnTo>
                <a:lnTo>
                  <a:pt x="138" y="135"/>
                </a:lnTo>
                <a:lnTo>
                  <a:pt x="139" y="135"/>
                </a:lnTo>
                <a:lnTo>
                  <a:pt x="140" y="135"/>
                </a:lnTo>
                <a:lnTo>
                  <a:pt x="141" y="135"/>
                </a:lnTo>
                <a:lnTo>
                  <a:pt x="146" y="137"/>
                </a:lnTo>
                <a:lnTo>
                  <a:pt x="148" y="138"/>
                </a:lnTo>
                <a:lnTo>
                  <a:pt x="151" y="139"/>
                </a:lnTo>
                <a:lnTo>
                  <a:pt x="151" y="140"/>
                </a:lnTo>
                <a:lnTo>
                  <a:pt x="152" y="140"/>
                </a:lnTo>
                <a:lnTo>
                  <a:pt x="152" y="134"/>
                </a:lnTo>
                <a:lnTo>
                  <a:pt x="152" y="125"/>
                </a:lnTo>
                <a:lnTo>
                  <a:pt x="152" y="119"/>
                </a:lnTo>
                <a:lnTo>
                  <a:pt x="152" y="111"/>
                </a:lnTo>
                <a:lnTo>
                  <a:pt x="152" y="102"/>
                </a:lnTo>
                <a:lnTo>
                  <a:pt x="152" y="101"/>
                </a:lnTo>
                <a:lnTo>
                  <a:pt x="152" y="81"/>
                </a:lnTo>
                <a:lnTo>
                  <a:pt x="152" y="80"/>
                </a:lnTo>
                <a:lnTo>
                  <a:pt x="152" y="79"/>
                </a:lnTo>
                <a:lnTo>
                  <a:pt x="156" y="79"/>
                </a:lnTo>
                <a:lnTo>
                  <a:pt x="167" y="79"/>
                </a:lnTo>
                <a:lnTo>
                  <a:pt x="168" y="79"/>
                </a:lnTo>
                <a:lnTo>
                  <a:pt x="167" y="79"/>
                </a:lnTo>
                <a:lnTo>
                  <a:pt x="166" y="79"/>
                </a:lnTo>
                <a:lnTo>
                  <a:pt x="156" y="79"/>
                </a:lnTo>
                <a:lnTo>
                  <a:pt x="154" y="79"/>
                </a:lnTo>
                <a:lnTo>
                  <a:pt x="152" y="79"/>
                </a:lnTo>
                <a:lnTo>
                  <a:pt x="152" y="76"/>
                </a:lnTo>
                <a:lnTo>
                  <a:pt x="152" y="71"/>
                </a:lnTo>
                <a:lnTo>
                  <a:pt x="152" y="69"/>
                </a:lnTo>
                <a:lnTo>
                  <a:pt x="152" y="65"/>
                </a:lnTo>
                <a:lnTo>
                  <a:pt x="152" y="63"/>
                </a:lnTo>
                <a:lnTo>
                  <a:pt x="152" y="60"/>
                </a:lnTo>
                <a:lnTo>
                  <a:pt x="152" y="52"/>
                </a:lnTo>
                <a:lnTo>
                  <a:pt x="152" y="41"/>
                </a:lnTo>
                <a:lnTo>
                  <a:pt x="152" y="35"/>
                </a:lnTo>
                <a:lnTo>
                  <a:pt x="152" y="34"/>
                </a:lnTo>
                <a:lnTo>
                  <a:pt x="152" y="30"/>
                </a:lnTo>
                <a:lnTo>
                  <a:pt x="154" y="8"/>
                </a:lnTo>
                <a:lnTo>
                  <a:pt x="160" y="8"/>
                </a:lnTo>
                <a:lnTo>
                  <a:pt x="178" y="8"/>
                </a:lnTo>
                <a:lnTo>
                  <a:pt x="178" y="5"/>
                </a:lnTo>
                <a:lnTo>
                  <a:pt x="178" y="3"/>
                </a:lnTo>
                <a:lnTo>
                  <a:pt x="178" y="0"/>
                </a:lnTo>
                <a:lnTo>
                  <a:pt x="183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8" y="0"/>
                </a:lnTo>
                <a:lnTo>
                  <a:pt x="210" y="0"/>
                </a:lnTo>
                <a:lnTo>
                  <a:pt x="211" y="0"/>
                </a:lnTo>
                <a:lnTo>
                  <a:pt x="213" y="0"/>
                </a:lnTo>
                <a:lnTo>
                  <a:pt x="218" y="0"/>
                </a:lnTo>
                <a:lnTo>
                  <a:pt x="223" y="0"/>
                </a:lnTo>
                <a:lnTo>
                  <a:pt x="224" y="0"/>
                </a:lnTo>
                <a:lnTo>
                  <a:pt x="226" y="0"/>
                </a:lnTo>
                <a:lnTo>
                  <a:pt x="227" y="0"/>
                </a:lnTo>
                <a:lnTo>
                  <a:pt x="236" y="0"/>
                </a:lnTo>
                <a:lnTo>
                  <a:pt x="245" y="0"/>
                </a:lnTo>
                <a:lnTo>
                  <a:pt x="249" y="0"/>
                </a:lnTo>
                <a:lnTo>
                  <a:pt x="254" y="0"/>
                </a:lnTo>
                <a:lnTo>
                  <a:pt x="255" y="1"/>
                </a:lnTo>
                <a:lnTo>
                  <a:pt x="255" y="2"/>
                </a:lnTo>
                <a:lnTo>
                  <a:pt x="255" y="3"/>
                </a:lnTo>
                <a:lnTo>
                  <a:pt x="255" y="4"/>
                </a:lnTo>
                <a:lnTo>
                  <a:pt x="255" y="5"/>
                </a:lnTo>
                <a:lnTo>
                  <a:pt x="255" y="6"/>
                </a:lnTo>
                <a:lnTo>
                  <a:pt x="258" y="6"/>
                </a:lnTo>
                <a:lnTo>
                  <a:pt x="261" y="6"/>
                </a:lnTo>
                <a:lnTo>
                  <a:pt x="264" y="6"/>
                </a:lnTo>
                <a:lnTo>
                  <a:pt x="264" y="9"/>
                </a:lnTo>
                <a:lnTo>
                  <a:pt x="264" y="10"/>
                </a:lnTo>
                <a:lnTo>
                  <a:pt x="264" y="12"/>
                </a:lnTo>
                <a:lnTo>
                  <a:pt x="261" y="12"/>
                </a:lnTo>
                <a:lnTo>
                  <a:pt x="261" y="13"/>
                </a:lnTo>
                <a:lnTo>
                  <a:pt x="261" y="16"/>
                </a:lnTo>
                <a:lnTo>
                  <a:pt x="261" y="17"/>
                </a:lnTo>
                <a:lnTo>
                  <a:pt x="261" y="19"/>
                </a:lnTo>
                <a:lnTo>
                  <a:pt x="260" y="19"/>
                </a:lnTo>
                <a:lnTo>
                  <a:pt x="259" y="19"/>
                </a:lnTo>
                <a:lnTo>
                  <a:pt x="256" y="19"/>
                </a:lnTo>
                <a:lnTo>
                  <a:pt x="255" y="19"/>
                </a:lnTo>
                <a:lnTo>
                  <a:pt x="254" y="19"/>
                </a:lnTo>
                <a:lnTo>
                  <a:pt x="254" y="20"/>
                </a:lnTo>
                <a:lnTo>
                  <a:pt x="254" y="22"/>
                </a:lnTo>
                <a:lnTo>
                  <a:pt x="255" y="22"/>
                </a:lnTo>
                <a:lnTo>
                  <a:pt x="255" y="23"/>
                </a:lnTo>
                <a:lnTo>
                  <a:pt x="255" y="25"/>
                </a:lnTo>
                <a:lnTo>
                  <a:pt x="254" y="25"/>
                </a:lnTo>
                <a:lnTo>
                  <a:pt x="254" y="26"/>
                </a:lnTo>
                <a:lnTo>
                  <a:pt x="254" y="27"/>
                </a:lnTo>
                <a:lnTo>
                  <a:pt x="254" y="28"/>
                </a:lnTo>
                <a:lnTo>
                  <a:pt x="254" y="29"/>
                </a:lnTo>
                <a:lnTo>
                  <a:pt x="254" y="30"/>
                </a:lnTo>
                <a:lnTo>
                  <a:pt x="254" y="31"/>
                </a:lnTo>
                <a:lnTo>
                  <a:pt x="254" y="33"/>
                </a:lnTo>
                <a:lnTo>
                  <a:pt x="253" y="33"/>
                </a:lnTo>
                <a:lnTo>
                  <a:pt x="242" y="33"/>
                </a:lnTo>
                <a:lnTo>
                  <a:pt x="242" y="34"/>
                </a:lnTo>
                <a:lnTo>
                  <a:pt x="242" y="35"/>
                </a:lnTo>
                <a:lnTo>
                  <a:pt x="242" y="37"/>
                </a:lnTo>
                <a:lnTo>
                  <a:pt x="242" y="45"/>
                </a:lnTo>
                <a:lnTo>
                  <a:pt x="244" y="45"/>
                </a:lnTo>
                <a:lnTo>
                  <a:pt x="249" y="45"/>
                </a:lnTo>
                <a:lnTo>
                  <a:pt x="250" y="45"/>
                </a:lnTo>
                <a:lnTo>
                  <a:pt x="251" y="45"/>
                </a:lnTo>
                <a:lnTo>
                  <a:pt x="252" y="45"/>
                </a:lnTo>
                <a:lnTo>
                  <a:pt x="254" y="45"/>
                </a:lnTo>
                <a:lnTo>
                  <a:pt x="260" y="45"/>
                </a:lnTo>
                <a:lnTo>
                  <a:pt x="261" y="45"/>
                </a:lnTo>
                <a:lnTo>
                  <a:pt x="262" y="45"/>
                </a:lnTo>
                <a:lnTo>
                  <a:pt x="263" y="45"/>
                </a:lnTo>
                <a:lnTo>
                  <a:pt x="263" y="42"/>
                </a:lnTo>
                <a:lnTo>
                  <a:pt x="263" y="41"/>
                </a:lnTo>
                <a:lnTo>
                  <a:pt x="263" y="38"/>
                </a:lnTo>
                <a:lnTo>
                  <a:pt x="263" y="37"/>
                </a:lnTo>
                <a:lnTo>
                  <a:pt x="264" y="37"/>
                </a:lnTo>
                <a:lnTo>
                  <a:pt x="264" y="35"/>
                </a:lnTo>
                <a:lnTo>
                  <a:pt x="268" y="35"/>
                </a:lnTo>
                <a:lnTo>
                  <a:pt x="268" y="37"/>
                </a:lnTo>
                <a:lnTo>
                  <a:pt x="268" y="46"/>
                </a:lnTo>
                <a:lnTo>
                  <a:pt x="268" y="47"/>
                </a:lnTo>
                <a:lnTo>
                  <a:pt x="268" y="50"/>
                </a:lnTo>
                <a:lnTo>
                  <a:pt x="268" y="51"/>
                </a:lnTo>
                <a:lnTo>
                  <a:pt x="262" y="51"/>
                </a:lnTo>
                <a:lnTo>
                  <a:pt x="262" y="52"/>
                </a:lnTo>
                <a:lnTo>
                  <a:pt x="268" y="52"/>
                </a:lnTo>
                <a:lnTo>
                  <a:pt x="268" y="53"/>
                </a:lnTo>
                <a:lnTo>
                  <a:pt x="268" y="56"/>
                </a:lnTo>
                <a:lnTo>
                  <a:pt x="268" y="59"/>
                </a:lnTo>
                <a:lnTo>
                  <a:pt x="267" y="59"/>
                </a:lnTo>
                <a:lnTo>
                  <a:pt x="266" y="59"/>
                </a:lnTo>
                <a:lnTo>
                  <a:pt x="266" y="60"/>
                </a:lnTo>
                <a:lnTo>
                  <a:pt x="266" y="61"/>
                </a:lnTo>
                <a:lnTo>
                  <a:pt x="269" y="61"/>
                </a:lnTo>
                <a:lnTo>
                  <a:pt x="269" y="62"/>
                </a:lnTo>
                <a:lnTo>
                  <a:pt x="268" y="62"/>
                </a:lnTo>
                <a:lnTo>
                  <a:pt x="268" y="64"/>
                </a:lnTo>
                <a:lnTo>
                  <a:pt x="268" y="65"/>
                </a:lnTo>
                <a:lnTo>
                  <a:pt x="268" y="69"/>
                </a:lnTo>
                <a:lnTo>
                  <a:pt x="268" y="71"/>
                </a:lnTo>
                <a:lnTo>
                  <a:pt x="267" y="71"/>
                </a:lnTo>
                <a:lnTo>
                  <a:pt x="266" y="71"/>
                </a:lnTo>
                <a:lnTo>
                  <a:pt x="264" y="71"/>
                </a:lnTo>
                <a:lnTo>
                  <a:pt x="263" y="71"/>
                </a:lnTo>
                <a:lnTo>
                  <a:pt x="262" y="67"/>
                </a:lnTo>
                <a:lnTo>
                  <a:pt x="261" y="67"/>
                </a:lnTo>
                <a:lnTo>
                  <a:pt x="256" y="67"/>
                </a:lnTo>
                <a:lnTo>
                  <a:pt x="255" y="67"/>
                </a:lnTo>
                <a:lnTo>
                  <a:pt x="255" y="70"/>
                </a:lnTo>
                <a:lnTo>
                  <a:pt x="255" y="72"/>
                </a:lnTo>
                <a:lnTo>
                  <a:pt x="260" y="72"/>
                </a:lnTo>
                <a:lnTo>
                  <a:pt x="262" y="72"/>
                </a:lnTo>
                <a:lnTo>
                  <a:pt x="262" y="73"/>
                </a:lnTo>
                <a:lnTo>
                  <a:pt x="262" y="75"/>
                </a:lnTo>
                <a:lnTo>
                  <a:pt x="262" y="76"/>
                </a:lnTo>
                <a:lnTo>
                  <a:pt x="262" y="77"/>
                </a:lnTo>
                <a:lnTo>
                  <a:pt x="262" y="79"/>
                </a:lnTo>
                <a:lnTo>
                  <a:pt x="262" y="80"/>
                </a:lnTo>
                <a:lnTo>
                  <a:pt x="262" y="81"/>
                </a:lnTo>
                <a:lnTo>
                  <a:pt x="262" y="84"/>
                </a:lnTo>
                <a:lnTo>
                  <a:pt x="262" y="85"/>
                </a:lnTo>
                <a:lnTo>
                  <a:pt x="262" y="86"/>
                </a:lnTo>
                <a:lnTo>
                  <a:pt x="262" y="87"/>
                </a:lnTo>
                <a:lnTo>
                  <a:pt x="263" y="87"/>
                </a:lnTo>
                <a:lnTo>
                  <a:pt x="263" y="88"/>
                </a:lnTo>
                <a:lnTo>
                  <a:pt x="263" y="89"/>
                </a:lnTo>
                <a:lnTo>
                  <a:pt x="263" y="90"/>
                </a:lnTo>
                <a:lnTo>
                  <a:pt x="264" y="93"/>
                </a:lnTo>
                <a:lnTo>
                  <a:pt x="264" y="94"/>
                </a:lnTo>
                <a:lnTo>
                  <a:pt x="264" y="95"/>
                </a:lnTo>
                <a:lnTo>
                  <a:pt x="264" y="96"/>
                </a:lnTo>
                <a:lnTo>
                  <a:pt x="264" y="97"/>
                </a:lnTo>
                <a:lnTo>
                  <a:pt x="262" y="97"/>
                </a:lnTo>
                <a:lnTo>
                  <a:pt x="261" y="97"/>
                </a:lnTo>
                <a:lnTo>
                  <a:pt x="258" y="97"/>
                </a:lnTo>
                <a:lnTo>
                  <a:pt x="255" y="97"/>
                </a:lnTo>
                <a:lnTo>
                  <a:pt x="255" y="108"/>
                </a:lnTo>
                <a:lnTo>
                  <a:pt x="255" y="111"/>
                </a:lnTo>
                <a:lnTo>
                  <a:pt x="255" y="115"/>
                </a:lnTo>
                <a:lnTo>
                  <a:pt x="254" y="119"/>
                </a:lnTo>
                <a:lnTo>
                  <a:pt x="254" y="125"/>
                </a:lnTo>
                <a:lnTo>
                  <a:pt x="254" y="132"/>
                </a:lnTo>
                <a:lnTo>
                  <a:pt x="254" y="134"/>
                </a:lnTo>
                <a:lnTo>
                  <a:pt x="254" y="135"/>
                </a:lnTo>
                <a:lnTo>
                  <a:pt x="255" y="136"/>
                </a:lnTo>
                <a:lnTo>
                  <a:pt x="254" y="137"/>
                </a:lnTo>
                <a:lnTo>
                  <a:pt x="255" y="137"/>
                </a:lnTo>
                <a:lnTo>
                  <a:pt x="254" y="139"/>
                </a:lnTo>
                <a:lnTo>
                  <a:pt x="254" y="140"/>
                </a:lnTo>
                <a:lnTo>
                  <a:pt x="254" y="160"/>
                </a:lnTo>
                <a:lnTo>
                  <a:pt x="254" y="162"/>
                </a:lnTo>
                <a:lnTo>
                  <a:pt x="254" y="163"/>
                </a:lnTo>
                <a:lnTo>
                  <a:pt x="254" y="164"/>
                </a:lnTo>
                <a:lnTo>
                  <a:pt x="254" y="165"/>
                </a:lnTo>
                <a:lnTo>
                  <a:pt x="254" y="167"/>
                </a:lnTo>
                <a:lnTo>
                  <a:pt x="254" y="168"/>
                </a:lnTo>
                <a:lnTo>
                  <a:pt x="254" y="170"/>
                </a:lnTo>
                <a:lnTo>
                  <a:pt x="254" y="172"/>
                </a:lnTo>
                <a:lnTo>
                  <a:pt x="256" y="172"/>
                </a:lnTo>
                <a:lnTo>
                  <a:pt x="258" y="172"/>
                </a:lnTo>
                <a:lnTo>
                  <a:pt x="259" y="172"/>
                </a:lnTo>
                <a:lnTo>
                  <a:pt x="259" y="173"/>
                </a:lnTo>
                <a:lnTo>
                  <a:pt x="260" y="173"/>
                </a:lnTo>
                <a:lnTo>
                  <a:pt x="260" y="175"/>
                </a:lnTo>
                <a:lnTo>
                  <a:pt x="263" y="175"/>
                </a:lnTo>
                <a:lnTo>
                  <a:pt x="263" y="176"/>
                </a:lnTo>
                <a:lnTo>
                  <a:pt x="264" y="176"/>
                </a:lnTo>
                <a:lnTo>
                  <a:pt x="264" y="173"/>
                </a:lnTo>
                <a:lnTo>
                  <a:pt x="264" y="165"/>
                </a:lnTo>
                <a:lnTo>
                  <a:pt x="264" y="163"/>
                </a:lnTo>
                <a:lnTo>
                  <a:pt x="267" y="163"/>
                </a:lnTo>
                <a:lnTo>
                  <a:pt x="267" y="164"/>
                </a:lnTo>
                <a:lnTo>
                  <a:pt x="267" y="165"/>
                </a:lnTo>
                <a:lnTo>
                  <a:pt x="267" y="167"/>
                </a:lnTo>
                <a:lnTo>
                  <a:pt x="268" y="168"/>
                </a:lnTo>
                <a:lnTo>
                  <a:pt x="268" y="169"/>
                </a:lnTo>
                <a:lnTo>
                  <a:pt x="268" y="170"/>
                </a:lnTo>
                <a:lnTo>
                  <a:pt x="269" y="171"/>
                </a:lnTo>
                <a:lnTo>
                  <a:pt x="269" y="172"/>
                </a:lnTo>
                <a:lnTo>
                  <a:pt x="269" y="173"/>
                </a:lnTo>
                <a:lnTo>
                  <a:pt x="269" y="175"/>
                </a:lnTo>
                <a:lnTo>
                  <a:pt x="269" y="177"/>
                </a:lnTo>
                <a:lnTo>
                  <a:pt x="270" y="177"/>
                </a:lnTo>
                <a:lnTo>
                  <a:pt x="270" y="178"/>
                </a:lnTo>
                <a:lnTo>
                  <a:pt x="270" y="179"/>
                </a:lnTo>
                <a:lnTo>
                  <a:pt x="271" y="179"/>
                </a:lnTo>
                <a:lnTo>
                  <a:pt x="271" y="180"/>
                </a:lnTo>
                <a:lnTo>
                  <a:pt x="271" y="181"/>
                </a:lnTo>
                <a:lnTo>
                  <a:pt x="271" y="182"/>
                </a:lnTo>
                <a:lnTo>
                  <a:pt x="272" y="184"/>
                </a:lnTo>
                <a:lnTo>
                  <a:pt x="272" y="185"/>
                </a:lnTo>
                <a:lnTo>
                  <a:pt x="272" y="186"/>
                </a:lnTo>
                <a:lnTo>
                  <a:pt x="273" y="187"/>
                </a:lnTo>
                <a:lnTo>
                  <a:pt x="273" y="188"/>
                </a:lnTo>
                <a:lnTo>
                  <a:pt x="273" y="189"/>
                </a:lnTo>
                <a:lnTo>
                  <a:pt x="275" y="189"/>
                </a:lnTo>
                <a:lnTo>
                  <a:pt x="276" y="189"/>
                </a:lnTo>
                <a:lnTo>
                  <a:pt x="278" y="189"/>
                </a:lnTo>
                <a:lnTo>
                  <a:pt x="280" y="189"/>
                </a:lnTo>
                <a:lnTo>
                  <a:pt x="281" y="189"/>
                </a:lnTo>
                <a:lnTo>
                  <a:pt x="284" y="189"/>
                </a:lnTo>
                <a:lnTo>
                  <a:pt x="286" y="189"/>
                </a:lnTo>
                <a:lnTo>
                  <a:pt x="287" y="189"/>
                </a:lnTo>
                <a:lnTo>
                  <a:pt x="289" y="189"/>
                </a:lnTo>
                <a:lnTo>
                  <a:pt x="290" y="189"/>
                </a:lnTo>
                <a:lnTo>
                  <a:pt x="294" y="189"/>
                </a:lnTo>
                <a:lnTo>
                  <a:pt x="295" y="189"/>
                </a:lnTo>
                <a:lnTo>
                  <a:pt x="297" y="189"/>
                </a:lnTo>
                <a:lnTo>
                  <a:pt x="299" y="189"/>
                </a:lnTo>
                <a:lnTo>
                  <a:pt x="301" y="189"/>
                </a:lnTo>
                <a:lnTo>
                  <a:pt x="303" y="189"/>
                </a:lnTo>
                <a:lnTo>
                  <a:pt x="304" y="189"/>
                </a:lnTo>
                <a:lnTo>
                  <a:pt x="306" y="189"/>
                </a:lnTo>
                <a:lnTo>
                  <a:pt x="306" y="187"/>
                </a:lnTo>
                <a:lnTo>
                  <a:pt x="306" y="185"/>
                </a:lnTo>
                <a:lnTo>
                  <a:pt x="306" y="184"/>
                </a:lnTo>
                <a:lnTo>
                  <a:pt x="306" y="182"/>
                </a:lnTo>
                <a:lnTo>
                  <a:pt x="306" y="180"/>
                </a:lnTo>
                <a:lnTo>
                  <a:pt x="306" y="179"/>
                </a:lnTo>
                <a:lnTo>
                  <a:pt x="306" y="176"/>
                </a:lnTo>
                <a:lnTo>
                  <a:pt x="306" y="175"/>
                </a:lnTo>
                <a:lnTo>
                  <a:pt x="306" y="169"/>
                </a:lnTo>
                <a:lnTo>
                  <a:pt x="306" y="167"/>
                </a:lnTo>
                <a:lnTo>
                  <a:pt x="306" y="165"/>
                </a:lnTo>
                <a:lnTo>
                  <a:pt x="306" y="164"/>
                </a:lnTo>
                <a:lnTo>
                  <a:pt x="306" y="163"/>
                </a:lnTo>
                <a:lnTo>
                  <a:pt x="309" y="163"/>
                </a:lnTo>
                <a:lnTo>
                  <a:pt x="311" y="163"/>
                </a:lnTo>
                <a:lnTo>
                  <a:pt x="312" y="163"/>
                </a:lnTo>
                <a:lnTo>
                  <a:pt x="313" y="163"/>
                </a:lnTo>
                <a:lnTo>
                  <a:pt x="314" y="163"/>
                </a:lnTo>
                <a:lnTo>
                  <a:pt x="315" y="163"/>
                </a:lnTo>
                <a:lnTo>
                  <a:pt x="316" y="163"/>
                </a:lnTo>
                <a:lnTo>
                  <a:pt x="318" y="163"/>
                </a:lnTo>
                <a:lnTo>
                  <a:pt x="319" y="163"/>
                </a:lnTo>
                <a:lnTo>
                  <a:pt x="320" y="163"/>
                </a:lnTo>
                <a:lnTo>
                  <a:pt x="321" y="163"/>
                </a:lnTo>
                <a:lnTo>
                  <a:pt x="322" y="163"/>
                </a:lnTo>
                <a:lnTo>
                  <a:pt x="323" y="163"/>
                </a:lnTo>
                <a:lnTo>
                  <a:pt x="324" y="163"/>
                </a:lnTo>
                <a:lnTo>
                  <a:pt x="325" y="163"/>
                </a:lnTo>
                <a:lnTo>
                  <a:pt x="327" y="163"/>
                </a:lnTo>
                <a:lnTo>
                  <a:pt x="328" y="163"/>
                </a:lnTo>
                <a:lnTo>
                  <a:pt x="330" y="163"/>
                </a:lnTo>
                <a:lnTo>
                  <a:pt x="332" y="163"/>
                </a:lnTo>
                <a:lnTo>
                  <a:pt x="332" y="165"/>
                </a:lnTo>
                <a:lnTo>
                  <a:pt x="332" y="168"/>
                </a:lnTo>
                <a:lnTo>
                  <a:pt x="332" y="169"/>
                </a:lnTo>
                <a:lnTo>
                  <a:pt x="332" y="171"/>
                </a:lnTo>
                <a:lnTo>
                  <a:pt x="332" y="175"/>
                </a:lnTo>
                <a:lnTo>
                  <a:pt x="332" y="176"/>
                </a:lnTo>
                <a:lnTo>
                  <a:pt x="332" y="177"/>
                </a:lnTo>
                <a:lnTo>
                  <a:pt x="332" y="178"/>
                </a:lnTo>
                <a:lnTo>
                  <a:pt x="332" y="179"/>
                </a:lnTo>
                <a:lnTo>
                  <a:pt x="332" y="180"/>
                </a:lnTo>
                <a:lnTo>
                  <a:pt x="332" y="181"/>
                </a:lnTo>
                <a:lnTo>
                  <a:pt x="332" y="182"/>
                </a:lnTo>
                <a:lnTo>
                  <a:pt x="332" y="184"/>
                </a:lnTo>
                <a:lnTo>
                  <a:pt x="332" y="185"/>
                </a:lnTo>
                <a:lnTo>
                  <a:pt x="332" y="189"/>
                </a:lnTo>
                <a:lnTo>
                  <a:pt x="332" y="197"/>
                </a:lnTo>
                <a:lnTo>
                  <a:pt x="332" y="203"/>
                </a:lnTo>
                <a:lnTo>
                  <a:pt x="335" y="203"/>
                </a:lnTo>
                <a:lnTo>
                  <a:pt x="336" y="203"/>
                </a:lnTo>
                <a:lnTo>
                  <a:pt x="337" y="202"/>
                </a:lnTo>
                <a:lnTo>
                  <a:pt x="338" y="202"/>
                </a:lnTo>
                <a:lnTo>
                  <a:pt x="339" y="202"/>
                </a:lnTo>
                <a:lnTo>
                  <a:pt x="340" y="202"/>
                </a:lnTo>
                <a:lnTo>
                  <a:pt x="341" y="202"/>
                </a:lnTo>
                <a:lnTo>
                  <a:pt x="345" y="202"/>
                </a:lnTo>
                <a:lnTo>
                  <a:pt x="347" y="202"/>
                </a:lnTo>
                <a:lnTo>
                  <a:pt x="348" y="202"/>
                </a:lnTo>
                <a:lnTo>
                  <a:pt x="349" y="202"/>
                </a:lnTo>
                <a:lnTo>
                  <a:pt x="350" y="202"/>
                </a:lnTo>
                <a:lnTo>
                  <a:pt x="351" y="202"/>
                </a:lnTo>
                <a:lnTo>
                  <a:pt x="353" y="202"/>
                </a:lnTo>
                <a:lnTo>
                  <a:pt x="354" y="202"/>
                </a:lnTo>
                <a:lnTo>
                  <a:pt x="355" y="202"/>
                </a:lnTo>
                <a:lnTo>
                  <a:pt x="356" y="201"/>
                </a:lnTo>
                <a:lnTo>
                  <a:pt x="358" y="201"/>
                </a:lnTo>
                <a:lnTo>
                  <a:pt x="358" y="202"/>
                </a:lnTo>
                <a:lnTo>
                  <a:pt x="358" y="204"/>
                </a:lnTo>
                <a:lnTo>
                  <a:pt x="358" y="207"/>
                </a:lnTo>
                <a:lnTo>
                  <a:pt x="358" y="210"/>
                </a:lnTo>
                <a:lnTo>
                  <a:pt x="358" y="212"/>
                </a:lnTo>
                <a:lnTo>
                  <a:pt x="358" y="213"/>
                </a:lnTo>
                <a:lnTo>
                  <a:pt x="358" y="214"/>
                </a:lnTo>
                <a:lnTo>
                  <a:pt x="358" y="218"/>
                </a:lnTo>
                <a:lnTo>
                  <a:pt x="358" y="220"/>
                </a:lnTo>
                <a:lnTo>
                  <a:pt x="358" y="221"/>
                </a:lnTo>
                <a:lnTo>
                  <a:pt x="358" y="222"/>
                </a:lnTo>
                <a:lnTo>
                  <a:pt x="358" y="224"/>
                </a:lnTo>
                <a:lnTo>
                  <a:pt x="358" y="227"/>
                </a:lnTo>
                <a:lnTo>
                  <a:pt x="365" y="227"/>
                </a:lnTo>
                <a:lnTo>
                  <a:pt x="365" y="228"/>
                </a:lnTo>
                <a:lnTo>
                  <a:pt x="365" y="229"/>
                </a:lnTo>
                <a:lnTo>
                  <a:pt x="367" y="229"/>
                </a:lnTo>
                <a:lnTo>
                  <a:pt x="368" y="230"/>
                </a:lnTo>
                <a:lnTo>
                  <a:pt x="370" y="230"/>
                </a:lnTo>
                <a:lnTo>
                  <a:pt x="371" y="230"/>
                </a:lnTo>
                <a:lnTo>
                  <a:pt x="371" y="231"/>
                </a:lnTo>
                <a:lnTo>
                  <a:pt x="371" y="232"/>
                </a:lnTo>
                <a:lnTo>
                  <a:pt x="371" y="234"/>
                </a:lnTo>
                <a:lnTo>
                  <a:pt x="381" y="234"/>
                </a:lnTo>
                <a:lnTo>
                  <a:pt x="381" y="236"/>
                </a:lnTo>
                <a:lnTo>
                  <a:pt x="381" y="240"/>
                </a:lnTo>
                <a:lnTo>
                  <a:pt x="384" y="240"/>
                </a:lnTo>
                <a:lnTo>
                  <a:pt x="389" y="240"/>
                </a:lnTo>
                <a:lnTo>
                  <a:pt x="391" y="240"/>
                </a:lnTo>
                <a:lnTo>
                  <a:pt x="392" y="240"/>
                </a:lnTo>
                <a:lnTo>
                  <a:pt x="393" y="240"/>
                </a:lnTo>
                <a:lnTo>
                  <a:pt x="394" y="240"/>
                </a:lnTo>
                <a:lnTo>
                  <a:pt x="396" y="240"/>
                </a:lnTo>
                <a:lnTo>
                  <a:pt x="397" y="240"/>
                </a:lnTo>
                <a:lnTo>
                  <a:pt x="400" y="240"/>
                </a:lnTo>
                <a:lnTo>
                  <a:pt x="401" y="240"/>
                </a:lnTo>
                <a:lnTo>
                  <a:pt x="404" y="240"/>
                </a:lnTo>
                <a:lnTo>
                  <a:pt x="405" y="239"/>
                </a:lnTo>
                <a:lnTo>
                  <a:pt x="406" y="239"/>
                </a:lnTo>
                <a:lnTo>
                  <a:pt x="407" y="239"/>
                </a:lnTo>
                <a:lnTo>
                  <a:pt x="409" y="239"/>
                </a:lnTo>
                <a:lnTo>
                  <a:pt x="409" y="238"/>
                </a:lnTo>
                <a:lnTo>
                  <a:pt x="409" y="237"/>
                </a:lnTo>
                <a:lnTo>
                  <a:pt x="410" y="237"/>
                </a:lnTo>
                <a:lnTo>
                  <a:pt x="410" y="236"/>
                </a:lnTo>
                <a:lnTo>
                  <a:pt x="409" y="231"/>
                </a:lnTo>
                <a:lnTo>
                  <a:pt x="409" y="230"/>
                </a:lnTo>
                <a:lnTo>
                  <a:pt x="409" y="227"/>
                </a:lnTo>
                <a:lnTo>
                  <a:pt x="409" y="214"/>
                </a:lnTo>
                <a:lnTo>
                  <a:pt x="423" y="214"/>
                </a:lnTo>
                <a:lnTo>
                  <a:pt x="434" y="214"/>
                </a:lnTo>
                <a:lnTo>
                  <a:pt x="435" y="214"/>
                </a:lnTo>
                <a:lnTo>
                  <a:pt x="441" y="214"/>
                </a:lnTo>
                <a:lnTo>
                  <a:pt x="449" y="214"/>
                </a:lnTo>
                <a:lnTo>
                  <a:pt x="450" y="214"/>
                </a:lnTo>
                <a:lnTo>
                  <a:pt x="452" y="214"/>
                </a:lnTo>
                <a:lnTo>
                  <a:pt x="453" y="214"/>
                </a:lnTo>
                <a:lnTo>
                  <a:pt x="462" y="214"/>
                </a:lnTo>
                <a:lnTo>
                  <a:pt x="476" y="214"/>
                </a:lnTo>
                <a:lnTo>
                  <a:pt x="485" y="214"/>
                </a:lnTo>
                <a:lnTo>
                  <a:pt x="487" y="214"/>
                </a:lnTo>
                <a:lnTo>
                  <a:pt x="488" y="214"/>
                </a:lnTo>
                <a:lnTo>
                  <a:pt x="488" y="217"/>
                </a:lnTo>
                <a:lnTo>
                  <a:pt x="488" y="219"/>
                </a:lnTo>
                <a:lnTo>
                  <a:pt x="488" y="220"/>
                </a:lnTo>
                <a:lnTo>
                  <a:pt x="491" y="220"/>
                </a:lnTo>
                <a:lnTo>
                  <a:pt x="494" y="220"/>
                </a:lnTo>
                <a:lnTo>
                  <a:pt x="494" y="219"/>
                </a:lnTo>
                <a:lnTo>
                  <a:pt x="494" y="218"/>
                </a:lnTo>
                <a:lnTo>
                  <a:pt x="494" y="217"/>
                </a:lnTo>
                <a:lnTo>
                  <a:pt x="494" y="215"/>
                </a:lnTo>
                <a:lnTo>
                  <a:pt x="494" y="214"/>
                </a:lnTo>
                <a:lnTo>
                  <a:pt x="499" y="214"/>
                </a:lnTo>
                <a:lnTo>
                  <a:pt x="501" y="214"/>
                </a:lnTo>
                <a:lnTo>
                  <a:pt x="505" y="214"/>
                </a:lnTo>
                <a:lnTo>
                  <a:pt x="513" y="214"/>
                </a:lnTo>
                <a:lnTo>
                  <a:pt x="516" y="214"/>
                </a:lnTo>
                <a:lnTo>
                  <a:pt x="517" y="214"/>
                </a:lnTo>
                <a:lnTo>
                  <a:pt x="520" y="214"/>
                </a:lnTo>
                <a:lnTo>
                  <a:pt x="523" y="214"/>
                </a:lnTo>
                <a:lnTo>
                  <a:pt x="523" y="215"/>
                </a:lnTo>
                <a:lnTo>
                  <a:pt x="523" y="219"/>
                </a:lnTo>
                <a:lnTo>
                  <a:pt x="523" y="220"/>
                </a:lnTo>
                <a:lnTo>
                  <a:pt x="522" y="220"/>
                </a:lnTo>
                <a:lnTo>
                  <a:pt x="520" y="220"/>
                </a:lnTo>
                <a:lnTo>
                  <a:pt x="519" y="220"/>
                </a:lnTo>
                <a:lnTo>
                  <a:pt x="519" y="221"/>
                </a:lnTo>
                <a:lnTo>
                  <a:pt x="518" y="221"/>
                </a:lnTo>
                <a:lnTo>
                  <a:pt x="516" y="221"/>
                </a:lnTo>
                <a:lnTo>
                  <a:pt x="514" y="221"/>
                </a:lnTo>
                <a:lnTo>
                  <a:pt x="513" y="221"/>
                </a:lnTo>
                <a:lnTo>
                  <a:pt x="513" y="222"/>
                </a:lnTo>
                <a:lnTo>
                  <a:pt x="513" y="224"/>
                </a:lnTo>
                <a:lnTo>
                  <a:pt x="513" y="226"/>
                </a:lnTo>
                <a:lnTo>
                  <a:pt x="513" y="227"/>
                </a:lnTo>
                <a:lnTo>
                  <a:pt x="514" y="227"/>
                </a:lnTo>
                <a:lnTo>
                  <a:pt x="513" y="227"/>
                </a:lnTo>
                <a:lnTo>
                  <a:pt x="513" y="232"/>
                </a:lnTo>
                <a:lnTo>
                  <a:pt x="513" y="234"/>
                </a:lnTo>
                <a:lnTo>
                  <a:pt x="517" y="234"/>
                </a:lnTo>
                <a:lnTo>
                  <a:pt x="521" y="234"/>
                </a:lnTo>
                <a:lnTo>
                  <a:pt x="523" y="234"/>
                </a:lnTo>
                <a:lnTo>
                  <a:pt x="525" y="234"/>
                </a:lnTo>
                <a:lnTo>
                  <a:pt x="526" y="232"/>
                </a:lnTo>
                <a:lnTo>
                  <a:pt x="526" y="231"/>
                </a:lnTo>
                <a:lnTo>
                  <a:pt x="527" y="230"/>
                </a:lnTo>
                <a:lnTo>
                  <a:pt x="527" y="227"/>
                </a:lnTo>
                <a:lnTo>
                  <a:pt x="528" y="227"/>
                </a:lnTo>
                <a:lnTo>
                  <a:pt x="528" y="228"/>
                </a:lnTo>
                <a:lnTo>
                  <a:pt x="528" y="229"/>
                </a:lnTo>
                <a:lnTo>
                  <a:pt x="528" y="230"/>
                </a:lnTo>
                <a:lnTo>
                  <a:pt x="528" y="232"/>
                </a:lnTo>
                <a:lnTo>
                  <a:pt x="528" y="234"/>
                </a:lnTo>
                <a:lnTo>
                  <a:pt x="530" y="234"/>
                </a:lnTo>
                <a:lnTo>
                  <a:pt x="531" y="234"/>
                </a:lnTo>
                <a:lnTo>
                  <a:pt x="534" y="234"/>
                </a:lnTo>
                <a:lnTo>
                  <a:pt x="536" y="234"/>
                </a:lnTo>
                <a:lnTo>
                  <a:pt x="536" y="232"/>
                </a:lnTo>
                <a:lnTo>
                  <a:pt x="536" y="231"/>
                </a:lnTo>
                <a:lnTo>
                  <a:pt x="536" y="230"/>
                </a:lnTo>
                <a:lnTo>
                  <a:pt x="536" y="229"/>
                </a:lnTo>
                <a:lnTo>
                  <a:pt x="535" y="229"/>
                </a:lnTo>
                <a:lnTo>
                  <a:pt x="531" y="229"/>
                </a:lnTo>
                <a:lnTo>
                  <a:pt x="531" y="228"/>
                </a:lnTo>
                <a:lnTo>
                  <a:pt x="531" y="227"/>
                </a:lnTo>
                <a:lnTo>
                  <a:pt x="534" y="227"/>
                </a:lnTo>
                <a:lnTo>
                  <a:pt x="535" y="227"/>
                </a:lnTo>
                <a:lnTo>
                  <a:pt x="536" y="227"/>
                </a:lnTo>
                <a:lnTo>
                  <a:pt x="538" y="227"/>
                </a:lnTo>
                <a:lnTo>
                  <a:pt x="539" y="227"/>
                </a:lnTo>
                <a:lnTo>
                  <a:pt x="539" y="230"/>
                </a:lnTo>
                <a:lnTo>
                  <a:pt x="539" y="232"/>
                </a:lnTo>
                <a:lnTo>
                  <a:pt x="539" y="234"/>
                </a:lnTo>
                <a:lnTo>
                  <a:pt x="539" y="235"/>
                </a:lnTo>
                <a:lnTo>
                  <a:pt x="539" y="236"/>
                </a:lnTo>
                <a:lnTo>
                  <a:pt x="539" y="237"/>
                </a:lnTo>
                <a:lnTo>
                  <a:pt x="539" y="238"/>
                </a:lnTo>
                <a:lnTo>
                  <a:pt x="539" y="239"/>
                </a:lnTo>
                <a:lnTo>
                  <a:pt x="539" y="240"/>
                </a:lnTo>
                <a:lnTo>
                  <a:pt x="540" y="240"/>
                </a:lnTo>
                <a:lnTo>
                  <a:pt x="542" y="240"/>
                </a:lnTo>
                <a:lnTo>
                  <a:pt x="543" y="240"/>
                </a:lnTo>
                <a:lnTo>
                  <a:pt x="544" y="242"/>
                </a:lnTo>
                <a:lnTo>
                  <a:pt x="545" y="242"/>
                </a:lnTo>
                <a:lnTo>
                  <a:pt x="546" y="242"/>
                </a:lnTo>
                <a:lnTo>
                  <a:pt x="547" y="242"/>
                </a:lnTo>
                <a:lnTo>
                  <a:pt x="548" y="242"/>
                </a:lnTo>
                <a:lnTo>
                  <a:pt x="549" y="242"/>
                </a:lnTo>
                <a:lnTo>
                  <a:pt x="549" y="240"/>
                </a:lnTo>
                <a:lnTo>
                  <a:pt x="551" y="240"/>
                </a:lnTo>
                <a:lnTo>
                  <a:pt x="552" y="240"/>
                </a:lnTo>
                <a:lnTo>
                  <a:pt x="552" y="239"/>
                </a:lnTo>
                <a:lnTo>
                  <a:pt x="553" y="239"/>
                </a:lnTo>
                <a:lnTo>
                  <a:pt x="554" y="239"/>
                </a:lnTo>
                <a:lnTo>
                  <a:pt x="555" y="239"/>
                </a:lnTo>
                <a:lnTo>
                  <a:pt x="559" y="239"/>
                </a:lnTo>
                <a:lnTo>
                  <a:pt x="560" y="239"/>
                </a:lnTo>
                <a:lnTo>
                  <a:pt x="561" y="240"/>
                </a:lnTo>
                <a:lnTo>
                  <a:pt x="562" y="240"/>
                </a:lnTo>
                <a:lnTo>
                  <a:pt x="565" y="240"/>
                </a:lnTo>
                <a:lnTo>
                  <a:pt x="565" y="242"/>
                </a:lnTo>
                <a:lnTo>
                  <a:pt x="565" y="243"/>
                </a:lnTo>
                <a:lnTo>
                  <a:pt x="565" y="244"/>
                </a:lnTo>
                <a:lnTo>
                  <a:pt x="565" y="245"/>
                </a:lnTo>
                <a:lnTo>
                  <a:pt x="565" y="246"/>
                </a:lnTo>
                <a:lnTo>
                  <a:pt x="565" y="247"/>
                </a:lnTo>
                <a:lnTo>
                  <a:pt x="565" y="248"/>
                </a:lnTo>
                <a:lnTo>
                  <a:pt x="565" y="249"/>
                </a:lnTo>
                <a:lnTo>
                  <a:pt x="565" y="251"/>
                </a:lnTo>
                <a:lnTo>
                  <a:pt x="565" y="252"/>
                </a:lnTo>
                <a:lnTo>
                  <a:pt x="565" y="253"/>
                </a:lnTo>
                <a:lnTo>
                  <a:pt x="565" y="254"/>
                </a:lnTo>
                <a:lnTo>
                  <a:pt x="565" y="255"/>
                </a:lnTo>
                <a:lnTo>
                  <a:pt x="565" y="256"/>
                </a:lnTo>
                <a:lnTo>
                  <a:pt x="565" y="257"/>
                </a:lnTo>
                <a:lnTo>
                  <a:pt x="565" y="259"/>
                </a:lnTo>
                <a:lnTo>
                  <a:pt x="565" y="260"/>
                </a:lnTo>
                <a:lnTo>
                  <a:pt x="565" y="261"/>
                </a:lnTo>
                <a:lnTo>
                  <a:pt x="565" y="262"/>
                </a:lnTo>
                <a:lnTo>
                  <a:pt x="565" y="263"/>
                </a:lnTo>
                <a:lnTo>
                  <a:pt x="565" y="264"/>
                </a:lnTo>
                <a:lnTo>
                  <a:pt x="565" y="265"/>
                </a:lnTo>
                <a:lnTo>
                  <a:pt x="562" y="265"/>
                </a:lnTo>
                <a:lnTo>
                  <a:pt x="560" y="265"/>
                </a:lnTo>
                <a:lnTo>
                  <a:pt x="557" y="265"/>
                </a:lnTo>
                <a:lnTo>
                  <a:pt x="556" y="265"/>
                </a:lnTo>
                <a:lnTo>
                  <a:pt x="553" y="267"/>
                </a:lnTo>
                <a:lnTo>
                  <a:pt x="548" y="267"/>
                </a:lnTo>
                <a:lnTo>
                  <a:pt x="546" y="267"/>
                </a:lnTo>
                <a:lnTo>
                  <a:pt x="544" y="267"/>
                </a:lnTo>
                <a:lnTo>
                  <a:pt x="543" y="267"/>
                </a:lnTo>
                <a:lnTo>
                  <a:pt x="539" y="267"/>
                </a:lnTo>
                <a:lnTo>
                  <a:pt x="539" y="268"/>
                </a:lnTo>
                <a:lnTo>
                  <a:pt x="539" y="269"/>
                </a:lnTo>
                <a:lnTo>
                  <a:pt x="540" y="270"/>
                </a:lnTo>
                <a:lnTo>
                  <a:pt x="539" y="271"/>
                </a:lnTo>
                <a:lnTo>
                  <a:pt x="539" y="272"/>
                </a:lnTo>
                <a:lnTo>
                  <a:pt x="540" y="273"/>
                </a:lnTo>
                <a:lnTo>
                  <a:pt x="540" y="274"/>
                </a:lnTo>
                <a:lnTo>
                  <a:pt x="540" y="276"/>
                </a:lnTo>
                <a:lnTo>
                  <a:pt x="539" y="277"/>
                </a:lnTo>
                <a:lnTo>
                  <a:pt x="539" y="278"/>
                </a:lnTo>
                <a:lnTo>
                  <a:pt x="539" y="279"/>
                </a:lnTo>
                <a:lnTo>
                  <a:pt x="539" y="280"/>
                </a:lnTo>
                <a:lnTo>
                  <a:pt x="539" y="281"/>
                </a:lnTo>
                <a:lnTo>
                  <a:pt x="539" y="282"/>
                </a:lnTo>
                <a:lnTo>
                  <a:pt x="539" y="284"/>
                </a:lnTo>
                <a:lnTo>
                  <a:pt x="539" y="286"/>
                </a:lnTo>
                <a:lnTo>
                  <a:pt x="539" y="288"/>
                </a:lnTo>
                <a:lnTo>
                  <a:pt x="539" y="289"/>
                </a:lnTo>
                <a:lnTo>
                  <a:pt x="539" y="292"/>
                </a:lnTo>
                <a:lnTo>
                  <a:pt x="539" y="293"/>
                </a:lnTo>
                <a:lnTo>
                  <a:pt x="539" y="295"/>
                </a:lnTo>
                <a:lnTo>
                  <a:pt x="539" y="297"/>
                </a:lnTo>
                <a:lnTo>
                  <a:pt x="539" y="298"/>
                </a:lnTo>
                <a:lnTo>
                  <a:pt x="538" y="298"/>
                </a:lnTo>
                <a:lnTo>
                  <a:pt x="534" y="298"/>
                </a:lnTo>
                <a:lnTo>
                  <a:pt x="534" y="297"/>
                </a:lnTo>
                <a:lnTo>
                  <a:pt x="534" y="293"/>
                </a:lnTo>
                <a:lnTo>
                  <a:pt x="532" y="293"/>
                </a:lnTo>
                <a:lnTo>
                  <a:pt x="530" y="293"/>
                </a:lnTo>
                <a:lnTo>
                  <a:pt x="529" y="293"/>
                </a:lnTo>
                <a:lnTo>
                  <a:pt x="528" y="293"/>
                </a:lnTo>
                <a:lnTo>
                  <a:pt x="527" y="293"/>
                </a:lnTo>
                <a:lnTo>
                  <a:pt x="527" y="294"/>
                </a:lnTo>
                <a:lnTo>
                  <a:pt x="527" y="298"/>
                </a:lnTo>
                <a:lnTo>
                  <a:pt x="527" y="303"/>
                </a:lnTo>
                <a:lnTo>
                  <a:pt x="527" y="304"/>
                </a:lnTo>
                <a:lnTo>
                  <a:pt x="527" y="307"/>
                </a:lnTo>
                <a:lnTo>
                  <a:pt x="527" y="309"/>
                </a:lnTo>
                <a:lnTo>
                  <a:pt x="527" y="312"/>
                </a:lnTo>
                <a:lnTo>
                  <a:pt x="527" y="313"/>
                </a:lnTo>
                <a:lnTo>
                  <a:pt x="529" y="313"/>
                </a:lnTo>
                <a:lnTo>
                  <a:pt x="530" y="313"/>
                </a:lnTo>
                <a:lnTo>
                  <a:pt x="530" y="316"/>
                </a:lnTo>
                <a:lnTo>
                  <a:pt x="530" y="318"/>
                </a:lnTo>
                <a:lnTo>
                  <a:pt x="532" y="318"/>
                </a:lnTo>
                <a:lnTo>
                  <a:pt x="534" y="318"/>
                </a:lnTo>
                <a:lnTo>
                  <a:pt x="536" y="318"/>
                </a:lnTo>
                <a:lnTo>
                  <a:pt x="538" y="318"/>
                </a:lnTo>
                <a:lnTo>
                  <a:pt x="539" y="318"/>
                </a:lnTo>
                <a:lnTo>
                  <a:pt x="539" y="319"/>
                </a:lnTo>
                <a:lnTo>
                  <a:pt x="539" y="321"/>
                </a:lnTo>
                <a:lnTo>
                  <a:pt x="539" y="327"/>
                </a:lnTo>
                <a:lnTo>
                  <a:pt x="539" y="330"/>
                </a:lnTo>
                <a:lnTo>
                  <a:pt x="539" y="331"/>
                </a:lnTo>
                <a:lnTo>
                  <a:pt x="539" y="335"/>
                </a:lnTo>
                <a:lnTo>
                  <a:pt x="539" y="336"/>
                </a:lnTo>
                <a:lnTo>
                  <a:pt x="539" y="338"/>
                </a:lnTo>
                <a:lnTo>
                  <a:pt x="539" y="339"/>
                </a:lnTo>
                <a:lnTo>
                  <a:pt x="539" y="340"/>
                </a:lnTo>
                <a:lnTo>
                  <a:pt x="539" y="341"/>
                </a:lnTo>
                <a:lnTo>
                  <a:pt x="539" y="343"/>
                </a:lnTo>
                <a:lnTo>
                  <a:pt x="539" y="344"/>
                </a:lnTo>
                <a:lnTo>
                  <a:pt x="539" y="345"/>
                </a:lnTo>
                <a:lnTo>
                  <a:pt x="540" y="345"/>
                </a:lnTo>
                <a:lnTo>
                  <a:pt x="542" y="345"/>
                </a:lnTo>
                <a:lnTo>
                  <a:pt x="543" y="345"/>
                </a:lnTo>
                <a:lnTo>
                  <a:pt x="546" y="345"/>
                </a:lnTo>
                <a:lnTo>
                  <a:pt x="547" y="345"/>
                </a:lnTo>
                <a:lnTo>
                  <a:pt x="547" y="344"/>
                </a:lnTo>
                <a:lnTo>
                  <a:pt x="548" y="344"/>
                </a:lnTo>
                <a:lnTo>
                  <a:pt x="549" y="344"/>
                </a:lnTo>
                <a:lnTo>
                  <a:pt x="551" y="344"/>
                </a:lnTo>
                <a:lnTo>
                  <a:pt x="551" y="345"/>
                </a:lnTo>
                <a:lnTo>
                  <a:pt x="553" y="345"/>
                </a:lnTo>
                <a:lnTo>
                  <a:pt x="554" y="345"/>
                </a:lnTo>
                <a:lnTo>
                  <a:pt x="555" y="345"/>
                </a:lnTo>
                <a:lnTo>
                  <a:pt x="556" y="345"/>
                </a:lnTo>
                <a:lnTo>
                  <a:pt x="559" y="345"/>
                </a:lnTo>
                <a:lnTo>
                  <a:pt x="560" y="345"/>
                </a:lnTo>
                <a:lnTo>
                  <a:pt x="563" y="345"/>
                </a:lnTo>
                <a:lnTo>
                  <a:pt x="565" y="345"/>
                </a:lnTo>
                <a:lnTo>
                  <a:pt x="568" y="345"/>
                </a:lnTo>
                <a:lnTo>
                  <a:pt x="579" y="345"/>
                </a:lnTo>
                <a:lnTo>
                  <a:pt x="582" y="345"/>
                </a:lnTo>
                <a:lnTo>
                  <a:pt x="585" y="345"/>
                </a:lnTo>
                <a:lnTo>
                  <a:pt x="586" y="345"/>
                </a:lnTo>
                <a:lnTo>
                  <a:pt x="588" y="345"/>
                </a:lnTo>
                <a:lnTo>
                  <a:pt x="589" y="345"/>
                </a:lnTo>
                <a:lnTo>
                  <a:pt x="591" y="345"/>
                </a:lnTo>
                <a:lnTo>
                  <a:pt x="592" y="345"/>
                </a:lnTo>
                <a:lnTo>
                  <a:pt x="592" y="346"/>
                </a:lnTo>
                <a:lnTo>
                  <a:pt x="592" y="347"/>
                </a:lnTo>
                <a:lnTo>
                  <a:pt x="592" y="348"/>
                </a:lnTo>
                <a:lnTo>
                  <a:pt x="592" y="353"/>
                </a:lnTo>
                <a:lnTo>
                  <a:pt x="592" y="360"/>
                </a:lnTo>
                <a:lnTo>
                  <a:pt x="592" y="363"/>
                </a:lnTo>
                <a:lnTo>
                  <a:pt x="592" y="369"/>
                </a:lnTo>
                <a:lnTo>
                  <a:pt x="592" y="372"/>
                </a:lnTo>
                <a:lnTo>
                  <a:pt x="592" y="376"/>
                </a:lnTo>
                <a:lnTo>
                  <a:pt x="592" y="381"/>
                </a:lnTo>
                <a:lnTo>
                  <a:pt x="592" y="385"/>
                </a:lnTo>
                <a:lnTo>
                  <a:pt x="592" y="387"/>
                </a:lnTo>
                <a:lnTo>
                  <a:pt x="592" y="389"/>
                </a:lnTo>
                <a:lnTo>
                  <a:pt x="592" y="391"/>
                </a:lnTo>
                <a:lnTo>
                  <a:pt x="592" y="395"/>
                </a:lnTo>
                <a:lnTo>
                  <a:pt x="592" y="407"/>
                </a:lnTo>
                <a:lnTo>
                  <a:pt x="592" y="410"/>
                </a:lnTo>
                <a:lnTo>
                  <a:pt x="592" y="414"/>
                </a:lnTo>
                <a:lnTo>
                  <a:pt x="592" y="419"/>
                </a:lnTo>
                <a:lnTo>
                  <a:pt x="592" y="420"/>
                </a:lnTo>
                <a:lnTo>
                  <a:pt x="592" y="421"/>
                </a:lnTo>
                <a:lnTo>
                  <a:pt x="592" y="429"/>
                </a:lnTo>
                <a:lnTo>
                  <a:pt x="592" y="433"/>
                </a:lnTo>
                <a:lnTo>
                  <a:pt x="592" y="446"/>
                </a:lnTo>
                <a:lnTo>
                  <a:pt x="592" y="447"/>
                </a:lnTo>
                <a:lnTo>
                  <a:pt x="592" y="455"/>
                </a:lnTo>
                <a:lnTo>
                  <a:pt x="592" y="460"/>
                </a:lnTo>
                <a:lnTo>
                  <a:pt x="592" y="466"/>
                </a:lnTo>
                <a:lnTo>
                  <a:pt x="592" y="468"/>
                </a:lnTo>
                <a:lnTo>
                  <a:pt x="592" y="470"/>
                </a:lnTo>
                <a:lnTo>
                  <a:pt x="592" y="472"/>
                </a:lnTo>
                <a:lnTo>
                  <a:pt x="592" y="479"/>
                </a:lnTo>
                <a:lnTo>
                  <a:pt x="592" y="486"/>
                </a:lnTo>
                <a:lnTo>
                  <a:pt x="592" y="488"/>
                </a:lnTo>
                <a:lnTo>
                  <a:pt x="592" y="490"/>
                </a:lnTo>
                <a:lnTo>
                  <a:pt x="592" y="493"/>
                </a:lnTo>
                <a:lnTo>
                  <a:pt x="592" y="496"/>
                </a:lnTo>
                <a:lnTo>
                  <a:pt x="592" y="497"/>
                </a:lnTo>
                <a:lnTo>
                  <a:pt x="592" y="498"/>
                </a:lnTo>
                <a:lnTo>
                  <a:pt x="592" y="499"/>
                </a:lnTo>
                <a:lnTo>
                  <a:pt x="592" y="502"/>
                </a:lnTo>
                <a:lnTo>
                  <a:pt x="592" y="503"/>
                </a:lnTo>
                <a:lnTo>
                  <a:pt x="592" y="505"/>
                </a:lnTo>
                <a:lnTo>
                  <a:pt x="592" y="508"/>
                </a:lnTo>
                <a:lnTo>
                  <a:pt x="592" y="510"/>
                </a:lnTo>
                <a:lnTo>
                  <a:pt x="592" y="512"/>
                </a:lnTo>
                <a:lnTo>
                  <a:pt x="592" y="514"/>
                </a:lnTo>
                <a:lnTo>
                  <a:pt x="591" y="518"/>
                </a:lnTo>
                <a:lnTo>
                  <a:pt x="591" y="519"/>
                </a:lnTo>
                <a:lnTo>
                  <a:pt x="591" y="520"/>
                </a:lnTo>
                <a:lnTo>
                  <a:pt x="591" y="522"/>
                </a:lnTo>
                <a:lnTo>
                  <a:pt x="591" y="525"/>
                </a:lnTo>
                <a:lnTo>
                  <a:pt x="591" y="528"/>
                </a:lnTo>
                <a:lnTo>
                  <a:pt x="591" y="529"/>
                </a:lnTo>
                <a:lnTo>
                  <a:pt x="591" y="530"/>
                </a:lnTo>
                <a:lnTo>
                  <a:pt x="591" y="531"/>
                </a:lnTo>
                <a:lnTo>
                  <a:pt x="591" y="533"/>
                </a:lnTo>
                <a:lnTo>
                  <a:pt x="591" y="539"/>
                </a:lnTo>
                <a:lnTo>
                  <a:pt x="591" y="542"/>
                </a:lnTo>
                <a:lnTo>
                  <a:pt x="591" y="545"/>
                </a:lnTo>
                <a:lnTo>
                  <a:pt x="591" y="546"/>
                </a:lnTo>
                <a:lnTo>
                  <a:pt x="591" y="552"/>
                </a:lnTo>
                <a:lnTo>
                  <a:pt x="591" y="557"/>
                </a:lnTo>
                <a:lnTo>
                  <a:pt x="591" y="562"/>
                </a:lnTo>
                <a:lnTo>
                  <a:pt x="591" y="564"/>
                </a:lnTo>
                <a:lnTo>
                  <a:pt x="591" y="570"/>
                </a:lnTo>
                <a:lnTo>
                  <a:pt x="591" y="578"/>
                </a:lnTo>
                <a:lnTo>
                  <a:pt x="590" y="578"/>
                </a:lnTo>
                <a:lnTo>
                  <a:pt x="589" y="578"/>
                </a:lnTo>
                <a:lnTo>
                  <a:pt x="586" y="577"/>
                </a:lnTo>
                <a:lnTo>
                  <a:pt x="580" y="577"/>
                </a:lnTo>
                <a:lnTo>
                  <a:pt x="579" y="577"/>
                </a:lnTo>
                <a:lnTo>
                  <a:pt x="579" y="575"/>
                </a:lnTo>
                <a:lnTo>
                  <a:pt x="579" y="573"/>
                </a:lnTo>
                <a:lnTo>
                  <a:pt x="579" y="571"/>
                </a:lnTo>
                <a:lnTo>
                  <a:pt x="578" y="571"/>
                </a:lnTo>
                <a:lnTo>
                  <a:pt x="577" y="571"/>
                </a:lnTo>
                <a:lnTo>
                  <a:pt x="575" y="571"/>
                </a:lnTo>
                <a:lnTo>
                  <a:pt x="573" y="571"/>
                </a:lnTo>
                <a:lnTo>
                  <a:pt x="572" y="571"/>
                </a:lnTo>
                <a:lnTo>
                  <a:pt x="572" y="573"/>
                </a:lnTo>
                <a:lnTo>
                  <a:pt x="572" y="575"/>
                </a:lnTo>
                <a:lnTo>
                  <a:pt x="572" y="577"/>
                </a:lnTo>
                <a:lnTo>
                  <a:pt x="572" y="578"/>
                </a:lnTo>
                <a:lnTo>
                  <a:pt x="570" y="578"/>
                </a:lnTo>
                <a:lnTo>
                  <a:pt x="568" y="578"/>
                </a:lnTo>
                <a:lnTo>
                  <a:pt x="565" y="578"/>
                </a:lnTo>
                <a:lnTo>
                  <a:pt x="564" y="577"/>
                </a:lnTo>
                <a:lnTo>
                  <a:pt x="562" y="577"/>
                </a:lnTo>
                <a:lnTo>
                  <a:pt x="561" y="577"/>
                </a:lnTo>
                <a:lnTo>
                  <a:pt x="560" y="577"/>
                </a:lnTo>
                <a:lnTo>
                  <a:pt x="559" y="577"/>
                </a:lnTo>
                <a:lnTo>
                  <a:pt x="556" y="577"/>
                </a:lnTo>
                <a:lnTo>
                  <a:pt x="555" y="577"/>
                </a:lnTo>
                <a:lnTo>
                  <a:pt x="553" y="577"/>
                </a:lnTo>
                <a:lnTo>
                  <a:pt x="553" y="581"/>
                </a:lnTo>
                <a:lnTo>
                  <a:pt x="553" y="583"/>
                </a:lnTo>
                <a:lnTo>
                  <a:pt x="553" y="590"/>
                </a:lnTo>
                <a:lnTo>
                  <a:pt x="554" y="590"/>
                </a:lnTo>
                <a:lnTo>
                  <a:pt x="555" y="590"/>
                </a:lnTo>
                <a:lnTo>
                  <a:pt x="556" y="590"/>
                </a:lnTo>
                <a:lnTo>
                  <a:pt x="557" y="590"/>
                </a:lnTo>
                <a:lnTo>
                  <a:pt x="560" y="590"/>
                </a:lnTo>
                <a:lnTo>
                  <a:pt x="561" y="590"/>
                </a:lnTo>
                <a:lnTo>
                  <a:pt x="562" y="590"/>
                </a:lnTo>
                <a:lnTo>
                  <a:pt x="563" y="590"/>
                </a:lnTo>
                <a:lnTo>
                  <a:pt x="565" y="590"/>
                </a:lnTo>
                <a:lnTo>
                  <a:pt x="565" y="592"/>
                </a:lnTo>
                <a:lnTo>
                  <a:pt x="565" y="595"/>
                </a:lnTo>
                <a:lnTo>
                  <a:pt x="565" y="598"/>
                </a:lnTo>
                <a:lnTo>
                  <a:pt x="565" y="599"/>
                </a:lnTo>
                <a:lnTo>
                  <a:pt x="565" y="600"/>
                </a:lnTo>
                <a:lnTo>
                  <a:pt x="565" y="604"/>
                </a:lnTo>
                <a:lnTo>
                  <a:pt x="565" y="606"/>
                </a:lnTo>
                <a:lnTo>
                  <a:pt x="565" y="608"/>
                </a:lnTo>
                <a:lnTo>
                  <a:pt x="565" y="610"/>
                </a:lnTo>
                <a:lnTo>
                  <a:pt x="565" y="612"/>
                </a:lnTo>
                <a:lnTo>
                  <a:pt x="565" y="613"/>
                </a:lnTo>
                <a:lnTo>
                  <a:pt x="565" y="614"/>
                </a:lnTo>
                <a:lnTo>
                  <a:pt x="565" y="615"/>
                </a:lnTo>
                <a:lnTo>
                  <a:pt x="565" y="616"/>
                </a:lnTo>
                <a:lnTo>
                  <a:pt x="563" y="616"/>
                </a:lnTo>
                <a:lnTo>
                  <a:pt x="561" y="616"/>
                </a:lnTo>
                <a:lnTo>
                  <a:pt x="557" y="616"/>
                </a:lnTo>
                <a:lnTo>
                  <a:pt x="555" y="616"/>
                </a:lnTo>
                <a:lnTo>
                  <a:pt x="553" y="616"/>
                </a:lnTo>
                <a:lnTo>
                  <a:pt x="552" y="616"/>
                </a:lnTo>
                <a:lnTo>
                  <a:pt x="551" y="616"/>
                </a:lnTo>
                <a:lnTo>
                  <a:pt x="546" y="616"/>
                </a:lnTo>
                <a:lnTo>
                  <a:pt x="545" y="615"/>
                </a:lnTo>
                <a:lnTo>
                  <a:pt x="543" y="615"/>
                </a:lnTo>
                <a:lnTo>
                  <a:pt x="540" y="615"/>
                </a:lnTo>
                <a:lnTo>
                  <a:pt x="538" y="615"/>
                </a:lnTo>
                <a:lnTo>
                  <a:pt x="537" y="615"/>
                </a:lnTo>
                <a:lnTo>
                  <a:pt x="536" y="615"/>
                </a:lnTo>
                <a:lnTo>
                  <a:pt x="535" y="615"/>
                </a:lnTo>
                <a:lnTo>
                  <a:pt x="534" y="615"/>
                </a:lnTo>
                <a:lnTo>
                  <a:pt x="532" y="615"/>
                </a:lnTo>
                <a:lnTo>
                  <a:pt x="530" y="615"/>
                </a:lnTo>
                <a:lnTo>
                  <a:pt x="527" y="615"/>
                </a:lnTo>
                <a:lnTo>
                  <a:pt x="527" y="612"/>
                </a:lnTo>
                <a:lnTo>
                  <a:pt x="527" y="610"/>
                </a:lnTo>
                <a:lnTo>
                  <a:pt x="527" y="607"/>
                </a:lnTo>
                <a:lnTo>
                  <a:pt x="527" y="603"/>
                </a:lnTo>
                <a:lnTo>
                  <a:pt x="525" y="603"/>
                </a:lnTo>
                <a:lnTo>
                  <a:pt x="520" y="603"/>
                </a:lnTo>
                <a:lnTo>
                  <a:pt x="514" y="603"/>
                </a:lnTo>
                <a:lnTo>
                  <a:pt x="514" y="607"/>
                </a:lnTo>
                <a:lnTo>
                  <a:pt x="514" y="608"/>
                </a:lnTo>
                <a:lnTo>
                  <a:pt x="514" y="612"/>
                </a:lnTo>
                <a:lnTo>
                  <a:pt x="514" y="614"/>
                </a:lnTo>
                <a:lnTo>
                  <a:pt x="514" y="615"/>
                </a:lnTo>
                <a:lnTo>
                  <a:pt x="514" y="619"/>
                </a:lnTo>
                <a:lnTo>
                  <a:pt x="514" y="621"/>
                </a:lnTo>
                <a:lnTo>
                  <a:pt x="514" y="622"/>
                </a:lnTo>
                <a:lnTo>
                  <a:pt x="514" y="623"/>
                </a:lnTo>
                <a:lnTo>
                  <a:pt x="514" y="624"/>
                </a:lnTo>
                <a:lnTo>
                  <a:pt x="514" y="627"/>
                </a:lnTo>
                <a:lnTo>
                  <a:pt x="514" y="628"/>
                </a:lnTo>
                <a:lnTo>
                  <a:pt x="514" y="629"/>
                </a:lnTo>
                <a:lnTo>
                  <a:pt x="514" y="631"/>
                </a:lnTo>
                <a:lnTo>
                  <a:pt x="514" y="634"/>
                </a:lnTo>
                <a:lnTo>
                  <a:pt x="514" y="636"/>
                </a:lnTo>
                <a:lnTo>
                  <a:pt x="514" y="637"/>
                </a:lnTo>
                <a:lnTo>
                  <a:pt x="514" y="638"/>
                </a:lnTo>
                <a:lnTo>
                  <a:pt x="514" y="639"/>
                </a:lnTo>
                <a:lnTo>
                  <a:pt x="514" y="640"/>
                </a:lnTo>
                <a:lnTo>
                  <a:pt x="514" y="641"/>
                </a:lnTo>
                <a:lnTo>
                  <a:pt x="513" y="641"/>
                </a:lnTo>
                <a:lnTo>
                  <a:pt x="510" y="641"/>
                </a:lnTo>
                <a:lnTo>
                  <a:pt x="509" y="641"/>
                </a:lnTo>
                <a:lnTo>
                  <a:pt x="508" y="641"/>
                </a:lnTo>
                <a:lnTo>
                  <a:pt x="504" y="641"/>
                </a:lnTo>
                <a:lnTo>
                  <a:pt x="502" y="641"/>
                </a:lnTo>
                <a:lnTo>
                  <a:pt x="502" y="648"/>
                </a:lnTo>
                <a:lnTo>
                  <a:pt x="502" y="652"/>
                </a:lnTo>
                <a:lnTo>
                  <a:pt x="502" y="655"/>
                </a:lnTo>
                <a:lnTo>
                  <a:pt x="501" y="655"/>
                </a:lnTo>
                <a:lnTo>
                  <a:pt x="488" y="655"/>
                </a:lnTo>
                <a:lnTo>
                  <a:pt x="488" y="656"/>
                </a:lnTo>
                <a:lnTo>
                  <a:pt x="488" y="658"/>
                </a:lnTo>
                <a:lnTo>
                  <a:pt x="488" y="662"/>
                </a:lnTo>
                <a:lnTo>
                  <a:pt x="488" y="663"/>
                </a:lnTo>
                <a:lnTo>
                  <a:pt x="488" y="669"/>
                </a:lnTo>
                <a:lnTo>
                  <a:pt x="488" y="671"/>
                </a:lnTo>
                <a:lnTo>
                  <a:pt x="488" y="674"/>
                </a:lnTo>
                <a:lnTo>
                  <a:pt x="488" y="675"/>
                </a:lnTo>
                <a:lnTo>
                  <a:pt x="488" y="677"/>
                </a:lnTo>
                <a:lnTo>
                  <a:pt x="488" y="680"/>
                </a:lnTo>
                <a:lnTo>
                  <a:pt x="488" y="681"/>
                </a:lnTo>
                <a:lnTo>
                  <a:pt x="488" y="683"/>
                </a:lnTo>
                <a:lnTo>
                  <a:pt x="488" y="687"/>
                </a:lnTo>
                <a:lnTo>
                  <a:pt x="488" y="689"/>
                </a:lnTo>
                <a:lnTo>
                  <a:pt x="488" y="690"/>
                </a:lnTo>
                <a:lnTo>
                  <a:pt x="488" y="691"/>
                </a:lnTo>
                <a:lnTo>
                  <a:pt x="488" y="694"/>
                </a:lnTo>
                <a:lnTo>
                  <a:pt x="486" y="694"/>
                </a:lnTo>
                <a:lnTo>
                  <a:pt x="485" y="694"/>
                </a:lnTo>
                <a:lnTo>
                  <a:pt x="482" y="694"/>
                </a:lnTo>
                <a:lnTo>
                  <a:pt x="478" y="694"/>
                </a:lnTo>
                <a:lnTo>
                  <a:pt x="477" y="694"/>
                </a:lnTo>
                <a:lnTo>
                  <a:pt x="475" y="694"/>
                </a:lnTo>
                <a:lnTo>
                  <a:pt x="471" y="694"/>
                </a:lnTo>
                <a:lnTo>
                  <a:pt x="470" y="694"/>
                </a:lnTo>
                <a:lnTo>
                  <a:pt x="469" y="694"/>
                </a:lnTo>
                <a:lnTo>
                  <a:pt x="466" y="694"/>
                </a:lnTo>
                <a:lnTo>
                  <a:pt x="465" y="694"/>
                </a:lnTo>
                <a:lnTo>
                  <a:pt x="463" y="694"/>
                </a:lnTo>
                <a:lnTo>
                  <a:pt x="462" y="694"/>
                </a:lnTo>
                <a:lnTo>
                  <a:pt x="462" y="696"/>
                </a:lnTo>
                <a:lnTo>
                  <a:pt x="462" y="697"/>
                </a:lnTo>
                <a:lnTo>
                  <a:pt x="462" y="699"/>
                </a:lnTo>
                <a:lnTo>
                  <a:pt x="462" y="702"/>
                </a:lnTo>
                <a:lnTo>
                  <a:pt x="462" y="703"/>
                </a:lnTo>
                <a:lnTo>
                  <a:pt x="462" y="705"/>
                </a:lnTo>
                <a:lnTo>
                  <a:pt x="462" y="706"/>
                </a:lnTo>
                <a:lnTo>
                  <a:pt x="462" y="707"/>
                </a:lnTo>
                <a:lnTo>
                  <a:pt x="462" y="708"/>
                </a:lnTo>
                <a:lnTo>
                  <a:pt x="462" y="709"/>
                </a:lnTo>
                <a:lnTo>
                  <a:pt x="462" y="712"/>
                </a:lnTo>
                <a:lnTo>
                  <a:pt x="462" y="714"/>
                </a:lnTo>
                <a:lnTo>
                  <a:pt x="462" y="715"/>
                </a:lnTo>
                <a:lnTo>
                  <a:pt x="462" y="716"/>
                </a:lnTo>
                <a:lnTo>
                  <a:pt x="462" y="717"/>
                </a:lnTo>
                <a:lnTo>
                  <a:pt x="465" y="719"/>
                </a:lnTo>
                <a:lnTo>
                  <a:pt x="467" y="720"/>
                </a:lnTo>
                <a:lnTo>
                  <a:pt x="471" y="722"/>
                </a:lnTo>
                <a:lnTo>
                  <a:pt x="475" y="723"/>
                </a:lnTo>
                <a:lnTo>
                  <a:pt x="476" y="724"/>
                </a:lnTo>
                <a:lnTo>
                  <a:pt x="477" y="724"/>
                </a:lnTo>
                <a:lnTo>
                  <a:pt x="478" y="724"/>
                </a:lnTo>
                <a:lnTo>
                  <a:pt x="479" y="724"/>
                </a:lnTo>
                <a:lnTo>
                  <a:pt x="480" y="725"/>
                </a:lnTo>
                <a:lnTo>
                  <a:pt x="480" y="726"/>
                </a:lnTo>
                <a:lnTo>
                  <a:pt x="482" y="726"/>
                </a:lnTo>
                <a:lnTo>
                  <a:pt x="483" y="726"/>
                </a:lnTo>
                <a:lnTo>
                  <a:pt x="484" y="726"/>
                </a:lnTo>
                <a:lnTo>
                  <a:pt x="486" y="726"/>
                </a:lnTo>
                <a:lnTo>
                  <a:pt x="487" y="726"/>
                </a:lnTo>
                <a:lnTo>
                  <a:pt x="488" y="726"/>
                </a:lnTo>
                <a:lnTo>
                  <a:pt x="488" y="720"/>
                </a:lnTo>
                <a:lnTo>
                  <a:pt x="488" y="719"/>
                </a:lnTo>
                <a:lnTo>
                  <a:pt x="488" y="717"/>
                </a:lnTo>
                <a:lnTo>
                  <a:pt x="488" y="716"/>
                </a:lnTo>
                <a:lnTo>
                  <a:pt x="488" y="715"/>
                </a:lnTo>
                <a:lnTo>
                  <a:pt x="488" y="714"/>
                </a:lnTo>
                <a:lnTo>
                  <a:pt x="488" y="712"/>
                </a:lnTo>
                <a:lnTo>
                  <a:pt x="488" y="709"/>
                </a:lnTo>
                <a:lnTo>
                  <a:pt x="488" y="708"/>
                </a:lnTo>
                <a:lnTo>
                  <a:pt x="490" y="708"/>
                </a:lnTo>
                <a:lnTo>
                  <a:pt x="491" y="707"/>
                </a:lnTo>
                <a:lnTo>
                  <a:pt x="492" y="707"/>
                </a:lnTo>
                <a:lnTo>
                  <a:pt x="492" y="706"/>
                </a:lnTo>
                <a:lnTo>
                  <a:pt x="493" y="706"/>
                </a:lnTo>
                <a:lnTo>
                  <a:pt x="495" y="706"/>
                </a:lnTo>
                <a:lnTo>
                  <a:pt x="496" y="706"/>
                </a:lnTo>
                <a:lnTo>
                  <a:pt x="497" y="706"/>
                </a:lnTo>
                <a:lnTo>
                  <a:pt x="499" y="706"/>
                </a:lnTo>
                <a:lnTo>
                  <a:pt x="500" y="706"/>
                </a:lnTo>
                <a:lnTo>
                  <a:pt x="500" y="707"/>
                </a:lnTo>
                <a:lnTo>
                  <a:pt x="501" y="707"/>
                </a:lnTo>
                <a:lnTo>
                  <a:pt x="501" y="708"/>
                </a:lnTo>
                <a:lnTo>
                  <a:pt x="502" y="708"/>
                </a:lnTo>
                <a:lnTo>
                  <a:pt x="501" y="708"/>
                </a:lnTo>
                <a:lnTo>
                  <a:pt x="502" y="708"/>
                </a:lnTo>
                <a:lnTo>
                  <a:pt x="503" y="708"/>
                </a:lnTo>
                <a:lnTo>
                  <a:pt x="505" y="708"/>
                </a:lnTo>
                <a:lnTo>
                  <a:pt x="506" y="708"/>
                </a:lnTo>
                <a:lnTo>
                  <a:pt x="508" y="708"/>
                </a:lnTo>
                <a:lnTo>
                  <a:pt x="509" y="708"/>
                </a:lnTo>
                <a:lnTo>
                  <a:pt x="511" y="708"/>
                </a:lnTo>
                <a:lnTo>
                  <a:pt x="513" y="708"/>
                </a:lnTo>
                <a:lnTo>
                  <a:pt x="517" y="708"/>
                </a:lnTo>
                <a:lnTo>
                  <a:pt x="518" y="708"/>
                </a:lnTo>
                <a:lnTo>
                  <a:pt x="519" y="708"/>
                </a:lnTo>
                <a:lnTo>
                  <a:pt x="520" y="708"/>
                </a:lnTo>
                <a:lnTo>
                  <a:pt x="520" y="709"/>
                </a:lnTo>
                <a:lnTo>
                  <a:pt x="520" y="711"/>
                </a:lnTo>
                <a:lnTo>
                  <a:pt x="521" y="711"/>
                </a:lnTo>
                <a:lnTo>
                  <a:pt x="527" y="712"/>
                </a:lnTo>
                <a:lnTo>
                  <a:pt x="527" y="713"/>
                </a:lnTo>
                <a:lnTo>
                  <a:pt x="527" y="715"/>
                </a:lnTo>
                <a:lnTo>
                  <a:pt x="527" y="717"/>
                </a:lnTo>
                <a:lnTo>
                  <a:pt x="527" y="719"/>
                </a:lnTo>
                <a:lnTo>
                  <a:pt x="527" y="720"/>
                </a:lnTo>
                <a:lnTo>
                  <a:pt x="527" y="721"/>
                </a:lnTo>
                <a:lnTo>
                  <a:pt x="527" y="722"/>
                </a:lnTo>
                <a:lnTo>
                  <a:pt x="537" y="722"/>
                </a:lnTo>
                <a:lnTo>
                  <a:pt x="540" y="722"/>
                </a:lnTo>
                <a:lnTo>
                  <a:pt x="542" y="722"/>
                </a:lnTo>
                <a:lnTo>
                  <a:pt x="543" y="722"/>
                </a:lnTo>
                <a:lnTo>
                  <a:pt x="544" y="722"/>
                </a:lnTo>
                <a:lnTo>
                  <a:pt x="546" y="722"/>
                </a:lnTo>
                <a:lnTo>
                  <a:pt x="547" y="722"/>
                </a:lnTo>
                <a:lnTo>
                  <a:pt x="548" y="722"/>
                </a:lnTo>
                <a:lnTo>
                  <a:pt x="549" y="722"/>
                </a:lnTo>
                <a:lnTo>
                  <a:pt x="551" y="722"/>
                </a:lnTo>
                <a:lnTo>
                  <a:pt x="552" y="722"/>
                </a:lnTo>
                <a:lnTo>
                  <a:pt x="553" y="722"/>
                </a:lnTo>
                <a:lnTo>
                  <a:pt x="554" y="722"/>
                </a:lnTo>
                <a:lnTo>
                  <a:pt x="555" y="722"/>
                </a:lnTo>
                <a:lnTo>
                  <a:pt x="556" y="722"/>
                </a:lnTo>
                <a:lnTo>
                  <a:pt x="557" y="721"/>
                </a:lnTo>
                <a:lnTo>
                  <a:pt x="559" y="721"/>
                </a:lnTo>
                <a:lnTo>
                  <a:pt x="560" y="721"/>
                </a:lnTo>
                <a:lnTo>
                  <a:pt x="563" y="721"/>
                </a:lnTo>
                <a:lnTo>
                  <a:pt x="564" y="721"/>
                </a:lnTo>
                <a:lnTo>
                  <a:pt x="565" y="721"/>
                </a:lnTo>
                <a:lnTo>
                  <a:pt x="565" y="723"/>
                </a:lnTo>
                <a:lnTo>
                  <a:pt x="565" y="724"/>
                </a:lnTo>
                <a:lnTo>
                  <a:pt x="565" y="728"/>
                </a:lnTo>
                <a:lnTo>
                  <a:pt x="565" y="729"/>
                </a:lnTo>
                <a:lnTo>
                  <a:pt x="565" y="730"/>
                </a:lnTo>
                <a:lnTo>
                  <a:pt x="565" y="734"/>
                </a:lnTo>
                <a:lnTo>
                  <a:pt x="568" y="734"/>
                </a:lnTo>
                <a:lnTo>
                  <a:pt x="569" y="734"/>
                </a:lnTo>
                <a:lnTo>
                  <a:pt x="569" y="736"/>
                </a:lnTo>
                <a:lnTo>
                  <a:pt x="570" y="736"/>
                </a:lnTo>
                <a:lnTo>
                  <a:pt x="570" y="737"/>
                </a:lnTo>
                <a:lnTo>
                  <a:pt x="571" y="737"/>
                </a:lnTo>
                <a:lnTo>
                  <a:pt x="571" y="738"/>
                </a:lnTo>
                <a:lnTo>
                  <a:pt x="571" y="742"/>
                </a:lnTo>
                <a:lnTo>
                  <a:pt x="571" y="746"/>
                </a:lnTo>
                <a:lnTo>
                  <a:pt x="570" y="746"/>
                </a:lnTo>
                <a:lnTo>
                  <a:pt x="569" y="746"/>
                </a:lnTo>
                <a:lnTo>
                  <a:pt x="568" y="746"/>
                </a:lnTo>
                <a:lnTo>
                  <a:pt x="568" y="744"/>
                </a:lnTo>
                <a:lnTo>
                  <a:pt x="568" y="742"/>
                </a:lnTo>
                <a:lnTo>
                  <a:pt x="568" y="741"/>
                </a:lnTo>
                <a:lnTo>
                  <a:pt x="565" y="741"/>
                </a:lnTo>
                <a:lnTo>
                  <a:pt x="565" y="744"/>
                </a:lnTo>
                <a:lnTo>
                  <a:pt x="565" y="747"/>
                </a:lnTo>
                <a:lnTo>
                  <a:pt x="565" y="748"/>
                </a:lnTo>
                <a:lnTo>
                  <a:pt x="565" y="749"/>
                </a:lnTo>
                <a:lnTo>
                  <a:pt x="565" y="754"/>
                </a:lnTo>
                <a:lnTo>
                  <a:pt x="565" y="755"/>
                </a:lnTo>
                <a:lnTo>
                  <a:pt x="565" y="757"/>
                </a:lnTo>
                <a:lnTo>
                  <a:pt x="565" y="761"/>
                </a:lnTo>
                <a:lnTo>
                  <a:pt x="565" y="762"/>
                </a:lnTo>
                <a:lnTo>
                  <a:pt x="565" y="764"/>
                </a:lnTo>
                <a:lnTo>
                  <a:pt x="565" y="765"/>
                </a:lnTo>
                <a:lnTo>
                  <a:pt x="565" y="766"/>
                </a:lnTo>
                <a:lnTo>
                  <a:pt x="565" y="767"/>
                </a:lnTo>
                <a:lnTo>
                  <a:pt x="564" y="767"/>
                </a:lnTo>
                <a:lnTo>
                  <a:pt x="563" y="767"/>
                </a:lnTo>
                <a:lnTo>
                  <a:pt x="561" y="769"/>
                </a:lnTo>
                <a:lnTo>
                  <a:pt x="560" y="769"/>
                </a:lnTo>
                <a:lnTo>
                  <a:pt x="559" y="769"/>
                </a:lnTo>
                <a:lnTo>
                  <a:pt x="557" y="769"/>
                </a:lnTo>
                <a:lnTo>
                  <a:pt x="556" y="767"/>
                </a:lnTo>
                <a:lnTo>
                  <a:pt x="555" y="767"/>
                </a:lnTo>
                <a:lnTo>
                  <a:pt x="553" y="767"/>
                </a:lnTo>
                <a:lnTo>
                  <a:pt x="553" y="770"/>
                </a:lnTo>
                <a:lnTo>
                  <a:pt x="553" y="773"/>
                </a:lnTo>
                <a:lnTo>
                  <a:pt x="554" y="773"/>
                </a:lnTo>
                <a:lnTo>
                  <a:pt x="556" y="773"/>
                </a:lnTo>
                <a:lnTo>
                  <a:pt x="556" y="774"/>
                </a:lnTo>
                <a:lnTo>
                  <a:pt x="556" y="775"/>
                </a:lnTo>
                <a:lnTo>
                  <a:pt x="556" y="776"/>
                </a:lnTo>
                <a:lnTo>
                  <a:pt x="556" y="778"/>
                </a:lnTo>
                <a:lnTo>
                  <a:pt x="557" y="778"/>
                </a:lnTo>
                <a:lnTo>
                  <a:pt x="557" y="780"/>
                </a:lnTo>
                <a:lnTo>
                  <a:pt x="557" y="781"/>
                </a:lnTo>
                <a:lnTo>
                  <a:pt x="557" y="782"/>
                </a:lnTo>
                <a:lnTo>
                  <a:pt x="556" y="782"/>
                </a:lnTo>
                <a:lnTo>
                  <a:pt x="555" y="782"/>
                </a:lnTo>
                <a:lnTo>
                  <a:pt x="554" y="782"/>
                </a:lnTo>
                <a:lnTo>
                  <a:pt x="553" y="782"/>
                </a:lnTo>
                <a:lnTo>
                  <a:pt x="553" y="783"/>
                </a:lnTo>
                <a:lnTo>
                  <a:pt x="553" y="784"/>
                </a:lnTo>
                <a:lnTo>
                  <a:pt x="553" y="783"/>
                </a:lnTo>
                <a:lnTo>
                  <a:pt x="552" y="783"/>
                </a:lnTo>
                <a:lnTo>
                  <a:pt x="551" y="782"/>
                </a:lnTo>
                <a:lnTo>
                  <a:pt x="551" y="783"/>
                </a:lnTo>
                <a:lnTo>
                  <a:pt x="549" y="783"/>
                </a:lnTo>
                <a:lnTo>
                  <a:pt x="548" y="784"/>
                </a:lnTo>
                <a:lnTo>
                  <a:pt x="546" y="786"/>
                </a:lnTo>
                <a:lnTo>
                  <a:pt x="545" y="786"/>
                </a:lnTo>
                <a:lnTo>
                  <a:pt x="545" y="787"/>
                </a:lnTo>
                <a:lnTo>
                  <a:pt x="544" y="787"/>
                </a:lnTo>
                <a:lnTo>
                  <a:pt x="539" y="787"/>
                </a:lnTo>
                <a:lnTo>
                  <a:pt x="539" y="788"/>
                </a:lnTo>
                <a:lnTo>
                  <a:pt x="539" y="790"/>
                </a:lnTo>
                <a:lnTo>
                  <a:pt x="539" y="791"/>
                </a:lnTo>
                <a:lnTo>
                  <a:pt x="539" y="793"/>
                </a:lnTo>
                <a:lnTo>
                  <a:pt x="539" y="796"/>
                </a:lnTo>
                <a:lnTo>
                  <a:pt x="539" y="797"/>
                </a:lnTo>
                <a:lnTo>
                  <a:pt x="539" y="799"/>
                </a:lnTo>
                <a:lnTo>
                  <a:pt x="543" y="799"/>
                </a:lnTo>
                <a:lnTo>
                  <a:pt x="544" y="799"/>
                </a:lnTo>
                <a:lnTo>
                  <a:pt x="545" y="799"/>
                </a:lnTo>
                <a:lnTo>
                  <a:pt x="552" y="799"/>
                </a:lnTo>
                <a:lnTo>
                  <a:pt x="553" y="799"/>
                </a:lnTo>
                <a:lnTo>
                  <a:pt x="554" y="799"/>
                </a:lnTo>
                <a:lnTo>
                  <a:pt x="555" y="799"/>
                </a:lnTo>
                <a:lnTo>
                  <a:pt x="557" y="799"/>
                </a:lnTo>
                <a:lnTo>
                  <a:pt x="559" y="799"/>
                </a:lnTo>
                <a:lnTo>
                  <a:pt x="560" y="799"/>
                </a:lnTo>
                <a:lnTo>
                  <a:pt x="561" y="799"/>
                </a:lnTo>
                <a:lnTo>
                  <a:pt x="563" y="799"/>
                </a:lnTo>
                <a:lnTo>
                  <a:pt x="564" y="799"/>
                </a:lnTo>
                <a:lnTo>
                  <a:pt x="565" y="799"/>
                </a:lnTo>
                <a:lnTo>
                  <a:pt x="565" y="800"/>
                </a:lnTo>
                <a:lnTo>
                  <a:pt x="565" y="801"/>
                </a:lnTo>
                <a:lnTo>
                  <a:pt x="565" y="803"/>
                </a:lnTo>
                <a:lnTo>
                  <a:pt x="565" y="805"/>
                </a:lnTo>
                <a:lnTo>
                  <a:pt x="565" y="806"/>
                </a:lnTo>
                <a:lnTo>
                  <a:pt x="565" y="807"/>
                </a:lnTo>
                <a:lnTo>
                  <a:pt x="565" y="808"/>
                </a:lnTo>
                <a:lnTo>
                  <a:pt x="565" y="809"/>
                </a:lnTo>
                <a:lnTo>
                  <a:pt x="565" y="811"/>
                </a:lnTo>
                <a:lnTo>
                  <a:pt x="565" y="812"/>
                </a:lnTo>
                <a:lnTo>
                  <a:pt x="565" y="813"/>
                </a:lnTo>
                <a:lnTo>
                  <a:pt x="566" y="813"/>
                </a:lnTo>
                <a:lnTo>
                  <a:pt x="568" y="813"/>
                </a:lnTo>
                <a:lnTo>
                  <a:pt x="569" y="813"/>
                </a:lnTo>
                <a:lnTo>
                  <a:pt x="570" y="813"/>
                </a:lnTo>
                <a:lnTo>
                  <a:pt x="571" y="813"/>
                </a:lnTo>
                <a:lnTo>
                  <a:pt x="572" y="813"/>
                </a:lnTo>
                <a:lnTo>
                  <a:pt x="571" y="814"/>
                </a:lnTo>
                <a:lnTo>
                  <a:pt x="570" y="816"/>
                </a:lnTo>
                <a:lnTo>
                  <a:pt x="568" y="820"/>
                </a:lnTo>
                <a:lnTo>
                  <a:pt x="568" y="824"/>
                </a:lnTo>
                <a:lnTo>
                  <a:pt x="568" y="825"/>
                </a:lnTo>
                <a:lnTo>
                  <a:pt x="568" y="828"/>
                </a:lnTo>
                <a:lnTo>
                  <a:pt x="568" y="829"/>
                </a:lnTo>
                <a:lnTo>
                  <a:pt x="566" y="830"/>
                </a:lnTo>
                <a:lnTo>
                  <a:pt x="565" y="831"/>
                </a:lnTo>
                <a:lnTo>
                  <a:pt x="568" y="836"/>
                </a:lnTo>
                <a:lnTo>
                  <a:pt x="569" y="838"/>
                </a:lnTo>
                <a:lnTo>
                  <a:pt x="570" y="838"/>
                </a:lnTo>
                <a:lnTo>
                  <a:pt x="570" y="840"/>
                </a:lnTo>
                <a:lnTo>
                  <a:pt x="570" y="841"/>
                </a:lnTo>
                <a:lnTo>
                  <a:pt x="570" y="842"/>
                </a:lnTo>
                <a:lnTo>
                  <a:pt x="569" y="843"/>
                </a:lnTo>
                <a:lnTo>
                  <a:pt x="569" y="845"/>
                </a:lnTo>
                <a:lnTo>
                  <a:pt x="555" y="845"/>
                </a:lnTo>
                <a:lnTo>
                  <a:pt x="554" y="845"/>
                </a:lnTo>
                <a:lnTo>
                  <a:pt x="553" y="842"/>
                </a:lnTo>
                <a:lnTo>
                  <a:pt x="553" y="843"/>
                </a:lnTo>
                <a:lnTo>
                  <a:pt x="552" y="843"/>
                </a:lnTo>
                <a:lnTo>
                  <a:pt x="552" y="845"/>
                </a:lnTo>
                <a:lnTo>
                  <a:pt x="551" y="846"/>
                </a:lnTo>
                <a:lnTo>
                  <a:pt x="551" y="847"/>
                </a:lnTo>
                <a:lnTo>
                  <a:pt x="551" y="848"/>
                </a:lnTo>
                <a:lnTo>
                  <a:pt x="549" y="849"/>
                </a:lnTo>
                <a:lnTo>
                  <a:pt x="549" y="850"/>
                </a:lnTo>
                <a:lnTo>
                  <a:pt x="548" y="850"/>
                </a:lnTo>
                <a:lnTo>
                  <a:pt x="548" y="846"/>
                </a:lnTo>
                <a:lnTo>
                  <a:pt x="548" y="845"/>
                </a:lnTo>
                <a:lnTo>
                  <a:pt x="548" y="843"/>
                </a:lnTo>
                <a:lnTo>
                  <a:pt x="547" y="843"/>
                </a:lnTo>
                <a:lnTo>
                  <a:pt x="547" y="842"/>
                </a:lnTo>
                <a:lnTo>
                  <a:pt x="546" y="842"/>
                </a:lnTo>
                <a:lnTo>
                  <a:pt x="545" y="842"/>
                </a:lnTo>
                <a:lnTo>
                  <a:pt x="542" y="842"/>
                </a:lnTo>
                <a:lnTo>
                  <a:pt x="539" y="842"/>
                </a:lnTo>
                <a:lnTo>
                  <a:pt x="539" y="843"/>
                </a:lnTo>
                <a:lnTo>
                  <a:pt x="539" y="845"/>
                </a:lnTo>
                <a:lnTo>
                  <a:pt x="539" y="846"/>
                </a:lnTo>
                <a:lnTo>
                  <a:pt x="539" y="847"/>
                </a:lnTo>
                <a:lnTo>
                  <a:pt x="539" y="848"/>
                </a:lnTo>
                <a:lnTo>
                  <a:pt x="539" y="850"/>
                </a:lnTo>
                <a:lnTo>
                  <a:pt x="539" y="851"/>
                </a:lnTo>
                <a:lnTo>
                  <a:pt x="539" y="853"/>
                </a:lnTo>
                <a:lnTo>
                  <a:pt x="539" y="854"/>
                </a:lnTo>
                <a:lnTo>
                  <a:pt x="539" y="855"/>
                </a:lnTo>
                <a:lnTo>
                  <a:pt x="539" y="856"/>
                </a:lnTo>
                <a:lnTo>
                  <a:pt x="539" y="857"/>
                </a:lnTo>
                <a:lnTo>
                  <a:pt x="539" y="858"/>
                </a:lnTo>
                <a:lnTo>
                  <a:pt x="539" y="859"/>
                </a:lnTo>
                <a:lnTo>
                  <a:pt x="539" y="861"/>
                </a:lnTo>
                <a:lnTo>
                  <a:pt x="539" y="862"/>
                </a:lnTo>
                <a:lnTo>
                  <a:pt x="539" y="863"/>
                </a:lnTo>
                <a:lnTo>
                  <a:pt x="539" y="864"/>
                </a:lnTo>
                <a:lnTo>
                  <a:pt x="539" y="865"/>
                </a:lnTo>
                <a:lnTo>
                  <a:pt x="531" y="865"/>
                </a:lnTo>
                <a:lnTo>
                  <a:pt x="526" y="864"/>
                </a:lnTo>
                <a:lnTo>
                  <a:pt x="521" y="864"/>
                </a:lnTo>
                <a:lnTo>
                  <a:pt x="518" y="864"/>
                </a:lnTo>
                <a:lnTo>
                  <a:pt x="516" y="864"/>
                </a:lnTo>
                <a:lnTo>
                  <a:pt x="514" y="864"/>
                </a:lnTo>
                <a:lnTo>
                  <a:pt x="513" y="864"/>
                </a:lnTo>
                <a:lnTo>
                  <a:pt x="513" y="866"/>
                </a:lnTo>
                <a:lnTo>
                  <a:pt x="513" y="867"/>
                </a:lnTo>
                <a:lnTo>
                  <a:pt x="513" y="868"/>
                </a:lnTo>
                <a:lnTo>
                  <a:pt x="513" y="871"/>
                </a:lnTo>
                <a:lnTo>
                  <a:pt x="513" y="872"/>
                </a:lnTo>
                <a:lnTo>
                  <a:pt x="513" y="876"/>
                </a:lnTo>
                <a:lnTo>
                  <a:pt x="513" y="882"/>
                </a:lnTo>
                <a:lnTo>
                  <a:pt x="513" y="887"/>
                </a:lnTo>
                <a:lnTo>
                  <a:pt x="513" y="888"/>
                </a:lnTo>
                <a:lnTo>
                  <a:pt x="513" y="889"/>
                </a:lnTo>
                <a:lnTo>
                  <a:pt x="513" y="890"/>
                </a:lnTo>
                <a:lnTo>
                  <a:pt x="513" y="891"/>
                </a:lnTo>
                <a:lnTo>
                  <a:pt x="513" y="892"/>
                </a:lnTo>
                <a:lnTo>
                  <a:pt x="513" y="893"/>
                </a:lnTo>
                <a:lnTo>
                  <a:pt x="513" y="895"/>
                </a:lnTo>
                <a:lnTo>
                  <a:pt x="513" y="896"/>
                </a:lnTo>
                <a:lnTo>
                  <a:pt x="513" y="897"/>
                </a:lnTo>
                <a:lnTo>
                  <a:pt x="513" y="898"/>
                </a:lnTo>
                <a:lnTo>
                  <a:pt x="513" y="899"/>
                </a:lnTo>
                <a:lnTo>
                  <a:pt x="513" y="904"/>
                </a:lnTo>
                <a:lnTo>
                  <a:pt x="513" y="905"/>
                </a:lnTo>
                <a:lnTo>
                  <a:pt x="513" y="906"/>
                </a:lnTo>
                <a:lnTo>
                  <a:pt x="513" y="908"/>
                </a:lnTo>
                <a:lnTo>
                  <a:pt x="513" y="909"/>
                </a:lnTo>
                <a:lnTo>
                  <a:pt x="513" y="910"/>
                </a:lnTo>
                <a:lnTo>
                  <a:pt x="513" y="912"/>
                </a:lnTo>
                <a:lnTo>
                  <a:pt x="513" y="913"/>
                </a:lnTo>
                <a:lnTo>
                  <a:pt x="513" y="915"/>
                </a:lnTo>
                <a:lnTo>
                  <a:pt x="513" y="916"/>
                </a:lnTo>
                <a:lnTo>
                  <a:pt x="513" y="920"/>
                </a:lnTo>
                <a:lnTo>
                  <a:pt x="513" y="923"/>
                </a:lnTo>
                <a:lnTo>
                  <a:pt x="513" y="930"/>
                </a:lnTo>
                <a:lnTo>
                  <a:pt x="513" y="933"/>
                </a:lnTo>
                <a:lnTo>
                  <a:pt x="513" y="937"/>
                </a:lnTo>
                <a:lnTo>
                  <a:pt x="513" y="938"/>
                </a:lnTo>
                <a:lnTo>
                  <a:pt x="513" y="939"/>
                </a:lnTo>
                <a:lnTo>
                  <a:pt x="513" y="940"/>
                </a:lnTo>
                <a:lnTo>
                  <a:pt x="513" y="941"/>
                </a:lnTo>
                <a:lnTo>
                  <a:pt x="513" y="942"/>
                </a:lnTo>
                <a:lnTo>
                  <a:pt x="513" y="946"/>
                </a:lnTo>
                <a:lnTo>
                  <a:pt x="513" y="947"/>
                </a:lnTo>
                <a:lnTo>
                  <a:pt x="513" y="948"/>
                </a:lnTo>
                <a:lnTo>
                  <a:pt x="513" y="950"/>
                </a:lnTo>
                <a:lnTo>
                  <a:pt x="513" y="951"/>
                </a:lnTo>
                <a:lnTo>
                  <a:pt x="513" y="952"/>
                </a:lnTo>
                <a:lnTo>
                  <a:pt x="513" y="954"/>
                </a:lnTo>
                <a:lnTo>
                  <a:pt x="513" y="956"/>
                </a:lnTo>
                <a:lnTo>
                  <a:pt x="513" y="957"/>
                </a:lnTo>
                <a:lnTo>
                  <a:pt x="513" y="958"/>
                </a:lnTo>
                <a:lnTo>
                  <a:pt x="513" y="959"/>
                </a:lnTo>
                <a:lnTo>
                  <a:pt x="513" y="960"/>
                </a:lnTo>
                <a:lnTo>
                  <a:pt x="513" y="962"/>
                </a:lnTo>
                <a:lnTo>
                  <a:pt x="513" y="964"/>
                </a:lnTo>
                <a:lnTo>
                  <a:pt x="513" y="965"/>
                </a:lnTo>
                <a:lnTo>
                  <a:pt x="513" y="968"/>
                </a:lnTo>
                <a:lnTo>
                  <a:pt x="513" y="971"/>
                </a:lnTo>
                <a:lnTo>
                  <a:pt x="513" y="972"/>
                </a:lnTo>
                <a:lnTo>
                  <a:pt x="514" y="972"/>
                </a:lnTo>
                <a:lnTo>
                  <a:pt x="516" y="971"/>
                </a:lnTo>
                <a:lnTo>
                  <a:pt x="517" y="971"/>
                </a:lnTo>
                <a:lnTo>
                  <a:pt x="518" y="972"/>
                </a:lnTo>
                <a:lnTo>
                  <a:pt x="518" y="971"/>
                </a:lnTo>
                <a:lnTo>
                  <a:pt x="519" y="971"/>
                </a:lnTo>
                <a:lnTo>
                  <a:pt x="520" y="971"/>
                </a:lnTo>
                <a:lnTo>
                  <a:pt x="521" y="971"/>
                </a:lnTo>
                <a:lnTo>
                  <a:pt x="523" y="970"/>
                </a:lnTo>
                <a:lnTo>
                  <a:pt x="526" y="970"/>
                </a:lnTo>
                <a:lnTo>
                  <a:pt x="528" y="971"/>
                </a:lnTo>
                <a:lnTo>
                  <a:pt x="528" y="973"/>
                </a:lnTo>
                <a:lnTo>
                  <a:pt x="528" y="975"/>
                </a:lnTo>
                <a:lnTo>
                  <a:pt x="528" y="976"/>
                </a:lnTo>
                <a:lnTo>
                  <a:pt x="528" y="977"/>
                </a:lnTo>
                <a:lnTo>
                  <a:pt x="528" y="980"/>
                </a:lnTo>
                <a:lnTo>
                  <a:pt x="528" y="982"/>
                </a:lnTo>
                <a:lnTo>
                  <a:pt x="528" y="983"/>
                </a:lnTo>
                <a:lnTo>
                  <a:pt x="528" y="987"/>
                </a:lnTo>
                <a:lnTo>
                  <a:pt x="528" y="989"/>
                </a:lnTo>
                <a:lnTo>
                  <a:pt x="527" y="993"/>
                </a:lnTo>
                <a:lnTo>
                  <a:pt x="527" y="995"/>
                </a:lnTo>
                <a:lnTo>
                  <a:pt x="527" y="996"/>
                </a:lnTo>
                <a:lnTo>
                  <a:pt x="527" y="997"/>
                </a:lnTo>
                <a:lnTo>
                  <a:pt x="527" y="998"/>
                </a:lnTo>
                <a:lnTo>
                  <a:pt x="526" y="1000"/>
                </a:lnTo>
                <a:lnTo>
                  <a:pt x="526" y="1001"/>
                </a:lnTo>
                <a:lnTo>
                  <a:pt x="526" y="1002"/>
                </a:lnTo>
                <a:lnTo>
                  <a:pt x="526" y="1004"/>
                </a:lnTo>
                <a:lnTo>
                  <a:pt x="525" y="1004"/>
                </a:lnTo>
                <a:lnTo>
                  <a:pt x="525" y="1005"/>
                </a:lnTo>
                <a:lnTo>
                  <a:pt x="525" y="1006"/>
                </a:lnTo>
                <a:lnTo>
                  <a:pt x="525" y="1007"/>
                </a:lnTo>
                <a:lnTo>
                  <a:pt x="525" y="1008"/>
                </a:lnTo>
                <a:lnTo>
                  <a:pt x="525" y="1009"/>
                </a:lnTo>
                <a:lnTo>
                  <a:pt x="523" y="1010"/>
                </a:lnTo>
                <a:lnTo>
                  <a:pt x="523" y="1012"/>
                </a:lnTo>
                <a:lnTo>
                  <a:pt x="523" y="1013"/>
                </a:lnTo>
                <a:lnTo>
                  <a:pt x="523" y="1014"/>
                </a:lnTo>
                <a:lnTo>
                  <a:pt x="523" y="1015"/>
                </a:lnTo>
                <a:lnTo>
                  <a:pt x="522" y="1016"/>
                </a:lnTo>
                <a:lnTo>
                  <a:pt x="522" y="1017"/>
                </a:lnTo>
                <a:lnTo>
                  <a:pt x="522" y="1018"/>
                </a:lnTo>
                <a:lnTo>
                  <a:pt x="521" y="1020"/>
                </a:lnTo>
                <a:lnTo>
                  <a:pt x="521" y="1021"/>
                </a:lnTo>
                <a:lnTo>
                  <a:pt x="521" y="1022"/>
                </a:lnTo>
                <a:lnTo>
                  <a:pt x="521" y="1023"/>
                </a:lnTo>
                <a:lnTo>
                  <a:pt x="521" y="1024"/>
                </a:lnTo>
                <a:lnTo>
                  <a:pt x="522" y="1025"/>
                </a:lnTo>
                <a:lnTo>
                  <a:pt x="522" y="1026"/>
                </a:lnTo>
                <a:lnTo>
                  <a:pt x="522" y="1027"/>
                </a:lnTo>
                <a:lnTo>
                  <a:pt x="522" y="1029"/>
                </a:lnTo>
                <a:lnTo>
                  <a:pt x="522" y="1030"/>
                </a:lnTo>
                <a:lnTo>
                  <a:pt x="522" y="1031"/>
                </a:lnTo>
                <a:lnTo>
                  <a:pt x="522" y="1032"/>
                </a:lnTo>
                <a:lnTo>
                  <a:pt x="522" y="1034"/>
                </a:lnTo>
                <a:lnTo>
                  <a:pt x="522" y="1035"/>
                </a:lnTo>
                <a:lnTo>
                  <a:pt x="522" y="1037"/>
                </a:lnTo>
                <a:lnTo>
                  <a:pt x="522" y="1038"/>
                </a:lnTo>
                <a:lnTo>
                  <a:pt x="522" y="1039"/>
                </a:lnTo>
                <a:lnTo>
                  <a:pt x="522" y="1040"/>
                </a:lnTo>
                <a:lnTo>
                  <a:pt x="522" y="1041"/>
                </a:lnTo>
                <a:lnTo>
                  <a:pt x="522" y="1042"/>
                </a:lnTo>
                <a:lnTo>
                  <a:pt x="522" y="1043"/>
                </a:lnTo>
                <a:lnTo>
                  <a:pt x="522" y="1044"/>
                </a:lnTo>
                <a:lnTo>
                  <a:pt x="522" y="1046"/>
                </a:lnTo>
                <a:lnTo>
                  <a:pt x="522" y="1047"/>
                </a:lnTo>
                <a:lnTo>
                  <a:pt x="522" y="1048"/>
                </a:lnTo>
                <a:lnTo>
                  <a:pt x="522" y="1049"/>
                </a:lnTo>
                <a:lnTo>
                  <a:pt x="522" y="1050"/>
                </a:lnTo>
                <a:lnTo>
                  <a:pt x="522" y="1051"/>
                </a:lnTo>
                <a:lnTo>
                  <a:pt x="522" y="1054"/>
                </a:lnTo>
                <a:lnTo>
                  <a:pt x="522" y="1056"/>
                </a:lnTo>
                <a:lnTo>
                  <a:pt x="522" y="1058"/>
                </a:lnTo>
                <a:lnTo>
                  <a:pt x="522" y="1059"/>
                </a:lnTo>
                <a:lnTo>
                  <a:pt x="522" y="1060"/>
                </a:lnTo>
                <a:lnTo>
                  <a:pt x="522" y="1062"/>
                </a:lnTo>
                <a:lnTo>
                  <a:pt x="522" y="1064"/>
                </a:lnTo>
                <a:lnTo>
                  <a:pt x="522" y="1065"/>
                </a:lnTo>
                <a:lnTo>
                  <a:pt x="522" y="1066"/>
                </a:lnTo>
                <a:lnTo>
                  <a:pt x="522" y="1067"/>
                </a:lnTo>
                <a:lnTo>
                  <a:pt x="522" y="1068"/>
                </a:lnTo>
                <a:lnTo>
                  <a:pt x="522" y="1069"/>
                </a:lnTo>
                <a:lnTo>
                  <a:pt x="522" y="1071"/>
                </a:lnTo>
                <a:lnTo>
                  <a:pt x="522" y="1072"/>
                </a:lnTo>
                <a:lnTo>
                  <a:pt x="522" y="1073"/>
                </a:lnTo>
                <a:lnTo>
                  <a:pt x="522" y="1074"/>
                </a:lnTo>
                <a:lnTo>
                  <a:pt x="522" y="1075"/>
                </a:lnTo>
                <a:lnTo>
                  <a:pt x="522" y="1077"/>
                </a:lnTo>
                <a:lnTo>
                  <a:pt x="522" y="1079"/>
                </a:lnTo>
                <a:lnTo>
                  <a:pt x="522" y="1080"/>
                </a:lnTo>
                <a:lnTo>
                  <a:pt x="522" y="1081"/>
                </a:lnTo>
                <a:lnTo>
                  <a:pt x="522" y="1083"/>
                </a:lnTo>
                <a:lnTo>
                  <a:pt x="522" y="1085"/>
                </a:lnTo>
                <a:lnTo>
                  <a:pt x="522" y="1087"/>
                </a:lnTo>
                <a:lnTo>
                  <a:pt x="522" y="1088"/>
                </a:lnTo>
                <a:lnTo>
                  <a:pt x="522" y="1089"/>
                </a:lnTo>
                <a:lnTo>
                  <a:pt x="522" y="1090"/>
                </a:lnTo>
                <a:lnTo>
                  <a:pt x="522" y="1091"/>
                </a:lnTo>
                <a:lnTo>
                  <a:pt x="522" y="1092"/>
                </a:lnTo>
                <a:lnTo>
                  <a:pt x="522" y="1093"/>
                </a:lnTo>
                <a:lnTo>
                  <a:pt x="522" y="1094"/>
                </a:lnTo>
                <a:lnTo>
                  <a:pt x="521" y="1096"/>
                </a:lnTo>
                <a:lnTo>
                  <a:pt x="521" y="1097"/>
                </a:lnTo>
                <a:lnTo>
                  <a:pt x="521" y="1098"/>
                </a:lnTo>
                <a:lnTo>
                  <a:pt x="521" y="1099"/>
                </a:lnTo>
                <a:lnTo>
                  <a:pt x="521" y="1101"/>
                </a:lnTo>
                <a:lnTo>
                  <a:pt x="521" y="1102"/>
                </a:lnTo>
                <a:lnTo>
                  <a:pt x="522" y="1104"/>
                </a:lnTo>
                <a:lnTo>
                  <a:pt x="522" y="1105"/>
                </a:lnTo>
                <a:lnTo>
                  <a:pt x="522" y="1109"/>
                </a:lnTo>
                <a:lnTo>
                  <a:pt x="522" y="1112"/>
                </a:lnTo>
                <a:lnTo>
                  <a:pt x="522" y="1113"/>
                </a:lnTo>
                <a:lnTo>
                  <a:pt x="522" y="1114"/>
                </a:lnTo>
                <a:lnTo>
                  <a:pt x="522" y="1115"/>
                </a:lnTo>
                <a:lnTo>
                  <a:pt x="522" y="1116"/>
                </a:lnTo>
                <a:lnTo>
                  <a:pt x="522" y="1118"/>
                </a:lnTo>
                <a:lnTo>
                  <a:pt x="522" y="1119"/>
                </a:lnTo>
                <a:lnTo>
                  <a:pt x="522" y="1121"/>
                </a:lnTo>
                <a:lnTo>
                  <a:pt x="522" y="1122"/>
                </a:lnTo>
                <a:lnTo>
                  <a:pt x="522" y="1123"/>
                </a:lnTo>
                <a:lnTo>
                  <a:pt x="522" y="1124"/>
                </a:lnTo>
                <a:lnTo>
                  <a:pt x="522" y="1125"/>
                </a:lnTo>
                <a:lnTo>
                  <a:pt x="520" y="1125"/>
                </a:lnTo>
                <a:lnTo>
                  <a:pt x="517" y="1125"/>
                </a:lnTo>
                <a:lnTo>
                  <a:pt x="514" y="1125"/>
                </a:lnTo>
                <a:lnTo>
                  <a:pt x="512" y="1125"/>
                </a:lnTo>
                <a:lnTo>
                  <a:pt x="511" y="1125"/>
                </a:lnTo>
                <a:lnTo>
                  <a:pt x="510" y="1125"/>
                </a:lnTo>
                <a:lnTo>
                  <a:pt x="509" y="1125"/>
                </a:lnTo>
                <a:lnTo>
                  <a:pt x="500" y="1125"/>
                </a:lnTo>
                <a:lnTo>
                  <a:pt x="488" y="1125"/>
                </a:lnTo>
                <a:lnTo>
                  <a:pt x="485" y="1125"/>
                </a:lnTo>
                <a:lnTo>
                  <a:pt x="476" y="1125"/>
                </a:lnTo>
                <a:lnTo>
                  <a:pt x="474" y="1125"/>
                </a:lnTo>
                <a:lnTo>
                  <a:pt x="468" y="1125"/>
                </a:lnTo>
                <a:lnTo>
                  <a:pt x="460" y="1125"/>
                </a:lnTo>
                <a:lnTo>
                  <a:pt x="454" y="1125"/>
                </a:lnTo>
                <a:lnTo>
                  <a:pt x="445" y="1125"/>
                </a:lnTo>
                <a:lnTo>
                  <a:pt x="436" y="1125"/>
                </a:lnTo>
                <a:lnTo>
                  <a:pt x="434" y="1125"/>
                </a:lnTo>
                <a:lnTo>
                  <a:pt x="409" y="1125"/>
                </a:lnTo>
                <a:lnTo>
                  <a:pt x="406" y="1125"/>
                </a:lnTo>
                <a:lnTo>
                  <a:pt x="402" y="1125"/>
                </a:lnTo>
                <a:lnTo>
                  <a:pt x="396" y="1125"/>
                </a:lnTo>
                <a:lnTo>
                  <a:pt x="390" y="1125"/>
                </a:lnTo>
                <a:lnTo>
                  <a:pt x="387" y="1125"/>
                </a:lnTo>
                <a:lnTo>
                  <a:pt x="376" y="1125"/>
                </a:lnTo>
                <a:lnTo>
                  <a:pt x="364" y="1125"/>
                </a:lnTo>
                <a:lnTo>
                  <a:pt x="359" y="1125"/>
                </a:lnTo>
                <a:lnTo>
                  <a:pt x="357" y="1125"/>
                </a:lnTo>
                <a:lnTo>
                  <a:pt x="355" y="1125"/>
                </a:lnTo>
                <a:lnTo>
                  <a:pt x="345" y="1125"/>
                </a:lnTo>
                <a:lnTo>
                  <a:pt x="340" y="1125"/>
                </a:lnTo>
                <a:lnTo>
                  <a:pt x="336" y="1125"/>
                </a:lnTo>
                <a:lnTo>
                  <a:pt x="333" y="1125"/>
                </a:lnTo>
                <a:lnTo>
                  <a:pt x="332" y="1125"/>
                </a:lnTo>
                <a:lnTo>
                  <a:pt x="330" y="1125"/>
                </a:lnTo>
                <a:lnTo>
                  <a:pt x="324" y="1125"/>
                </a:lnTo>
                <a:lnTo>
                  <a:pt x="309" y="1125"/>
                </a:lnTo>
                <a:lnTo>
                  <a:pt x="290" y="1125"/>
                </a:lnTo>
                <a:lnTo>
                  <a:pt x="288" y="1125"/>
                </a:lnTo>
                <a:lnTo>
                  <a:pt x="284" y="1126"/>
                </a:lnTo>
                <a:lnTo>
                  <a:pt x="282" y="1126"/>
                </a:lnTo>
                <a:lnTo>
                  <a:pt x="282" y="1125"/>
                </a:lnTo>
                <a:lnTo>
                  <a:pt x="281" y="1124"/>
                </a:lnTo>
                <a:lnTo>
                  <a:pt x="281" y="1123"/>
                </a:lnTo>
                <a:lnTo>
                  <a:pt x="278" y="1119"/>
                </a:lnTo>
                <a:lnTo>
                  <a:pt x="277" y="1118"/>
                </a:lnTo>
                <a:lnTo>
                  <a:pt x="275" y="1115"/>
                </a:lnTo>
                <a:lnTo>
                  <a:pt x="273" y="1114"/>
                </a:lnTo>
                <a:lnTo>
                  <a:pt x="270" y="1109"/>
                </a:lnTo>
                <a:lnTo>
                  <a:pt x="269" y="1108"/>
                </a:lnTo>
                <a:lnTo>
                  <a:pt x="269" y="1107"/>
                </a:lnTo>
                <a:lnTo>
                  <a:pt x="268" y="1107"/>
                </a:lnTo>
                <a:lnTo>
                  <a:pt x="267" y="1105"/>
                </a:lnTo>
                <a:lnTo>
                  <a:pt x="261" y="1100"/>
                </a:lnTo>
                <a:lnTo>
                  <a:pt x="260" y="1099"/>
                </a:lnTo>
                <a:lnTo>
                  <a:pt x="259" y="1098"/>
                </a:lnTo>
                <a:lnTo>
                  <a:pt x="258" y="1096"/>
                </a:lnTo>
                <a:lnTo>
                  <a:pt x="255" y="1093"/>
                </a:lnTo>
                <a:lnTo>
                  <a:pt x="255" y="1091"/>
                </a:lnTo>
                <a:lnTo>
                  <a:pt x="255" y="1090"/>
                </a:lnTo>
                <a:lnTo>
                  <a:pt x="255" y="1084"/>
                </a:lnTo>
                <a:lnTo>
                  <a:pt x="255" y="1080"/>
                </a:lnTo>
                <a:lnTo>
                  <a:pt x="255" y="1079"/>
                </a:lnTo>
                <a:lnTo>
                  <a:pt x="255" y="1076"/>
                </a:lnTo>
                <a:lnTo>
                  <a:pt x="255" y="1074"/>
                </a:lnTo>
                <a:lnTo>
                  <a:pt x="252" y="1074"/>
                </a:lnTo>
                <a:lnTo>
                  <a:pt x="246" y="1074"/>
                </a:lnTo>
                <a:lnTo>
                  <a:pt x="244" y="1074"/>
                </a:lnTo>
                <a:lnTo>
                  <a:pt x="243" y="1074"/>
                </a:lnTo>
                <a:lnTo>
                  <a:pt x="243" y="1073"/>
                </a:lnTo>
                <a:lnTo>
                  <a:pt x="242" y="1073"/>
                </a:lnTo>
                <a:lnTo>
                  <a:pt x="239" y="1071"/>
                </a:lnTo>
                <a:lnTo>
                  <a:pt x="238" y="1069"/>
                </a:lnTo>
                <a:lnTo>
                  <a:pt x="237" y="1069"/>
                </a:lnTo>
                <a:lnTo>
                  <a:pt x="237" y="1068"/>
                </a:lnTo>
                <a:lnTo>
                  <a:pt x="236" y="1068"/>
                </a:lnTo>
                <a:lnTo>
                  <a:pt x="236" y="1067"/>
                </a:lnTo>
                <a:lnTo>
                  <a:pt x="234" y="1067"/>
                </a:lnTo>
                <a:lnTo>
                  <a:pt x="230" y="1063"/>
                </a:lnTo>
                <a:lnTo>
                  <a:pt x="229" y="1060"/>
                </a:lnTo>
                <a:lnTo>
                  <a:pt x="229" y="1058"/>
                </a:lnTo>
                <a:lnTo>
                  <a:pt x="229" y="1048"/>
                </a:lnTo>
                <a:lnTo>
                  <a:pt x="229" y="1059"/>
                </a:lnTo>
                <a:lnTo>
                  <a:pt x="229" y="1060"/>
                </a:lnTo>
                <a:lnTo>
                  <a:pt x="229" y="1063"/>
                </a:lnTo>
                <a:lnTo>
                  <a:pt x="229" y="1064"/>
                </a:lnTo>
                <a:lnTo>
                  <a:pt x="228" y="1063"/>
                </a:lnTo>
                <a:lnTo>
                  <a:pt x="228" y="1062"/>
                </a:lnTo>
                <a:lnTo>
                  <a:pt x="217" y="1049"/>
                </a:lnTo>
                <a:lnTo>
                  <a:pt x="216" y="1048"/>
                </a:lnTo>
                <a:lnTo>
                  <a:pt x="204" y="1035"/>
                </a:lnTo>
                <a:lnTo>
                  <a:pt x="204" y="1034"/>
                </a:lnTo>
                <a:lnTo>
                  <a:pt x="204" y="1031"/>
                </a:lnTo>
                <a:lnTo>
                  <a:pt x="204" y="1029"/>
                </a:lnTo>
                <a:lnTo>
                  <a:pt x="204" y="1027"/>
                </a:lnTo>
                <a:lnTo>
                  <a:pt x="202" y="1027"/>
                </a:lnTo>
                <a:lnTo>
                  <a:pt x="201" y="1027"/>
                </a:lnTo>
                <a:lnTo>
                  <a:pt x="199" y="1027"/>
                </a:lnTo>
                <a:lnTo>
                  <a:pt x="197" y="1025"/>
                </a:lnTo>
                <a:lnTo>
                  <a:pt x="194" y="1022"/>
                </a:lnTo>
                <a:lnTo>
                  <a:pt x="183" y="1009"/>
                </a:lnTo>
                <a:lnTo>
                  <a:pt x="180" y="1005"/>
                </a:lnTo>
                <a:lnTo>
                  <a:pt x="177" y="1002"/>
                </a:lnTo>
                <a:lnTo>
                  <a:pt x="173" y="997"/>
                </a:lnTo>
                <a:lnTo>
                  <a:pt x="169" y="993"/>
                </a:lnTo>
                <a:lnTo>
                  <a:pt x="168" y="992"/>
                </a:lnTo>
                <a:lnTo>
                  <a:pt x="167" y="991"/>
                </a:lnTo>
                <a:lnTo>
                  <a:pt x="167" y="990"/>
                </a:lnTo>
                <a:lnTo>
                  <a:pt x="166" y="990"/>
                </a:lnTo>
                <a:lnTo>
                  <a:pt x="166" y="989"/>
                </a:lnTo>
                <a:lnTo>
                  <a:pt x="165" y="988"/>
                </a:lnTo>
                <a:lnTo>
                  <a:pt x="164" y="987"/>
                </a:lnTo>
                <a:lnTo>
                  <a:pt x="161" y="984"/>
                </a:lnTo>
                <a:lnTo>
                  <a:pt x="161" y="983"/>
                </a:lnTo>
                <a:lnTo>
                  <a:pt x="160" y="983"/>
                </a:lnTo>
                <a:lnTo>
                  <a:pt x="155" y="983"/>
                </a:lnTo>
                <a:lnTo>
                  <a:pt x="154" y="983"/>
                </a:lnTo>
                <a:lnTo>
                  <a:pt x="154" y="982"/>
                </a:lnTo>
                <a:lnTo>
                  <a:pt x="154" y="979"/>
                </a:lnTo>
                <a:lnTo>
                  <a:pt x="154" y="977"/>
                </a:lnTo>
                <a:lnTo>
                  <a:pt x="154" y="976"/>
                </a:lnTo>
                <a:lnTo>
                  <a:pt x="154" y="975"/>
                </a:lnTo>
                <a:lnTo>
                  <a:pt x="154" y="974"/>
                </a:lnTo>
                <a:lnTo>
                  <a:pt x="151" y="973"/>
                </a:lnTo>
                <a:lnTo>
                  <a:pt x="150" y="971"/>
                </a:lnTo>
                <a:lnTo>
                  <a:pt x="149" y="970"/>
                </a:lnTo>
                <a:lnTo>
                  <a:pt x="148" y="968"/>
                </a:lnTo>
                <a:lnTo>
                  <a:pt x="146" y="966"/>
                </a:lnTo>
                <a:lnTo>
                  <a:pt x="142" y="962"/>
                </a:lnTo>
                <a:lnTo>
                  <a:pt x="142" y="960"/>
                </a:lnTo>
                <a:lnTo>
                  <a:pt x="141" y="959"/>
                </a:lnTo>
                <a:lnTo>
                  <a:pt x="141" y="957"/>
                </a:lnTo>
                <a:lnTo>
                  <a:pt x="148" y="957"/>
                </a:lnTo>
                <a:lnTo>
                  <a:pt x="148" y="954"/>
                </a:lnTo>
                <a:lnTo>
                  <a:pt x="150" y="954"/>
                </a:lnTo>
                <a:lnTo>
                  <a:pt x="154" y="954"/>
                </a:lnTo>
                <a:lnTo>
                  <a:pt x="155" y="954"/>
                </a:lnTo>
                <a:lnTo>
                  <a:pt x="155" y="952"/>
                </a:lnTo>
                <a:lnTo>
                  <a:pt x="157" y="951"/>
                </a:lnTo>
                <a:lnTo>
                  <a:pt x="161" y="949"/>
                </a:lnTo>
                <a:lnTo>
                  <a:pt x="161" y="948"/>
                </a:lnTo>
                <a:lnTo>
                  <a:pt x="161" y="945"/>
                </a:lnTo>
                <a:lnTo>
                  <a:pt x="167" y="945"/>
                </a:lnTo>
                <a:lnTo>
                  <a:pt x="168" y="945"/>
                </a:lnTo>
                <a:lnTo>
                  <a:pt x="168" y="948"/>
                </a:lnTo>
                <a:lnTo>
                  <a:pt x="168" y="949"/>
                </a:lnTo>
                <a:lnTo>
                  <a:pt x="173" y="949"/>
                </a:lnTo>
                <a:lnTo>
                  <a:pt x="173" y="948"/>
                </a:lnTo>
                <a:lnTo>
                  <a:pt x="173" y="947"/>
                </a:lnTo>
                <a:lnTo>
                  <a:pt x="173" y="946"/>
                </a:lnTo>
                <a:lnTo>
                  <a:pt x="173" y="945"/>
                </a:lnTo>
                <a:lnTo>
                  <a:pt x="174" y="945"/>
                </a:lnTo>
                <a:lnTo>
                  <a:pt x="176" y="945"/>
                </a:lnTo>
                <a:lnTo>
                  <a:pt x="180" y="945"/>
                </a:lnTo>
                <a:lnTo>
                  <a:pt x="180" y="947"/>
                </a:lnTo>
                <a:lnTo>
                  <a:pt x="180" y="948"/>
                </a:lnTo>
                <a:lnTo>
                  <a:pt x="180" y="950"/>
                </a:lnTo>
                <a:lnTo>
                  <a:pt x="180" y="957"/>
                </a:lnTo>
                <a:lnTo>
                  <a:pt x="180" y="963"/>
                </a:lnTo>
                <a:lnTo>
                  <a:pt x="180" y="965"/>
                </a:lnTo>
                <a:lnTo>
                  <a:pt x="180" y="967"/>
                </a:lnTo>
                <a:lnTo>
                  <a:pt x="180" y="970"/>
                </a:lnTo>
                <a:lnTo>
                  <a:pt x="177" y="970"/>
                </a:lnTo>
                <a:lnTo>
                  <a:pt x="177" y="965"/>
                </a:lnTo>
                <a:lnTo>
                  <a:pt x="167" y="965"/>
                </a:lnTo>
                <a:lnTo>
                  <a:pt x="167" y="966"/>
                </a:lnTo>
                <a:lnTo>
                  <a:pt x="167" y="970"/>
                </a:lnTo>
                <a:lnTo>
                  <a:pt x="167" y="971"/>
                </a:lnTo>
                <a:lnTo>
                  <a:pt x="170" y="971"/>
                </a:lnTo>
                <a:lnTo>
                  <a:pt x="176" y="971"/>
                </a:lnTo>
                <a:lnTo>
                  <a:pt x="180" y="971"/>
                </a:lnTo>
                <a:lnTo>
                  <a:pt x="185" y="971"/>
                </a:lnTo>
                <a:lnTo>
                  <a:pt x="189" y="971"/>
                </a:lnTo>
                <a:lnTo>
                  <a:pt x="190" y="971"/>
                </a:lnTo>
                <a:lnTo>
                  <a:pt x="191" y="971"/>
                </a:lnTo>
                <a:lnTo>
                  <a:pt x="192" y="971"/>
                </a:lnTo>
                <a:lnTo>
                  <a:pt x="193" y="971"/>
                </a:lnTo>
                <a:lnTo>
                  <a:pt x="194" y="971"/>
                </a:lnTo>
                <a:lnTo>
                  <a:pt x="195" y="971"/>
                </a:lnTo>
                <a:lnTo>
                  <a:pt x="198" y="971"/>
                </a:lnTo>
                <a:lnTo>
                  <a:pt x="199" y="971"/>
                </a:lnTo>
                <a:lnTo>
                  <a:pt x="199" y="970"/>
                </a:lnTo>
                <a:lnTo>
                  <a:pt x="199" y="968"/>
                </a:lnTo>
                <a:lnTo>
                  <a:pt x="199" y="964"/>
                </a:lnTo>
                <a:lnTo>
                  <a:pt x="198" y="964"/>
                </a:lnTo>
                <a:lnTo>
                  <a:pt x="197" y="958"/>
                </a:lnTo>
                <a:lnTo>
                  <a:pt x="197" y="957"/>
                </a:lnTo>
                <a:lnTo>
                  <a:pt x="195" y="957"/>
                </a:lnTo>
                <a:lnTo>
                  <a:pt x="194" y="957"/>
                </a:lnTo>
                <a:lnTo>
                  <a:pt x="195" y="958"/>
                </a:lnTo>
                <a:lnTo>
                  <a:pt x="193" y="958"/>
                </a:lnTo>
                <a:lnTo>
                  <a:pt x="193" y="957"/>
                </a:lnTo>
                <a:lnTo>
                  <a:pt x="193" y="955"/>
                </a:lnTo>
                <a:lnTo>
                  <a:pt x="193" y="950"/>
                </a:lnTo>
                <a:lnTo>
                  <a:pt x="192" y="945"/>
                </a:lnTo>
                <a:lnTo>
                  <a:pt x="194" y="945"/>
                </a:lnTo>
                <a:lnTo>
                  <a:pt x="195" y="945"/>
                </a:lnTo>
                <a:lnTo>
                  <a:pt x="197" y="945"/>
                </a:lnTo>
                <a:lnTo>
                  <a:pt x="206" y="945"/>
                </a:lnTo>
                <a:lnTo>
                  <a:pt x="206" y="940"/>
                </a:lnTo>
                <a:lnTo>
                  <a:pt x="206" y="937"/>
                </a:lnTo>
                <a:lnTo>
                  <a:pt x="207" y="937"/>
                </a:lnTo>
                <a:lnTo>
                  <a:pt x="209" y="937"/>
                </a:lnTo>
                <a:lnTo>
                  <a:pt x="210" y="937"/>
                </a:lnTo>
                <a:lnTo>
                  <a:pt x="212" y="937"/>
                </a:lnTo>
                <a:lnTo>
                  <a:pt x="218" y="937"/>
                </a:lnTo>
                <a:lnTo>
                  <a:pt x="218" y="932"/>
                </a:lnTo>
                <a:lnTo>
                  <a:pt x="218" y="931"/>
                </a:lnTo>
                <a:lnTo>
                  <a:pt x="218" y="930"/>
                </a:lnTo>
                <a:lnTo>
                  <a:pt x="220" y="931"/>
                </a:lnTo>
                <a:lnTo>
                  <a:pt x="225" y="930"/>
                </a:lnTo>
                <a:lnTo>
                  <a:pt x="228" y="930"/>
                </a:lnTo>
                <a:lnTo>
                  <a:pt x="229" y="931"/>
                </a:lnTo>
                <a:lnTo>
                  <a:pt x="230" y="931"/>
                </a:lnTo>
                <a:lnTo>
                  <a:pt x="230" y="930"/>
                </a:lnTo>
                <a:lnTo>
                  <a:pt x="230" y="929"/>
                </a:lnTo>
                <a:lnTo>
                  <a:pt x="230" y="925"/>
                </a:lnTo>
                <a:lnTo>
                  <a:pt x="229" y="925"/>
                </a:lnTo>
                <a:lnTo>
                  <a:pt x="229" y="924"/>
                </a:lnTo>
                <a:lnTo>
                  <a:pt x="229" y="923"/>
                </a:lnTo>
                <a:lnTo>
                  <a:pt x="229" y="922"/>
                </a:lnTo>
                <a:lnTo>
                  <a:pt x="229" y="921"/>
                </a:lnTo>
                <a:lnTo>
                  <a:pt x="229" y="920"/>
                </a:lnTo>
                <a:lnTo>
                  <a:pt x="229" y="918"/>
                </a:lnTo>
                <a:lnTo>
                  <a:pt x="229" y="917"/>
                </a:lnTo>
                <a:lnTo>
                  <a:pt x="229" y="916"/>
                </a:lnTo>
                <a:lnTo>
                  <a:pt x="229" y="914"/>
                </a:lnTo>
                <a:lnTo>
                  <a:pt x="229" y="913"/>
                </a:lnTo>
                <a:lnTo>
                  <a:pt x="226" y="913"/>
                </a:lnTo>
                <a:lnTo>
                  <a:pt x="224" y="914"/>
                </a:lnTo>
                <a:lnTo>
                  <a:pt x="224" y="913"/>
                </a:lnTo>
                <a:lnTo>
                  <a:pt x="224" y="912"/>
                </a:lnTo>
                <a:lnTo>
                  <a:pt x="223" y="912"/>
                </a:lnTo>
                <a:lnTo>
                  <a:pt x="223" y="909"/>
                </a:lnTo>
                <a:lnTo>
                  <a:pt x="220" y="909"/>
                </a:lnTo>
                <a:lnTo>
                  <a:pt x="220" y="910"/>
                </a:lnTo>
                <a:lnTo>
                  <a:pt x="219" y="910"/>
                </a:lnTo>
                <a:lnTo>
                  <a:pt x="219" y="912"/>
                </a:lnTo>
                <a:lnTo>
                  <a:pt x="217" y="913"/>
                </a:lnTo>
                <a:lnTo>
                  <a:pt x="217" y="915"/>
                </a:lnTo>
                <a:lnTo>
                  <a:pt x="216" y="915"/>
                </a:lnTo>
                <a:lnTo>
                  <a:pt x="213" y="915"/>
                </a:lnTo>
                <a:lnTo>
                  <a:pt x="211" y="915"/>
                </a:lnTo>
                <a:lnTo>
                  <a:pt x="210" y="915"/>
                </a:lnTo>
                <a:lnTo>
                  <a:pt x="208" y="915"/>
                </a:lnTo>
                <a:lnTo>
                  <a:pt x="204" y="915"/>
                </a:lnTo>
                <a:lnTo>
                  <a:pt x="203" y="915"/>
                </a:lnTo>
                <a:lnTo>
                  <a:pt x="204" y="918"/>
                </a:lnTo>
                <a:lnTo>
                  <a:pt x="204" y="920"/>
                </a:lnTo>
                <a:lnTo>
                  <a:pt x="204" y="922"/>
                </a:lnTo>
                <a:lnTo>
                  <a:pt x="204" y="923"/>
                </a:lnTo>
                <a:lnTo>
                  <a:pt x="204" y="924"/>
                </a:lnTo>
                <a:lnTo>
                  <a:pt x="204" y="926"/>
                </a:lnTo>
                <a:lnTo>
                  <a:pt x="204" y="928"/>
                </a:lnTo>
                <a:lnTo>
                  <a:pt x="204" y="930"/>
                </a:lnTo>
                <a:lnTo>
                  <a:pt x="206" y="932"/>
                </a:lnTo>
                <a:lnTo>
                  <a:pt x="204" y="937"/>
                </a:lnTo>
                <a:lnTo>
                  <a:pt x="195" y="937"/>
                </a:lnTo>
                <a:lnTo>
                  <a:pt x="178" y="935"/>
                </a:lnTo>
                <a:lnTo>
                  <a:pt x="178" y="934"/>
                </a:lnTo>
                <a:lnTo>
                  <a:pt x="178" y="933"/>
                </a:lnTo>
                <a:lnTo>
                  <a:pt x="178" y="930"/>
                </a:lnTo>
                <a:lnTo>
                  <a:pt x="177" y="928"/>
                </a:lnTo>
                <a:lnTo>
                  <a:pt x="177" y="923"/>
                </a:lnTo>
                <a:lnTo>
                  <a:pt x="177" y="922"/>
                </a:lnTo>
                <a:lnTo>
                  <a:pt x="175" y="922"/>
                </a:lnTo>
                <a:lnTo>
                  <a:pt x="174" y="922"/>
                </a:lnTo>
                <a:lnTo>
                  <a:pt x="173" y="923"/>
                </a:lnTo>
                <a:lnTo>
                  <a:pt x="172" y="923"/>
                </a:lnTo>
                <a:lnTo>
                  <a:pt x="170" y="923"/>
                </a:lnTo>
                <a:lnTo>
                  <a:pt x="170" y="915"/>
                </a:lnTo>
                <a:lnTo>
                  <a:pt x="169" y="914"/>
                </a:lnTo>
                <a:lnTo>
                  <a:pt x="167" y="914"/>
                </a:lnTo>
                <a:lnTo>
                  <a:pt x="165" y="914"/>
                </a:lnTo>
                <a:lnTo>
                  <a:pt x="161" y="914"/>
                </a:lnTo>
                <a:lnTo>
                  <a:pt x="160" y="914"/>
                </a:lnTo>
                <a:lnTo>
                  <a:pt x="159" y="914"/>
                </a:lnTo>
                <a:lnTo>
                  <a:pt x="158" y="914"/>
                </a:lnTo>
                <a:lnTo>
                  <a:pt x="158" y="915"/>
                </a:lnTo>
                <a:lnTo>
                  <a:pt x="158" y="918"/>
                </a:lnTo>
                <a:lnTo>
                  <a:pt x="158" y="922"/>
                </a:lnTo>
                <a:lnTo>
                  <a:pt x="158" y="923"/>
                </a:lnTo>
                <a:lnTo>
                  <a:pt x="157" y="922"/>
                </a:lnTo>
                <a:lnTo>
                  <a:pt x="156" y="922"/>
                </a:lnTo>
                <a:lnTo>
                  <a:pt x="156" y="921"/>
                </a:lnTo>
                <a:lnTo>
                  <a:pt x="155" y="921"/>
                </a:lnTo>
                <a:lnTo>
                  <a:pt x="154" y="921"/>
                </a:lnTo>
                <a:lnTo>
                  <a:pt x="152" y="921"/>
                </a:lnTo>
                <a:lnTo>
                  <a:pt x="152" y="916"/>
                </a:lnTo>
                <a:lnTo>
                  <a:pt x="152" y="915"/>
                </a:lnTo>
                <a:lnTo>
                  <a:pt x="152" y="914"/>
                </a:lnTo>
                <a:lnTo>
                  <a:pt x="151" y="914"/>
                </a:lnTo>
                <a:lnTo>
                  <a:pt x="147" y="914"/>
                </a:lnTo>
                <a:lnTo>
                  <a:pt x="143" y="914"/>
                </a:lnTo>
                <a:lnTo>
                  <a:pt x="141" y="914"/>
                </a:lnTo>
                <a:lnTo>
                  <a:pt x="140" y="914"/>
                </a:lnTo>
                <a:lnTo>
                  <a:pt x="135" y="914"/>
                </a:lnTo>
                <a:lnTo>
                  <a:pt x="133" y="914"/>
                </a:lnTo>
                <a:lnTo>
                  <a:pt x="129" y="914"/>
                </a:lnTo>
                <a:lnTo>
                  <a:pt x="128" y="914"/>
                </a:lnTo>
                <a:lnTo>
                  <a:pt x="121" y="915"/>
                </a:lnTo>
                <a:lnTo>
                  <a:pt x="121" y="914"/>
                </a:lnTo>
                <a:lnTo>
                  <a:pt x="121" y="913"/>
                </a:lnTo>
                <a:lnTo>
                  <a:pt x="121" y="912"/>
                </a:lnTo>
                <a:lnTo>
                  <a:pt x="121" y="909"/>
                </a:lnTo>
                <a:lnTo>
                  <a:pt x="120" y="909"/>
                </a:lnTo>
                <a:lnTo>
                  <a:pt x="118" y="909"/>
                </a:lnTo>
                <a:lnTo>
                  <a:pt x="117" y="909"/>
                </a:lnTo>
                <a:lnTo>
                  <a:pt x="115" y="909"/>
                </a:lnTo>
                <a:lnTo>
                  <a:pt x="114" y="909"/>
                </a:lnTo>
                <a:lnTo>
                  <a:pt x="105" y="910"/>
                </a:lnTo>
                <a:lnTo>
                  <a:pt x="105" y="912"/>
                </a:lnTo>
                <a:lnTo>
                  <a:pt x="105" y="913"/>
                </a:lnTo>
                <a:lnTo>
                  <a:pt x="105" y="917"/>
                </a:lnTo>
                <a:lnTo>
                  <a:pt x="103" y="917"/>
                </a:lnTo>
                <a:lnTo>
                  <a:pt x="103" y="918"/>
                </a:lnTo>
                <a:lnTo>
                  <a:pt x="103" y="920"/>
                </a:lnTo>
                <a:lnTo>
                  <a:pt x="103" y="921"/>
                </a:lnTo>
                <a:lnTo>
                  <a:pt x="103" y="922"/>
                </a:lnTo>
                <a:lnTo>
                  <a:pt x="104" y="923"/>
                </a:lnTo>
                <a:lnTo>
                  <a:pt x="104" y="924"/>
                </a:lnTo>
                <a:lnTo>
                  <a:pt x="104" y="925"/>
                </a:lnTo>
                <a:lnTo>
                  <a:pt x="104" y="928"/>
                </a:lnTo>
                <a:lnTo>
                  <a:pt x="104" y="931"/>
                </a:lnTo>
                <a:lnTo>
                  <a:pt x="105" y="931"/>
                </a:lnTo>
                <a:lnTo>
                  <a:pt x="108" y="931"/>
                </a:lnTo>
                <a:lnTo>
                  <a:pt x="116" y="931"/>
                </a:lnTo>
                <a:lnTo>
                  <a:pt x="116" y="928"/>
                </a:lnTo>
                <a:lnTo>
                  <a:pt x="116" y="925"/>
                </a:lnTo>
                <a:lnTo>
                  <a:pt x="117" y="925"/>
                </a:lnTo>
                <a:lnTo>
                  <a:pt x="122" y="925"/>
                </a:lnTo>
                <a:lnTo>
                  <a:pt x="123" y="925"/>
                </a:lnTo>
                <a:lnTo>
                  <a:pt x="125" y="925"/>
                </a:lnTo>
                <a:lnTo>
                  <a:pt x="125" y="931"/>
                </a:lnTo>
                <a:lnTo>
                  <a:pt x="128" y="931"/>
                </a:lnTo>
                <a:lnTo>
                  <a:pt x="129" y="931"/>
                </a:lnTo>
                <a:lnTo>
                  <a:pt x="129" y="938"/>
                </a:lnTo>
                <a:lnTo>
                  <a:pt x="129" y="943"/>
                </a:lnTo>
                <a:lnTo>
                  <a:pt x="129" y="945"/>
                </a:lnTo>
                <a:lnTo>
                  <a:pt x="129" y="948"/>
                </a:lnTo>
                <a:lnTo>
                  <a:pt x="129" y="950"/>
                </a:lnTo>
                <a:lnTo>
                  <a:pt x="129" y="951"/>
                </a:lnTo>
                <a:lnTo>
                  <a:pt x="129" y="952"/>
                </a:lnTo>
                <a:lnTo>
                  <a:pt x="128" y="952"/>
                </a:lnTo>
                <a:lnTo>
                  <a:pt x="128" y="954"/>
                </a:lnTo>
                <a:lnTo>
                  <a:pt x="126" y="954"/>
                </a:lnTo>
                <a:lnTo>
                  <a:pt x="126" y="955"/>
                </a:lnTo>
                <a:lnTo>
                  <a:pt x="125" y="955"/>
                </a:lnTo>
                <a:lnTo>
                  <a:pt x="125" y="956"/>
                </a:lnTo>
                <a:lnTo>
                  <a:pt x="124" y="957"/>
                </a:lnTo>
                <a:lnTo>
                  <a:pt x="123" y="957"/>
                </a:lnTo>
                <a:lnTo>
                  <a:pt x="123" y="958"/>
                </a:lnTo>
                <a:lnTo>
                  <a:pt x="122" y="958"/>
                </a:lnTo>
                <a:lnTo>
                  <a:pt x="121" y="958"/>
                </a:lnTo>
                <a:lnTo>
                  <a:pt x="120" y="958"/>
                </a:lnTo>
                <a:lnTo>
                  <a:pt x="118" y="958"/>
                </a:lnTo>
                <a:lnTo>
                  <a:pt x="118" y="959"/>
                </a:lnTo>
                <a:lnTo>
                  <a:pt x="117" y="959"/>
                </a:lnTo>
                <a:lnTo>
                  <a:pt x="116" y="959"/>
                </a:lnTo>
                <a:lnTo>
                  <a:pt x="115" y="959"/>
                </a:lnTo>
                <a:lnTo>
                  <a:pt x="114" y="959"/>
                </a:lnTo>
                <a:lnTo>
                  <a:pt x="114" y="960"/>
                </a:lnTo>
                <a:lnTo>
                  <a:pt x="113" y="960"/>
                </a:lnTo>
                <a:lnTo>
                  <a:pt x="112" y="960"/>
                </a:lnTo>
                <a:lnTo>
                  <a:pt x="111" y="960"/>
                </a:lnTo>
                <a:lnTo>
                  <a:pt x="109" y="960"/>
                </a:lnTo>
                <a:lnTo>
                  <a:pt x="108" y="960"/>
                </a:lnTo>
                <a:lnTo>
                  <a:pt x="107" y="960"/>
                </a:lnTo>
                <a:lnTo>
                  <a:pt x="107" y="959"/>
                </a:lnTo>
                <a:lnTo>
                  <a:pt x="106" y="959"/>
                </a:lnTo>
                <a:lnTo>
                  <a:pt x="105" y="959"/>
                </a:lnTo>
                <a:lnTo>
                  <a:pt x="104" y="959"/>
                </a:lnTo>
                <a:lnTo>
                  <a:pt x="103" y="958"/>
                </a:lnTo>
                <a:lnTo>
                  <a:pt x="101" y="958"/>
                </a:lnTo>
                <a:lnTo>
                  <a:pt x="100" y="958"/>
                </a:lnTo>
                <a:lnTo>
                  <a:pt x="99" y="958"/>
                </a:lnTo>
                <a:lnTo>
                  <a:pt x="98" y="958"/>
                </a:lnTo>
                <a:lnTo>
                  <a:pt x="97" y="958"/>
                </a:lnTo>
                <a:lnTo>
                  <a:pt x="96" y="959"/>
                </a:lnTo>
                <a:lnTo>
                  <a:pt x="95" y="959"/>
                </a:lnTo>
                <a:lnTo>
                  <a:pt x="94" y="959"/>
                </a:lnTo>
                <a:lnTo>
                  <a:pt x="92" y="959"/>
                </a:lnTo>
                <a:lnTo>
                  <a:pt x="91" y="959"/>
                </a:lnTo>
                <a:lnTo>
                  <a:pt x="90" y="959"/>
                </a:lnTo>
                <a:lnTo>
                  <a:pt x="89" y="959"/>
                </a:lnTo>
                <a:lnTo>
                  <a:pt x="88" y="959"/>
                </a:lnTo>
                <a:lnTo>
                  <a:pt x="87" y="959"/>
                </a:lnTo>
                <a:lnTo>
                  <a:pt x="86" y="959"/>
                </a:lnTo>
                <a:lnTo>
                  <a:pt x="85" y="959"/>
                </a:lnTo>
                <a:lnTo>
                  <a:pt x="85" y="958"/>
                </a:lnTo>
                <a:lnTo>
                  <a:pt x="83" y="958"/>
                </a:lnTo>
                <a:lnTo>
                  <a:pt x="82" y="958"/>
                </a:lnTo>
                <a:lnTo>
                  <a:pt x="81" y="958"/>
                </a:lnTo>
                <a:lnTo>
                  <a:pt x="80" y="958"/>
                </a:lnTo>
                <a:lnTo>
                  <a:pt x="80" y="959"/>
                </a:lnTo>
                <a:lnTo>
                  <a:pt x="79" y="959"/>
                </a:lnTo>
                <a:lnTo>
                  <a:pt x="78" y="959"/>
                </a:lnTo>
                <a:lnTo>
                  <a:pt x="77" y="959"/>
                </a:lnTo>
                <a:lnTo>
                  <a:pt x="77" y="957"/>
                </a:lnTo>
                <a:lnTo>
                  <a:pt x="75" y="957"/>
                </a:lnTo>
                <a:lnTo>
                  <a:pt x="71" y="957"/>
                </a:lnTo>
                <a:lnTo>
                  <a:pt x="70" y="957"/>
                </a:lnTo>
                <a:lnTo>
                  <a:pt x="69" y="957"/>
                </a:lnTo>
                <a:lnTo>
                  <a:pt x="66" y="957"/>
                </a:lnTo>
                <a:lnTo>
                  <a:pt x="65" y="957"/>
                </a:lnTo>
                <a:lnTo>
                  <a:pt x="64" y="957"/>
                </a:lnTo>
                <a:lnTo>
                  <a:pt x="63" y="957"/>
                </a:lnTo>
                <a:lnTo>
                  <a:pt x="60" y="957"/>
                </a:lnTo>
                <a:lnTo>
                  <a:pt x="58" y="957"/>
                </a:lnTo>
                <a:lnTo>
                  <a:pt x="58" y="960"/>
                </a:lnTo>
                <a:lnTo>
                  <a:pt x="57" y="964"/>
                </a:lnTo>
                <a:lnTo>
                  <a:pt x="55" y="964"/>
                </a:lnTo>
                <a:lnTo>
                  <a:pt x="53" y="964"/>
                </a:lnTo>
                <a:lnTo>
                  <a:pt x="52" y="964"/>
                </a:lnTo>
                <a:lnTo>
                  <a:pt x="52" y="962"/>
                </a:lnTo>
                <a:lnTo>
                  <a:pt x="52" y="957"/>
                </a:lnTo>
                <a:lnTo>
                  <a:pt x="52" y="946"/>
                </a:lnTo>
                <a:lnTo>
                  <a:pt x="52" y="945"/>
                </a:lnTo>
                <a:lnTo>
                  <a:pt x="52" y="943"/>
                </a:lnTo>
                <a:lnTo>
                  <a:pt x="52" y="942"/>
                </a:lnTo>
                <a:lnTo>
                  <a:pt x="52" y="941"/>
                </a:lnTo>
                <a:lnTo>
                  <a:pt x="52" y="939"/>
                </a:lnTo>
                <a:lnTo>
                  <a:pt x="52" y="935"/>
                </a:lnTo>
                <a:lnTo>
                  <a:pt x="52" y="934"/>
                </a:lnTo>
                <a:lnTo>
                  <a:pt x="52" y="931"/>
                </a:lnTo>
                <a:lnTo>
                  <a:pt x="51" y="918"/>
                </a:lnTo>
                <a:lnTo>
                  <a:pt x="52" y="914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8"/>
                </a:lnTo>
                <a:lnTo>
                  <a:pt x="51" y="906"/>
                </a:lnTo>
                <a:lnTo>
                  <a:pt x="51" y="905"/>
                </a:lnTo>
                <a:lnTo>
                  <a:pt x="51" y="904"/>
                </a:lnTo>
                <a:lnTo>
                  <a:pt x="51" y="898"/>
                </a:lnTo>
                <a:lnTo>
                  <a:pt x="51" y="897"/>
                </a:lnTo>
                <a:lnTo>
                  <a:pt x="51" y="892"/>
                </a:lnTo>
                <a:lnTo>
                  <a:pt x="51" y="888"/>
                </a:lnTo>
                <a:lnTo>
                  <a:pt x="51" y="884"/>
                </a:lnTo>
                <a:lnTo>
                  <a:pt x="51" y="883"/>
                </a:lnTo>
                <a:lnTo>
                  <a:pt x="51" y="879"/>
                </a:lnTo>
                <a:lnTo>
                  <a:pt x="51" y="876"/>
                </a:lnTo>
                <a:lnTo>
                  <a:pt x="51" y="875"/>
                </a:lnTo>
                <a:lnTo>
                  <a:pt x="51" y="874"/>
                </a:lnTo>
                <a:lnTo>
                  <a:pt x="51" y="872"/>
                </a:lnTo>
                <a:lnTo>
                  <a:pt x="51" y="871"/>
                </a:lnTo>
                <a:lnTo>
                  <a:pt x="51" y="866"/>
                </a:lnTo>
                <a:lnTo>
                  <a:pt x="53" y="866"/>
                </a:lnTo>
                <a:lnTo>
                  <a:pt x="55" y="866"/>
                </a:lnTo>
                <a:lnTo>
                  <a:pt x="56" y="866"/>
                </a:lnTo>
                <a:lnTo>
                  <a:pt x="57" y="866"/>
                </a:lnTo>
                <a:lnTo>
                  <a:pt x="63" y="866"/>
                </a:lnTo>
                <a:lnTo>
                  <a:pt x="65" y="866"/>
                </a:lnTo>
                <a:lnTo>
                  <a:pt x="75" y="866"/>
                </a:lnTo>
                <a:lnTo>
                  <a:pt x="77" y="866"/>
                </a:lnTo>
                <a:lnTo>
                  <a:pt x="88" y="866"/>
                </a:lnTo>
                <a:lnTo>
                  <a:pt x="89" y="866"/>
                </a:lnTo>
                <a:lnTo>
                  <a:pt x="101" y="866"/>
                </a:lnTo>
                <a:lnTo>
                  <a:pt x="108" y="865"/>
                </a:lnTo>
                <a:lnTo>
                  <a:pt x="114" y="865"/>
                </a:lnTo>
                <a:lnTo>
                  <a:pt x="126" y="863"/>
                </a:lnTo>
                <a:lnTo>
                  <a:pt x="132" y="864"/>
                </a:lnTo>
                <a:lnTo>
                  <a:pt x="135" y="864"/>
                </a:lnTo>
                <a:lnTo>
                  <a:pt x="140" y="864"/>
                </a:lnTo>
                <a:lnTo>
                  <a:pt x="150" y="864"/>
                </a:lnTo>
                <a:lnTo>
                  <a:pt x="150" y="863"/>
                </a:lnTo>
                <a:lnTo>
                  <a:pt x="152" y="863"/>
                </a:lnTo>
                <a:lnTo>
                  <a:pt x="152" y="856"/>
                </a:lnTo>
                <a:lnTo>
                  <a:pt x="152" y="850"/>
                </a:lnTo>
                <a:lnTo>
                  <a:pt x="152" y="848"/>
                </a:lnTo>
                <a:lnTo>
                  <a:pt x="152" y="846"/>
                </a:lnTo>
                <a:lnTo>
                  <a:pt x="152" y="843"/>
                </a:lnTo>
                <a:lnTo>
                  <a:pt x="152" y="838"/>
                </a:lnTo>
                <a:lnTo>
                  <a:pt x="152" y="837"/>
                </a:lnTo>
                <a:lnTo>
                  <a:pt x="140" y="837"/>
                </a:lnTo>
                <a:lnTo>
                  <a:pt x="134" y="837"/>
                </a:lnTo>
                <a:lnTo>
                  <a:pt x="128" y="837"/>
                </a:lnTo>
                <a:lnTo>
                  <a:pt x="126" y="837"/>
                </a:lnTo>
                <a:lnTo>
                  <a:pt x="126" y="832"/>
                </a:lnTo>
                <a:lnTo>
                  <a:pt x="126" y="826"/>
                </a:lnTo>
                <a:lnTo>
                  <a:pt x="126" y="825"/>
                </a:lnTo>
                <a:lnTo>
                  <a:pt x="126" y="824"/>
                </a:lnTo>
                <a:lnTo>
                  <a:pt x="126" y="822"/>
                </a:lnTo>
                <a:lnTo>
                  <a:pt x="126" y="820"/>
                </a:lnTo>
                <a:lnTo>
                  <a:pt x="126" y="818"/>
                </a:lnTo>
                <a:lnTo>
                  <a:pt x="126" y="817"/>
                </a:lnTo>
                <a:lnTo>
                  <a:pt x="126" y="816"/>
                </a:lnTo>
                <a:lnTo>
                  <a:pt x="128" y="815"/>
                </a:lnTo>
                <a:lnTo>
                  <a:pt x="128" y="813"/>
                </a:lnTo>
                <a:lnTo>
                  <a:pt x="126" y="813"/>
                </a:lnTo>
                <a:lnTo>
                  <a:pt x="121" y="813"/>
                </a:lnTo>
                <a:lnTo>
                  <a:pt x="115" y="813"/>
                </a:lnTo>
                <a:lnTo>
                  <a:pt x="114" y="813"/>
                </a:lnTo>
                <a:lnTo>
                  <a:pt x="108" y="813"/>
                </a:lnTo>
                <a:lnTo>
                  <a:pt x="103" y="813"/>
                </a:lnTo>
                <a:lnTo>
                  <a:pt x="101" y="813"/>
                </a:lnTo>
                <a:lnTo>
                  <a:pt x="98" y="813"/>
                </a:lnTo>
                <a:lnTo>
                  <a:pt x="97" y="813"/>
                </a:lnTo>
                <a:lnTo>
                  <a:pt x="95" y="813"/>
                </a:lnTo>
                <a:lnTo>
                  <a:pt x="92" y="813"/>
                </a:lnTo>
                <a:lnTo>
                  <a:pt x="89" y="814"/>
                </a:lnTo>
                <a:lnTo>
                  <a:pt x="88" y="814"/>
                </a:lnTo>
                <a:lnTo>
                  <a:pt x="86" y="814"/>
                </a:lnTo>
                <a:lnTo>
                  <a:pt x="82" y="814"/>
                </a:lnTo>
                <a:lnTo>
                  <a:pt x="81" y="814"/>
                </a:lnTo>
                <a:lnTo>
                  <a:pt x="80" y="814"/>
                </a:lnTo>
                <a:lnTo>
                  <a:pt x="79" y="814"/>
                </a:lnTo>
                <a:lnTo>
                  <a:pt x="78" y="814"/>
                </a:lnTo>
                <a:lnTo>
                  <a:pt x="77" y="814"/>
                </a:lnTo>
                <a:lnTo>
                  <a:pt x="75" y="814"/>
                </a:lnTo>
                <a:lnTo>
                  <a:pt x="77" y="807"/>
                </a:lnTo>
                <a:lnTo>
                  <a:pt x="77" y="801"/>
                </a:lnTo>
                <a:lnTo>
                  <a:pt x="77" y="789"/>
                </a:lnTo>
                <a:lnTo>
                  <a:pt x="77" y="788"/>
                </a:lnTo>
                <a:lnTo>
                  <a:pt x="75" y="788"/>
                </a:lnTo>
                <a:lnTo>
                  <a:pt x="75" y="787"/>
                </a:lnTo>
                <a:lnTo>
                  <a:pt x="75" y="786"/>
                </a:lnTo>
                <a:lnTo>
                  <a:pt x="75" y="784"/>
                </a:lnTo>
                <a:lnTo>
                  <a:pt x="75" y="774"/>
                </a:lnTo>
                <a:lnTo>
                  <a:pt x="75" y="765"/>
                </a:lnTo>
                <a:lnTo>
                  <a:pt x="75" y="763"/>
                </a:lnTo>
                <a:lnTo>
                  <a:pt x="75" y="762"/>
                </a:lnTo>
                <a:lnTo>
                  <a:pt x="69" y="762"/>
                </a:lnTo>
                <a:lnTo>
                  <a:pt x="68" y="762"/>
                </a:lnTo>
                <a:lnTo>
                  <a:pt x="63" y="762"/>
                </a:lnTo>
                <a:lnTo>
                  <a:pt x="57" y="762"/>
                </a:lnTo>
                <a:lnTo>
                  <a:pt x="51" y="762"/>
                </a:lnTo>
                <a:lnTo>
                  <a:pt x="49" y="762"/>
                </a:lnTo>
                <a:lnTo>
                  <a:pt x="47" y="762"/>
                </a:lnTo>
                <a:lnTo>
                  <a:pt x="45" y="762"/>
                </a:lnTo>
                <a:lnTo>
                  <a:pt x="40" y="762"/>
                </a:lnTo>
                <a:lnTo>
                  <a:pt x="37" y="763"/>
                </a:lnTo>
                <a:lnTo>
                  <a:pt x="31" y="763"/>
                </a:lnTo>
                <a:lnTo>
                  <a:pt x="27" y="763"/>
                </a:lnTo>
                <a:lnTo>
                  <a:pt x="25" y="763"/>
                </a:lnTo>
                <a:lnTo>
                  <a:pt x="23" y="763"/>
                </a:lnTo>
                <a:lnTo>
                  <a:pt x="21" y="763"/>
                </a:lnTo>
                <a:lnTo>
                  <a:pt x="19" y="763"/>
                </a:lnTo>
                <a:lnTo>
                  <a:pt x="16" y="763"/>
                </a:lnTo>
                <a:lnTo>
                  <a:pt x="13" y="763"/>
                </a:lnTo>
                <a:lnTo>
                  <a:pt x="11" y="763"/>
                </a:lnTo>
                <a:lnTo>
                  <a:pt x="9" y="763"/>
                </a:lnTo>
                <a:lnTo>
                  <a:pt x="5" y="763"/>
                </a:lnTo>
                <a:lnTo>
                  <a:pt x="5" y="762"/>
                </a:lnTo>
                <a:lnTo>
                  <a:pt x="5" y="757"/>
                </a:lnTo>
                <a:lnTo>
                  <a:pt x="5" y="756"/>
                </a:lnTo>
                <a:lnTo>
                  <a:pt x="1" y="756"/>
                </a:lnTo>
                <a:lnTo>
                  <a:pt x="0" y="756"/>
                </a:lnTo>
                <a:lnTo>
                  <a:pt x="0" y="755"/>
                </a:lnTo>
                <a:lnTo>
                  <a:pt x="0" y="753"/>
                </a:lnTo>
                <a:lnTo>
                  <a:pt x="0" y="750"/>
                </a:lnTo>
                <a:lnTo>
                  <a:pt x="0" y="749"/>
                </a:lnTo>
                <a:lnTo>
                  <a:pt x="0" y="748"/>
                </a:lnTo>
                <a:lnTo>
                  <a:pt x="0" y="747"/>
                </a:lnTo>
                <a:lnTo>
                  <a:pt x="0" y="745"/>
                </a:lnTo>
                <a:lnTo>
                  <a:pt x="0" y="744"/>
                </a:lnTo>
                <a:lnTo>
                  <a:pt x="0" y="738"/>
                </a:lnTo>
                <a:lnTo>
                  <a:pt x="0" y="737"/>
                </a:lnTo>
                <a:lnTo>
                  <a:pt x="0" y="729"/>
                </a:lnTo>
                <a:lnTo>
                  <a:pt x="0" y="726"/>
                </a:lnTo>
                <a:lnTo>
                  <a:pt x="0" y="724"/>
                </a:lnTo>
                <a:close/>
                <a:moveTo>
                  <a:pt x="0" y="737"/>
                </a:moveTo>
                <a:lnTo>
                  <a:pt x="0" y="744"/>
                </a:lnTo>
                <a:lnTo>
                  <a:pt x="0" y="756"/>
                </a:lnTo>
                <a:lnTo>
                  <a:pt x="6" y="756"/>
                </a:lnTo>
                <a:lnTo>
                  <a:pt x="6" y="762"/>
                </a:lnTo>
                <a:lnTo>
                  <a:pt x="9" y="762"/>
                </a:lnTo>
                <a:lnTo>
                  <a:pt x="11" y="762"/>
                </a:lnTo>
                <a:lnTo>
                  <a:pt x="13" y="762"/>
                </a:lnTo>
                <a:lnTo>
                  <a:pt x="17" y="763"/>
                </a:lnTo>
                <a:lnTo>
                  <a:pt x="19" y="763"/>
                </a:lnTo>
                <a:lnTo>
                  <a:pt x="22" y="763"/>
                </a:lnTo>
                <a:lnTo>
                  <a:pt x="22" y="762"/>
                </a:lnTo>
                <a:lnTo>
                  <a:pt x="22" y="761"/>
                </a:lnTo>
                <a:lnTo>
                  <a:pt x="26" y="761"/>
                </a:lnTo>
                <a:lnTo>
                  <a:pt x="29" y="761"/>
                </a:lnTo>
                <a:lnTo>
                  <a:pt x="31" y="761"/>
                </a:lnTo>
                <a:lnTo>
                  <a:pt x="30" y="756"/>
                </a:lnTo>
                <a:lnTo>
                  <a:pt x="30" y="753"/>
                </a:lnTo>
                <a:lnTo>
                  <a:pt x="30" y="750"/>
                </a:lnTo>
                <a:lnTo>
                  <a:pt x="30" y="748"/>
                </a:lnTo>
                <a:lnTo>
                  <a:pt x="30" y="737"/>
                </a:lnTo>
                <a:lnTo>
                  <a:pt x="29" y="737"/>
                </a:lnTo>
                <a:lnTo>
                  <a:pt x="28" y="737"/>
                </a:lnTo>
                <a:lnTo>
                  <a:pt x="26" y="737"/>
                </a:lnTo>
                <a:lnTo>
                  <a:pt x="25" y="737"/>
                </a:lnTo>
                <a:lnTo>
                  <a:pt x="25" y="736"/>
                </a:lnTo>
                <a:lnTo>
                  <a:pt x="25" y="729"/>
                </a:lnTo>
                <a:lnTo>
                  <a:pt x="25" y="724"/>
                </a:lnTo>
                <a:lnTo>
                  <a:pt x="25" y="713"/>
                </a:lnTo>
                <a:lnTo>
                  <a:pt x="25" y="712"/>
                </a:lnTo>
                <a:lnTo>
                  <a:pt x="22" y="712"/>
                </a:lnTo>
                <a:lnTo>
                  <a:pt x="20" y="712"/>
                </a:lnTo>
                <a:lnTo>
                  <a:pt x="19" y="712"/>
                </a:lnTo>
                <a:lnTo>
                  <a:pt x="14" y="712"/>
                </a:lnTo>
                <a:lnTo>
                  <a:pt x="13" y="712"/>
                </a:lnTo>
                <a:lnTo>
                  <a:pt x="9" y="712"/>
                </a:lnTo>
                <a:lnTo>
                  <a:pt x="3" y="712"/>
                </a:lnTo>
                <a:lnTo>
                  <a:pt x="0" y="713"/>
                </a:lnTo>
                <a:lnTo>
                  <a:pt x="0" y="724"/>
                </a:lnTo>
                <a:lnTo>
                  <a:pt x="0" y="729"/>
                </a:lnTo>
                <a:lnTo>
                  <a:pt x="0" y="733"/>
                </a:lnTo>
                <a:lnTo>
                  <a:pt x="0" y="737"/>
                </a:lnTo>
                <a:close/>
                <a:moveTo>
                  <a:pt x="52" y="939"/>
                </a:moveTo>
                <a:lnTo>
                  <a:pt x="52" y="941"/>
                </a:lnTo>
                <a:lnTo>
                  <a:pt x="52" y="942"/>
                </a:lnTo>
                <a:lnTo>
                  <a:pt x="52" y="943"/>
                </a:lnTo>
                <a:lnTo>
                  <a:pt x="53" y="943"/>
                </a:lnTo>
                <a:lnTo>
                  <a:pt x="55" y="943"/>
                </a:lnTo>
                <a:lnTo>
                  <a:pt x="57" y="943"/>
                </a:lnTo>
                <a:lnTo>
                  <a:pt x="57" y="945"/>
                </a:lnTo>
                <a:lnTo>
                  <a:pt x="57" y="946"/>
                </a:lnTo>
                <a:lnTo>
                  <a:pt x="63" y="946"/>
                </a:lnTo>
                <a:lnTo>
                  <a:pt x="63" y="945"/>
                </a:lnTo>
                <a:lnTo>
                  <a:pt x="63" y="943"/>
                </a:lnTo>
                <a:lnTo>
                  <a:pt x="64" y="943"/>
                </a:lnTo>
                <a:lnTo>
                  <a:pt x="64" y="945"/>
                </a:lnTo>
                <a:lnTo>
                  <a:pt x="64" y="948"/>
                </a:lnTo>
                <a:lnTo>
                  <a:pt x="65" y="948"/>
                </a:lnTo>
                <a:lnTo>
                  <a:pt x="65" y="947"/>
                </a:lnTo>
                <a:lnTo>
                  <a:pt x="69" y="947"/>
                </a:lnTo>
                <a:lnTo>
                  <a:pt x="69" y="943"/>
                </a:lnTo>
                <a:lnTo>
                  <a:pt x="70" y="947"/>
                </a:lnTo>
                <a:lnTo>
                  <a:pt x="75" y="947"/>
                </a:lnTo>
                <a:lnTo>
                  <a:pt x="77" y="947"/>
                </a:lnTo>
                <a:lnTo>
                  <a:pt x="77" y="949"/>
                </a:lnTo>
                <a:lnTo>
                  <a:pt x="80" y="949"/>
                </a:lnTo>
                <a:lnTo>
                  <a:pt x="81" y="949"/>
                </a:lnTo>
                <a:lnTo>
                  <a:pt x="82" y="949"/>
                </a:lnTo>
                <a:lnTo>
                  <a:pt x="83" y="949"/>
                </a:lnTo>
                <a:lnTo>
                  <a:pt x="83" y="943"/>
                </a:lnTo>
                <a:lnTo>
                  <a:pt x="82" y="943"/>
                </a:lnTo>
                <a:lnTo>
                  <a:pt x="78" y="943"/>
                </a:lnTo>
                <a:lnTo>
                  <a:pt x="77" y="943"/>
                </a:lnTo>
                <a:lnTo>
                  <a:pt x="77" y="939"/>
                </a:lnTo>
                <a:lnTo>
                  <a:pt x="77" y="937"/>
                </a:lnTo>
                <a:lnTo>
                  <a:pt x="78" y="938"/>
                </a:lnTo>
                <a:lnTo>
                  <a:pt x="79" y="938"/>
                </a:lnTo>
                <a:lnTo>
                  <a:pt x="81" y="938"/>
                </a:lnTo>
                <a:lnTo>
                  <a:pt x="82" y="938"/>
                </a:lnTo>
                <a:lnTo>
                  <a:pt x="83" y="938"/>
                </a:lnTo>
                <a:lnTo>
                  <a:pt x="83" y="932"/>
                </a:lnTo>
                <a:lnTo>
                  <a:pt x="83" y="931"/>
                </a:lnTo>
                <a:lnTo>
                  <a:pt x="103" y="931"/>
                </a:lnTo>
                <a:lnTo>
                  <a:pt x="104" y="931"/>
                </a:lnTo>
                <a:lnTo>
                  <a:pt x="104" y="925"/>
                </a:lnTo>
                <a:lnTo>
                  <a:pt x="104" y="924"/>
                </a:lnTo>
                <a:lnTo>
                  <a:pt x="103" y="923"/>
                </a:lnTo>
                <a:lnTo>
                  <a:pt x="103" y="922"/>
                </a:lnTo>
                <a:lnTo>
                  <a:pt x="103" y="921"/>
                </a:lnTo>
                <a:lnTo>
                  <a:pt x="103" y="920"/>
                </a:lnTo>
                <a:lnTo>
                  <a:pt x="103" y="918"/>
                </a:lnTo>
                <a:lnTo>
                  <a:pt x="101" y="918"/>
                </a:lnTo>
                <a:lnTo>
                  <a:pt x="89" y="918"/>
                </a:lnTo>
                <a:lnTo>
                  <a:pt x="89" y="920"/>
                </a:lnTo>
                <a:lnTo>
                  <a:pt x="89" y="924"/>
                </a:lnTo>
                <a:lnTo>
                  <a:pt x="88" y="924"/>
                </a:lnTo>
                <a:lnTo>
                  <a:pt x="87" y="924"/>
                </a:lnTo>
                <a:lnTo>
                  <a:pt x="86" y="924"/>
                </a:lnTo>
                <a:lnTo>
                  <a:pt x="85" y="924"/>
                </a:lnTo>
                <a:lnTo>
                  <a:pt x="77" y="924"/>
                </a:lnTo>
                <a:lnTo>
                  <a:pt x="77" y="930"/>
                </a:lnTo>
                <a:lnTo>
                  <a:pt x="64" y="931"/>
                </a:lnTo>
                <a:lnTo>
                  <a:pt x="77" y="931"/>
                </a:lnTo>
                <a:lnTo>
                  <a:pt x="77" y="933"/>
                </a:lnTo>
                <a:lnTo>
                  <a:pt x="77" y="934"/>
                </a:lnTo>
                <a:lnTo>
                  <a:pt x="77" y="937"/>
                </a:lnTo>
                <a:lnTo>
                  <a:pt x="74" y="938"/>
                </a:lnTo>
                <a:lnTo>
                  <a:pt x="69" y="938"/>
                </a:lnTo>
                <a:lnTo>
                  <a:pt x="65" y="938"/>
                </a:lnTo>
                <a:lnTo>
                  <a:pt x="53" y="938"/>
                </a:lnTo>
                <a:lnTo>
                  <a:pt x="52" y="938"/>
                </a:lnTo>
                <a:lnTo>
                  <a:pt x="52" y="939"/>
                </a:lnTo>
                <a:close/>
                <a:moveTo>
                  <a:pt x="57" y="920"/>
                </a:moveTo>
                <a:lnTo>
                  <a:pt x="60" y="920"/>
                </a:lnTo>
                <a:lnTo>
                  <a:pt x="60" y="918"/>
                </a:lnTo>
                <a:lnTo>
                  <a:pt x="57" y="918"/>
                </a:lnTo>
                <a:lnTo>
                  <a:pt x="57" y="920"/>
                </a:lnTo>
                <a:close/>
                <a:moveTo>
                  <a:pt x="165" y="908"/>
                </a:moveTo>
                <a:lnTo>
                  <a:pt x="166" y="908"/>
                </a:lnTo>
                <a:lnTo>
                  <a:pt x="167" y="908"/>
                </a:lnTo>
                <a:lnTo>
                  <a:pt x="172" y="908"/>
                </a:lnTo>
                <a:lnTo>
                  <a:pt x="173" y="908"/>
                </a:lnTo>
                <a:lnTo>
                  <a:pt x="173" y="907"/>
                </a:lnTo>
                <a:lnTo>
                  <a:pt x="177" y="907"/>
                </a:lnTo>
                <a:lnTo>
                  <a:pt x="177" y="915"/>
                </a:lnTo>
                <a:lnTo>
                  <a:pt x="178" y="915"/>
                </a:lnTo>
                <a:lnTo>
                  <a:pt x="178" y="914"/>
                </a:lnTo>
                <a:lnTo>
                  <a:pt x="178" y="913"/>
                </a:lnTo>
                <a:lnTo>
                  <a:pt x="180" y="913"/>
                </a:lnTo>
                <a:lnTo>
                  <a:pt x="180" y="915"/>
                </a:lnTo>
                <a:lnTo>
                  <a:pt x="185" y="915"/>
                </a:lnTo>
                <a:lnTo>
                  <a:pt x="191" y="915"/>
                </a:lnTo>
                <a:lnTo>
                  <a:pt x="191" y="913"/>
                </a:lnTo>
                <a:lnTo>
                  <a:pt x="191" y="912"/>
                </a:lnTo>
                <a:lnTo>
                  <a:pt x="191" y="910"/>
                </a:lnTo>
                <a:lnTo>
                  <a:pt x="191" y="907"/>
                </a:lnTo>
                <a:lnTo>
                  <a:pt x="191" y="906"/>
                </a:lnTo>
                <a:lnTo>
                  <a:pt x="186" y="906"/>
                </a:lnTo>
                <a:lnTo>
                  <a:pt x="185" y="906"/>
                </a:lnTo>
                <a:lnTo>
                  <a:pt x="184" y="906"/>
                </a:lnTo>
                <a:lnTo>
                  <a:pt x="182" y="906"/>
                </a:lnTo>
                <a:lnTo>
                  <a:pt x="181" y="906"/>
                </a:lnTo>
                <a:lnTo>
                  <a:pt x="181" y="908"/>
                </a:lnTo>
                <a:lnTo>
                  <a:pt x="178" y="908"/>
                </a:lnTo>
                <a:lnTo>
                  <a:pt x="177" y="908"/>
                </a:lnTo>
                <a:lnTo>
                  <a:pt x="177" y="907"/>
                </a:lnTo>
                <a:lnTo>
                  <a:pt x="177" y="906"/>
                </a:lnTo>
                <a:lnTo>
                  <a:pt x="178" y="906"/>
                </a:lnTo>
                <a:lnTo>
                  <a:pt x="180" y="906"/>
                </a:lnTo>
                <a:lnTo>
                  <a:pt x="180" y="905"/>
                </a:lnTo>
                <a:lnTo>
                  <a:pt x="180" y="904"/>
                </a:lnTo>
                <a:lnTo>
                  <a:pt x="177" y="904"/>
                </a:lnTo>
                <a:lnTo>
                  <a:pt x="177" y="903"/>
                </a:lnTo>
                <a:lnTo>
                  <a:pt x="177" y="901"/>
                </a:lnTo>
                <a:lnTo>
                  <a:pt x="174" y="901"/>
                </a:lnTo>
                <a:lnTo>
                  <a:pt x="172" y="901"/>
                </a:lnTo>
                <a:lnTo>
                  <a:pt x="169" y="901"/>
                </a:lnTo>
                <a:lnTo>
                  <a:pt x="167" y="901"/>
                </a:lnTo>
                <a:lnTo>
                  <a:pt x="165" y="901"/>
                </a:lnTo>
                <a:lnTo>
                  <a:pt x="165" y="905"/>
                </a:lnTo>
                <a:lnTo>
                  <a:pt x="165" y="908"/>
                </a:lnTo>
                <a:close/>
                <a:moveTo>
                  <a:pt x="165" y="892"/>
                </a:moveTo>
                <a:lnTo>
                  <a:pt x="165" y="893"/>
                </a:lnTo>
                <a:lnTo>
                  <a:pt x="165" y="895"/>
                </a:lnTo>
                <a:lnTo>
                  <a:pt x="167" y="896"/>
                </a:lnTo>
                <a:lnTo>
                  <a:pt x="168" y="896"/>
                </a:lnTo>
                <a:lnTo>
                  <a:pt x="169" y="896"/>
                </a:lnTo>
                <a:lnTo>
                  <a:pt x="172" y="896"/>
                </a:lnTo>
                <a:lnTo>
                  <a:pt x="172" y="895"/>
                </a:lnTo>
                <a:lnTo>
                  <a:pt x="177" y="895"/>
                </a:lnTo>
                <a:lnTo>
                  <a:pt x="177" y="892"/>
                </a:lnTo>
                <a:lnTo>
                  <a:pt x="177" y="889"/>
                </a:lnTo>
                <a:lnTo>
                  <a:pt x="175" y="889"/>
                </a:lnTo>
                <a:lnTo>
                  <a:pt x="172" y="889"/>
                </a:lnTo>
                <a:lnTo>
                  <a:pt x="168" y="889"/>
                </a:lnTo>
                <a:lnTo>
                  <a:pt x="167" y="889"/>
                </a:lnTo>
                <a:lnTo>
                  <a:pt x="165" y="889"/>
                </a:lnTo>
                <a:lnTo>
                  <a:pt x="165" y="892"/>
                </a:lnTo>
                <a:close/>
                <a:moveTo>
                  <a:pt x="168" y="79"/>
                </a:moveTo>
                <a:lnTo>
                  <a:pt x="169" y="79"/>
                </a:lnTo>
                <a:lnTo>
                  <a:pt x="170" y="79"/>
                </a:lnTo>
                <a:lnTo>
                  <a:pt x="172" y="79"/>
                </a:lnTo>
                <a:lnTo>
                  <a:pt x="174" y="79"/>
                </a:lnTo>
                <a:lnTo>
                  <a:pt x="177" y="79"/>
                </a:lnTo>
                <a:lnTo>
                  <a:pt x="178" y="79"/>
                </a:lnTo>
                <a:lnTo>
                  <a:pt x="178" y="77"/>
                </a:lnTo>
                <a:lnTo>
                  <a:pt x="178" y="76"/>
                </a:lnTo>
                <a:lnTo>
                  <a:pt x="178" y="75"/>
                </a:lnTo>
                <a:lnTo>
                  <a:pt x="178" y="73"/>
                </a:lnTo>
                <a:lnTo>
                  <a:pt x="176" y="73"/>
                </a:lnTo>
                <a:lnTo>
                  <a:pt x="174" y="73"/>
                </a:lnTo>
                <a:lnTo>
                  <a:pt x="173" y="73"/>
                </a:lnTo>
                <a:lnTo>
                  <a:pt x="172" y="73"/>
                </a:lnTo>
                <a:lnTo>
                  <a:pt x="172" y="75"/>
                </a:lnTo>
                <a:lnTo>
                  <a:pt x="172" y="76"/>
                </a:lnTo>
                <a:lnTo>
                  <a:pt x="172" y="77"/>
                </a:lnTo>
                <a:lnTo>
                  <a:pt x="172" y="79"/>
                </a:lnTo>
                <a:lnTo>
                  <a:pt x="168" y="79"/>
                </a:lnTo>
                <a:close/>
                <a:moveTo>
                  <a:pt x="203" y="868"/>
                </a:moveTo>
                <a:lnTo>
                  <a:pt x="203" y="873"/>
                </a:lnTo>
                <a:lnTo>
                  <a:pt x="203" y="874"/>
                </a:lnTo>
                <a:lnTo>
                  <a:pt x="203" y="875"/>
                </a:lnTo>
                <a:lnTo>
                  <a:pt x="203" y="876"/>
                </a:lnTo>
                <a:lnTo>
                  <a:pt x="204" y="876"/>
                </a:lnTo>
                <a:lnTo>
                  <a:pt x="211" y="876"/>
                </a:lnTo>
                <a:lnTo>
                  <a:pt x="216" y="876"/>
                </a:lnTo>
                <a:lnTo>
                  <a:pt x="217" y="876"/>
                </a:lnTo>
                <a:lnTo>
                  <a:pt x="223" y="876"/>
                </a:lnTo>
                <a:lnTo>
                  <a:pt x="221" y="876"/>
                </a:lnTo>
                <a:lnTo>
                  <a:pt x="223" y="876"/>
                </a:lnTo>
                <a:lnTo>
                  <a:pt x="229" y="876"/>
                </a:lnTo>
                <a:lnTo>
                  <a:pt x="228" y="876"/>
                </a:lnTo>
                <a:lnTo>
                  <a:pt x="226" y="876"/>
                </a:lnTo>
                <a:lnTo>
                  <a:pt x="225" y="876"/>
                </a:lnTo>
                <a:lnTo>
                  <a:pt x="219" y="876"/>
                </a:lnTo>
                <a:lnTo>
                  <a:pt x="218" y="876"/>
                </a:lnTo>
                <a:lnTo>
                  <a:pt x="217" y="876"/>
                </a:lnTo>
                <a:lnTo>
                  <a:pt x="217" y="874"/>
                </a:lnTo>
                <a:lnTo>
                  <a:pt x="217" y="872"/>
                </a:lnTo>
                <a:lnTo>
                  <a:pt x="217" y="870"/>
                </a:lnTo>
                <a:lnTo>
                  <a:pt x="217" y="864"/>
                </a:lnTo>
                <a:lnTo>
                  <a:pt x="212" y="864"/>
                </a:lnTo>
                <a:lnTo>
                  <a:pt x="210" y="864"/>
                </a:lnTo>
                <a:lnTo>
                  <a:pt x="207" y="864"/>
                </a:lnTo>
                <a:lnTo>
                  <a:pt x="203" y="864"/>
                </a:lnTo>
                <a:lnTo>
                  <a:pt x="203" y="868"/>
                </a:lnTo>
                <a:close/>
                <a:moveTo>
                  <a:pt x="212" y="983"/>
                </a:moveTo>
                <a:lnTo>
                  <a:pt x="213" y="983"/>
                </a:lnTo>
                <a:lnTo>
                  <a:pt x="215" y="983"/>
                </a:lnTo>
                <a:lnTo>
                  <a:pt x="217" y="983"/>
                </a:lnTo>
                <a:lnTo>
                  <a:pt x="217" y="982"/>
                </a:lnTo>
                <a:lnTo>
                  <a:pt x="217" y="981"/>
                </a:lnTo>
                <a:lnTo>
                  <a:pt x="217" y="980"/>
                </a:lnTo>
                <a:lnTo>
                  <a:pt x="217" y="976"/>
                </a:lnTo>
                <a:lnTo>
                  <a:pt x="217" y="974"/>
                </a:lnTo>
                <a:lnTo>
                  <a:pt x="217" y="973"/>
                </a:lnTo>
                <a:lnTo>
                  <a:pt x="217" y="972"/>
                </a:lnTo>
                <a:lnTo>
                  <a:pt x="217" y="971"/>
                </a:lnTo>
                <a:lnTo>
                  <a:pt x="217" y="970"/>
                </a:lnTo>
                <a:lnTo>
                  <a:pt x="215" y="970"/>
                </a:lnTo>
                <a:lnTo>
                  <a:pt x="212" y="970"/>
                </a:lnTo>
                <a:lnTo>
                  <a:pt x="212" y="973"/>
                </a:lnTo>
                <a:lnTo>
                  <a:pt x="212" y="980"/>
                </a:lnTo>
                <a:lnTo>
                  <a:pt x="212" y="983"/>
                </a:lnTo>
                <a:close/>
                <a:moveTo>
                  <a:pt x="217" y="996"/>
                </a:moveTo>
                <a:lnTo>
                  <a:pt x="217" y="999"/>
                </a:lnTo>
                <a:lnTo>
                  <a:pt x="217" y="1002"/>
                </a:lnTo>
                <a:lnTo>
                  <a:pt x="217" y="1004"/>
                </a:lnTo>
                <a:lnTo>
                  <a:pt x="217" y="1005"/>
                </a:lnTo>
                <a:lnTo>
                  <a:pt x="217" y="1006"/>
                </a:lnTo>
                <a:lnTo>
                  <a:pt x="217" y="1008"/>
                </a:lnTo>
                <a:lnTo>
                  <a:pt x="217" y="1009"/>
                </a:lnTo>
                <a:lnTo>
                  <a:pt x="224" y="1009"/>
                </a:lnTo>
                <a:lnTo>
                  <a:pt x="229" y="1009"/>
                </a:lnTo>
                <a:lnTo>
                  <a:pt x="230" y="1009"/>
                </a:lnTo>
                <a:lnTo>
                  <a:pt x="230" y="1013"/>
                </a:lnTo>
                <a:lnTo>
                  <a:pt x="230" y="1015"/>
                </a:lnTo>
                <a:lnTo>
                  <a:pt x="235" y="1015"/>
                </a:lnTo>
                <a:lnTo>
                  <a:pt x="236" y="1015"/>
                </a:lnTo>
                <a:lnTo>
                  <a:pt x="238" y="1015"/>
                </a:lnTo>
                <a:lnTo>
                  <a:pt x="243" y="1015"/>
                </a:lnTo>
                <a:lnTo>
                  <a:pt x="243" y="1014"/>
                </a:lnTo>
                <a:lnTo>
                  <a:pt x="243" y="1013"/>
                </a:lnTo>
                <a:lnTo>
                  <a:pt x="243" y="1012"/>
                </a:lnTo>
                <a:lnTo>
                  <a:pt x="243" y="1010"/>
                </a:lnTo>
                <a:lnTo>
                  <a:pt x="243" y="1009"/>
                </a:lnTo>
                <a:lnTo>
                  <a:pt x="243" y="1008"/>
                </a:lnTo>
                <a:lnTo>
                  <a:pt x="243" y="1006"/>
                </a:lnTo>
                <a:lnTo>
                  <a:pt x="243" y="1004"/>
                </a:lnTo>
                <a:lnTo>
                  <a:pt x="243" y="1001"/>
                </a:lnTo>
                <a:lnTo>
                  <a:pt x="243" y="999"/>
                </a:lnTo>
                <a:lnTo>
                  <a:pt x="243" y="997"/>
                </a:lnTo>
                <a:lnTo>
                  <a:pt x="243" y="996"/>
                </a:lnTo>
                <a:lnTo>
                  <a:pt x="247" y="996"/>
                </a:lnTo>
                <a:lnTo>
                  <a:pt x="249" y="996"/>
                </a:lnTo>
                <a:lnTo>
                  <a:pt x="253" y="996"/>
                </a:lnTo>
                <a:lnTo>
                  <a:pt x="255" y="996"/>
                </a:lnTo>
                <a:lnTo>
                  <a:pt x="255" y="993"/>
                </a:lnTo>
                <a:lnTo>
                  <a:pt x="255" y="989"/>
                </a:lnTo>
                <a:lnTo>
                  <a:pt x="255" y="985"/>
                </a:lnTo>
                <a:lnTo>
                  <a:pt x="255" y="983"/>
                </a:lnTo>
                <a:lnTo>
                  <a:pt x="254" y="983"/>
                </a:lnTo>
                <a:lnTo>
                  <a:pt x="249" y="983"/>
                </a:lnTo>
                <a:lnTo>
                  <a:pt x="249" y="984"/>
                </a:lnTo>
                <a:lnTo>
                  <a:pt x="249" y="985"/>
                </a:lnTo>
                <a:lnTo>
                  <a:pt x="249" y="989"/>
                </a:lnTo>
                <a:lnTo>
                  <a:pt x="243" y="990"/>
                </a:lnTo>
                <a:lnTo>
                  <a:pt x="239" y="990"/>
                </a:lnTo>
                <a:lnTo>
                  <a:pt x="239" y="996"/>
                </a:lnTo>
                <a:lnTo>
                  <a:pt x="238" y="996"/>
                </a:lnTo>
                <a:lnTo>
                  <a:pt x="234" y="996"/>
                </a:lnTo>
                <a:lnTo>
                  <a:pt x="233" y="996"/>
                </a:lnTo>
                <a:lnTo>
                  <a:pt x="230" y="996"/>
                </a:lnTo>
                <a:lnTo>
                  <a:pt x="230" y="997"/>
                </a:lnTo>
                <a:lnTo>
                  <a:pt x="230" y="998"/>
                </a:lnTo>
                <a:lnTo>
                  <a:pt x="230" y="999"/>
                </a:lnTo>
                <a:lnTo>
                  <a:pt x="230" y="1000"/>
                </a:lnTo>
                <a:lnTo>
                  <a:pt x="229" y="1000"/>
                </a:lnTo>
                <a:lnTo>
                  <a:pt x="229" y="999"/>
                </a:lnTo>
                <a:lnTo>
                  <a:pt x="229" y="997"/>
                </a:lnTo>
                <a:lnTo>
                  <a:pt x="229" y="996"/>
                </a:lnTo>
                <a:lnTo>
                  <a:pt x="227" y="996"/>
                </a:lnTo>
                <a:lnTo>
                  <a:pt x="224" y="996"/>
                </a:lnTo>
                <a:lnTo>
                  <a:pt x="221" y="996"/>
                </a:lnTo>
                <a:lnTo>
                  <a:pt x="217" y="996"/>
                </a:lnTo>
                <a:close/>
                <a:moveTo>
                  <a:pt x="224" y="983"/>
                </a:moveTo>
                <a:lnTo>
                  <a:pt x="224" y="988"/>
                </a:lnTo>
                <a:lnTo>
                  <a:pt x="224" y="989"/>
                </a:lnTo>
                <a:lnTo>
                  <a:pt x="225" y="989"/>
                </a:lnTo>
                <a:lnTo>
                  <a:pt x="227" y="989"/>
                </a:lnTo>
                <a:lnTo>
                  <a:pt x="229" y="989"/>
                </a:lnTo>
                <a:lnTo>
                  <a:pt x="229" y="988"/>
                </a:lnTo>
                <a:lnTo>
                  <a:pt x="229" y="985"/>
                </a:lnTo>
                <a:lnTo>
                  <a:pt x="229" y="984"/>
                </a:lnTo>
                <a:lnTo>
                  <a:pt x="229" y="983"/>
                </a:lnTo>
                <a:lnTo>
                  <a:pt x="227" y="983"/>
                </a:lnTo>
                <a:lnTo>
                  <a:pt x="224" y="983"/>
                </a:lnTo>
                <a:close/>
                <a:moveTo>
                  <a:pt x="230" y="995"/>
                </a:moveTo>
                <a:lnTo>
                  <a:pt x="230" y="996"/>
                </a:lnTo>
                <a:lnTo>
                  <a:pt x="232" y="996"/>
                </a:lnTo>
                <a:lnTo>
                  <a:pt x="233" y="996"/>
                </a:lnTo>
                <a:lnTo>
                  <a:pt x="233" y="993"/>
                </a:lnTo>
                <a:lnTo>
                  <a:pt x="230" y="993"/>
                </a:lnTo>
                <a:lnTo>
                  <a:pt x="230" y="995"/>
                </a:lnTo>
                <a:close/>
                <a:moveTo>
                  <a:pt x="230" y="917"/>
                </a:moveTo>
                <a:lnTo>
                  <a:pt x="230" y="918"/>
                </a:lnTo>
                <a:lnTo>
                  <a:pt x="232" y="920"/>
                </a:lnTo>
                <a:lnTo>
                  <a:pt x="232" y="922"/>
                </a:lnTo>
                <a:lnTo>
                  <a:pt x="233" y="923"/>
                </a:lnTo>
                <a:lnTo>
                  <a:pt x="232" y="923"/>
                </a:lnTo>
                <a:lnTo>
                  <a:pt x="236" y="923"/>
                </a:lnTo>
                <a:lnTo>
                  <a:pt x="241" y="923"/>
                </a:lnTo>
                <a:lnTo>
                  <a:pt x="253" y="923"/>
                </a:lnTo>
                <a:lnTo>
                  <a:pt x="254" y="923"/>
                </a:lnTo>
                <a:lnTo>
                  <a:pt x="255" y="923"/>
                </a:lnTo>
                <a:lnTo>
                  <a:pt x="256" y="923"/>
                </a:lnTo>
                <a:lnTo>
                  <a:pt x="258" y="923"/>
                </a:lnTo>
                <a:lnTo>
                  <a:pt x="259" y="923"/>
                </a:lnTo>
                <a:lnTo>
                  <a:pt x="259" y="922"/>
                </a:lnTo>
                <a:lnTo>
                  <a:pt x="261" y="921"/>
                </a:lnTo>
                <a:lnTo>
                  <a:pt x="264" y="920"/>
                </a:lnTo>
                <a:lnTo>
                  <a:pt x="267" y="918"/>
                </a:lnTo>
                <a:lnTo>
                  <a:pt x="268" y="918"/>
                </a:lnTo>
                <a:lnTo>
                  <a:pt x="268" y="917"/>
                </a:lnTo>
                <a:lnTo>
                  <a:pt x="256" y="917"/>
                </a:lnTo>
                <a:lnTo>
                  <a:pt x="253" y="917"/>
                </a:lnTo>
                <a:lnTo>
                  <a:pt x="249" y="917"/>
                </a:lnTo>
                <a:lnTo>
                  <a:pt x="242" y="916"/>
                </a:lnTo>
                <a:lnTo>
                  <a:pt x="236" y="916"/>
                </a:lnTo>
                <a:lnTo>
                  <a:pt x="230" y="916"/>
                </a:lnTo>
                <a:lnTo>
                  <a:pt x="230" y="917"/>
                </a:lnTo>
                <a:close/>
                <a:moveTo>
                  <a:pt x="230" y="963"/>
                </a:moveTo>
                <a:lnTo>
                  <a:pt x="230" y="964"/>
                </a:lnTo>
                <a:lnTo>
                  <a:pt x="233" y="964"/>
                </a:lnTo>
                <a:lnTo>
                  <a:pt x="233" y="963"/>
                </a:lnTo>
                <a:lnTo>
                  <a:pt x="233" y="962"/>
                </a:lnTo>
                <a:lnTo>
                  <a:pt x="232" y="962"/>
                </a:lnTo>
                <a:lnTo>
                  <a:pt x="230" y="962"/>
                </a:lnTo>
                <a:lnTo>
                  <a:pt x="230" y="963"/>
                </a:lnTo>
                <a:close/>
                <a:moveTo>
                  <a:pt x="232" y="929"/>
                </a:moveTo>
                <a:lnTo>
                  <a:pt x="232" y="930"/>
                </a:lnTo>
                <a:lnTo>
                  <a:pt x="232" y="931"/>
                </a:lnTo>
                <a:lnTo>
                  <a:pt x="232" y="932"/>
                </a:lnTo>
                <a:lnTo>
                  <a:pt x="232" y="937"/>
                </a:lnTo>
                <a:lnTo>
                  <a:pt x="232" y="938"/>
                </a:lnTo>
                <a:lnTo>
                  <a:pt x="233" y="938"/>
                </a:lnTo>
                <a:lnTo>
                  <a:pt x="234" y="937"/>
                </a:lnTo>
                <a:lnTo>
                  <a:pt x="234" y="941"/>
                </a:lnTo>
                <a:lnTo>
                  <a:pt x="234" y="943"/>
                </a:lnTo>
                <a:lnTo>
                  <a:pt x="235" y="943"/>
                </a:lnTo>
                <a:lnTo>
                  <a:pt x="236" y="943"/>
                </a:lnTo>
                <a:lnTo>
                  <a:pt x="236" y="945"/>
                </a:lnTo>
                <a:lnTo>
                  <a:pt x="243" y="945"/>
                </a:lnTo>
                <a:lnTo>
                  <a:pt x="243" y="947"/>
                </a:lnTo>
                <a:lnTo>
                  <a:pt x="244" y="947"/>
                </a:lnTo>
                <a:lnTo>
                  <a:pt x="244" y="945"/>
                </a:lnTo>
                <a:lnTo>
                  <a:pt x="245" y="945"/>
                </a:lnTo>
                <a:lnTo>
                  <a:pt x="245" y="943"/>
                </a:lnTo>
                <a:lnTo>
                  <a:pt x="245" y="938"/>
                </a:lnTo>
                <a:lnTo>
                  <a:pt x="247" y="938"/>
                </a:lnTo>
                <a:lnTo>
                  <a:pt x="247" y="939"/>
                </a:lnTo>
                <a:lnTo>
                  <a:pt x="247" y="942"/>
                </a:lnTo>
                <a:lnTo>
                  <a:pt x="247" y="943"/>
                </a:lnTo>
                <a:lnTo>
                  <a:pt x="247" y="945"/>
                </a:lnTo>
                <a:lnTo>
                  <a:pt x="250" y="945"/>
                </a:lnTo>
                <a:lnTo>
                  <a:pt x="251" y="945"/>
                </a:lnTo>
                <a:lnTo>
                  <a:pt x="252" y="945"/>
                </a:lnTo>
                <a:lnTo>
                  <a:pt x="252" y="943"/>
                </a:lnTo>
                <a:lnTo>
                  <a:pt x="252" y="938"/>
                </a:lnTo>
                <a:lnTo>
                  <a:pt x="253" y="938"/>
                </a:lnTo>
                <a:lnTo>
                  <a:pt x="253" y="942"/>
                </a:lnTo>
                <a:lnTo>
                  <a:pt x="253" y="943"/>
                </a:lnTo>
                <a:lnTo>
                  <a:pt x="256" y="943"/>
                </a:lnTo>
                <a:lnTo>
                  <a:pt x="256" y="940"/>
                </a:lnTo>
                <a:lnTo>
                  <a:pt x="258" y="940"/>
                </a:lnTo>
                <a:lnTo>
                  <a:pt x="258" y="943"/>
                </a:lnTo>
                <a:lnTo>
                  <a:pt x="259" y="943"/>
                </a:lnTo>
                <a:lnTo>
                  <a:pt x="260" y="943"/>
                </a:lnTo>
                <a:lnTo>
                  <a:pt x="261" y="943"/>
                </a:lnTo>
                <a:lnTo>
                  <a:pt x="263" y="943"/>
                </a:lnTo>
                <a:lnTo>
                  <a:pt x="263" y="945"/>
                </a:lnTo>
                <a:lnTo>
                  <a:pt x="263" y="946"/>
                </a:lnTo>
                <a:lnTo>
                  <a:pt x="266" y="946"/>
                </a:lnTo>
                <a:lnTo>
                  <a:pt x="267" y="946"/>
                </a:lnTo>
                <a:lnTo>
                  <a:pt x="268" y="946"/>
                </a:lnTo>
                <a:lnTo>
                  <a:pt x="269" y="946"/>
                </a:lnTo>
                <a:lnTo>
                  <a:pt x="269" y="945"/>
                </a:lnTo>
                <a:lnTo>
                  <a:pt x="269" y="943"/>
                </a:lnTo>
                <a:lnTo>
                  <a:pt x="270" y="942"/>
                </a:lnTo>
                <a:lnTo>
                  <a:pt x="270" y="940"/>
                </a:lnTo>
                <a:lnTo>
                  <a:pt x="270" y="939"/>
                </a:lnTo>
                <a:lnTo>
                  <a:pt x="269" y="939"/>
                </a:lnTo>
                <a:lnTo>
                  <a:pt x="270" y="938"/>
                </a:lnTo>
                <a:lnTo>
                  <a:pt x="270" y="937"/>
                </a:lnTo>
                <a:lnTo>
                  <a:pt x="269" y="935"/>
                </a:lnTo>
                <a:lnTo>
                  <a:pt x="270" y="934"/>
                </a:lnTo>
                <a:lnTo>
                  <a:pt x="270" y="931"/>
                </a:lnTo>
                <a:lnTo>
                  <a:pt x="269" y="928"/>
                </a:lnTo>
                <a:lnTo>
                  <a:pt x="269" y="925"/>
                </a:lnTo>
                <a:lnTo>
                  <a:pt x="269" y="924"/>
                </a:lnTo>
                <a:lnTo>
                  <a:pt x="269" y="920"/>
                </a:lnTo>
                <a:lnTo>
                  <a:pt x="269" y="918"/>
                </a:lnTo>
                <a:lnTo>
                  <a:pt x="268" y="918"/>
                </a:lnTo>
                <a:lnTo>
                  <a:pt x="267" y="920"/>
                </a:lnTo>
                <a:lnTo>
                  <a:pt x="266" y="920"/>
                </a:lnTo>
                <a:lnTo>
                  <a:pt x="264" y="921"/>
                </a:lnTo>
                <a:lnTo>
                  <a:pt x="263" y="921"/>
                </a:lnTo>
                <a:lnTo>
                  <a:pt x="262" y="922"/>
                </a:lnTo>
                <a:lnTo>
                  <a:pt x="261" y="922"/>
                </a:lnTo>
                <a:lnTo>
                  <a:pt x="260" y="923"/>
                </a:lnTo>
                <a:lnTo>
                  <a:pt x="259" y="923"/>
                </a:lnTo>
                <a:lnTo>
                  <a:pt x="258" y="923"/>
                </a:lnTo>
                <a:lnTo>
                  <a:pt x="258" y="924"/>
                </a:lnTo>
                <a:lnTo>
                  <a:pt x="256" y="924"/>
                </a:lnTo>
                <a:lnTo>
                  <a:pt x="255" y="924"/>
                </a:lnTo>
                <a:lnTo>
                  <a:pt x="254" y="924"/>
                </a:lnTo>
                <a:lnTo>
                  <a:pt x="253" y="924"/>
                </a:lnTo>
                <a:lnTo>
                  <a:pt x="242" y="924"/>
                </a:lnTo>
                <a:lnTo>
                  <a:pt x="241" y="924"/>
                </a:lnTo>
                <a:lnTo>
                  <a:pt x="237" y="924"/>
                </a:lnTo>
                <a:lnTo>
                  <a:pt x="236" y="924"/>
                </a:lnTo>
                <a:lnTo>
                  <a:pt x="235" y="924"/>
                </a:lnTo>
                <a:lnTo>
                  <a:pt x="234" y="925"/>
                </a:lnTo>
                <a:lnTo>
                  <a:pt x="233" y="925"/>
                </a:lnTo>
                <a:lnTo>
                  <a:pt x="233" y="926"/>
                </a:lnTo>
                <a:lnTo>
                  <a:pt x="232" y="926"/>
                </a:lnTo>
                <a:lnTo>
                  <a:pt x="232" y="928"/>
                </a:lnTo>
                <a:lnTo>
                  <a:pt x="232" y="929"/>
                </a:lnTo>
                <a:close/>
                <a:moveTo>
                  <a:pt x="236" y="1024"/>
                </a:moveTo>
                <a:lnTo>
                  <a:pt x="237" y="1023"/>
                </a:lnTo>
                <a:lnTo>
                  <a:pt x="237" y="1029"/>
                </a:lnTo>
                <a:lnTo>
                  <a:pt x="238" y="1029"/>
                </a:lnTo>
                <a:lnTo>
                  <a:pt x="239" y="1029"/>
                </a:lnTo>
                <a:lnTo>
                  <a:pt x="242" y="1029"/>
                </a:lnTo>
                <a:lnTo>
                  <a:pt x="243" y="1029"/>
                </a:lnTo>
                <a:lnTo>
                  <a:pt x="244" y="1029"/>
                </a:lnTo>
                <a:lnTo>
                  <a:pt x="243" y="1022"/>
                </a:lnTo>
                <a:lnTo>
                  <a:pt x="241" y="1022"/>
                </a:lnTo>
                <a:lnTo>
                  <a:pt x="238" y="1022"/>
                </a:lnTo>
                <a:lnTo>
                  <a:pt x="237" y="1022"/>
                </a:lnTo>
                <a:lnTo>
                  <a:pt x="236" y="1022"/>
                </a:lnTo>
                <a:lnTo>
                  <a:pt x="236" y="1024"/>
                </a:lnTo>
                <a:close/>
                <a:moveTo>
                  <a:pt x="250" y="970"/>
                </a:moveTo>
                <a:lnTo>
                  <a:pt x="251" y="970"/>
                </a:lnTo>
                <a:lnTo>
                  <a:pt x="251" y="967"/>
                </a:lnTo>
                <a:lnTo>
                  <a:pt x="250" y="967"/>
                </a:lnTo>
                <a:lnTo>
                  <a:pt x="250" y="970"/>
                </a:lnTo>
                <a:close/>
                <a:moveTo>
                  <a:pt x="258" y="62"/>
                </a:moveTo>
                <a:lnTo>
                  <a:pt x="258" y="63"/>
                </a:lnTo>
                <a:lnTo>
                  <a:pt x="261" y="63"/>
                </a:lnTo>
                <a:lnTo>
                  <a:pt x="262" y="63"/>
                </a:lnTo>
                <a:lnTo>
                  <a:pt x="262" y="62"/>
                </a:lnTo>
                <a:lnTo>
                  <a:pt x="262" y="60"/>
                </a:lnTo>
                <a:lnTo>
                  <a:pt x="262" y="59"/>
                </a:lnTo>
                <a:lnTo>
                  <a:pt x="261" y="59"/>
                </a:lnTo>
                <a:lnTo>
                  <a:pt x="261" y="60"/>
                </a:lnTo>
                <a:lnTo>
                  <a:pt x="258" y="60"/>
                </a:lnTo>
                <a:lnTo>
                  <a:pt x="258" y="62"/>
                </a:lnTo>
                <a:close/>
                <a:moveTo>
                  <a:pt x="270" y="950"/>
                </a:moveTo>
                <a:lnTo>
                  <a:pt x="271" y="950"/>
                </a:lnTo>
                <a:lnTo>
                  <a:pt x="272" y="950"/>
                </a:lnTo>
                <a:lnTo>
                  <a:pt x="272" y="947"/>
                </a:lnTo>
                <a:lnTo>
                  <a:pt x="270" y="947"/>
                </a:lnTo>
                <a:lnTo>
                  <a:pt x="270" y="948"/>
                </a:lnTo>
                <a:lnTo>
                  <a:pt x="270" y="949"/>
                </a:lnTo>
                <a:lnTo>
                  <a:pt x="270" y="950"/>
                </a:lnTo>
                <a:close/>
                <a:moveTo>
                  <a:pt x="272" y="996"/>
                </a:moveTo>
                <a:lnTo>
                  <a:pt x="272" y="997"/>
                </a:lnTo>
                <a:lnTo>
                  <a:pt x="272" y="998"/>
                </a:lnTo>
                <a:lnTo>
                  <a:pt x="272" y="999"/>
                </a:lnTo>
                <a:lnTo>
                  <a:pt x="272" y="1000"/>
                </a:lnTo>
                <a:lnTo>
                  <a:pt x="272" y="1002"/>
                </a:lnTo>
                <a:lnTo>
                  <a:pt x="275" y="1002"/>
                </a:lnTo>
                <a:lnTo>
                  <a:pt x="275" y="1004"/>
                </a:lnTo>
                <a:lnTo>
                  <a:pt x="278" y="1004"/>
                </a:lnTo>
                <a:lnTo>
                  <a:pt x="279" y="1004"/>
                </a:lnTo>
                <a:lnTo>
                  <a:pt x="280" y="1004"/>
                </a:lnTo>
                <a:lnTo>
                  <a:pt x="280" y="1006"/>
                </a:lnTo>
                <a:lnTo>
                  <a:pt x="280" y="1007"/>
                </a:lnTo>
                <a:lnTo>
                  <a:pt x="284" y="1007"/>
                </a:lnTo>
                <a:lnTo>
                  <a:pt x="284" y="1008"/>
                </a:lnTo>
                <a:lnTo>
                  <a:pt x="280" y="1008"/>
                </a:lnTo>
                <a:lnTo>
                  <a:pt x="280" y="1010"/>
                </a:lnTo>
                <a:lnTo>
                  <a:pt x="280" y="1012"/>
                </a:lnTo>
                <a:lnTo>
                  <a:pt x="280" y="1015"/>
                </a:lnTo>
                <a:lnTo>
                  <a:pt x="280" y="1016"/>
                </a:lnTo>
                <a:lnTo>
                  <a:pt x="280" y="1017"/>
                </a:lnTo>
                <a:lnTo>
                  <a:pt x="280" y="1020"/>
                </a:lnTo>
                <a:lnTo>
                  <a:pt x="280" y="1021"/>
                </a:lnTo>
                <a:lnTo>
                  <a:pt x="280" y="1022"/>
                </a:lnTo>
                <a:lnTo>
                  <a:pt x="282" y="1022"/>
                </a:lnTo>
                <a:lnTo>
                  <a:pt x="284" y="1022"/>
                </a:lnTo>
                <a:lnTo>
                  <a:pt x="285" y="1022"/>
                </a:lnTo>
                <a:lnTo>
                  <a:pt x="289" y="1022"/>
                </a:lnTo>
                <a:lnTo>
                  <a:pt x="293" y="1022"/>
                </a:lnTo>
                <a:lnTo>
                  <a:pt x="294" y="1022"/>
                </a:lnTo>
                <a:lnTo>
                  <a:pt x="295" y="1022"/>
                </a:lnTo>
                <a:lnTo>
                  <a:pt x="295" y="1024"/>
                </a:lnTo>
                <a:lnTo>
                  <a:pt x="295" y="1025"/>
                </a:lnTo>
                <a:lnTo>
                  <a:pt x="296" y="1025"/>
                </a:lnTo>
                <a:lnTo>
                  <a:pt x="296" y="1027"/>
                </a:lnTo>
                <a:lnTo>
                  <a:pt x="298" y="1027"/>
                </a:lnTo>
                <a:lnTo>
                  <a:pt x="299" y="1027"/>
                </a:lnTo>
                <a:lnTo>
                  <a:pt x="299" y="1031"/>
                </a:lnTo>
                <a:lnTo>
                  <a:pt x="299" y="1033"/>
                </a:lnTo>
                <a:lnTo>
                  <a:pt x="299" y="1034"/>
                </a:lnTo>
                <a:lnTo>
                  <a:pt x="301" y="1034"/>
                </a:lnTo>
                <a:lnTo>
                  <a:pt x="302" y="1034"/>
                </a:lnTo>
                <a:lnTo>
                  <a:pt x="303" y="1034"/>
                </a:lnTo>
                <a:lnTo>
                  <a:pt x="304" y="1034"/>
                </a:lnTo>
                <a:lnTo>
                  <a:pt x="306" y="1034"/>
                </a:lnTo>
                <a:lnTo>
                  <a:pt x="306" y="1031"/>
                </a:lnTo>
                <a:lnTo>
                  <a:pt x="306" y="1027"/>
                </a:lnTo>
                <a:lnTo>
                  <a:pt x="306" y="1025"/>
                </a:lnTo>
                <a:lnTo>
                  <a:pt x="306" y="1024"/>
                </a:lnTo>
                <a:lnTo>
                  <a:pt x="306" y="1022"/>
                </a:lnTo>
                <a:lnTo>
                  <a:pt x="306" y="1017"/>
                </a:lnTo>
                <a:lnTo>
                  <a:pt x="306" y="1015"/>
                </a:lnTo>
                <a:lnTo>
                  <a:pt x="306" y="1013"/>
                </a:lnTo>
                <a:lnTo>
                  <a:pt x="306" y="1012"/>
                </a:lnTo>
                <a:lnTo>
                  <a:pt x="306" y="1008"/>
                </a:lnTo>
                <a:lnTo>
                  <a:pt x="306" y="1007"/>
                </a:lnTo>
                <a:lnTo>
                  <a:pt x="306" y="1004"/>
                </a:lnTo>
                <a:lnTo>
                  <a:pt x="306" y="1002"/>
                </a:lnTo>
                <a:lnTo>
                  <a:pt x="306" y="999"/>
                </a:lnTo>
                <a:lnTo>
                  <a:pt x="306" y="996"/>
                </a:lnTo>
                <a:lnTo>
                  <a:pt x="306" y="993"/>
                </a:lnTo>
                <a:lnTo>
                  <a:pt x="306" y="989"/>
                </a:lnTo>
                <a:lnTo>
                  <a:pt x="306" y="988"/>
                </a:lnTo>
                <a:lnTo>
                  <a:pt x="306" y="984"/>
                </a:lnTo>
                <a:lnTo>
                  <a:pt x="306" y="982"/>
                </a:lnTo>
                <a:lnTo>
                  <a:pt x="306" y="981"/>
                </a:lnTo>
                <a:lnTo>
                  <a:pt x="306" y="976"/>
                </a:lnTo>
                <a:lnTo>
                  <a:pt x="306" y="974"/>
                </a:lnTo>
                <a:lnTo>
                  <a:pt x="306" y="971"/>
                </a:lnTo>
                <a:lnTo>
                  <a:pt x="304" y="971"/>
                </a:lnTo>
                <a:lnTo>
                  <a:pt x="304" y="970"/>
                </a:lnTo>
                <a:lnTo>
                  <a:pt x="302" y="970"/>
                </a:lnTo>
                <a:lnTo>
                  <a:pt x="301" y="970"/>
                </a:lnTo>
                <a:lnTo>
                  <a:pt x="295" y="970"/>
                </a:lnTo>
                <a:lnTo>
                  <a:pt x="292" y="970"/>
                </a:lnTo>
                <a:lnTo>
                  <a:pt x="289" y="970"/>
                </a:lnTo>
                <a:lnTo>
                  <a:pt x="286" y="970"/>
                </a:lnTo>
                <a:lnTo>
                  <a:pt x="286" y="972"/>
                </a:lnTo>
                <a:lnTo>
                  <a:pt x="287" y="972"/>
                </a:lnTo>
                <a:lnTo>
                  <a:pt x="287" y="976"/>
                </a:lnTo>
                <a:lnTo>
                  <a:pt x="288" y="976"/>
                </a:lnTo>
                <a:lnTo>
                  <a:pt x="290" y="976"/>
                </a:lnTo>
                <a:lnTo>
                  <a:pt x="292" y="976"/>
                </a:lnTo>
                <a:lnTo>
                  <a:pt x="294" y="976"/>
                </a:lnTo>
                <a:lnTo>
                  <a:pt x="294" y="977"/>
                </a:lnTo>
                <a:lnTo>
                  <a:pt x="294" y="979"/>
                </a:lnTo>
                <a:lnTo>
                  <a:pt x="294" y="980"/>
                </a:lnTo>
                <a:lnTo>
                  <a:pt x="292" y="980"/>
                </a:lnTo>
                <a:lnTo>
                  <a:pt x="289" y="980"/>
                </a:lnTo>
                <a:lnTo>
                  <a:pt x="288" y="980"/>
                </a:lnTo>
                <a:lnTo>
                  <a:pt x="287" y="980"/>
                </a:lnTo>
                <a:lnTo>
                  <a:pt x="287" y="983"/>
                </a:lnTo>
                <a:lnTo>
                  <a:pt x="287" y="992"/>
                </a:lnTo>
                <a:lnTo>
                  <a:pt x="287" y="996"/>
                </a:lnTo>
                <a:lnTo>
                  <a:pt x="288" y="996"/>
                </a:lnTo>
                <a:lnTo>
                  <a:pt x="287" y="996"/>
                </a:lnTo>
                <a:lnTo>
                  <a:pt x="287" y="997"/>
                </a:lnTo>
                <a:lnTo>
                  <a:pt x="287" y="998"/>
                </a:lnTo>
                <a:lnTo>
                  <a:pt x="287" y="999"/>
                </a:lnTo>
                <a:lnTo>
                  <a:pt x="287" y="1001"/>
                </a:lnTo>
                <a:lnTo>
                  <a:pt x="287" y="1002"/>
                </a:lnTo>
                <a:lnTo>
                  <a:pt x="281" y="1002"/>
                </a:lnTo>
                <a:lnTo>
                  <a:pt x="281" y="1001"/>
                </a:lnTo>
                <a:lnTo>
                  <a:pt x="281" y="1000"/>
                </a:lnTo>
                <a:lnTo>
                  <a:pt x="280" y="1000"/>
                </a:lnTo>
                <a:lnTo>
                  <a:pt x="280" y="1001"/>
                </a:lnTo>
                <a:lnTo>
                  <a:pt x="279" y="1001"/>
                </a:lnTo>
                <a:lnTo>
                  <a:pt x="279" y="1002"/>
                </a:lnTo>
                <a:lnTo>
                  <a:pt x="278" y="1002"/>
                </a:lnTo>
                <a:lnTo>
                  <a:pt x="278" y="996"/>
                </a:lnTo>
                <a:lnTo>
                  <a:pt x="272" y="996"/>
                </a:lnTo>
                <a:close/>
                <a:moveTo>
                  <a:pt x="276" y="960"/>
                </a:moveTo>
                <a:lnTo>
                  <a:pt x="276" y="963"/>
                </a:lnTo>
                <a:lnTo>
                  <a:pt x="276" y="965"/>
                </a:lnTo>
                <a:lnTo>
                  <a:pt x="276" y="966"/>
                </a:lnTo>
                <a:lnTo>
                  <a:pt x="282" y="966"/>
                </a:lnTo>
                <a:lnTo>
                  <a:pt x="282" y="965"/>
                </a:lnTo>
                <a:lnTo>
                  <a:pt x="282" y="959"/>
                </a:lnTo>
                <a:lnTo>
                  <a:pt x="282" y="957"/>
                </a:lnTo>
                <a:lnTo>
                  <a:pt x="282" y="955"/>
                </a:lnTo>
                <a:lnTo>
                  <a:pt x="282" y="952"/>
                </a:lnTo>
                <a:lnTo>
                  <a:pt x="282" y="950"/>
                </a:lnTo>
                <a:lnTo>
                  <a:pt x="282" y="952"/>
                </a:lnTo>
                <a:lnTo>
                  <a:pt x="276" y="952"/>
                </a:lnTo>
                <a:lnTo>
                  <a:pt x="276" y="955"/>
                </a:lnTo>
                <a:lnTo>
                  <a:pt x="279" y="955"/>
                </a:lnTo>
                <a:lnTo>
                  <a:pt x="282" y="955"/>
                </a:lnTo>
                <a:lnTo>
                  <a:pt x="282" y="957"/>
                </a:lnTo>
                <a:lnTo>
                  <a:pt x="282" y="958"/>
                </a:lnTo>
                <a:lnTo>
                  <a:pt x="276" y="958"/>
                </a:lnTo>
                <a:lnTo>
                  <a:pt x="276" y="960"/>
                </a:lnTo>
                <a:close/>
                <a:moveTo>
                  <a:pt x="282" y="921"/>
                </a:moveTo>
                <a:lnTo>
                  <a:pt x="282" y="924"/>
                </a:lnTo>
                <a:lnTo>
                  <a:pt x="282" y="925"/>
                </a:lnTo>
                <a:lnTo>
                  <a:pt x="284" y="925"/>
                </a:lnTo>
                <a:lnTo>
                  <a:pt x="285" y="925"/>
                </a:lnTo>
                <a:lnTo>
                  <a:pt x="286" y="924"/>
                </a:lnTo>
                <a:lnTo>
                  <a:pt x="287" y="924"/>
                </a:lnTo>
                <a:lnTo>
                  <a:pt x="287" y="928"/>
                </a:lnTo>
                <a:lnTo>
                  <a:pt x="287" y="931"/>
                </a:lnTo>
                <a:lnTo>
                  <a:pt x="289" y="931"/>
                </a:lnTo>
                <a:lnTo>
                  <a:pt x="295" y="931"/>
                </a:lnTo>
                <a:lnTo>
                  <a:pt x="299" y="931"/>
                </a:lnTo>
                <a:lnTo>
                  <a:pt x="305" y="931"/>
                </a:lnTo>
                <a:lnTo>
                  <a:pt x="307" y="931"/>
                </a:lnTo>
                <a:lnTo>
                  <a:pt x="309" y="931"/>
                </a:lnTo>
                <a:lnTo>
                  <a:pt x="309" y="925"/>
                </a:lnTo>
                <a:lnTo>
                  <a:pt x="309" y="922"/>
                </a:lnTo>
                <a:lnTo>
                  <a:pt x="309" y="918"/>
                </a:lnTo>
                <a:lnTo>
                  <a:pt x="307" y="917"/>
                </a:lnTo>
                <a:lnTo>
                  <a:pt x="303" y="917"/>
                </a:lnTo>
                <a:lnTo>
                  <a:pt x="303" y="921"/>
                </a:lnTo>
                <a:lnTo>
                  <a:pt x="299" y="920"/>
                </a:lnTo>
                <a:lnTo>
                  <a:pt x="302" y="917"/>
                </a:lnTo>
                <a:lnTo>
                  <a:pt x="301" y="917"/>
                </a:lnTo>
                <a:lnTo>
                  <a:pt x="301" y="918"/>
                </a:lnTo>
                <a:lnTo>
                  <a:pt x="299" y="920"/>
                </a:lnTo>
                <a:lnTo>
                  <a:pt x="298" y="920"/>
                </a:lnTo>
                <a:lnTo>
                  <a:pt x="297" y="920"/>
                </a:lnTo>
                <a:lnTo>
                  <a:pt x="296" y="920"/>
                </a:lnTo>
                <a:lnTo>
                  <a:pt x="295" y="920"/>
                </a:lnTo>
                <a:lnTo>
                  <a:pt x="295" y="921"/>
                </a:lnTo>
                <a:lnTo>
                  <a:pt x="294" y="921"/>
                </a:lnTo>
                <a:lnTo>
                  <a:pt x="293" y="921"/>
                </a:lnTo>
                <a:lnTo>
                  <a:pt x="292" y="922"/>
                </a:lnTo>
                <a:lnTo>
                  <a:pt x="290" y="922"/>
                </a:lnTo>
                <a:lnTo>
                  <a:pt x="289" y="923"/>
                </a:lnTo>
                <a:lnTo>
                  <a:pt x="289" y="922"/>
                </a:lnTo>
                <a:lnTo>
                  <a:pt x="289" y="918"/>
                </a:lnTo>
                <a:lnTo>
                  <a:pt x="288" y="918"/>
                </a:lnTo>
                <a:lnTo>
                  <a:pt x="285" y="918"/>
                </a:lnTo>
                <a:lnTo>
                  <a:pt x="282" y="918"/>
                </a:lnTo>
                <a:lnTo>
                  <a:pt x="282" y="920"/>
                </a:lnTo>
                <a:lnTo>
                  <a:pt x="282" y="921"/>
                </a:lnTo>
                <a:close/>
                <a:moveTo>
                  <a:pt x="301" y="943"/>
                </a:moveTo>
                <a:lnTo>
                  <a:pt x="302" y="943"/>
                </a:lnTo>
                <a:lnTo>
                  <a:pt x="302" y="942"/>
                </a:lnTo>
                <a:lnTo>
                  <a:pt x="301" y="942"/>
                </a:lnTo>
                <a:lnTo>
                  <a:pt x="301" y="943"/>
                </a:lnTo>
                <a:close/>
                <a:moveTo>
                  <a:pt x="302" y="957"/>
                </a:moveTo>
                <a:lnTo>
                  <a:pt x="305" y="956"/>
                </a:lnTo>
                <a:lnTo>
                  <a:pt x="307" y="957"/>
                </a:lnTo>
                <a:lnTo>
                  <a:pt x="307" y="958"/>
                </a:lnTo>
                <a:lnTo>
                  <a:pt x="306" y="958"/>
                </a:lnTo>
                <a:lnTo>
                  <a:pt x="307" y="958"/>
                </a:lnTo>
                <a:lnTo>
                  <a:pt x="307" y="959"/>
                </a:lnTo>
                <a:lnTo>
                  <a:pt x="307" y="960"/>
                </a:lnTo>
                <a:lnTo>
                  <a:pt x="307" y="962"/>
                </a:lnTo>
                <a:lnTo>
                  <a:pt x="306" y="962"/>
                </a:lnTo>
                <a:lnTo>
                  <a:pt x="305" y="962"/>
                </a:lnTo>
                <a:lnTo>
                  <a:pt x="305" y="963"/>
                </a:lnTo>
                <a:lnTo>
                  <a:pt x="306" y="963"/>
                </a:lnTo>
                <a:lnTo>
                  <a:pt x="306" y="964"/>
                </a:lnTo>
                <a:lnTo>
                  <a:pt x="307" y="964"/>
                </a:lnTo>
                <a:lnTo>
                  <a:pt x="307" y="966"/>
                </a:lnTo>
                <a:lnTo>
                  <a:pt x="307" y="967"/>
                </a:lnTo>
                <a:lnTo>
                  <a:pt x="309" y="967"/>
                </a:lnTo>
                <a:lnTo>
                  <a:pt x="309" y="966"/>
                </a:lnTo>
                <a:lnTo>
                  <a:pt x="309" y="964"/>
                </a:lnTo>
                <a:lnTo>
                  <a:pt x="309" y="962"/>
                </a:lnTo>
                <a:lnTo>
                  <a:pt x="309" y="960"/>
                </a:lnTo>
                <a:lnTo>
                  <a:pt x="309" y="959"/>
                </a:lnTo>
                <a:lnTo>
                  <a:pt x="309" y="957"/>
                </a:lnTo>
                <a:lnTo>
                  <a:pt x="309" y="956"/>
                </a:lnTo>
                <a:lnTo>
                  <a:pt x="309" y="955"/>
                </a:lnTo>
                <a:lnTo>
                  <a:pt x="309" y="952"/>
                </a:lnTo>
                <a:lnTo>
                  <a:pt x="309" y="951"/>
                </a:lnTo>
                <a:lnTo>
                  <a:pt x="309" y="947"/>
                </a:lnTo>
                <a:lnTo>
                  <a:pt x="309" y="945"/>
                </a:lnTo>
                <a:lnTo>
                  <a:pt x="307" y="945"/>
                </a:lnTo>
                <a:lnTo>
                  <a:pt x="307" y="943"/>
                </a:lnTo>
                <a:lnTo>
                  <a:pt x="304" y="943"/>
                </a:lnTo>
                <a:lnTo>
                  <a:pt x="303" y="943"/>
                </a:lnTo>
                <a:lnTo>
                  <a:pt x="302" y="943"/>
                </a:lnTo>
                <a:lnTo>
                  <a:pt x="302" y="950"/>
                </a:lnTo>
                <a:lnTo>
                  <a:pt x="309" y="950"/>
                </a:lnTo>
                <a:lnTo>
                  <a:pt x="309" y="952"/>
                </a:lnTo>
                <a:lnTo>
                  <a:pt x="307" y="955"/>
                </a:lnTo>
                <a:lnTo>
                  <a:pt x="305" y="955"/>
                </a:lnTo>
                <a:lnTo>
                  <a:pt x="304" y="955"/>
                </a:lnTo>
                <a:lnTo>
                  <a:pt x="303" y="955"/>
                </a:lnTo>
                <a:lnTo>
                  <a:pt x="302" y="955"/>
                </a:lnTo>
                <a:lnTo>
                  <a:pt x="302" y="957"/>
                </a:lnTo>
                <a:close/>
                <a:moveTo>
                  <a:pt x="304" y="970"/>
                </a:moveTo>
                <a:lnTo>
                  <a:pt x="307" y="970"/>
                </a:lnTo>
                <a:lnTo>
                  <a:pt x="307" y="968"/>
                </a:lnTo>
                <a:lnTo>
                  <a:pt x="305" y="968"/>
                </a:lnTo>
                <a:lnTo>
                  <a:pt x="304" y="968"/>
                </a:lnTo>
                <a:lnTo>
                  <a:pt x="304" y="970"/>
                </a:lnTo>
                <a:close/>
                <a:moveTo>
                  <a:pt x="332" y="357"/>
                </a:moveTo>
                <a:lnTo>
                  <a:pt x="333" y="357"/>
                </a:lnTo>
                <a:lnTo>
                  <a:pt x="332" y="360"/>
                </a:lnTo>
                <a:lnTo>
                  <a:pt x="333" y="360"/>
                </a:lnTo>
                <a:lnTo>
                  <a:pt x="337" y="359"/>
                </a:lnTo>
                <a:lnTo>
                  <a:pt x="337" y="360"/>
                </a:lnTo>
                <a:lnTo>
                  <a:pt x="337" y="362"/>
                </a:lnTo>
                <a:lnTo>
                  <a:pt x="339" y="362"/>
                </a:lnTo>
                <a:lnTo>
                  <a:pt x="339" y="363"/>
                </a:lnTo>
                <a:lnTo>
                  <a:pt x="339" y="364"/>
                </a:lnTo>
                <a:lnTo>
                  <a:pt x="339" y="365"/>
                </a:lnTo>
                <a:lnTo>
                  <a:pt x="339" y="368"/>
                </a:lnTo>
                <a:lnTo>
                  <a:pt x="339" y="369"/>
                </a:lnTo>
                <a:lnTo>
                  <a:pt x="340" y="369"/>
                </a:lnTo>
                <a:lnTo>
                  <a:pt x="341" y="369"/>
                </a:lnTo>
                <a:lnTo>
                  <a:pt x="342" y="369"/>
                </a:lnTo>
                <a:lnTo>
                  <a:pt x="344" y="369"/>
                </a:lnTo>
                <a:lnTo>
                  <a:pt x="346" y="369"/>
                </a:lnTo>
                <a:lnTo>
                  <a:pt x="346" y="368"/>
                </a:lnTo>
                <a:lnTo>
                  <a:pt x="346" y="366"/>
                </a:lnTo>
                <a:lnTo>
                  <a:pt x="346" y="365"/>
                </a:lnTo>
                <a:lnTo>
                  <a:pt x="347" y="365"/>
                </a:lnTo>
                <a:lnTo>
                  <a:pt x="347" y="364"/>
                </a:lnTo>
                <a:lnTo>
                  <a:pt x="346" y="364"/>
                </a:lnTo>
                <a:lnTo>
                  <a:pt x="346" y="362"/>
                </a:lnTo>
                <a:lnTo>
                  <a:pt x="345" y="360"/>
                </a:lnTo>
                <a:lnTo>
                  <a:pt x="345" y="359"/>
                </a:lnTo>
                <a:lnTo>
                  <a:pt x="346" y="359"/>
                </a:lnTo>
                <a:lnTo>
                  <a:pt x="346" y="360"/>
                </a:lnTo>
                <a:lnTo>
                  <a:pt x="346" y="361"/>
                </a:lnTo>
                <a:lnTo>
                  <a:pt x="348" y="361"/>
                </a:lnTo>
                <a:lnTo>
                  <a:pt x="348" y="359"/>
                </a:lnTo>
                <a:lnTo>
                  <a:pt x="348" y="361"/>
                </a:lnTo>
                <a:lnTo>
                  <a:pt x="351" y="361"/>
                </a:lnTo>
                <a:lnTo>
                  <a:pt x="351" y="362"/>
                </a:lnTo>
                <a:lnTo>
                  <a:pt x="350" y="362"/>
                </a:lnTo>
                <a:lnTo>
                  <a:pt x="348" y="362"/>
                </a:lnTo>
                <a:lnTo>
                  <a:pt x="348" y="363"/>
                </a:lnTo>
                <a:lnTo>
                  <a:pt x="348" y="364"/>
                </a:lnTo>
                <a:lnTo>
                  <a:pt x="348" y="365"/>
                </a:lnTo>
                <a:lnTo>
                  <a:pt x="348" y="366"/>
                </a:lnTo>
                <a:lnTo>
                  <a:pt x="349" y="366"/>
                </a:lnTo>
                <a:lnTo>
                  <a:pt x="349" y="368"/>
                </a:lnTo>
                <a:lnTo>
                  <a:pt x="349" y="369"/>
                </a:lnTo>
                <a:lnTo>
                  <a:pt x="350" y="369"/>
                </a:lnTo>
                <a:lnTo>
                  <a:pt x="351" y="369"/>
                </a:lnTo>
                <a:lnTo>
                  <a:pt x="354" y="369"/>
                </a:lnTo>
                <a:lnTo>
                  <a:pt x="355" y="369"/>
                </a:lnTo>
                <a:lnTo>
                  <a:pt x="358" y="369"/>
                </a:lnTo>
                <a:lnTo>
                  <a:pt x="358" y="368"/>
                </a:lnTo>
                <a:lnTo>
                  <a:pt x="358" y="366"/>
                </a:lnTo>
                <a:lnTo>
                  <a:pt x="358" y="363"/>
                </a:lnTo>
                <a:lnTo>
                  <a:pt x="358" y="362"/>
                </a:lnTo>
                <a:lnTo>
                  <a:pt x="358" y="361"/>
                </a:lnTo>
                <a:lnTo>
                  <a:pt x="358" y="360"/>
                </a:lnTo>
                <a:lnTo>
                  <a:pt x="358" y="357"/>
                </a:lnTo>
                <a:lnTo>
                  <a:pt x="358" y="356"/>
                </a:lnTo>
                <a:lnTo>
                  <a:pt x="358" y="355"/>
                </a:lnTo>
                <a:lnTo>
                  <a:pt x="359" y="355"/>
                </a:lnTo>
                <a:lnTo>
                  <a:pt x="361" y="355"/>
                </a:lnTo>
                <a:lnTo>
                  <a:pt x="362" y="355"/>
                </a:lnTo>
                <a:lnTo>
                  <a:pt x="363" y="355"/>
                </a:lnTo>
                <a:lnTo>
                  <a:pt x="364" y="355"/>
                </a:lnTo>
                <a:lnTo>
                  <a:pt x="365" y="355"/>
                </a:lnTo>
                <a:lnTo>
                  <a:pt x="366" y="355"/>
                </a:lnTo>
                <a:lnTo>
                  <a:pt x="370" y="356"/>
                </a:lnTo>
                <a:lnTo>
                  <a:pt x="371" y="356"/>
                </a:lnTo>
                <a:lnTo>
                  <a:pt x="373" y="356"/>
                </a:lnTo>
                <a:lnTo>
                  <a:pt x="374" y="356"/>
                </a:lnTo>
                <a:lnTo>
                  <a:pt x="375" y="356"/>
                </a:lnTo>
                <a:lnTo>
                  <a:pt x="376" y="356"/>
                </a:lnTo>
                <a:lnTo>
                  <a:pt x="378" y="356"/>
                </a:lnTo>
                <a:lnTo>
                  <a:pt x="379" y="356"/>
                </a:lnTo>
                <a:lnTo>
                  <a:pt x="380" y="356"/>
                </a:lnTo>
                <a:lnTo>
                  <a:pt x="381" y="356"/>
                </a:lnTo>
                <a:lnTo>
                  <a:pt x="382" y="356"/>
                </a:lnTo>
                <a:lnTo>
                  <a:pt x="383" y="356"/>
                </a:lnTo>
                <a:lnTo>
                  <a:pt x="383" y="346"/>
                </a:lnTo>
                <a:lnTo>
                  <a:pt x="382" y="346"/>
                </a:lnTo>
                <a:lnTo>
                  <a:pt x="381" y="346"/>
                </a:lnTo>
                <a:lnTo>
                  <a:pt x="376" y="346"/>
                </a:lnTo>
                <a:lnTo>
                  <a:pt x="375" y="346"/>
                </a:lnTo>
                <a:lnTo>
                  <a:pt x="374" y="346"/>
                </a:lnTo>
                <a:lnTo>
                  <a:pt x="372" y="346"/>
                </a:lnTo>
                <a:lnTo>
                  <a:pt x="371" y="346"/>
                </a:lnTo>
                <a:lnTo>
                  <a:pt x="370" y="346"/>
                </a:lnTo>
                <a:lnTo>
                  <a:pt x="368" y="346"/>
                </a:lnTo>
                <a:lnTo>
                  <a:pt x="364" y="346"/>
                </a:lnTo>
                <a:lnTo>
                  <a:pt x="361" y="346"/>
                </a:lnTo>
                <a:lnTo>
                  <a:pt x="357" y="346"/>
                </a:lnTo>
                <a:lnTo>
                  <a:pt x="355" y="346"/>
                </a:lnTo>
                <a:lnTo>
                  <a:pt x="353" y="346"/>
                </a:lnTo>
                <a:lnTo>
                  <a:pt x="351" y="346"/>
                </a:lnTo>
                <a:lnTo>
                  <a:pt x="349" y="346"/>
                </a:lnTo>
                <a:lnTo>
                  <a:pt x="349" y="347"/>
                </a:lnTo>
                <a:lnTo>
                  <a:pt x="348" y="347"/>
                </a:lnTo>
                <a:lnTo>
                  <a:pt x="348" y="346"/>
                </a:lnTo>
                <a:lnTo>
                  <a:pt x="347" y="346"/>
                </a:lnTo>
                <a:lnTo>
                  <a:pt x="346" y="346"/>
                </a:lnTo>
                <a:lnTo>
                  <a:pt x="345" y="346"/>
                </a:lnTo>
                <a:lnTo>
                  <a:pt x="342" y="346"/>
                </a:lnTo>
                <a:lnTo>
                  <a:pt x="340" y="346"/>
                </a:lnTo>
                <a:lnTo>
                  <a:pt x="339" y="346"/>
                </a:lnTo>
                <a:lnTo>
                  <a:pt x="340" y="347"/>
                </a:lnTo>
                <a:lnTo>
                  <a:pt x="339" y="347"/>
                </a:lnTo>
                <a:lnTo>
                  <a:pt x="338" y="347"/>
                </a:lnTo>
                <a:lnTo>
                  <a:pt x="338" y="346"/>
                </a:lnTo>
                <a:lnTo>
                  <a:pt x="333" y="346"/>
                </a:lnTo>
                <a:lnTo>
                  <a:pt x="333" y="347"/>
                </a:lnTo>
                <a:lnTo>
                  <a:pt x="332" y="347"/>
                </a:lnTo>
                <a:lnTo>
                  <a:pt x="332" y="348"/>
                </a:lnTo>
                <a:lnTo>
                  <a:pt x="332" y="349"/>
                </a:lnTo>
                <a:lnTo>
                  <a:pt x="332" y="351"/>
                </a:lnTo>
                <a:lnTo>
                  <a:pt x="332" y="353"/>
                </a:lnTo>
                <a:lnTo>
                  <a:pt x="332" y="354"/>
                </a:lnTo>
                <a:lnTo>
                  <a:pt x="335" y="354"/>
                </a:lnTo>
                <a:lnTo>
                  <a:pt x="335" y="356"/>
                </a:lnTo>
                <a:lnTo>
                  <a:pt x="332" y="356"/>
                </a:lnTo>
                <a:lnTo>
                  <a:pt x="332" y="357"/>
                </a:lnTo>
                <a:close/>
                <a:moveTo>
                  <a:pt x="333" y="381"/>
                </a:moveTo>
                <a:lnTo>
                  <a:pt x="333" y="382"/>
                </a:lnTo>
                <a:lnTo>
                  <a:pt x="336" y="382"/>
                </a:lnTo>
                <a:lnTo>
                  <a:pt x="336" y="380"/>
                </a:lnTo>
                <a:lnTo>
                  <a:pt x="337" y="380"/>
                </a:lnTo>
                <a:lnTo>
                  <a:pt x="338" y="380"/>
                </a:lnTo>
                <a:lnTo>
                  <a:pt x="339" y="380"/>
                </a:lnTo>
                <a:lnTo>
                  <a:pt x="339" y="381"/>
                </a:lnTo>
                <a:lnTo>
                  <a:pt x="340" y="381"/>
                </a:lnTo>
                <a:lnTo>
                  <a:pt x="340" y="382"/>
                </a:lnTo>
                <a:lnTo>
                  <a:pt x="341" y="382"/>
                </a:lnTo>
                <a:lnTo>
                  <a:pt x="341" y="380"/>
                </a:lnTo>
                <a:lnTo>
                  <a:pt x="342" y="377"/>
                </a:lnTo>
                <a:lnTo>
                  <a:pt x="344" y="377"/>
                </a:lnTo>
                <a:lnTo>
                  <a:pt x="346" y="377"/>
                </a:lnTo>
                <a:lnTo>
                  <a:pt x="346" y="376"/>
                </a:lnTo>
                <a:lnTo>
                  <a:pt x="347" y="376"/>
                </a:lnTo>
                <a:lnTo>
                  <a:pt x="347" y="379"/>
                </a:lnTo>
                <a:lnTo>
                  <a:pt x="348" y="379"/>
                </a:lnTo>
                <a:lnTo>
                  <a:pt x="350" y="379"/>
                </a:lnTo>
                <a:lnTo>
                  <a:pt x="350" y="381"/>
                </a:lnTo>
                <a:lnTo>
                  <a:pt x="355" y="381"/>
                </a:lnTo>
                <a:lnTo>
                  <a:pt x="355" y="379"/>
                </a:lnTo>
                <a:lnTo>
                  <a:pt x="355" y="378"/>
                </a:lnTo>
                <a:lnTo>
                  <a:pt x="355" y="377"/>
                </a:lnTo>
                <a:lnTo>
                  <a:pt x="355" y="376"/>
                </a:lnTo>
                <a:lnTo>
                  <a:pt x="357" y="376"/>
                </a:lnTo>
                <a:lnTo>
                  <a:pt x="357" y="377"/>
                </a:lnTo>
                <a:lnTo>
                  <a:pt x="357" y="378"/>
                </a:lnTo>
                <a:lnTo>
                  <a:pt x="357" y="379"/>
                </a:lnTo>
                <a:lnTo>
                  <a:pt x="358" y="379"/>
                </a:lnTo>
                <a:lnTo>
                  <a:pt x="358" y="378"/>
                </a:lnTo>
                <a:lnTo>
                  <a:pt x="358" y="377"/>
                </a:lnTo>
                <a:lnTo>
                  <a:pt x="358" y="376"/>
                </a:lnTo>
                <a:lnTo>
                  <a:pt x="358" y="374"/>
                </a:lnTo>
                <a:lnTo>
                  <a:pt x="358" y="372"/>
                </a:lnTo>
                <a:lnTo>
                  <a:pt x="358" y="371"/>
                </a:lnTo>
                <a:lnTo>
                  <a:pt x="358" y="369"/>
                </a:lnTo>
                <a:lnTo>
                  <a:pt x="355" y="369"/>
                </a:lnTo>
                <a:lnTo>
                  <a:pt x="354" y="369"/>
                </a:lnTo>
                <a:lnTo>
                  <a:pt x="351" y="369"/>
                </a:lnTo>
                <a:lnTo>
                  <a:pt x="349" y="369"/>
                </a:lnTo>
                <a:lnTo>
                  <a:pt x="347" y="369"/>
                </a:lnTo>
                <a:lnTo>
                  <a:pt x="347" y="370"/>
                </a:lnTo>
                <a:lnTo>
                  <a:pt x="347" y="372"/>
                </a:lnTo>
                <a:lnTo>
                  <a:pt x="348" y="372"/>
                </a:lnTo>
                <a:lnTo>
                  <a:pt x="348" y="374"/>
                </a:lnTo>
                <a:lnTo>
                  <a:pt x="347" y="374"/>
                </a:lnTo>
                <a:lnTo>
                  <a:pt x="346" y="374"/>
                </a:lnTo>
                <a:lnTo>
                  <a:pt x="344" y="374"/>
                </a:lnTo>
                <a:lnTo>
                  <a:pt x="342" y="374"/>
                </a:lnTo>
                <a:lnTo>
                  <a:pt x="340" y="374"/>
                </a:lnTo>
                <a:lnTo>
                  <a:pt x="339" y="374"/>
                </a:lnTo>
                <a:lnTo>
                  <a:pt x="338" y="374"/>
                </a:lnTo>
                <a:lnTo>
                  <a:pt x="337" y="374"/>
                </a:lnTo>
                <a:lnTo>
                  <a:pt x="336" y="374"/>
                </a:lnTo>
                <a:lnTo>
                  <a:pt x="336" y="376"/>
                </a:lnTo>
                <a:lnTo>
                  <a:pt x="337" y="376"/>
                </a:lnTo>
                <a:lnTo>
                  <a:pt x="337" y="377"/>
                </a:lnTo>
                <a:lnTo>
                  <a:pt x="336" y="377"/>
                </a:lnTo>
                <a:lnTo>
                  <a:pt x="336" y="378"/>
                </a:lnTo>
                <a:lnTo>
                  <a:pt x="336" y="379"/>
                </a:lnTo>
                <a:lnTo>
                  <a:pt x="335" y="379"/>
                </a:lnTo>
                <a:lnTo>
                  <a:pt x="335" y="380"/>
                </a:lnTo>
                <a:lnTo>
                  <a:pt x="333" y="380"/>
                </a:lnTo>
                <a:lnTo>
                  <a:pt x="333" y="381"/>
                </a:lnTo>
                <a:close/>
                <a:moveTo>
                  <a:pt x="358" y="376"/>
                </a:moveTo>
                <a:lnTo>
                  <a:pt x="358" y="377"/>
                </a:lnTo>
                <a:lnTo>
                  <a:pt x="358" y="378"/>
                </a:lnTo>
                <a:lnTo>
                  <a:pt x="362" y="379"/>
                </a:lnTo>
                <a:lnTo>
                  <a:pt x="362" y="376"/>
                </a:lnTo>
                <a:lnTo>
                  <a:pt x="358" y="376"/>
                </a:lnTo>
                <a:close/>
                <a:moveTo>
                  <a:pt x="367" y="391"/>
                </a:moveTo>
                <a:lnTo>
                  <a:pt x="370" y="391"/>
                </a:lnTo>
                <a:lnTo>
                  <a:pt x="371" y="391"/>
                </a:lnTo>
                <a:lnTo>
                  <a:pt x="371" y="390"/>
                </a:lnTo>
                <a:lnTo>
                  <a:pt x="371" y="388"/>
                </a:lnTo>
                <a:lnTo>
                  <a:pt x="370" y="388"/>
                </a:lnTo>
                <a:lnTo>
                  <a:pt x="367" y="388"/>
                </a:lnTo>
                <a:lnTo>
                  <a:pt x="367" y="390"/>
                </a:lnTo>
                <a:lnTo>
                  <a:pt x="367" y="391"/>
                </a:lnTo>
                <a:close/>
                <a:moveTo>
                  <a:pt x="387" y="783"/>
                </a:moveTo>
                <a:lnTo>
                  <a:pt x="388" y="783"/>
                </a:lnTo>
                <a:lnTo>
                  <a:pt x="389" y="783"/>
                </a:lnTo>
                <a:lnTo>
                  <a:pt x="390" y="783"/>
                </a:lnTo>
                <a:lnTo>
                  <a:pt x="397" y="783"/>
                </a:lnTo>
                <a:lnTo>
                  <a:pt x="398" y="783"/>
                </a:lnTo>
                <a:lnTo>
                  <a:pt x="398" y="773"/>
                </a:lnTo>
                <a:lnTo>
                  <a:pt x="387" y="773"/>
                </a:lnTo>
                <a:lnTo>
                  <a:pt x="387" y="782"/>
                </a:lnTo>
                <a:lnTo>
                  <a:pt x="387" y="783"/>
                </a:lnTo>
                <a:close/>
                <a:moveTo>
                  <a:pt x="396" y="372"/>
                </a:moveTo>
                <a:lnTo>
                  <a:pt x="396" y="379"/>
                </a:lnTo>
                <a:lnTo>
                  <a:pt x="396" y="380"/>
                </a:lnTo>
                <a:lnTo>
                  <a:pt x="396" y="381"/>
                </a:lnTo>
                <a:lnTo>
                  <a:pt x="397" y="395"/>
                </a:lnTo>
                <a:lnTo>
                  <a:pt x="406" y="395"/>
                </a:lnTo>
                <a:lnTo>
                  <a:pt x="409" y="394"/>
                </a:lnTo>
                <a:lnTo>
                  <a:pt x="409" y="385"/>
                </a:lnTo>
                <a:lnTo>
                  <a:pt x="409" y="383"/>
                </a:lnTo>
                <a:lnTo>
                  <a:pt x="409" y="382"/>
                </a:lnTo>
                <a:lnTo>
                  <a:pt x="409" y="381"/>
                </a:lnTo>
                <a:lnTo>
                  <a:pt x="409" y="380"/>
                </a:lnTo>
                <a:lnTo>
                  <a:pt x="409" y="379"/>
                </a:lnTo>
                <a:lnTo>
                  <a:pt x="409" y="374"/>
                </a:lnTo>
                <a:lnTo>
                  <a:pt x="409" y="373"/>
                </a:lnTo>
                <a:lnTo>
                  <a:pt x="409" y="370"/>
                </a:lnTo>
                <a:lnTo>
                  <a:pt x="407" y="370"/>
                </a:lnTo>
                <a:lnTo>
                  <a:pt x="405" y="370"/>
                </a:lnTo>
                <a:lnTo>
                  <a:pt x="399" y="370"/>
                </a:lnTo>
                <a:lnTo>
                  <a:pt x="396" y="370"/>
                </a:lnTo>
                <a:lnTo>
                  <a:pt x="396" y="372"/>
                </a:lnTo>
                <a:close/>
                <a:moveTo>
                  <a:pt x="432" y="391"/>
                </a:moveTo>
                <a:lnTo>
                  <a:pt x="433" y="391"/>
                </a:lnTo>
                <a:lnTo>
                  <a:pt x="434" y="391"/>
                </a:lnTo>
                <a:lnTo>
                  <a:pt x="435" y="391"/>
                </a:lnTo>
                <a:lnTo>
                  <a:pt x="435" y="389"/>
                </a:lnTo>
                <a:lnTo>
                  <a:pt x="433" y="389"/>
                </a:lnTo>
                <a:lnTo>
                  <a:pt x="432" y="389"/>
                </a:lnTo>
                <a:lnTo>
                  <a:pt x="432" y="391"/>
                </a:lnTo>
                <a:close/>
                <a:moveTo>
                  <a:pt x="488" y="336"/>
                </a:moveTo>
                <a:lnTo>
                  <a:pt x="488" y="337"/>
                </a:lnTo>
                <a:lnTo>
                  <a:pt x="488" y="338"/>
                </a:lnTo>
                <a:lnTo>
                  <a:pt x="496" y="338"/>
                </a:lnTo>
                <a:lnTo>
                  <a:pt x="497" y="338"/>
                </a:lnTo>
                <a:lnTo>
                  <a:pt x="499" y="338"/>
                </a:lnTo>
                <a:lnTo>
                  <a:pt x="500" y="338"/>
                </a:lnTo>
                <a:lnTo>
                  <a:pt x="501" y="338"/>
                </a:lnTo>
                <a:lnTo>
                  <a:pt x="501" y="339"/>
                </a:lnTo>
                <a:lnTo>
                  <a:pt x="501" y="340"/>
                </a:lnTo>
                <a:lnTo>
                  <a:pt x="501" y="341"/>
                </a:lnTo>
                <a:lnTo>
                  <a:pt x="502" y="341"/>
                </a:lnTo>
                <a:lnTo>
                  <a:pt x="503" y="341"/>
                </a:lnTo>
                <a:lnTo>
                  <a:pt x="504" y="341"/>
                </a:lnTo>
                <a:lnTo>
                  <a:pt x="505" y="341"/>
                </a:lnTo>
                <a:lnTo>
                  <a:pt x="508" y="341"/>
                </a:lnTo>
                <a:lnTo>
                  <a:pt x="508" y="336"/>
                </a:lnTo>
                <a:lnTo>
                  <a:pt x="506" y="336"/>
                </a:lnTo>
                <a:lnTo>
                  <a:pt x="506" y="335"/>
                </a:lnTo>
                <a:lnTo>
                  <a:pt x="508" y="335"/>
                </a:lnTo>
                <a:lnTo>
                  <a:pt x="508" y="334"/>
                </a:lnTo>
                <a:lnTo>
                  <a:pt x="508" y="332"/>
                </a:lnTo>
                <a:lnTo>
                  <a:pt x="508" y="331"/>
                </a:lnTo>
                <a:lnTo>
                  <a:pt x="508" y="330"/>
                </a:lnTo>
                <a:lnTo>
                  <a:pt x="508" y="328"/>
                </a:lnTo>
                <a:lnTo>
                  <a:pt x="508" y="327"/>
                </a:lnTo>
                <a:lnTo>
                  <a:pt x="508" y="326"/>
                </a:lnTo>
                <a:lnTo>
                  <a:pt x="508" y="324"/>
                </a:lnTo>
                <a:lnTo>
                  <a:pt x="504" y="324"/>
                </a:lnTo>
                <a:lnTo>
                  <a:pt x="504" y="321"/>
                </a:lnTo>
                <a:lnTo>
                  <a:pt x="504" y="319"/>
                </a:lnTo>
                <a:lnTo>
                  <a:pt x="505" y="319"/>
                </a:lnTo>
                <a:lnTo>
                  <a:pt x="509" y="319"/>
                </a:lnTo>
                <a:lnTo>
                  <a:pt x="510" y="319"/>
                </a:lnTo>
                <a:lnTo>
                  <a:pt x="513" y="319"/>
                </a:lnTo>
                <a:lnTo>
                  <a:pt x="514" y="318"/>
                </a:lnTo>
                <a:lnTo>
                  <a:pt x="516" y="318"/>
                </a:lnTo>
                <a:lnTo>
                  <a:pt x="517" y="318"/>
                </a:lnTo>
                <a:lnTo>
                  <a:pt x="518" y="318"/>
                </a:lnTo>
                <a:lnTo>
                  <a:pt x="519" y="318"/>
                </a:lnTo>
                <a:lnTo>
                  <a:pt x="521" y="318"/>
                </a:lnTo>
                <a:lnTo>
                  <a:pt x="526" y="318"/>
                </a:lnTo>
                <a:lnTo>
                  <a:pt x="527" y="318"/>
                </a:lnTo>
                <a:lnTo>
                  <a:pt x="526" y="318"/>
                </a:lnTo>
                <a:lnTo>
                  <a:pt x="521" y="318"/>
                </a:lnTo>
                <a:lnTo>
                  <a:pt x="518" y="318"/>
                </a:lnTo>
                <a:lnTo>
                  <a:pt x="516" y="318"/>
                </a:lnTo>
                <a:lnTo>
                  <a:pt x="514" y="318"/>
                </a:lnTo>
                <a:lnTo>
                  <a:pt x="513" y="318"/>
                </a:lnTo>
                <a:lnTo>
                  <a:pt x="512" y="318"/>
                </a:lnTo>
                <a:lnTo>
                  <a:pt x="511" y="318"/>
                </a:lnTo>
                <a:lnTo>
                  <a:pt x="510" y="318"/>
                </a:lnTo>
                <a:lnTo>
                  <a:pt x="509" y="318"/>
                </a:lnTo>
                <a:lnTo>
                  <a:pt x="509" y="319"/>
                </a:lnTo>
                <a:lnTo>
                  <a:pt x="508" y="319"/>
                </a:lnTo>
                <a:lnTo>
                  <a:pt x="506" y="319"/>
                </a:lnTo>
                <a:lnTo>
                  <a:pt x="505" y="319"/>
                </a:lnTo>
                <a:lnTo>
                  <a:pt x="503" y="319"/>
                </a:lnTo>
                <a:lnTo>
                  <a:pt x="501" y="319"/>
                </a:lnTo>
                <a:lnTo>
                  <a:pt x="495" y="319"/>
                </a:lnTo>
                <a:lnTo>
                  <a:pt x="494" y="319"/>
                </a:lnTo>
                <a:lnTo>
                  <a:pt x="494" y="318"/>
                </a:lnTo>
                <a:lnTo>
                  <a:pt x="494" y="316"/>
                </a:lnTo>
                <a:lnTo>
                  <a:pt x="494" y="315"/>
                </a:lnTo>
                <a:lnTo>
                  <a:pt x="494" y="314"/>
                </a:lnTo>
                <a:lnTo>
                  <a:pt x="494" y="313"/>
                </a:lnTo>
                <a:lnTo>
                  <a:pt x="496" y="313"/>
                </a:lnTo>
                <a:lnTo>
                  <a:pt x="496" y="314"/>
                </a:lnTo>
                <a:lnTo>
                  <a:pt x="497" y="314"/>
                </a:lnTo>
                <a:lnTo>
                  <a:pt x="497" y="313"/>
                </a:lnTo>
                <a:lnTo>
                  <a:pt x="497" y="312"/>
                </a:lnTo>
                <a:lnTo>
                  <a:pt x="497" y="311"/>
                </a:lnTo>
                <a:lnTo>
                  <a:pt x="497" y="310"/>
                </a:lnTo>
                <a:lnTo>
                  <a:pt x="501" y="310"/>
                </a:lnTo>
                <a:lnTo>
                  <a:pt x="501" y="309"/>
                </a:lnTo>
                <a:lnTo>
                  <a:pt x="501" y="306"/>
                </a:lnTo>
                <a:lnTo>
                  <a:pt x="501" y="305"/>
                </a:lnTo>
                <a:lnTo>
                  <a:pt x="497" y="305"/>
                </a:lnTo>
                <a:lnTo>
                  <a:pt x="495" y="305"/>
                </a:lnTo>
                <a:lnTo>
                  <a:pt x="495" y="307"/>
                </a:lnTo>
                <a:lnTo>
                  <a:pt x="496" y="307"/>
                </a:lnTo>
                <a:lnTo>
                  <a:pt x="496" y="309"/>
                </a:lnTo>
                <a:lnTo>
                  <a:pt x="494" y="309"/>
                </a:lnTo>
                <a:lnTo>
                  <a:pt x="493" y="309"/>
                </a:lnTo>
                <a:lnTo>
                  <a:pt x="492" y="309"/>
                </a:lnTo>
                <a:lnTo>
                  <a:pt x="491" y="309"/>
                </a:lnTo>
                <a:lnTo>
                  <a:pt x="491" y="311"/>
                </a:lnTo>
                <a:lnTo>
                  <a:pt x="491" y="312"/>
                </a:lnTo>
                <a:lnTo>
                  <a:pt x="490" y="312"/>
                </a:lnTo>
                <a:lnTo>
                  <a:pt x="488" y="312"/>
                </a:lnTo>
                <a:lnTo>
                  <a:pt x="488" y="314"/>
                </a:lnTo>
                <a:lnTo>
                  <a:pt x="488" y="318"/>
                </a:lnTo>
                <a:lnTo>
                  <a:pt x="488" y="319"/>
                </a:lnTo>
                <a:lnTo>
                  <a:pt x="488" y="320"/>
                </a:lnTo>
                <a:lnTo>
                  <a:pt x="488" y="322"/>
                </a:lnTo>
                <a:lnTo>
                  <a:pt x="488" y="326"/>
                </a:lnTo>
                <a:lnTo>
                  <a:pt x="488" y="328"/>
                </a:lnTo>
                <a:lnTo>
                  <a:pt x="488" y="330"/>
                </a:lnTo>
                <a:lnTo>
                  <a:pt x="488" y="331"/>
                </a:lnTo>
                <a:lnTo>
                  <a:pt x="488" y="332"/>
                </a:lnTo>
                <a:lnTo>
                  <a:pt x="488" y="336"/>
                </a:lnTo>
                <a:close/>
                <a:moveTo>
                  <a:pt x="488" y="249"/>
                </a:moveTo>
                <a:lnTo>
                  <a:pt x="491" y="249"/>
                </a:lnTo>
                <a:lnTo>
                  <a:pt x="491" y="247"/>
                </a:lnTo>
                <a:lnTo>
                  <a:pt x="491" y="246"/>
                </a:lnTo>
                <a:lnTo>
                  <a:pt x="488" y="246"/>
                </a:lnTo>
                <a:lnTo>
                  <a:pt x="488" y="247"/>
                </a:lnTo>
                <a:lnTo>
                  <a:pt x="488" y="248"/>
                </a:lnTo>
                <a:lnTo>
                  <a:pt x="488" y="249"/>
                </a:lnTo>
                <a:close/>
                <a:moveTo>
                  <a:pt x="488" y="257"/>
                </a:moveTo>
                <a:lnTo>
                  <a:pt x="488" y="259"/>
                </a:lnTo>
                <a:lnTo>
                  <a:pt x="488" y="260"/>
                </a:lnTo>
                <a:lnTo>
                  <a:pt x="493" y="260"/>
                </a:lnTo>
                <a:lnTo>
                  <a:pt x="495" y="260"/>
                </a:lnTo>
                <a:lnTo>
                  <a:pt x="496" y="260"/>
                </a:lnTo>
                <a:lnTo>
                  <a:pt x="497" y="260"/>
                </a:lnTo>
                <a:lnTo>
                  <a:pt x="499" y="260"/>
                </a:lnTo>
                <a:lnTo>
                  <a:pt x="500" y="260"/>
                </a:lnTo>
                <a:lnTo>
                  <a:pt x="501" y="260"/>
                </a:lnTo>
                <a:lnTo>
                  <a:pt x="501" y="255"/>
                </a:lnTo>
                <a:lnTo>
                  <a:pt x="502" y="255"/>
                </a:lnTo>
                <a:lnTo>
                  <a:pt x="502" y="260"/>
                </a:lnTo>
                <a:lnTo>
                  <a:pt x="501" y="260"/>
                </a:lnTo>
                <a:lnTo>
                  <a:pt x="501" y="265"/>
                </a:lnTo>
                <a:lnTo>
                  <a:pt x="501" y="267"/>
                </a:lnTo>
                <a:lnTo>
                  <a:pt x="502" y="267"/>
                </a:lnTo>
                <a:lnTo>
                  <a:pt x="504" y="267"/>
                </a:lnTo>
                <a:lnTo>
                  <a:pt x="505" y="267"/>
                </a:lnTo>
                <a:lnTo>
                  <a:pt x="505" y="265"/>
                </a:lnTo>
                <a:lnTo>
                  <a:pt x="505" y="264"/>
                </a:lnTo>
                <a:lnTo>
                  <a:pt x="506" y="263"/>
                </a:lnTo>
                <a:lnTo>
                  <a:pt x="510" y="263"/>
                </a:lnTo>
                <a:lnTo>
                  <a:pt x="511" y="260"/>
                </a:lnTo>
                <a:lnTo>
                  <a:pt x="512" y="259"/>
                </a:lnTo>
                <a:lnTo>
                  <a:pt x="512" y="257"/>
                </a:lnTo>
                <a:lnTo>
                  <a:pt x="512" y="256"/>
                </a:lnTo>
                <a:lnTo>
                  <a:pt x="511" y="256"/>
                </a:lnTo>
                <a:lnTo>
                  <a:pt x="511" y="253"/>
                </a:lnTo>
                <a:lnTo>
                  <a:pt x="512" y="253"/>
                </a:lnTo>
                <a:lnTo>
                  <a:pt x="513" y="253"/>
                </a:lnTo>
                <a:lnTo>
                  <a:pt x="512" y="253"/>
                </a:lnTo>
                <a:lnTo>
                  <a:pt x="511" y="253"/>
                </a:lnTo>
                <a:lnTo>
                  <a:pt x="508" y="253"/>
                </a:lnTo>
                <a:lnTo>
                  <a:pt x="508" y="254"/>
                </a:lnTo>
                <a:lnTo>
                  <a:pt x="508" y="256"/>
                </a:lnTo>
                <a:lnTo>
                  <a:pt x="505" y="256"/>
                </a:lnTo>
                <a:lnTo>
                  <a:pt x="505" y="255"/>
                </a:lnTo>
                <a:lnTo>
                  <a:pt x="505" y="253"/>
                </a:lnTo>
                <a:lnTo>
                  <a:pt x="502" y="253"/>
                </a:lnTo>
                <a:lnTo>
                  <a:pt x="501" y="253"/>
                </a:lnTo>
                <a:lnTo>
                  <a:pt x="501" y="252"/>
                </a:lnTo>
                <a:lnTo>
                  <a:pt x="501" y="246"/>
                </a:lnTo>
                <a:lnTo>
                  <a:pt x="497" y="246"/>
                </a:lnTo>
                <a:lnTo>
                  <a:pt x="497" y="247"/>
                </a:lnTo>
                <a:lnTo>
                  <a:pt x="497" y="249"/>
                </a:lnTo>
                <a:lnTo>
                  <a:pt x="494" y="249"/>
                </a:lnTo>
                <a:lnTo>
                  <a:pt x="494" y="253"/>
                </a:lnTo>
                <a:lnTo>
                  <a:pt x="493" y="253"/>
                </a:lnTo>
                <a:lnTo>
                  <a:pt x="492" y="253"/>
                </a:lnTo>
                <a:lnTo>
                  <a:pt x="491" y="253"/>
                </a:lnTo>
                <a:lnTo>
                  <a:pt x="491" y="252"/>
                </a:lnTo>
                <a:lnTo>
                  <a:pt x="488" y="252"/>
                </a:lnTo>
                <a:lnTo>
                  <a:pt x="488" y="253"/>
                </a:lnTo>
                <a:lnTo>
                  <a:pt x="488" y="254"/>
                </a:lnTo>
                <a:lnTo>
                  <a:pt x="488" y="256"/>
                </a:lnTo>
                <a:lnTo>
                  <a:pt x="488" y="257"/>
                </a:lnTo>
                <a:close/>
                <a:moveTo>
                  <a:pt x="504" y="243"/>
                </a:moveTo>
                <a:lnTo>
                  <a:pt x="506" y="243"/>
                </a:lnTo>
                <a:lnTo>
                  <a:pt x="508" y="244"/>
                </a:lnTo>
                <a:lnTo>
                  <a:pt x="508" y="245"/>
                </a:lnTo>
                <a:lnTo>
                  <a:pt x="508" y="246"/>
                </a:lnTo>
                <a:lnTo>
                  <a:pt x="509" y="246"/>
                </a:lnTo>
                <a:lnTo>
                  <a:pt x="513" y="246"/>
                </a:lnTo>
                <a:lnTo>
                  <a:pt x="516" y="246"/>
                </a:lnTo>
                <a:lnTo>
                  <a:pt x="516" y="245"/>
                </a:lnTo>
                <a:lnTo>
                  <a:pt x="516" y="244"/>
                </a:lnTo>
                <a:lnTo>
                  <a:pt x="516" y="243"/>
                </a:lnTo>
                <a:lnTo>
                  <a:pt x="513" y="243"/>
                </a:lnTo>
                <a:lnTo>
                  <a:pt x="513" y="242"/>
                </a:lnTo>
                <a:lnTo>
                  <a:pt x="513" y="240"/>
                </a:lnTo>
                <a:lnTo>
                  <a:pt x="508" y="240"/>
                </a:lnTo>
                <a:lnTo>
                  <a:pt x="506" y="240"/>
                </a:lnTo>
                <a:lnTo>
                  <a:pt x="506" y="243"/>
                </a:lnTo>
                <a:lnTo>
                  <a:pt x="504" y="243"/>
                </a:lnTo>
                <a:close/>
                <a:moveTo>
                  <a:pt x="513" y="1023"/>
                </a:moveTo>
                <a:lnTo>
                  <a:pt x="514" y="1023"/>
                </a:lnTo>
                <a:lnTo>
                  <a:pt x="514" y="1024"/>
                </a:lnTo>
                <a:lnTo>
                  <a:pt x="516" y="1024"/>
                </a:lnTo>
                <a:lnTo>
                  <a:pt x="517" y="1024"/>
                </a:lnTo>
                <a:lnTo>
                  <a:pt x="518" y="1024"/>
                </a:lnTo>
                <a:lnTo>
                  <a:pt x="518" y="1023"/>
                </a:lnTo>
                <a:lnTo>
                  <a:pt x="517" y="1023"/>
                </a:lnTo>
                <a:lnTo>
                  <a:pt x="517" y="1022"/>
                </a:lnTo>
                <a:lnTo>
                  <a:pt x="518" y="1022"/>
                </a:lnTo>
                <a:lnTo>
                  <a:pt x="518" y="1023"/>
                </a:lnTo>
                <a:lnTo>
                  <a:pt x="518" y="1024"/>
                </a:lnTo>
                <a:lnTo>
                  <a:pt x="519" y="1024"/>
                </a:lnTo>
                <a:lnTo>
                  <a:pt x="520" y="1024"/>
                </a:lnTo>
                <a:lnTo>
                  <a:pt x="521" y="1025"/>
                </a:lnTo>
                <a:lnTo>
                  <a:pt x="522" y="1025"/>
                </a:lnTo>
                <a:lnTo>
                  <a:pt x="521" y="1024"/>
                </a:lnTo>
                <a:lnTo>
                  <a:pt x="521" y="1023"/>
                </a:lnTo>
                <a:lnTo>
                  <a:pt x="521" y="1022"/>
                </a:lnTo>
                <a:lnTo>
                  <a:pt x="521" y="1021"/>
                </a:lnTo>
                <a:lnTo>
                  <a:pt x="520" y="1021"/>
                </a:lnTo>
                <a:lnTo>
                  <a:pt x="519" y="1021"/>
                </a:lnTo>
                <a:lnTo>
                  <a:pt x="517" y="1021"/>
                </a:lnTo>
                <a:lnTo>
                  <a:pt x="516" y="1021"/>
                </a:lnTo>
                <a:lnTo>
                  <a:pt x="514" y="1021"/>
                </a:lnTo>
                <a:lnTo>
                  <a:pt x="513" y="1021"/>
                </a:lnTo>
                <a:lnTo>
                  <a:pt x="513" y="1022"/>
                </a:lnTo>
                <a:lnTo>
                  <a:pt x="513" y="1023"/>
                </a:lnTo>
                <a:close/>
                <a:moveTo>
                  <a:pt x="513" y="256"/>
                </a:moveTo>
                <a:lnTo>
                  <a:pt x="513" y="257"/>
                </a:lnTo>
                <a:lnTo>
                  <a:pt x="513" y="262"/>
                </a:lnTo>
                <a:lnTo>
                  <a:pt x="513" y="263"/>
                </a:lnTo>
                <a:lnTo>
                  <a:pt x="517" y="263"/>
                </a:lnTo>
                <a:lnTo>
                  <a:pt x="517" y="265"/>
                </a:lnTo>
                <a:lnTo>
                  <a:pt x="517" y="267"/>
                </a:lnTo>
                <a:lnTo>
                  <a:pt x="516" y="267"/>
                </a:lnTo>
                <a:lnTo>
                  <a:pt x="513" y="267"/>
                </a:lnTo>
                <a:lnTo>
                  <a:pt x="513" y="269"/>
                </a:lnTo>
                <a:lnTo>
                  <a:pt x="513" y="270"/>
                </a:lnTo>
                <a:lnTo>
                  <a:pt x="513" y="271"/>
                </a:lnTo>
                <a:lnTo>
                  <a:pt x="513" y="273"/>
                </a:lnTo>
                <a:lnTo>
                  <a:pt x="513" y="274"/>
                </a:lnTo>
                <a:lnTo>
                  <a:pt x="513" y="276"/>
                </a:lnTo>
                <a:lnTo>
                  <a:pt x="513" y="277"/>
                </a:lnTo>
                <a:lnTo>
                  <a:pt x="513" y="279"/>
                </a:lnTo>
                <a:lnTo>
                  <a:pt x="514" y="279"/>
                </a:lnTo>
                <a:lnTo>
                  <a:pt x="518" y="279"/>
                </a:lnTo>
                <a:lnTo>
                  <a:pt x="520" y="279"/>
                </a:lnTo>
                <a:lnTo>
                  <a:pt x="521" y="279"/>
                </a:lnTo>
                <a:lnTo>
                  <a:pt x="526" y="279"/>
                </a:lnTo>
                <a:lnTo>
                  <a:pt x="527" y="279"/>
                </a:lnTo>
                <a:lnTo>
                  <a:pt x="527" y="277"/>
                </a:lnTo>
                <a:lnTo>
                  <a:pt x="527" y="272"/>
                </a:lnTo>
                <a:lnTo>
                  <a:pt x="530" y="272"/>
                </a:lnTo>
                <a:lnTo>
                  <a:pt x="530" y="273"/>
                </a:lnTo>
                <a:lnTo>
                  <a:pt x="530" y="274"/>
                </a:lnTo>
                <a:lnTo>
                  <a:pt x="530" y="276"/>
                </a:lnTo>
                <a:lnTo>
                  <a:pt x="532" y="276"/>
                </a:lnTo>
                <a:lnTo>
                  <a:pt x="534" y="276"/>
                </a:lnTo>
                <a:lnTo>
                  <a:pt x="534" y="272"/>
                </a:lnTo>
                <a:lnTo>
                  <a:pt x="534" y="267"/>
                </a:lnTo>
                <a:lnTo>
                  <a:pt x="531" y="267"/>
                </a:lnTo>
                <a:lnTo>
                  <a:pt x="530" y="267"/>
                </a:lnTo>
                <a:lnTo>
                  <a:pt x="528" y="267"/>
                </a:lnTo>
                <a:lnTo>
                  <a:pt x="527" y="267"/>
                </a:lnTo>
                <a:lnTo>
                  <a:pt x="526" y="267"/>
                </a:lnTo>
                <a:lnTo>
                  <a:pt x="523" y="267"/>
                </a:lnTo>
                <a:lnTo>
                  <a:pt x="521" y="267"/>
                </a:lnTo>
                <a:lnTo>
                  <a:pt x="520" y="267"/>
                </a:lnTo>
                <a:lnTo>
                  <a:pt x="519" y="267"/>
                </a:lnTo>
                <a:lnTo>
                  <a:pt x="519" y="263"/>
                </a:lnTo>
                <a:lnTo>
                  <a:pt x="520" y="263"/>
                </a:lnTo>
                <a:lnTo>
                  <a:pt x="522" y="263"/>
                </a:lnTo>
                <a:lnTo>
                  <a:pt x="526" y="263"/>
                </a:lnTo>
                <a:lnTo>
                  <a:pt x="527" y="263"/>
                </a:lnTo>
                <a:lnTo>
                  <a:pt x="527" y="262"/>
                </a:lnTo>
                <a:lnTo>
                  <a:pt x="527" y="260"/>
                </a:lnTo>
                <a:lnTo>
                  <a:pt x="527" y="259"/>
                </a:lnTo>
                <a:lnTo>
                  <a:pt x="527" y="257"/>
                </a:lnTo>
                <a:lnTo>
                  <a:pt x="527" y="256"/>
                </a:lnTo>
                <a:lnTo>
                  <a:pt x="527" y="255"/>
                </a:lnTo>
                <a:lnTo>
                  <a:pt x="527" y="253"/>
                </a:lnTo>
                <a:lnTo>
                  <a:pt x="526" y="253"/>
                </a:lnTo>
                <a:lnTo>
                  <a:pt x="523" y="253"/>
                </a:lnTo>
                <a:lnTo>
                  <a:pt x="521" y="253"/>
                </a:lnTo>
                <a:lnTo>
                  <a:pt x="518" y="253"/>
                </a:lnTo>
                <a:lnTo>
                  <a:pt x="517" y="253"/>
                </a:lnTo>
                <a:lnTo>
                  <a:pt x="516" y="253"/>
                </a:lnTo>
                <a:lnTo>
                  <a:pt x="514" y="255"/>
                </a:lnTo>
                <a:lnTo>
                  <a:pt x="513" y="256"/>
                </a:lnTo>
                <a:close/>
                <a:moveTo>
                  <a:pt x="583" y="477"/>
                </a:moveTo>
                <a:lnTo>
                  <a:pt x="583" y="478"/>
                </a:lnTo>
                <a:lnTo>
                  <a:pt x="585" y="478"/>
                </a:lnTo>
                <a:lnTo>
                  <a:pt x="585" y="477"/>
                </a:lnTo>
                <a:lnTo>
                  <a:pt x="586" y="477"/>
                </a:lnTo>
                <a:lnTo>
                  <a:pt x="586" y="475"/>
                </a:lnTo>
                <a:lnTo>
                  <a:pt x="585" y="475"/>
                </a:lnTo>
                <a:lnTo>
                  <a:pt x="583" y="475"/>
                </a:lnTo>
                <a:lnTo>
                  <a:pt x="583" y="477"/>
                </a:lnTo>
                <a:close/>
                <a:moveTo>
                  <a:pt x="588" y="479"/>
                </a:moveTo>
                <a:lnTo>
                  <a:pt x="589" y="479"/>
                </a:lnTo>
                <a:lnTo>
                  <a:pt x="589" y="477"/>
                </a:lnTo>
                <a:lnTo>
                  <a:pt x="590" y="477"/>
                </a:lnTo>
                <a:lnTo>
                  <a:pt x="591" y="477"/>
                </a:lnTo>
                <a:lnTo>
                  <a:pt x="591" y="475"/>
                </a:lnTo>
                <a:lnTo>
                  <a:pt x="590" y="475"/>
                </a:lnTo>
                <a:lnTo>
                  <a:pt x="588" y="475"/>
                </a:lnTo>
                <a:lnTo>
                  <a:pt x="588" y="477"/>
                </a:lnTo>
                <a:lnTo>
                  <a:pt x="588" y="479"/>
                </a:lnTo>
                <a:close/>
                <a:moveTo>
                  <a:pt x="229" y="1048"/>
                </a:moveTo>
                <a:lnTo>
                  <a:pt x="230" y="1048"/>
                </a:lnTo>
                <a:lnTo>
                  <a:pt x="236" y="1048"/>
                </a:lnTo>
                <a:lnTo>
                  <a:pt x="243" y="1048"/>
                </a:lnTo>
                <a:lnTo>
                  <a:pt x="247" y="1048"/>
                </a:lnTo>
                <a:lnTo>
                  <a:pt x="249" y="1048"/>
                </a:lnTo>
                <a:lnTo>
                  <a:pt x="252" y="1048"/>
                </a:lnTo>
                <a:lnTo>
                  <a:pt x="255" y="1048"/>
                </a:lnTo>
                <a:lnTo>
                  <a:pt x="256" y="1048"/>
                </a:lnTo>
                <a:lnTo>
                  <a:pt x="260" y="1048"/>
                </a:lnTo>
                <a:lnTo>
                  <a:pt x="261" y="1048"/>
                </a:lnTo>
                <a:lnTo>
                  <a:pt x="263" y="1048"/>
                </a:lnTo>
                <a:lnTo>
                  <a:pt x="264" y="1048"/>
                </a:lnTo>
                <a:lnTo>
                  <a:pt x="266" y="1047"/>
                </a:lnTo>
                <a:lnTo>
                  <a:pt x="267" y="1046"/>
                </a:lnTo>
                <a:lnTo>
                  <a:pt x="268" y="1046"/>
                </a:lnTo>
                <a:lnTo>
                  <a:pt x="268" y="1044"/>
                </a:lnTo>
                <a:lnTo>
                  <a:pt x="268" y="1041"/>
                </a:lnTo>
                <a:lnTo>
                  <a:pt x="271" y="1041"/>
                </a:lnTo>
                <a:lnTo>
                  <a:pt x="273" y="1041"/>
                </a:lnTo>
                <a:lnTo>
                  <a:pt x="273" y="1038"/>
                </a:lnTo>
                <a:lnTo>
                  <a:pt x="273" y="1035"/>
                </a:lnTo>
                <a:lnTo>
                  <a:pt x="273" y="1034"/>
                </a:lnTo>
                <a:lnTo>
                  <a:pt x="277" y="1034"/>
                </a:lnTo>
                <a:lnTo>
                  <a:pt x="280" y="1035"/>
                </a:lnTo>
                <a:lnTo>
                  <a:pt x="287" y="1034"/>
                </a:lnTo>
                <a:lnTo>
                  <a:pt x="288" y="1034"/>
                </a:lnTo>
                <a:lnTo>
                  <a:pt x="288" y="1033"/>
                </a:lnTo>
                <a:lnTo>
                  <a:pt x="289" y="1033"/>
                </a:lnTo>
                <a:lnTo>
                  <a:pt x="289" y="1032"/>
                </a:lnTo>
                <a:lnTo>
                  <a:pt x="287" y="1032"/>
                </a:lnTo>
                <a:lnTo>
                  <a:pt x="284" y="1032"/>
                </a:lnTo>
                <a:lnTo>
                  <a:pt x="280" y="1032"/>
                </a:lnTo>
                <a:lnTo>
                  <a:pt x="280" y="1029"/>
                </a:lnTo>
                <a:lnTo>
                  <a:pt x="280" y="1027"/>
                </a:lnTo>
                <a:lnTo>
                  <a:pt x="280" y="1023"/>
                </a:lnTo>
                <a:lnTo>
                  <a:pt x="280" y="1022"/>
                </a:lnTo>
                <a:lnTo>
                  <a:pt x="278" y="1024"/>
                </a:lnTo>
                <a:lnTo>
                  <a:pt x="276" y="1025"/>
                </a:lnTo>
                <a:lnTo>
                  <a:pt x="275" y="1027"/>
                </a:lnTo>
                <a:lnTo>
                  <a:pt x="273" y="1027"/>
                </a:lnTo>
                <a:lnTo>
                  <a:pt x="273" y="1029"/>
                </a:lnTo>
                <a:lnTo>
                  <a:pt x="270" y="1029"/>
                </a:lnTo>
                <a:lnTo>
                  <a:pt x="268" y="1029"/>
                </a:lnTo>
                <a:lnTo>
                  <a:pt x="267" y="1029"/>
                </a:lnTo>
                <a:lnTo>
                  <a:pt x="261" y="1029"/>
                </a:lnTo>
                <a:lnTo>
                  <a:pt x="261" y="1022"/>
                </a:lnTo>
                <a:lnTo>
                  <a:pt x="266" y="1022"/>
                </a:lnTo>
                <a:lnTo>
                  <a:pt x="267" y="1022"/>
                </a:lnTo>
                <a:lnTo>
                  <a:pt x="268" y="1022"/>
                </a:lnTo>
                <a:lnTo>
                  <a:pt x="268" y="1015"/>
                </a:lnTo>
                <a:lnTo>
                  <a:pt x="268" y="1013"/>
                </a:lnTo>
                <a:lnTo>
                  <a:pt x="267" y="1013"/>
                </a:lnTo>
                <a:lnTo>
                  <a:pt x="266" y="1013"/>
                </a:lnTo>
                <a:lnTo>
                  <a:pt x="266" y="1010"/>
                </a:lnTo>
                <a:lnTo>
                  <a:pt x="267" y="1010"/>
                </a:lnTo>
                <a:lnTo>
                  <a:pt x="268" y="1010"/>
                </a:lnTo>
                <a:lnTo>
                  <a:pt x="268" y="1009"/>
                </a:lnTo>
                <a:lnTo>
                  <a:pt x="267" y="1009"/>
                </a:lnTo>
                <a:lnTo>
                  <a:pt x="267" y="1008"/>
                </a:lnTo>
                <a:lnTo>
                  <a:pt x="266" y="1008"/>
                </a:lnTo>
                <a:lnTo>
                  <a:pt x="261" y="1008"/>
                </a:lnTo>
                <a:lnTo>
                  <a:pt x="255" y="1008"/>
                </a:lnTo>
                <a:lnTo>
                  <a:pt x="255" y="1012"/>
                </a:lnTo>
                <a:lnTo>
                  <a:pt x="255" y="1014"/>
                </a:lnTo>
                <a:lnTo>
                  <a:pt x="254" y="1014"/>
                </a:lnTo>
                <a:lnTo>
                  <a:pt x="254" y="1015"/>
                </a:lnTo>
                <a:lnTo>
                  <a:pt x="254" y="1014"/>
                </a:lnTo>
                <a:lnTo>
                  <a:pt x="253" y="1014"/>
                </a:lnTo>
                <a:lnTo>
                  <a:pt x="252" y="1015"/>
                </a:lnTo>
                <a:lnTo>
                  <a:pt x="251" y="1015"/>
                </a:lnTo>
                <a:lnTo>
                  <a:pt x="250" y="1015"/>
                </a:lnTo>
                <a:lnTo>
                  <a:pt x="250" y="1016"/>
                </a:lnTo>
                <a:lnTo>
                  <a:pt x="251" y="1016"/>
                </a:lnTo>
                <a:lnTo>
                  <a:pt x="251" y="1018"/>
                </a:lnTo>
                <a:lnTo>
                  <a:pt x="251" y="1020"/>
                </a:lnTo>
                <a:lnTo>
                  <a:pt x="251" y="1022"/>
                </a:lnTo>
                <a:lnTo>
                  <a:pt x="250" y="1022"/>
                </a:lnTo>
                <a:lnTo>
                  <a:pt x="250" y="1034"/>
                </a:lnTo>
                <a:lnTo>
                  <a:pt x="250" y="1035"/>
                </a:lnTo>
                <a:lnTo>
                  <a:pt x="249" y="1034"/>
                </a:lnTo>
                <a:lnTo>
                  <a:pt x="249" y="1035"/>
                </a:lnTo>
                <a:lnTo>
                  <a:pt x="244" y="1035"/>
                </a:lnTo>
                <a:lnTo>
                  <a:pt x="241" y="1035"/>
                </a:lnTo>
                <a:lnTo>
                  <a:pt x="237" y="1035"/>
                </a:lnTo>
                <a:lnTo>
                  <a:pt x="236" y="1035"/>
                </a:lnTo>
                <a:lnTo>
                  <a:pt x="234" y="1035"/>
                </a:lnTo>
                <a:lnTo>
                  <a:pt x="230" y="1035"/>
                </a:lnTo>
                <a:lnTo>
                  <a:pt x="229" y="1035"/>
                </a:lnTo>
                <a:lnTo>
                  <a:pt x="229" y="1040"/>
                </a:lnTo>
                <a:lnTo>
                  <a:pt x="229" y="1042"/>
                </a:lnTo>
                <a:lnTo>
                  <a:pt x="229" y="1044"/>
                </a:lnTo>
                <a:lnTo>
                  <a:pt x="229" y="1048"/>
                </a:lnTo>
                <a:close/>
                <a:moveTo>
                  <a:pt x="513" y="253"/>
                </a:moveTo>
                <a:lnTo>
                  <a:pt x="513" y="255"/>
                </a:lnTo>
                <a:lnTo>
                  <a:pt x="514" y="255"/>
                </a:lnTo>
                <a:lnTo>
                  <a:pt x="514" y="254"/>
                </a:lnTo>
                <a:lnTo>
                  <a:pt x="514" y="253"/>
                </a:lnTo>
                <a:lnTo>
                  <a:pt x="513" y="253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50" name="Freeform 635">
            <a:extLst>
              <a:ext uri="{FF2B5EF4-FFF2-40B4-BE49-F238E27FC236}">
                <a16:creationId xmlns:a16="http://schemas.microsoft.com/office/drawing/2014/main" id="{818434C0-2A96-994E-59E6-92033F76F335}"/>
              </a:ext>
            </a:extLst>
          </p:cNvPr>
          <p:cNvSpPr>
            <a:spLocks noEditPoints="1"/>
          </p:cNvSpPr>
          <p:nvPr/>
        </p:nvSpPr>
        <p:spPr bwMode="auto">
          <a:xfrm>
            <a:off x="3833968" y="2684520"/>
            <a:ext cx="456115" cy="396806"/>
          </a:xfrm>
          <a:custGeom>
            <a:avLst/>
            <a:gdLst>
              <a:gd name="T0" fmla="*/ 21 w 323"/>
              <a:gd name="T1" fmla="*/ 74 h 281"/>
              <a:gd name="T2" fmla="*/ 53 w 323"/>
              <a:gd name="T3" fmla="*/ 68 h 281"/>
              <a:gd name="T4" fmla="*/ 81 w 323"/>
              <a:gd name="T5" fmla="*/ 60 h 281"/>
              <a:gd name="T6" fmla="*/ 118 w 323"/>
              <a:gd name="T7" fmla="*/ 50 h 281"/>
              <a:gd name="T8" fmla="*/ 117 w 323"/>
              <a:gd name="T9" fmla="*/ 10 h 281"/>
              <a:gd name="T10" fmla="*/ 195 w 323"/>
              <a:gd name="T11" fmla="*/ 3 h 281"/>
              <a:gd name="T12" fmla="*/ 221 w 323"/>
              <a:gd name="T13" fmla="*/ 53 h 281"/>
              <a:gd name="T14" fmla="*/ 254 w 323"/>
              <a:gd name="T15" fmla="*/ 85 h 281"/>
              <a:gd name="T16" fmla="*/ 266 w 323"/>
              <a:gd name="T17" fmla="*/ 101 h 281"/>
              <a:gd name="T18" fmla="*/ 272 w 323"/>
              <a:gd name="T19" fmla="*/ 124 h 281"/>
              <a:gd name="T20" fmla="*/ 290 w 323"/>
              <a:gd name="T21" fmla="*/ 159 h 281"/>
              <a:gd name="T22" fmla="*/ 297 w 323"/>
              <a:gd name="T23" fmla="*/ 186 h 281"/>
              <a:gd name="T24" fmla="*/ 284 w 323"/>
              <a:gd name="T25" fmla="*/ 201 h 281"/>
              <a:gd name="T26" fmla="*/ 310 w 323"/>
              <a:gd name="T27" fmla="*/ 204 h 281"/>
              <a:gd name="T28" fmla="*/ 301 w 323"/>
              <a:gd name="T29" fmla="*/ 234 h 281"/>
              <a:gd name="T30" fmla="*/ 308 w 323"/>
              <a:gd name="T31" fmla="*/ 241 h 281"/>
              <a:gd name="T32" fmla="*/ 323 w 323"/>
              <a:gd name="T33" fmla="*/ 279 h 281"/>
              <a:gd name="T34" fmla="*/ 282 w 323"/>
              <a:gd name="T35" fmla="*/ 279 h 281"/>
              <a:gd name="T36" fmla="*/ 233 w 323"/>
              <a:gd name="T37" fmla="*/ 281 h 281"/>
              <a:gd name="T38" fmla="*/ 216 w 323"/>
              <a:gd name="T39" fmla="*/ 281 h 281"/>
              <a:gd name="T40" fmla="*/ 207 w 323"/>
              <a:gd name="T41" fmla="*/ 258 h 281"/>
              <a:gd name="T42" fmla="*/ 201 w 323"/>
              <a:gd name="T43" fmla="*/ 261 h 281"/>
              <a:gd name="T44" fmla="*/ 195 w 323"/>
              <a:gd name="T45" fmla="*/ 256 h 281"/>
              <a:gd name="T46" fmla="*/ 188 w 323"/>
              <a:gd name="T47" fmla="*/ 256 h 281"/>
              <a:gd name="T48" fmla="*/ 170 w 323"/>
              <a:gd name="T49" fmla="*/ 234 h 281"/>
              <a:gd name="T50" fmla="*/ 142 w 323"/>
              <a:gd name="T51" fmla="*/ 229 h 281"/>
              <a:gd name="T52" fmla="*/ 85 w 323"/>
              <a:gd name="T53" fmla="*/ 125 h 281"/>
              <a:gd name="T54" fmla="*/ 4 w 323"/>
              <a:gd name="T55" fmla="*/ 119 h 281"/>
              <a:gd name="T56" fmla="*/ 7 w 323"/>
              <a:gd name="T57" fmla="*/ 115 h 281"/>
              <a:gd name="T58" fmla="*/ 127 w 323"/>
              <a:gd name="T59" fmla="*/ 47 h 281"/>
              <a:gd name="T60" fmla="*/ 136 w 323"/>
              <a:gd name="T61" fmla="*/ 24 h 281"/>
              <a:gd name="T62" fmla="*/ 170 w 323"/>
              <a:gd name="T63" fmla="*/ 210 h 281"/>
              <a:gd name="T64" fmla="*/ 184 w 323"/>
              <a:gd name="T65" fmla="*/ 226 h 281"/>
              <a:gd name="T66" fmla="*/ 202 w 323"/>
              <a:gd name="T67" fmla="*/ 151 h 281"/>
              <a:gd name="T68" fmla="*/ 196 w 323"/>
              <a:gd name="T69" fmla="*/ 258 h 281"/>
              <a:gd name="T70" fmla="*/ 207 w 323"/>
              <a:gd name="T71" fmla="*/ 148 h 281"/>
              <a:gd name="T72" fmla="*/ 199 w 323"/>
              <a:gd name="T73" fmla="*/ 239 h 281"/>
              <a:gd name="T74" fmla="*/ 202 w 323"/>
              <a:gd name="T75" fmla="*/ 232 h 281"/>
              <a:gd name="T76" fmla="*/ 208 w 323"/>
              <a:gd name="T77" fmla="*/ 191 h 281"/>
              <a:gd name="T78" fmla="*/ 210 w 323"/>
              <a:gd name="T79" fmla="*/ 208 h 281"/>
              <a:gd name="T80" fmla="*/ 215 w 323"/>
              <a:gd name="T81" fmla="*/ 232 h 281"/>
              <a:gd name="T82" fmla="*/ 218 w 323"/>
              <a:gd name="T83" fmla="*/ 191 h 281"/>
              <a:gd name="T84" fmla="*/ 220 w 323"/>
              <a:gd name="T85" fmla="*/ 206 h 281"/>
              <a:gd name="T86" fmla="*/ 224 w 323"/>
              <a:gd name="T87" fmla="*/ 139 h 281"/>
              <a:gd name="T88" fmla="*/ 221 w 323"/>
              <a:gd name="T89" fmla="*/ 164 h 281"/>
              <a:gd name="T90" fmla="*/ 228 w 323"/>
              <a:gd name="T91" fmla="*/ 159 h 281"/>
              <a:gd name="T92" fmla="*/ 229 w 323"/>
              <a:gd name="T93" fmla="*/ 250 h 281"/>
              <a:gd name="T94" fmla="*/ 238 w 323"/>
              <a:gd name="T95" fmla="*/ 248 h 281"/>
              <a:gd name="T96" fmla="*/ 247 w 323"/>
              <a:gd name="T97" fmla="*/ 233 h 281"/>
              <a:gd name="T98" fmla="*/ 223 w 323"/>
              <a:gd name="T99" fmla="*/ 235 h 281"/>
              <a:gd name="T100" fmla="*/ 221 w 323"/>
              <a:gd name="T101" fmla="*/ 240 h 281"/>
              <a:gd name="T102" fmla="*/ 233 w 323"/>
              <a:gd name="T103" fmla="*/ 140 h 281"/>
              <a:gd name="T104" fmla="*/ 247 w 323"/>
              <a:gd name="T105" fmla="*/ 189 h 281"/>
              <a:gd name="T106" fmla="*/ 248 w 323"/>
              <a:gd name="T107" fmla="*/ 132 h 281"/>
              <a:gd name="T108" fmla="*/ 254 w 323"/>
              <a:gd name="T109" fmla="*/ 229 h 281"/>
              <a:gd name="T110" fmla="*/ 256 w 323"/>
              <a:gd name="T111" fmla="*/ 215 h 281"/>
              <a:gd name="T112" fmla="*/ 273 w 323"/>
              <a:gd name="T113" fmla="*/ 249 h 281"/>
              <a:gd name="T114" fmla="*/ 266 w 323"/>
              <a:gd name="T115" fmla="*/ 189 h 281"/>
              <a:gd name="T116" fmla="*/ 272 w 323"/>
              <a:gd name="T117" fmla="*/ 195 h 281"/>
              <a:gd name="T118" fmla="*/ 287 w 323"/>
              <a:gd name="T119" fmla="*/ 248 h 281"/>
              <a:gd name="T120" fmla="*/ 303 w 323"/>
              <a:gd name="T121" fmla="*/ 216 h 281"/>
              <a:gd name="T122" fmla="*/ 216 w 323"/>
              <a:gd name="T123" fmla="*/ 139 h 281"/>
              <a:gd name="T124" fmla="*/ 247 w 323"/>
              <a:gd name="T125" fmla="*/ 248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23" h="281">
                <a:moveTo>
                  <a:pt x="0" y="72"/>
                </a:moveTo>
                <a:lnTo>
                  <a:pt x="0" y="67"/>
                </a:lnTo>
                <a:lnTo>
                  <a:pt x="0" y="65"/>
                </a:lnTo>
                <a:lnTo>
                  <a:pt x="0" y="61"/>
                </a:lnTo>
                <a:lnTo>
                  <a:pt x="1" y="61"/>
                </a:lnTo>
                <a:lnTo>
                  <a:pt x="7" y="61"/>
                </a:lnTo>
                <a:lnTo>
                  <a:pt x="9" y="61"/>
                </a:lnTo>
                <a:lnTo>
                  <a:pt x="12" y="61"/>
                </a:lnTo>
                <a:lnTo>
                  <a:pt x="13" y="61"/>
                </a:lnTo>
                <a:lnTo>
                  <a:pt x="14" y="61"/>
                </a:lnTo>
                <a:lnTo>
                  <a:pt x="14" y="63"/>
                </a:lnTo>
                <a:lnTo>
                  <a:pt x="14" y="66"/>
                </a:lnTo>
                <a:lnTo>
                  <a:pt x="14" y="67"/>
                </a:lnTo>
                <a:lnTo>
                  <a:pt x="14" y="68"/>
                </a:lnTo>
                <a:lnTo>
                  <a:pt x="14" y="73"/>
                </a:lnTo>
                <a:lnTo>
                  <a:pt x="14" y="74"/>
                </a:lnTo>
                <a:lnTo>
                  <a:pt x="15" y="74"/>
                </a:lnTo>
                <a:lnTo>
                  <a:pt x="16" y="74"/>
                </a:lnTo>
                <a:lnTo>
                  <a:pt x="17" y="74"/>
                </a:lnTo>
                <a:lnTo>
                  <a:pt x="18" y="74"/>
                </a:lnTo>
                <a:lnTo>
                  <a:pt x="21" y="74"/>
                </a:lnTo>
                <a:lnTo>
                  <a:pt x="25" y="74"/>
                </a:lnTo>
                <a:lnTo>
                  <a:pt x="26" y="68"/>
                </a:lnTo>
                <a:lnTo>
                  <a:pt x="27" y="67"/>
                </a:lnTo>
                <a:lnTo>
                  <a:pt x="29" y="61"/>
                </a:lnTo>
                <a:lnTo>
                  <a:pt x="29" y="60"/>
                </a:lnTo>
                <a:lnTo>
                  <a:pt x="30" y="60"/>
                </a:lnTo>
                <a:lnTo>
                  <a:pt x="32" y="60"/>
                </a:lnTo>
                <a:lnTo>
                  <a:pt x="32" y="61"/>
                </a:lnTo>
                <a:lnTo>
                  <a:pt x="33" y="61"/>
                </a:lnTo>
                <a:lnTo>
                  <a:pt x="33" y="60"/>
                </a:lnTo>
                <a:lnTo>
                  <a:pt x="37" y="60"/>
                </a:lnTo>
                <a:lnTo>
                  <a:pt x="40" y="60"/>
                </a:lnTo>
                <a:lnTo>
                  <a:pt x="40" y="61"/>
                </a:lnTo>
                <a:lnTo>
                  <a:pt x="40" y="63"/>
                </a:lnTo>
                <a:lnTo>
                  <a:pt x="40" y="64"/>
                </a:lnTo>
                <a:lnTo>
                  <a:pt x="40" y="67"/>
                </a:lnTo>
                <a:lnTo>
                  <a:pt x="41" y="67"/>
                </a:lnTo>
                <a:lnTo>
                  <a:pt x="47" y="67"/>
                </a:lnTo>
                <a:lnTo>
                  <a:pt x="48" y="67"/>
                </a:lnTo>
                <a:lnTo>
                  <a:pt x="53" y="67"/>
                </a:lnTo>
                <a:lnTo>
                  <a:pt x="53" y="68"/>
                </a:lnTo>
                <a:lnTo>
                  <a:pt x="53" y="69"/>
                </a:lnTo>
                <a:lnTo>
                  <a:pt x="53" y="72"/>
                </a:lnTo>
                <a:lnTo>
                  <a:pt x="53" y="73"/>
                </a:lnTo>
                <a:lnTo>
                  <a:pt x="53" y="74"/>
                </a:lnTo>
                <a:lnTo>
                  <a:pt x="57" y="74"/>
                </a:lnTo>
                <a:lnTo>
                  <a:pt x="58" y="74"/>
                </a:lnTo>
                <a:lnTo>
                  <a:pt x="59" y="74"/>
                </a:lnTo>
                <a:lnTo>
                  <a:pt x="63" y="74"/>
                </a:lnTo>
                <a:lnTo>
                  <a:pt x="66" y="74"/>
                </a:lnTo>
                <a:lnTo>
                  <a:pt x="66" y="69"/>
                </a:lnTo>
                <a:lnTo>
                  <a:pt x="66" y="68"/>
                </a:lnTo>
                <a:lnTo>
                  <a:pt x="66" y="67"/>
                </a:lnTo>
                <a:lnTo>
                  <a:pt x="76" y="67"/>
                </a:lnTo>
                <a:lnTo>
                  <a:pt x="77" y="67"/>
                </a:lnTo>
                <a:lnTo>
                  <a:pt x="78" y="67"/>
                </a:lnTo>
                <a:lnTo>
                  <a:pt x="78" y="66"/>
                </a:lnTo>
                <a:lnTo>
                  <a:pt x="78" y="64"/>
                </a:lnTo>
                <a:lnTo>
                  <a:pt x="78" y="63"/>
                </a:lnTo>
                <a:lnTo>
                  <a:pt x="78" y="60"/>
                </a:lnTo>
                <a:lnTo>
                  <a:pt x="79" y="60"/>
                </a:lnTo>
                <a:lnTo>
                  <a:pt x="81" y="60"/>
                </a:lnTo>
                <a:lnTo>
                  <a:pt x="82" y="60"/>
                </a:lnTo>
                <a:lnTo>
                  <a:pt x="83" y="60"/>
                </a:lnTo>
                <a:lnTo>
                  <a:pt x="84" y="60"/>
                </a:lnTo>
                <a:lnTo>
                  <a:pt x="90" y="60"/>
                </a:lnTo>
                <a:lnTo>
                  <a:pt x="91" y="60"/>
                </a:lnTo>
                <a:lnTo>
                  <a:pt x="92" y="60"/>
                </a:lnTo>
                <a:lnTo>
                  <a:pt x="102" y="60"/>
                </a:lnTo>
                <a:lnTo>
                  <a:pt x="104" y="60"/>
                </a:lnTo>
                <a:lnTo>
                  <a:pt x="106" y="60"/>
                </a:lnTo>
                <a:lnTo>
                  <a:pt x="107" y="60"/>
                </a:lnTo>
                <a:lnTo>
                  <a:pt x="108" y="60"/>
                </a:lnTo>
                <a:lnTo>
                  <a:pt x="109" y="60"/>
                </a:lnTo>
                <a:lnTo>
                  <a:pt x="115" y="60"/>
                </a:lnTo>
                <a:lnTo>
                  <a:pt x="117" y="60"/>
                </a:lnTo>
                <a:lnTo>
                  <a:pt x="118" y="60"/>
                </a:lnTo>
                <a:lnTo>
                  <a:pt x="118" y="59"/>
                </a:lnTo>
                <a:lnTo>
                  <a:pt x="118" y="56"/>
                </a:lnTo>
                <a:lnTo>
                  <a:pt x="118" y="55"/>
                </a:lnTo>
                <a:lnTo>
                  <a:pt x="118" y="53"/>
                </a:lnTo>
                <a:lnTo>
                  <a:pt x="118" y="51"/>
                </a:lnTo>
                <a:lnTo>
                  <a:pt x="118" y="50"/>
                </a:lnTo>
                <a:lnTo>
                  <a:pt x="118" y="49"/>
                </a:lnTo>
                <a:lnTo>
                  <a:pt x="118" y="48"/>
                </a:lnTo>
                <a:lnTo>
                  <a:pt x="118" y="47"/>
                </a:lnTo>
                <a:lnTo>
                  <a:pt x="118" y="45"/>
                </a:lnTo>
                <a:lnTo>
                  <a:pt x="118" y="44"/>
                </a:lnTo>
                <a:lnTo>
                  <a:pt x="118" y="43"/>
                </a:lnTo>
                <a:lnTo>
                  <a:pt x="118" y="41"/>
                </a:lnTo>
                <a:lnTo>
                  <a:pt x="118" y="40"/>
                </a:lnTo>
                <a:lnTo>
                  <a:pt x="118" y="39"/>
                </a:lnTo>
                <a:lnTo>
                  <a:pt x="118" y="36"/>
                </a:lnTo>
                <a:lnTo>
                  <a:pt x="118" y="33"/>
                </a:lnTo>
                <a:lnTo>
                  <a:pt x="118" y="31"/>
                </a:lnTo>
                <a:lnTo>
                  <a:pt x="117" y="27"/>
                </a:lnTo>
                <a:lnTo>
                  <a:pt x="117" y="26"/>
                </a:lnTo>
                <a:lnTo>
                  <a:pt x="117" y="25"/>
                </a:lnTo>
                <a:lnTo>
                  <a:pt x="117" y="24"/>
                </a:lnTo>
                <a:lnTo>
                  <a:pt x="117" y="22"/>
                </a:lnTo>
                <a:lnTo>
                  <a:pt x="117" y="18"/>
                </a:lnTo>
                <a:lnTo>
                  <a:pt x="117" y="15"/>
                </a:lnTo>
                <a:lnTo>
                  <a:pt x="117" y="13"/>
                </a:lnTo>
                <a:lnTo>
                  <a:pt x="117" y="10"/>
                </a:lnTo>
                <a:lnTo>
                  <a:pt x="117" y="9"/>
                </a:lnTo>
                <a:lnTo>
                  <a:pt x="117" y="8"/>
                </a:lnTo>
                <a:lnTo>
                  <a:pt x="122" y="8"/>
                </a:lnTo>
                <a:lnTo>
                  <a:pt x="128" y="8"/>
                </a:lnTo>
                <a:lnTo>
                  <a:pt x="143" y="8"/>
                </a:lnTo>
                <a:lnTo>
                  <a:pt x="144" y="8"/>
                </a:lnTo>
                <a:lnTo>
                  <a:pt x="160" y="8"/>
                </a:lnTo>
                <a:lnTo>
                  <a:pt x="161" y="8"/>
                </a:lnTo>
                <a:lnTo>
                  <a:pt x="163" y="8"/>
                </a:lnTo>
                <a:lnTo>
                  <a:pt x="164" y="8"/>
                </a:lnTo>
                <a:lnTo>
                  <a:pt x="169" y="7"/>
                </a:lnTo>
                <a:lnTo>
                  <a:pt x="172" y="8"/>
                </a:lnTo>
                <a:lnTo>
                  <a:pt x="179" y="8"/>
                </a:lnTo>
                <a:lnTo>
                  <a:pt x="180" y="8"/>
                </a:lnTo>
                <a:lnTo>
                  <a:pt x="182" y="8"/>
                </a:lnTo>
                <a:lnTo>
                  <a:pt x="186" y="8"/>
                </a:lnTo>
                <a:lnTo>
                  <a:pt x="194" y="8"/>
                </a:lnTo>
                <a:lnTo>
                  <a:pt x="195" y="8"/>
                </a:lnTo>
                <a:lnTo>
                  <a:pt x="195" y="6"/>
                </a:lnTo>
                <a:lnTo>
                  <a:pt x="195" y="5"/>
                </a:lnTo>
                <a:lnTo>
                  <a:pt x="195" y="3"/>
                </a:lnTo>
                <a:lnTo>
                  <a:pt x="195" y="1"/>
                </a:lnTo>
                <a:lnTo>
                  <a:pt x="195" y="0"/>
                </a:lnTo>
                <a:lnTo>
                  <a:pt x="207" y="0"/>
                </a:lnTo>
                <a:lnTo>
                  <a:pt x="207" y="1"/>
                </a:lnTo>
                <a:lnTo>
                  <a:pt x="207" y="7"/>
                </a:lnTo>
                <a:lnTo>
                  <a:pt x="207" y="8"/>
                </a:lnTo>
                <a:lnTo>
                  <a:pt x="207" y="14"/>
                </a:lnTo>
                <a:lnTo>
                  <a:pt x="207" y="21"/>
                </a:lnTo>
                <a:lnTo>
                  <a:pt x="207" y="28"/>
                </a:lnTo>
                <a:lnTo>
                  <a:pt x="207" y="36"/>
                </a:lnTo>
                <a:lnTo>
                  <a:pt x="207" y="40"/>
                </a:lnTo>
                <a:lnTo>
                  <a:pt x="211" y="40"/>
                </a:lnTo>
                <a:lnTo>
                  <a:pt x="213" y="40"/>
                </a:lnTo>
                <a:lnTo>
                  <a:pt x="215" y="40"/>
                </a:lnTo>
                <a:lnTo>
                  <a:pt x="216" y="40"/>
                </a:lnTo>
                <a:lnTo>
                  <a:pt x="218" y="40"/>
                </a:lnTo>
                <a:lnTo>
                  <a:pt x="221" y="40"/>
                </a:lnTo>
                <a:lnTo>
                  <a:pt x="221" y="43"/>
                </a:lnTo>
                <a:lnTo>
                  <a:pt x="221" y="45"/>
                </a:lnTo>
                <a:lnTo>
                  <a:pt x="221" y="47"/>
                </a:lnTo>
                <a:lnTo>
                  <a:pt x="221" y="53"/>
                </a:lnTo>
                <a:lnTo>
                  <a:pt x="221" y="57"/>
                </a:lnTo>
                <a:lnTo>
                  <a:pt x="221" y="59"/>
                </a:lnTo>
                <a:lnTo>
                  <a:pt x="224" y="59"/>
                </a:lnTo>
                <a:lnTo>
                  <a:pt x="228" y="59"/>
                </a:lnTo>
                <a:lnTo>
                  <a:pt x="240" y="59"/>
                </a:lnTo>
                <a:lnTo>
                  <a:pt x="242" y="59"/>
                </a:lnTo>
                <a:lnTo>
                  <a:pt x="247" y="59"/>
                </a:lnTo>
                <a:lnTo>
                  <a:pt x="247" y="61"/>
                </a:lnTo>
                <a:lnTo>
                  <a:pt x="247" y="63"/>
                </a:lnTo>
                <a:lnTo>
                  <a:pt x="247" y="65"/>
                </a:lnTo>
                <a:lnTo>
                  <a:pt x="247" y="66"/>
                </a:lnTo>
                <a:lnTo>
                  <a:pt x="247" y="69"/>
                </a:lnTo>
                <a:lnTo>
                  <a:pt x="247" y="72"/>
                </a:lnTo>
                <a:lnTo>
                  <a:pt x="247" y="80"/>
                </a:lnTo>
                <a:lnTo>
                  <a:pt x="247" y="83"/>
                </a:lnTo>
                <a:lnTo>
                  <a:pt x="247" y="85"/>
                </a:lnTo>
                <a:lnTo>
                  <a:pt x="248" y="85"/>
                </a:lnTo>
                <a:lnTo>
                  <a:pt x="249" y="85"/>
                </a:lnTo>
                <a:lnTo>
                  <a:pt x="250" y="85"/>
                </a:lnTo>
                <a:lnTo>
                  <a:pt x="253" y="85"/>
                </a:lnTo>
                <a:lnTo>
                  <a:pt x="254" y="85"/>
                </a:lnTo>
                <a:lnTo>
                  <a:pt x="256" y="85"/>
                </a:lnTo>
                <a:lnTo>
                  <a:pt x="259" y="85"/>
                </a:lnTo>
                <a:lnTo>
                  <a:pt x="259" y="84"/>
                </a:lnTo>
                <a:lnTo>
                  <a:pt x="264" y="84"/>
                </a:lnTo>
                <a:lnTo>
                  <a:pt x="271" y="84"/>
                </a:lnTo>
                <a:lnTo>
                  <a:pt x="272" y="84"/>
                </a:lnTo>
                <a:lnTo>
                  <a:pt x="272" y="85"/>
                </a:lnTo>
                <a:lnTo>
                  <a:pt x="272" y="86"/>
                </a:lnTo>
                <a:lnTo>
                  <a:pt x="272" y="88"/>
                </a:lnTo>
                <a:lnTo>
                  <a:pt x="272" y="90"/>
                </a:lnTo>
                <a:lnTo>
                  <a:pt x="272" y="94"/>
                </a:lnTo>
                <a:lnTo>
                  <a:pt x="272" y="95"/>
                </a:lnTo>
                <a:lnTo>
                  <a:pt x="272" y="98"/>
                </a:lnTo>
                <a:lnTo>
                  <a:pt x="271" y="98"/>
                </a:lnTo>
                <a:lnTo>
                  <a:pt x="271" y="99"/>
                </a:lnTo>
                <a:lnTo>
                  <a:pt x="268" y="99"/>
                </a:lnTo>
                <a:lnTo>
                  <a:pt x="268" y="98"/>
                </a:lnTo>
                <a:lnTo>
                  <a:pt x="267" y="98"/>
                </a:lnTo>
                <a:lnTo>
                  <a:pt x="267" y="99"/>
                </a:lnTo>
                <a:lnTo>
                  <a:pt x="266" y="99"/>
                </a:lnTo>
                <a:lnTo>
                  <a:pt x="266" y="101"/>
                </a:lnTo>
                <a:lnTo>
                  <a:pt x="266" y="105"/>
                </a:lnTo>
                <a:lnTo>
                  <a:pt x="263" y="105"/>
                </a:lnTo>
                <a:lnTo>
                  <a:pt x="262" y="105"/>
                </a:lnTo>
                <a:lnTo>
                  <a:pt x="262" y="110"/>
                </a:lnTo>
                <a:lnTo>
                  <a:pt x="262" y="111"/>
                </a:lnTo>
                <a:lnTo>
                  <a:pt x="265" y="111"/>
                </a:lnTo>
                <a:lnTo>
                  <a:pt x="266" y="111"/>
                </a:lnTo>
                <a:lnTo>
                  <a:pt x="268" y="111"/>
                </a:lnTo>
                <a:lnTo>
                  <a:pt x="270" y="111"/>
                </a:lnTo>
                <a:lnTo>
                  <a:pt x="272" y="111"/>
                </a:lnTo>
                <a:lnTo>
                  <a:pt x="272" y="114"/>
                </a:lnTo>
                <a:lnTo>
                  <a:pt x="272" y="115"/>
                </a:lnTo>
                <a:lnTo>
                  <a:pt x="272" y="116"/>
                </a:lnTo>
                <a:lnTo>
                  <a:pt x="272" y="117"/>
                </a:lnTo>
                <a:lnTo>
                  <a:pt x="272" y="118"/>
                </a:lnTo>
                <a:lnTo>
                  <a:pt x="272" y="119"/>
                </a:lnTo>
                <a:lnTo>
                  <a:pt x="272" y="120"/>
                </a:lnTo>
                <a:lnTo>
                  <a:pt x="272" y="122"/>
                </a:lnTo>
                <a:lnTo>
                  <a:pt x="272" y="124"/>
                </a:lnTo>
                <a:lnTo>
                  <a:pt x="273" y="124"/>
                </a:lnTo>
                <a:lnTo>
                  <a:pt x="272" y="124"/>
                </a:lnTo>
                <a:lnTo>
                  <a:pt x="272" y="131"/>
                </a:lnTo>
                <a:lnTo>
                  <a:pt x="272" y="134"/>
                </a:lnTo>
                <a:lnTo>
                  <a:pt x="272" y="136"/>
                </a:lnTo>
                <a:lnTo>
                  <a:pt x="273" y="136"/>
                </a:lnTo>
                <a:lnTo>
                  <a:pt x="273" y="137"/>
                </a:lnTo>
                <a:lnTo>
                  <a:pt x="273" y="139"/>
                </a:lnTo>
                <a:lnTo>
                  <a:pt x="273" y="140"/>
                </a:lnTo>
                <a:lnTo>
                  <a:pt x="273" y="141"/>
                </a:lnTo>
                <a:lnTo>
                  <a:pt x="273" y="143"/>
                </a:lnTo>
                <a:lnTo>
                  <a:pt x="273" y="144"/>
                </a:lnTo>
                <a:lnTo>
                  <a:pt x="273" y="147"/>
                </a:lnTo>
                <a:lnTo>
                  <a:pt x="273" y="149"/>
                </a:lnTo>
                <a:lnTo>
                  <a:pt x="273" y="150"/>
                </a:lnTo>
                <a:lnTo>
                  <a:pt x="273" y="152"/>
                </a:lnTo>
                <a:lnTo>
                  <a:pt x="273" y="155"/>
                </a:lnTo>
                <a:lnTo>
                  <a:pt x="273" y="156"/>
                </a:lnTo>
                <a:lnTo>
                  <a:pt x="273" y="157"/>
                </a:lnTo>
                <a:lnTo>
                  <a:pt x="284" y="156"/>
                </a:lnTo>
                <a:lnTo>
                  <a:pt x="294" y="156"/>
                </a:lnTo>
                <a:lnTo>
                  <a:pt x="293" y="156"/>
                </a:lnTo>
                <a:lnTo>
                  <a:pt x="290" y="159"/>
                </a:lnTo>
                <a:lnTo>
                  <a:pt x="290" y="160"/>
                </a:lnTo>
                <a:lnTo>
                  <a:pt x="289" y="161"/>
                </a:lnTo>
                <a:lnTo>
                  <a:pt x="288" y="161"/>
                </a:lnTo>
                <a:lnTo>
                  <a:pt x="288" y="162"/>
                </a:lnTo>
                <a:lnTo>
                  <a:pt x="287" y="162"/>
                </a:lnTo>
                <a:lnTo>
                  <a:pt x="288" y="162"/>
                </a:lnTo>
                <a:lnTo>
                  <a:pt x="287" y="164"/>
                </a:lnTo>
                <a:lnTo>
                  <a:pt x="287" y="165"/>
                </a:lnTo>
                <a:lnTo>
                  <a:pt x="287" y="166"/>
                </a:lnTo>
                <a:lnTo>
                  <a:pt x="287" y="168"/>
                </a:lnTo>
                <a:lnTo>
                  <a:pt x="287" y="169"/>
                </a:lnTo>
                <a:lnTo>
                  <a:pt x="284" y="174"/>
                </a:lnTo>
                <a:lnTo>
                  <a:pt x="284" y="175"/>
                </a:lnTo>
                <a:lnTo>
                  <a:pt x="290" y="175"/>
                </a:lnTo>
                <a:lnTo>
                  <a:pt x="291" y="175"/>
                </a:lnTo>
                <a:lnTo>
                  <a:pt x="292" y="175"/>
                </a:lnTo>
                <a:lnTo>
                  <a:pt x="296" y="175"/>
                </a:lnTo>
                <a:lnTo>
                  <a:pt x="297" y="175"/>
                </a:lnTo>
                <a:lnTo>
                  <a:pt x="297" y="177"/>
                </a:lnTo>
                <a:lnTo>
                  <a:pt x="297" y="180"/>
                </a:lnTo>
                <a:lnTo>
                  <a:pt x="297" y="186"/>
                </a:lnTo>
                <a:lnTo>
                  <a:pt x="297" y="187"/>
                </a:lnTo>
                <a:lnTo>
                  <a:pt x="297" y="189"/>
                </a:lnTo>
                <a:lnTo>
                  <a:pt x="291" y="189"/>
                </a:lnTo>
                <a:lnTo>
                  <a:pt x="290" y="189"/>
                </a:lnTo>
                <a:lnTo>
                  <a:pt x="287" y="189"/>
                </a:lnTo>
                <a:lnTo>
                  <a:pt x="284" y="189"/>
                </a:lnTo>
                <a:lnTo>
                  <a:pt x="282" y="189"/>
                </a:lnTo>
                <a:lnTo>
                  <a:pt x="281" y="189"/>
                </a:lnTo>
                <a:lnTo>
                  <a:pt x="279" y="189"/>
                </a:lnTo>
                <a:lnTo>
                  <a:pt x="279" y="190"/>
                </a:lnTo>
                <a:lnTo>
                  <a:pt x="279" y="191"/>
                </a:lnTo>
                <a:lnTo>
                  <a:pt x="279" y="193"/>
                </a:lnTo>
                <a:lnTo>
                  <a:pt x="279" y="194"/>
                </a:lnTo>
                <a:lnTo>
                  <a:pt x="279" y="197"/>
                </a:lnTo>
                <a:lnTo>
                  <a:pt x="279" y="198"/>
                </a:lnTo>
                <a:lnTo>
                  <a:pt x="279" y="199"/>
                </a:lnTo>
                <a:lnTo>
                  <a:pt x="282" y="199"/>
                </a:lnTo>
                <a:lnTo>
                  <a:pt x="283" y="199"/>
                </a:lnTo>
                <a:lnTo>
                  <a:pt x="284" y="198"/>
                </a:lnTo>
                <a:lnTo>
                  <a:pt x="284" y="199"/>
                </a:lnTo>
                <a:lnTo>
                  <a:pt x="284" y="201"/>
                </a:lnTo>
                <a:lnTo>
                  <a:pt x="285" y="201"/>
                </a:lnTo>
                <a:lnTo>
                  <a:pt x="289" y="201"/>
                </a:lnTo>
                <a:lnTo>
                  <a:pt x="290" y="201"/>
                </a:lnTo>
                <a:lnTo>
                  <a:pt x="291" y="201"/>
                </a:lnTo>
                <a:lnTo>
                  <a:pt x="291" y="200"/>
                </a:lnTo>
                <a:lnTo>
                  <a:pt x="291" y="194"/>
                </a:lnTo>
                <a:lnTo>
                  <a:pt x="294" y="194"/>
                </a:lnTo>
                <a:lnTo>
                  <a:pt x="298" y="194"/>
                </a:lnTo>
                <a:lnTo>
                  <a:pt x="298" y="198"/>
                </a:lnTo>
                <a:lnTo>
                  <a:pt x="298" y="199"/>
                </a:lnTo>
                <a:lnTo>
                  <a:pt x="298" y="200"/>
                </a:lnTo>
                <a:lnTo>
                  <a:pt x="298" y="201"/>
                </a:lnTo>
                <a:lnTo>
                  <a:pt x="299" y="201"/>
                </a:lnTo>
                <a:lnTo>
                  <a:pt x="300" y="201"/>
                </a:lnTo>
                <a:lnTo>
                  <a:pt x="301" y="201"/>
                </a:lnTo>
                <a:lnTo>
                  <a:pt x="303" y="201"/>
                </a:lnTo>
                <a:lnTo>
                  <a:pt x="305" y="201"/>
                </a:lnTo>
                <a:lnTo>
                  <a:pt x="310" y="201"/>
                </a:lnTo>
                <a:lnTo>
                  <a:pt x="310" y="202"/>
                </a:lnTo>
                <a:lnTo>
                  <a:pt x="310" y="203"/>
                </a:lnTo>
                <a:lnTo>
                  <a:pt x="310" y="204"/>
                </a:lnTo>
                <a:lnTo>
                  <a:pt x="310" y="206"/>
                </a:lnTo>
                <a:lnTo>
                  <a:pt x="310" y="207"/>
                </a:lnTo>
                <a:lnTo>
                  <a:pt x="310" y="208"/>
                </a:lnTo>
                <a:lnTo>
                  <a:pt x="310" y="212"/>
                </a:lnTo>
                <a:lnTo>
                  <a:pt x="310" y="214"/>
                </a:lnTo>
                <a:lnTo>
                  <a:pt x="310" y="215"/>
                </a:lnTo>
                <a:lnTo>
                  <a:pt x="310" y="220"/>
                </a:lnTo>
                <a:lnTo>
                  <a:pt x="310" y="222"/>
                </a:lnTo>
                <a:lnTo>
                  <a:pt x="310" y="224"/>
                </a:lnTo>
                <a:lnTo>
                  <a:pt x="310" y="225"/>
                </a:lnTo>
                <a:lnTo>
                  <a:pt x="310" y="226"/>
                </a:lnTo>
                <a:lnTo>
                  <a:pt x="310" y="227"/>
                </a:lnTo>
                <a:lnTo>
                  <a:pt x="309" y="227"/>
                </a:lnTo>
                <a:lnTo>
                  <a:pt x="309" y="234"/>
                </a:lnTo>
                <a:lnTo>
                  <a:pt x="308" y="234"/>
                </a:lnTo>
                <a:lnTo>
                  <a:pt x="307" y="234"/>
                </a:lnTo>
                <a:lnTo>
                  <a:pt x="306" y="234"/>
                </a:lnTo>
                <a:lnTo>
                  <a:pt x="305" y="234"/>
                </a:lnTo>
                <a:lnTo>
                  <a:pt x="303" y="234"/>
                </a:lnTo>
                <a:lnTo>
                  <a:pt x="302" y="234"/>
                </a:lnTo>
                <a:lnTo>
                  <a:pt x="301" y="234"/>
                </a:lnTo>
                <a:lnTo>
                  <a:pt x="298" y="234"/>
                </a:lnTo>
                <a:lnTo>
                  <a:pt x="298" y="237"/>
                </a:lnTo>
                <a:lnTo>
                  <a:pt x="298" y="241"/>
                </a:lnTo>
                <a:lnTo>
                  <a:pt x="298" y="244"/>
                </a:lnTo>
                <a:lnTo>
                  <a:pt x="298" y="247"/>
                </a:lnTo>
                <a:lnTo>
                  <a:pt x="298" y="248"/>
                </a:lnTo>
                <a:lnTo>
                  <a:pt x="298" y="249"/>
                </a:lnTo>
                <a:lnTo>
                  <a:pt x="298" y="250"/>
                </a:lnTo>
                <a:lnTo>
                  <a:pt x="298" y="249"/>
                </a:lnTo>
                <a:lnTo>
                  <a:pt x="298" y="248"/>
                </a:lnTo>
                <a:lnTo>
                  <a:pt x="299" y="248"/>
                </a:lnTo>
                <a:lnTo>
                  <a:pt x="300" y="248"/>
                </a:lnTo>
                <a:lnTo>
                  <a:pt x="303" y="248"/>
                </a:lnTo>
                <a:lnTo>
                  <a:pt x="303" y="247"/>
                </a:lnTo>
                <a:lnTo>
                  <a:pt x="303" y="245"/>
                </a:lnTo>
                <a:lnTo>
                  <a:pt x="303" y="244"/>
                </a:lnTo>
                <a:lnTo>
                  <a:pt x="303" y="243"/>
                </a:lnTo>
                <a:lnTo>
                  <a:pt x="303" y="242"/>
                </a:lnTo>
                <a:lnTo>
                  <a:pt x="303" y="241"/>
                </a:lnTo>
                <a:lnTo>
                  <a:pt x="306" y="241"/>
                </a:lnTo>
                <a:lnTo>
                  <a:pt x="308" y="241"/>
                </a:lnTo>
                <a:lnTo>
                  <a:pt x="310" y="241"/>
                </a:lnTo>
                <a:lnTo>
                  <a:pt x="313" y="241"/>
                </a:lnTo>
                <a:lnTo>
                  <a:pt x="314" y="241"/>
                </a:lnTo>
                <a:lnTo>
                  <a:pt x="317" y="241"/>
                </a:lnTo>
                <a:lnTo>
                  <a:pt x="318" y="241"/>
                </a:lnTo>
                <a:lnTo>
                  <a:pt x="322" y="241"/>
                </a:lnTo>
                <a:lnTo>
                  <a:pt x="323" y="241"/>
                </a:lnTo>
                <a:lnTo>
                  <a:pt x="323" y="248"/>
                </a:lnTo>
                <a:lnTo>
                  <a:pt x="323" y="250"/>
                </a:lnTo>
                <a:lnTo>
                  <a:pt x="323" y="253"/>
                </a:lnTo>
                <a:lnTo>
                  <a:pt x="323" y="254"/>
                </a:lnTo>
                <a:lnTo>
                  <a:pt x="323" y="256"/>
                </a:lnTo>
                <a:lnTo>
                  <a:pt x="323" y="257"/>
                </a:lnTo>
                <a:lnTo>
                  <a:pt x="323" y="260"/>
                </a:lnTo>
                <a:lnTo>
                  <a:pt x="323" y="266"/>
                </a:lnTo>
                <a:lnTo>
                  <a:pt x="323" y="267"/>
                </a:lnTo>
                <a:lnTo>
                  <a:pt x="323" y="268"/>
                </a:lnTo>
                <a:lnTo>
                  <a:pt x="323" y="269"/>
                </a:lnTo>
                <a:lnTo>
                  <a:pt x="323" y="270"/>
                </a:lnTo>
                <a:lnTo>
                  <a:pt x="323" y="273"/>
                </a:lnTo>
                <a:lnTo>
                  <a:pt x="323" y="279"/>
                </a:lnTo>
                <a:lnTo>
                  <a:pt x="322" y="279"/>
                </a:lnTo>
                <a:lnTo>
                  <a:pt x="319" y="279"/>
                </a:lnTo>
                <a:lnTo>
                  <a:pt x="316" y="279"/>
                </a:lnTo>
                <a:lnTo>
                  <a:pt x="314" y="279"/>
                </a:lnTo>
                <a:lnTo>
                  <a:pt x="311" y="279"/>
                </a:lnTo>
                <a:lnTo>
                  <a:pt x="310" y="279"/>
                </a:lnTo>
                <a:lnTo>
                  <a:pt x="307" y="279"/>
                </a:lnTo>
                <a:lnTo>
                  <a:pt x="305" y="279"/>
                </a:lnTo>
                <a:lnTo>
                  <a:pt x="303" y="279"/>
                </a:lnTo>
                <a:lnTo>
                  <a:pt x="301" y="279"/>
                </a:lnTo>
                <a:lnTo>
                  <a:pt x="299" y="279"/>
                </a:lnTo>
                <a:lnTo>
                  <a:pt x="298" y="279"/>
                </a:lnTo>
                <a:lnTo>
                  <a:pt x="296" y="279"/>
                </a:lnTo>
                <a:lnTo>
                  <a:pt x="294" y="279"/>
                </a:lnTo>
                <a:lnTo>
                  <a:pt x="292" y="279"/>
                </a:lnTo>
                <a:lnTo>
                  <a:pt x="291" y="279"/>
                </a:lnTo>
                <a:lnTo>
                  <a:pt x="290" y="279"/>
                </a:lnTo>
                <a:lnTo>
                  <a:pt x="288" y="279"/>
                </a:lnTo>
                <a:lnTo>
                  <a:pt x="285" y="279"/>
                </a:lnTo>
                <a:lnTo>
                  <a:pt x="284" y="279"/>
                </a:lnTo>
                <a:lnTo>
                  <a:pt x="282" y="279"/>
                </a:lnTo>
                <a:lnTo>
                  <a:pt x="279" y="279"/>
                </a:lnTo>
                <a:lnTo>
                  <a:pt x="276" y="279"/>
                </a:lnTo>
                <a:lnTo>
                  <a:pt x="275" y="279"/>
                </a:lnTo>
                <a:lnTo>
                  <a:pt x="274" y="279"/>
                </a:lnTo>
                <a:lnTo>
                  <a:pt x="273" y="279"/>
                </a:lnTo>
                <a:lnTo>
                  <a:pt x="266" y="279"/>
                </a:lnTo>
                <a:lnTo>
                  <a:pt x="263" y="279"/>
                </a:lnTo>
                <a:lnTo>
                  <a:pt x="260" y="279"/>
                </a:lnTo>
                <a:lnTo>
                  <a:pt x="259" y="279"/>
                </a:lnTo>
                <a:lnTo>
                  <a:pt x="256" y="279"/>
                </a:lnTo>
                <a:lnTo>
                  <a:pt x="254" y="279"/>
                </a:lnTo>
                <a:lnTo>
                  <a:pt x="253" y="279"/>
                </a:lnTo>
                <a:lnTo>
                  <a:pt x="248" y="279"/>
                </a:lnTo>
                <a:lnTo>
                  <a:pt x="247" y="279"/>
                </a:lnTo>
                <a:lnTo>
                  <a:pt x="245" y="279"/>
                </a:lnTo>
                <a:lnTo>
                  <a:pt x="241" y="279"/>
                </a:lnTo>
                <a:lnTo>
                  <a:pt x="240" y="279"/>
                </a:lnTo>
                <a:lnTo>
                  <a:pt x="239" y="279"/>
                </a:lnTo>
                <a:lnTo>
                  <a:pt x="236" y="281"/>
                </a:lnTo>
                <a:lnTo>
                  <a:pt x="234" y="281"/>
                </a:lnTo>
                <a:lnTo>
                  <a:pt x="233" y="281"/>
                </a:lnTo>
                <a:lnTo>
                  <a:pt x="232" y="281"/>
                </a:lnTo>
                <a:lnTo>
                  <a:pt x="231" y="281"/>
                </a:lnTo>
                <a:lnTo>
                  <a:pt x="230" y="281"/>
                </a:lnTo>
                <a:lnTo>
                  <a:pt x="229" y="281"/>
                </a:lnTo>
                <a:lnTo>
                  <a:pt x="228" y="281"/>
                </a:lnTo>
                <a:lnTo>
                  <a:pt x="227" y="281"/>
                </a:lnTo>
                <a:lnTo>
                  <a:pt x="224" y="281"/>
                </a:lnTo>
                <a:lnTo>
                  <a:pt x="222" y="281"/>
                </a:lnTo>
                <a:lnTo>
                  <a:pt x="216" y="281"/>
                </a:lnTo>
                <a:lnTo>
                  <a:pt x="211" y="281"/>
                </a:lnTo>
                <a:lnTo>
                  <a:pt x="207" y="281"/>
                </a:lnTo>
                <a:lnTo>
                  <a:pt x="203" y="281"/>
                </a:lnTo>
                <a:lnTo>
                  <a:pt x="199" y="281"/>
                </a:lnTo>
                <a:lnTo>
                  <a:pt x="197" y="281"/>
                </a:lnTo>
                <a:lnTo>
                  <a:pt x="198" y="281"/>
                </a:lnTo>
                <a:lnTo>
                  <a:pt x="199" y="281"/>
                </a:lnTo>
                <a:lnTo>
                  <a:pt x="203" y="281"/>
                </a:lnTo>
                <a:lnTo>
                  <a:pt x="206" y="281"/>
                </a:lnTo>
                <a:lnTo>
                  <a:pt x="207" y="281"/>
                </a:lnTo>
                <a:lnTo>
                  <a:pt x="211" y="281"/>
                </a:lnTo>
                <a:lnTo>
                  <a:pt x="216" y="281"/>
                </a:lnTo>
                <a:lnTo>
                  <a:pt x="221" y="281"/>
                </a:lnTo>
                <a:lnTo>
                  <a:pt x="222" y="281"/>
                </a:lnTo>
                <a:lnTo>
                  <a:pt x="222" y="279"/>
                </a:lnTo>
                <a:lnTo>
                  <a:pt x="222" y="278"/>
                </a:lnTo>
                <a:lnTo>
                  <a:pt x="222" y="277"/>
                </a:lnTo>
                <a:lnTo>
                  <a:pt x="222" y="276"/>
                </a:lnTo>
                <a:lnTo>
                  <a:pt x="220" y="276"/>
                </a:lnTo>
                <a:lnTo>
                  <a:pt x="219" y="276"/>
                </a:lnTo>
                <a:lnTo>
                  <a:pt x="218" y="276"/>
                </a:lnTo>
                <a:lnTo>
                  <a:pt x="215" y="276"/>
                </a:lnTo>
                <a:lnTo>
                  <a:pt x="215" y="274"/>
                </a:lnTo>
                <a:lnTo>
                  <a:pt x="208" y="274"/>
                </a:lnTo>
                <a:lnTo>
                  <a:pt x="208" y="268"/>
                </a:lnTo>
                <a:lnTo>
                  <a:pt x="208" y="267"/>
                </a:lnTo>
                <a:lnTo>
                  <a:pt x="208" y="261"/>
                </a:lnTo>
                <a:lnTo>
                  <a:pt x="208" y="258"/>
                </a:lnTo>
                <a:lnTo>
                  <a:pt x="208" y="257"/>
                </a:lnTo>
                <a:lnTo>
                  <a:pt x="210" y="254"/>
                </a:lnTo>
                <a:lnTo>
                  <a:pt x="208" y="254"/>
                </a:lnTo>
                <a:lnTo>
                  <a:pt x="207" y="254"/>
                </a:lnTo>
                <a:lnTo>
                  <a:pt x="207" y="258"/>
                </a:lnTo>
                <a:lnTo>
                  <a:pt x="207" y="259"/>
                </a:lnTo>
                <a:lnTo>
                  <a:pt x="206" y="260"/>
                </a:lnTo>
                <a:lnTo>
                  <a:pt x="206" y="261"/>
                </a:lnTo>
                <a:lnTo>
                  <a:pt x="205" y="261"/>
                </a:lnTo>
                <a:lnTo>
                  <a:pt x="205" y="262"/>
                </a:lnTo>
                <a:lnTo>
                  <a:pt x="205" y="264"/>
                </a:lnTo>
                <a:lnTo>
                  <a:pt x="204" y="264"/>
                </a:lnTo>
                <a:lnTo>
                  <a:pt x="204" y="265"/>
                </a:lnTo>
                <a:lnTo>
                  <a:pt x="204" y="266"/>
                </a:lnTo>
                <a:lnTo>
                  <a:pt x="203" y="267"/>
                </a:lnTo>
                <a:lnTo>
                  <a:pt x="203" y="261"/>
                </a:lnTo>
                <a:lnTo>
                  <a:pt x="203" y="257"/>
                </a:lnTo>
                <a:lnTo>
                  <a:pt x="204" y="257"/>
                </a:lnTo>
                <a:lnTo>
                  <a:pt x="204" y="254"/>
                </a:lnTo>
                <a:lnTo>
                  <a:pt x="203" y="254"/>
                </a:lnTo>
                <a:lnTo>
                  <a:pt x="203" y="256"/>
                </a:lnTo>
                <a:lnTo>
                  <a:pt x="202" y="256"/>
                </a:lnTo>
                <a:lnTo>
                  <a:pt x="202" y="258"/>
                </a:lnTo>
                <a:lnTo>
                  <a:pt x="202" y="260"/>
                </a:lnTo>
                <a:lnTo>
                  <a:pt x="201" y="260"/>
                </a:lnTo>
                <a:lnTo>
                  <a:pt x="201" y="261"/>
                </a:lnTo>
                <a:lnTo>
                  <a:pt x="196" y="261"/>
                </a:lnTo>
                <a:lnTo>
                  <a:pt x="196" y="264"/>
                </a:lnTo>
                <a:lnTo>
                  <a:pt x="196" y="268"/>
                </a:lnTo>
                <a:lnTo>
                  <a:pt x="196" y="275"/>
                </a:lnTo>
                <a:lnTo>
                  <a:pt x="196" y="276"/>
                </a:lnTo>
                <a:lnTo>
                  <a:pt x="196" y="277"/>
                </a:lnTo>
                <a:lnTo>
                  <a:pt x="196" y="279"/>
                </a:lnTo>
                <a:lnTo>
                  <a:pt x="196" y="281"/>
                </a:lnTo>
                <a:lnTo>
                  <a:pt x="196" y="279"/>
                </a:lnTo>
                <a:lnTo>
                  <a:pt x="196" y="277"/>
                </a:lnTo>
                <a:lnTo>
                  <a:pt x="196" y="276"/>
                </a:lnTo>
                <a:lnTo>
                  <a:pt x="196" y="275"/>
                </a:lnTo>
                <a:lnTo>
                  <a:pt x="196" y="269"/>
                </a:lnTo>
                <a:lnTo>
                  <a:pt x="196" y="268"/>
                </a:lnTo>
                <a:lnTo>
                  <a:pt x="196" y="267"/>
                </a:lnTo>
                <a:lnTo>
                  <a:pt x="196" y="264"/>
                </a:lnTo>
                <a:lnTo>
                  <a:pt x="196" y="261"/>
                </a:lnTo>
                <a:lnTo>
                  <a:pt x="196" y="258"/>
                </a:lnTo>
                <a:lnTo>
                  <a:pt x="195" y="258"/>
                </a:lnTo>
                <a:lnTo>
                  <a:pt x="195" y="257"/>
                </a:lnTo>
                <a:lnTo>
                  <a:pt x="195" y="256"/>
                </a:lnTo>
                <a:lnTo>
                  <a:pt x="195" y="254"/>
                </a:lnTo>
                <a:lnTo>
                  <a:pt x="195" y="252"/>
                </a:lnTo>
                <a:lnTo>
                  <a:pt x="195" y="250"/>
                </a:lnTo>
                <a:lnTo>
                  <a:pt x="196" y="250"/>
                </a:lnTo>
                <a:lnTo>
                  <a:pt x="196" y="242"/>
                </a:lnTo>
                <a:lnTo>
                  <a:pt x="195" y="242"/>
                </a:lnTo>
                <a:lnTo>
                  <a:pt x="191" y="242"/>
                </a:lnTo>
                <a:lnTo>
                  <a:pt x="190" y="242"/>
                </a:lnTo>
                <a:lnTo>
                  <a:pt x="189" y="242"/>
                </a:lnTo>
                <a:lnTo>
                  <a:pt x="188" y="242"/>
                </a:lnTo>
                <a:lnTo>
                  <a:pt x="188" y="243"/>
                </a:lnTo>
                <a:lnTo>
                  <a:pt x="188" y="244"/>
                </a:lnTo>
                <a:lnTo>
                  <a:pt x="188" y="245"/>
                </a:lnTo>
                <a:lnTo>
                  <a:pt x="188" y="247"/>
                </a:lnTo>
                <a:lnTo>
                  <a:pt x="188" y="248"/>
                </a:lnTo>
                <a:lnTo>
                  <a:pt x="188" y="249"/>
                </a:lnTo>
                <a:lnTo>
                  <a:pt x="188" y="250"/>
                </a:lnTo>
                <a:lnTo>
                  <a:pt x="188" y="251"/>
                </a:lnTo>
                <a:lnTo>
                  <a:pt x="188" y="253"/>
                </a:lnTo>
                <a:lnTo>
                  <a:pt x="188" y="254"/>
                </a:lnTo>
                <a:lnTo>
                  <a:pt x="188" y="256"/>
                </a:lnTo>
                <a:lnTo>
                  <a:pt x="182" y="256"/>
                </a:lnTo>
                <a:lnTo>
                  <a:pt x="182" y="254"/>
                </a:lnTo>
                <a:lnTo>
                  <a:pt x="182" y="245"/>
                </a:lnTo>
                <a:lnTo>
                  <a:pt x="182" y="243"/>
                </a:lnTo>
                <a:lnTo>
                  <a:pt x="182" y="242"/>
                </a:lnTo>
                <a:lnTo>
                  <a:pt x="182" y="240"/>
                </a:lnTo>
                <a:lnTo>
                  <a:pt x="182" y="237"/>
                </a:lnTo>
                <a:lnTo>
                  <a:pt x="182" y="236"/>
                </a:lnTo>
                <a:lnTo>
                  <a:pt x="182" y="235"/>
                </a:lnTo>
                <a:lnTo>
                  <a:pt x="181" y="235"/>
                </a:lnTo>
                <a:lnTo>
                  <a:pt x="172" y="236"/>
                </a:lnTo>
                <a:lnTo>
                  <a:pt x="171" y="236"/>
                </a:lnTo>
                <a:lnTo>
                  <a:pt x="170" y="236"/>
                </a:lnTo>
                <a:lnTo>
                  <a:pt x="170" y="242"/>
                </a:lnTo>
                <a:lnTo>
                  <a:pt x="170" y="249"/>
                </a:lnTo>
                <a:lnTo>
                  <a:pt x="170" y="256"/>
                </a:lnTo>
                <a:lnTo>
                  <a:pt x="170" y="249"/>
                </a:lnTo>
                <a:lnTo>
                  <a:pt x="170" y="242"/>
                </a:lnTo>
                <a:lnTo>
                  <a:pt x="170" y="236"/>
                </a:lnTo>
                <a:lnTo>
                  <a:pt x="170" y="235"/>
                </a:lnTo>
                <a:lnTo>
                  <a:pt x="170" y="234"/>
                </a:lnTo>
                <a:lnTo>
                  <a:pt x="170" y="233"/>
                </a:lnTo>
                <a:lnTo>
                  <a:pt x="170" y="232"/>
                </a:lnTo>
                <a:lnTo>
                  <a:pt x="170" y="229"/>
                </a:lnTo>
                <a:lnTo>
                  <a:pt x="167" y="229"/>
                </a:lnTo>
                <a:lnTo>
                  <a:pt x="165" y="229"/>
                </a:lnTo>
                <a:lnTo>
                  <a:pt x="164" y="229"/>
                </a:lnTo>
                <a:lnTo>
                  <a:pt x="163" y="229"/>
                </a:lnTo>
                <a:lnTo>
                  <a:pt x="162" y="229"/>
                </a:lnTo>
                <a:lnTo>
                  <a:pt x="161" y="229"/>
                </a:lnTo>
                <a:lnTo>
                  <a:pt x="160" y="229"/>
                </a:lnTo>
                <a:lnTo>
                  <a:pt x="159" y="229"/>
                </a:lnTo>
                <a:lnTo>
                  <a:pt x="158" y="229"/>
                </a:lnTo>
                <a:lnTo>
                  <a:pt x="156" y="229"/>
                </a:lnTo>
                <a:lnTo>
                  <a:pt x="155" y="229"/>
                </a:lnTo>
                <a:lnTo>
                  <a:pt x="154" y="229"/>
                </a:lnTo>
                <a:lnTo>
                  <a:pt x="153" y="229"/>
                </a:lnTo>
                <a:lnTo>
                  <a:pt x="152" y="229"/>
                </a:lnTo>
                <a:lnTo>
                  <a:pt x="145" y="229"/>
                </a:lnTo>
                <a:lnTo>
                  <a:pt x="144" y="229"/>
                </a:lnTo>
                <a:lnTo>
                  <a:pt x="143" y="229"/>
                </a:lnTo>
                <a:lnTo>
                  <a:pt x="142" y="229"/>
                </a:lnTo>
                <a:lnTo>
                  <a:pt x="130" y="229"/>
                </a:lnTo>
                <a:lnTo>
                  <a:pt x="119" y="231"/>
                </a:lnTo>
                <a:lnTo>
                  <a:pt x="118" y="231"/>
                </a:lnTo>
                <a:lnTo>
                  <a:pt x="118" y="227"/>
                </a:lnTo>
                <a:lnTo>
                  <a:pt x="118" y="217"/>
                </a:lnTo>
                <a:lnTo>
                  <a:pt x="118" y="204"/>
                </a:lnTo>
                <a:lnTo>
                  <a:pt x="118" y="202"/>
                </a:lnTo>
                <a:lnTo>
                  <a:pt x="118" y="192"/>
                </a:lnTo>
                <a:lnTo>
                  <a:pt x="118" y="185"/>
                </a:lnTo>
                <a:lnTo>
                  <a:pt x="118" y="178"/>
                </a:lnTo>
                <a:lnTo>
                  <a:pt x="118" y="176"/>
                </a:lnTo>
                <a:lnTo>
                  <a:pt x="118" y="174"/>
                </a:lnTo>
                <a:lnTo>
                  <a:pt x="118" y="166"/>
                </a:lnTo>
                <a:lnTo>
                  <a:pt x="118" y="152"/>
                </a:lnTo>
                <a:lnTo>
                  <a:pt x="118" y="147"/>
                </a:lnTo>
                <a:lnTo>
                  <a:pt x="118" y="140"/>
                </a:lnTo>
                <a:lnTo>
                  <a:pt x="118" y="125"/>
                </a:lnTo>
                <a:lnTo>
                  <a:pt x="92" y="125"/>
                </a:lnTo>
                <a:lnTo>
                  <a:pt x="89" y="125"/>
                </a:lnTo>
                <a:lnTo>
                  <a:pt x="86" y="125"/>
                </a:lnTo>
                <a:lnTo>
                  <a:pt x="85" y="125"/>
                </a:lnTo>
                <a:lnTo>
                  <a:pt x="84" y="125"/>
                </a:lnTo>
                <a:lnTo>
                  <a:pt x="82" y="126"/>
                </a:lnTo>
                <a:lnTo>
                  <a:pt x="79" y="126"/>
                </a:lnTo>
                <a:lnTo>
                  <a:pt x="78" y="126"/>
                </a:lnTo>
                <a:lnTo>
                  <a:pt x="67" y="126"/>
                </a:lnTo>
                <a:lnTo>
                  <a:pt x="66" y="126"/>
                </a:lnTo>
                <a:lnTo>
                  <a:pt x="65" y="126"/>
                </a:lnTo>
                <a:lnTo>
                  <a:pt x="64" y="126"/>
                </a:lnTo>
                <a:lnTo>
                  <a:pt x="55" y="126"/>
                </a:lnTo>
                <a:lnTo>
                  <a:pt x="40" y="126"/>
                </a:lnTo>
                <a:lnTo>
                  <a:pt x="31" y="126"/>
                </a:lnTo>
                <a:lnTo>
                  <a:pt x="27" y="126"/>
                </a:lnTo>
                <a:lnTo>
                  <a:pt x="24" y="126"/>
                </a:lnTo>
                <a:lnTo>
                  <a:pt x="23" y="126"/>
                </a:lnTo>
                <a:lnTo>
                  <a:pt x="18" y="126"/>
                </a:lnTo>
                <a:lnTo>
                  <a:pt x="15" y="126"/>
                </a:lnTo>
                <a:lnTo>
                  <a:pt x="14" y="126"/>
                </a:lnTo>
                <a:lnTo>
                  <a:pt x="7" y="126"/>
                </a:lnTo>
                <a:lnTo>
                  <a:pt x="7" y="125"/>
                </a:lnTo>
                <a:lnTo>
                  <a:pt x="7" y="119"/>
                </a:lnTo>
                <a:lnTo>
                  <a:pt x="4" y="119"/>
                </a:lnTo>
                <a:lnTo>
                  <a:pt x="3" y="119"/>
                </a:lnTo>
                <a:lnTo>
                  <a:pt x="1" y="119"/>
                </a:lnTo>
                <a:lnTo>
                  <a:pt x="1" y="116"/>
                </a:lnTo>
                <a:lnTo>
                  <a:pt x="1" y="115"/>
                </a:lnTo>
                <a:lnTo>
                  <a:pt x="1" y="114"/>
                </a:lnTo>
                <a:lnTo>
                  <a:pt x="1" y="110"/>
                </a:lnTo>
                <a:lnTo>
                  <a:pt x="1" y="107"/>
                </a:lnTo>
                <a:lnTo>
                  <a:pt x="1" y="105"/>
                </a:lnTo>
                <a:lnTo>
                  <a:pt x="1" y="103"/>
                </a:lnTo>
                <a:lnTo>
                  <a:pt x="1" y="102"/>
                </a:lnTo>
                <a:lnTo>
                  <a:pt x="3" y="101"/>
                </a:lnTo>
                <a:lnTo>
                  <a:pt x="3" y="100"/>
                </a:lnTo>
                <a:lnTo>
                  <a:pt x="3" y="99"/>
                </a:lnTo>
                <a:lnTo>
                  <a:pt x="1" y="98"/>
                </a:lnTo>
                <a:lnTo>
                  <a:pt x="0" y="98"/>
                </a:lnTo>
                <a:lnTo>
                  <a:pt x="0" y="95"/>
                </a:lnTo>
                <a:lnTo>
                  <a:pt x="0" y="92"/>
                </a:lnTo>
                <a:lnTo>
                  <a:pt x="0" y="86"/>
                </a:lnTo>
                <a:lnTo>
                  <a:pt x="0" y="74"/>
                </a:lnTo>
                <a:lnTo>
                  <a:pt x="0" y="72"/>
                </a:lnTo>
                <a:close/>
                <a:moveTo>
                  <a:pt x="7" y="115"/>
                </a:moveTo>
                <a:lnTo>
                  <a:pt x="8" y="115"/>
                </a:lnTo>
                <a:lnTo>
                  <a:pt x="9" y="115"/>
                </a:lnTo>
                <a:lnTo>
                  <a:pt x="9" y="116"/>
                </a:lnTo>
                <a:lnTo>
                  <a:pt x="10" y="116"/>
                </a:lnTo>
                <a:lnTo>
                  <a:pt x="12" y="116"/>
                </a:lnTo>
                <a:lnTo>
                  <a:pt x="12" y="114"/>
                </a:lnTo>
                <a:lnTo>
                  <a:pt x="12" y="113"/>
                </a:lnTo>
                <a:lnTo>
                  <a:pt x="9" y="113"/>
                </a:lnTo>
                <a:lnTo>
                  <a:pt x="8" y="113"/>
                </a:lnTo>
                <a:lnTo>
                  <a:pt x="7" y="113"/>
                </a:lnTo>
                <a:lnTo>
                  <a:pt x="7" y="114"/>
                </a:lnTo>
                <a:lnTo>
                  <a:pt x="7" y="115"/>
                </a:lnTo>
                <a:close/>
                <a:moveTo>
                  <a:pt x="119" y="36"/>
                </a:moveTo>
                <a:lnTo>
                  <a:pt x="119" y="40"/>
                </a:lnTo>
                <a:lnTo>
                  <a:pt x="119" y="43"/>
                </a:lnTo>
                <a:lnTo>
                  <a:pt x="120" y="45"/>
                </a:lnTo>
                <a:lnTo>
                  <a:pt x="120" y="47"/>
                </a:lnTo>
                <a:lnTo>
                  <a:pt x="122" y="47"/>
                </a:lnTo>
                <a:lnTo>
                  <a:pt x="124" y="47"/>
                </a:lnTo>
                <a:lnTo>
                  <a:pt x="126" y="47"/>
                </a:lnTo>
                <a:lnTo>
                  <a:pt x="127" y="47"/>
                </a:lnTo>
                <a:lnTo>
                  <a:pt x="128" y="47"/>
                </a:lnTo>
                <a:lnTo>
                  <a:pt x="130" y="47"/>
                </a:lnTo>
                <a:lnTo>
                  <a:pt x="130" y="45"/>
                </a:lnTo>
                <a:lnTo>
                  <a:pt x="130" y="42"/>
                </a:lnTo>
                <a:lnTo>
                  <a:pt x="130" y="39"/>
                </a:lnTo>
                <a:lnTo>
                  <a:pt x="130" y="36"/>
                </a:lnTo>
                <a:lnTo>
                  <a:pt x="130" y="35"/>
                </a:lnTo>
                <a:lnTo>
                  <a:pt x="130" y="34"/>
                </a:lnTo>
                <a:lnTo>
                  <a:pt x="129" y="22"/>
                </a:lnTo>
                <a:lnTo>
                  <a:pt x="126" y="22"/>
                </a:lnTo>
                <a:lnTo>
                  <a:pt x="124" y="22"/>
                </a:lnTo>
                <a:lnTo>
                  <a:pt x="124" y="26"/>
                </a:lnTo>
                <a:lnTo>
                  <a:pt x="124" y="27"/>
                </a:lnTo>
                <a:lnTo>
                  <a:pt x="124" y="28"/>
                </a:lnTo>
                <a:lnTo>
                  <a:pt x="124" y="30"/>
                </a:lnTo>
                <a:lnTo>
                  <a:pt x="124" y="32"/>
                </a:lnTo>
                <a:lnTo>
                  <a:pt x="124" y="33"/>
                </a:lnTo>
                <a:lnTo>
                  <a:pt x="124" y="34"/>
                </a:lnTo>
                <a:lnTo>
                  <a:pt x="119" y="34"/>
                </a:lnTo>
                <a:lnTo>
                  <a:pt x="119" y="36"/>
                </a:lnTo>
                <a:close/>
                <a:moveTo>
                  <a:pt x="136" y="24"/>
                </a:moveTo>
                <a:lnTo>
                  <a:pt x="136" y="27"/>
                </a:lnTo>
                <a:lnTo>
                  <a:pt x="136" y="31"/>
                </a:lnTo>
                <a:lnTo>
                  <a:pt x="136" y="34"/>
                </a:lnTo>
                <a:lnTo>
                  <a:pt x="141" y="33"/>
                </a:lnTo>
                <a:lnTo>
                  <a:pt x="142" y="33"/>
                </a:lnTo>
                <a:lnTo>
                  <a:pt x="142" y="32"/>
                </a:lnTo>
                <a:lnTo>
                  <a:pt x="143" y="32"/>
                </a:lnTo>
                <a:lnTo>
                  <a:pt x="143" y="31"/>
                </a:lnTo>
                <a:lnTo>
                  <a:pt x="143" y="27"/>
                </a:lnTo>
                <a:lnTo>
                  <a:pt x="143" y="26"/>
                </a:lnTo>
                <a:lnTo>
                  <a:pt x="143" y="24"/>
                </a:lnTo>
                <a:lnTo>
                  <a:pt x="143" y="23"/>
                </a:lnTo>
                <a:lnTo>
                  <a:pt x="142" y="23"/>
                </a:lnTo>
                <a:lnTo>
                  <a:pt x="142" y="22"/>
                </a:lnTo>
                <a:lnTo>
                  <a:pt x="136" y="22"/>
                </a:lnTo>
                <a:lnTo>
                  <a:pt x="136" y="24"/>
                </a:lnTo>
                <a:close/>
                <a:moveTo>
                  <a:pt x="165" y="210"/>
                </a:moveTo>
                <a:lnTo>
                  <a:pt x="167" y="214"/>
                </a:lnTo>
                <a:lnTo>
                  <a:pt x="170" y="214"/>
                </a:lnTo>
                <a:lnTo>
                  <a:pt x="170" y="212"/>
                </a:lnTo>
                <a:lnTo>
                  <a:pt x="170" y="210"/>
                </a:lnTo>
                <a:lnTo>
                  <a:pt x="170" y="208"/>
                </a:lnTo>
                <a:lnTo>
                  <a:pt x="168" y="208"/>
                </a:lnTo>
                <a:lnTo>
                  <a:pt x="168" y="210"/>
                </a:lnTo>
                <a:lnTo>
                  <a:pt x="167" y="210"/>
                </a:lnTo>
                <a:lnTo>
                  <a:pt x="165" y="210"/>
                </a:lnTo>
                <a:close/>
                <a:moveTo>
                  <a:pt x="182" y="115"/>
                </a:moveTo>
                <a:lnTo>
                  <a:pt x="182" y="111"/>
                </a:lnTo>
                <a:lnTo>
                  <a:pt x="182" y="115"/>
                </a:lnTo>
                <a:close/>
                <a:moveTo>
                  <a:pt x="182" y="229"/>
                </a:moveTo>
                <a:lnTo>
                  <a:pt x="184" y="229"/>
                </a:lnTo>
                <a:lnTo>
                  <a:pt x="185" y="228"/>
                </a:lnTo>
                <a:lnTo>
                  <a:pt x="186" y="228"/>
                </a:lnTo>
                <a:lnTo>
                  <a:pt x="188" y="228"/>
                </a:lnTo>
                <a:lnTo>
                  <a:pt x="189" y="228"/>
                </a:lnTo>
                <a:lnTo>
                  <a:pt x="189" y="227"/>
                </a:lnTo>
                <a:lnTo>
                  <a:pt x="189" y="225"/>
                </a:lnTo>
                <a:lnTo>
                  <a:pt x="188" y="225"/>
                </a:lnTo>
                <a:lnTo>
                  <a:pt x="187" y="225"/>
                </a:lnTo>
                <a:lnTo>
                  <a:pt x="186" y="226"/>
                </a:lnTo>
                <a:lnTo>
                  <a:pt x="185" y="226"/>
                </a:lnTo>
                <a:lnTo>
                  <a:pt x="184" y="226"/>
                </a:lnTo>
                <a:lnTo>
                  <a:pt x="182" y="226"/>
                </a:lnTo>
                <a:lnTo>
                  <a:pt x="182" y="229"/>
                </a:lnTo>
                <a:close/>
                <a:moveTo>
                  <a:pt x="188" y="159"/>
                </a:moveTo>
                <a:lnTo>
                  <a:pt x="189" y="159"/>
                </a:lnTo>
                <a:lnTo>
                  <a:pt x="191" y="159"/>
                </a:lnTo>
                <a:lnTo>
                  <a:pt x="194" y="159"/>
                </a:lnTo>
                <a:lnTo>
                  <a:pt x="194" y="158"/>
                </a:lnTo>
                <a:lnTo>
                  <a:pt x="195" y="158"/>
                </a:lnTo>
                <a:lnTo>
                  <a:pt x="196" y="158"/>
                </a:lnTo>
                <a:lnTo>
                  <a:pt x="198" y="158"/>
                </a:lnTo>
                <a:lnTo>
                  <a:pt x="202" y="158"/>
                </a:lnTo>
                <a:lnTo>
                  <a:pt x="202" y="155"/>
                </a:lnTo>
                <a:lnTo>
                  <a:pt x="203" y="155"/>
                </a:lnTo>
                <a:lnTo>
                  <a:pt x="205" y="155"/>
                </a:lnTo>
                <a:lnTo>
                  <a:pt x="205" y="152"/>
                </a:lnTo>
                <a:lnTo>
                  <a:pt x="206" y="152"/>
                </a:lnTo>
                <a:lnTo>
                  <a:pt x="206" y="151"/>
                </a:lnTo>
                <a:lnTo>
                  <a:pt x="205" y="151"/>
                </a:lnTo>
                <a:lnTo>
                  <a:pt x="204" y="151"/>
                </a:lnTo>
                <a:lnTo>
                  <a:pt x="203" y="151"/>
                </a:lnTo>
                <a:lnTo>
                  <a:pt x="202" y="151"/>
                </a:lnTo>
                <a:lnTo>
                  <a:pt x="199" y="151"/>
                </a:lnTo>
                <a:lnTo>
                  <a:pt x="198" y="151"/>
                </a:lnTo>
                <a:lnTo>
                  <a:pt x="198" y="152"/>
                </a:lnTo>
                <a:lnTo>
                  <a:pt x="197" y="152"/>
                </a:lnTo>
                <a:lnTo>
                  <a:pt x="196" y="152"/>
                </a:lnTo>
                <a:lnTo>
                  <a:pt x="195" y="152"/>
                </a:lnTo>
                <a:lnTo>
                  <a:pt x="195" y="153"/>
                </a:lnTo>
                <a:lnTo>
                  <a:pt x="195" y="155"/>
                </a:lnTo>
                <a:lnTo>
                  <a:pt x="195" y="156"/>
                </a:lnTo>
                <a:lnTo>
                  <a:pt x="195" y="157"/>
                </a:lnTo>
                <a:lnTo>
                  <a:pt x="189" y="157"/>
                </a:lnTo>
                <a:lnTo>
                  <a:pt x="189" y="158"/>
                </a:lnTo>
                <a:lnTo>
                  <a:pt x="188" y="158"/>
                </a:lnTo>
                <a:lnTo>
                  <a:pt x="188" y="159"/>
                </a:lnTo>
                <a:close/>
                <a:moveTo>
                  <a:pt x="196" y="258"/>
                </a:moveTo>
                <a:lnTo>
                  <a:pt x="198" y="258"/>
                </a:lnTo>
                <a:lnTo>
                  <a:pt x="198" y="256"/>
                </a:lnTo>
                <a:lnTo>
                  <a:pt x="197" y="256"/>
                </a:lnTo>
                <a:lnTo>
                  <a:pt x="197" y="257"/>
                </a:lnTo>
                <a:lnTo>
                  <a:pt x="196" y="257"/>
                </a:lnTo>
                <a:lnTo>
                  <a:pt x="196" y="258"/>
                </a:lnTo>
                <a:close/>
                <a:moveTo>
                  <a:pt x="196" y="141"/>
                </a:moveTo>
                <a:lnTo>
                  <a:pt x="198" y="141"/>
                </a:lnTo>
                <a:lnTo>
                  <a:pt x="198" y="142"/>
                </a:lnTo>
                <a:lnTo>
                  <a:pt x="198" y="143"/>
                </a:lnTo>
                <a:lnTo>
                  <a:pt x="199" y="143"/>
                </a:lnTo>
                <a:lnTo>
                  <a:pt x="201" y="143"/>
                </a:lnTo>
                <a:lnTo>
                  <a:pt x="202" y="143"/>
                </a:lnTo>
                <a:lnTo>
                  <a:pt x="202" y="144"/>
                </a:lnTo>
                <a:lnTo>
                  <a:pt x="202" y="145"/>
                </a:lnTo>
                <a:lnTo>
                  <a:pt x="202" y="147"/>
                </a:lnTo>
                <a:lnTo>
                  <a:pt x="202" y="148"/>
                </a:lnTo>
                <a:lnTo>
                  <a:pt x="202" y="149"/>
                </a:lnTo>
                <a:lnTo>
                  <a:pt x="199" y="149"/>
                </a:lnTo>
                <a:lnTo>
                  <a:pt x="197" y="149"/>
                </a:lnTo>
                <a:lnTo>
                  <a:pt x="197" y="150"/>
                </a:lnTo>
                <a:lnTo>
                  <a:pt x="197" y="151"/>
                </a:lnTo>
                <a:lnTo>
                  <a:pt x="198" y="151"/>
                </a:lnTo>
                <a:lnTo>
                  <a:pt x="202" y="151"/>
                </a:lnTo>
                <a:lnTo>
                  <a:pt x="206" y="151"/>
                </a:lnTo>
                <a:lnTo>
                  <a:pt x="207" y="150"/>
                </a:lnTo>
                <a:lnTo>
                  <a:pt x="207" y="148"/>
                </a:lnTo>
                <a:lnTo>
                  <a:pt x="207" y="147"/>
                </a:lnTo>
                <a:lnTo>
                  <a:pt x="208" y="147"/>
                </a:lnTo>
                <a:lnTo>
                  <a:pt x="207" y="144"/>
                </a:lnTo>
                <a:lnTo>
                  <a:pt x="204" y="144"/>
                </a:lnTo>
                <a:lnTo>
                  <a:pt x="202" y="144"/>
                </a:lnTo>
                <a:lnTo>
                  <a:pt x="202" y="141"/>
                </a:lnTo>
                <a:lnTo>
                  <a:pt x="202" y="139"/>
                </a:lnTo>
                <a:lnTo>
                  <a:pt x="202" y="137"/>
                </a:lnTo>
                <a:lnTo>
                  <a:pt x="202" y="139"/>
                </a:lnTo>
                <a:lnTo>
                  <a:pt x="202" y="141"/>
                </a:lnTo>
                <a:lnTo>
                  <a:pt x="198" y="141"/>
                </a:lnTo>
                <a:lnTo>
                  <a:pt x="198" y="140"/>
                </a:lnTo>
                <a:lnTo>
                  <a:pt x="197" y="140"/>
                </a:lnTo>
                <a:lnTo>
                  <a:pt x="197" y="139"/>
                </a:lnTo>
                <a:lnTo>
                  <a:pt x="196" y="139"/>
                </a:lnTo>
                <a:lnTo>
                  <a:pt x="196" y="140"/>
                </a:lnTo>
                <a:lnTo>
                  <a:pt x="196" y="141"/>
                </a:lnTo>
                <a:close/>
                <a:moveTo>
                  <a:pt x="198" y="236"/>
                </a:moveTo>
                <a:lnTo>
                  <a:pt x="198" y="237"/>
                </a:lnTo>
                <a:lnTo>
                  <a:pt x="199" y="237"/>
                </a:lnTo>
                <a:lnTo>
                  <a:pt x="199" y="239"/>
                </a:lnTo>
                <a:lnTo>
                  <a:pt x="199" y="240"/>
                </a:lnTo>
                <a:lnTo>
                  <a:pt x="201" y="241"/>
                </a:lnTo>
                <a:lnTo>
                  <a:pt x="202" y="242"/>
                </a:lnTo>
                <a:lnTo>
                  <a:pt x="202" y="243"/>
                </a:lnTo>
                <a:lnTo>
                  <a:pt x="202" y="244"/>
                </a:lnTo>
                <a:lnTo>
                  <a:pt x="202" y="245"/>
                </a:lnTo>
                <a:lnTo>
                  <a:pt x="202" y="247"/>
                </a:lnTo>
                <a:lnTo>
                  <a:pt x="202" y="249"/>
                </a:lnTo>
                <a:lnTo>
                  <a:pt x="202" y="250"/>
                </a:lnTo>
                <a:lnTo>
                  <a:pt x="202" y="251"/>
                </a:lnTo>
                <a:lnTo>
                  <a:pt x="202" y="254"/>
                </a:lnTo>
                <a:lnTo>
                  <a:pt x="203" y="254"/>
                </a:lnTo>
                <a:lnTo>
                  <a:pt x="203" y="244"/>
                </a:lnTo>
                <a:lnTo>
                  <a:pt x="204" y="244"/>
                </a:lnTo>
                <a:lnTo>
                  <a:pt x="204" y="243"/>
                </a:lnTo>
                <a:lnTo>
                  <a:pt x="204" y="233"/>
                </a:lnTo>
                <a:lnTo>
                  <a:pt x="204" y="229"/>
                </a:lnTo>
                <a:lnTo>
                  <a:pt x="204" y="228"/>
                </a:lnTo>
                <a:lnTo>
                  <a:pt x="203" y="228"/>
                </a:lnTo>
                <a:lnTo>
                  <a:pt x="202" y="228"/>
                </a:lnTo>
                <a:lnTo>
                  <a:pt x="202" y="232"/>
                </a:lnTo>
                <a:lnTo>
                  <a:pt x="201" y="233"/>
                </a:lnTo>
                <a:lnTo>
                  <a:pt x="202" y="234"/>
                </a:lnTo>
                <a:lnTo>
                  <a:pt x="202" y="235"/>
                </a:lnTo>
                <a:lnTo>
                  <a:pt x="198" y="235"/>
                </a:lnTo>
                <a:lnTo>
                  <a:pt x="198" y="236"/>
                </a:lnTo>
                <a:close/>
                <a:moveTo>
                  <a:pt x="202" y="170"/>
                </a:moveTo>
                <a:lnTo>
                  <a:pt x="202" y="177"/>
                </a:lnTo>
                <a:lnTo>
                  <a:pt x="202" y="180"/>
                </a:lnTo>
                <a:lnTo>
                  <a:pt x="202" y="183"/>
                </a:lnTo>
                <a:lnTo>
                  <a:pt x="202" y="190"/>
                </a:lnTo>
                <a:lnTo>
                  <a:pt x="202" y="191"/>
                </a:lnTo>
                <a:lnTo>
                  <a:pt x="202" y="199"/>
                </a:lnTo>
                <a:lnTo>
                  <a:pt x="202" y="202"/>
                </a:lnTo>
                <a:lnTo>
                  <a:pt x="202" y="203"/>
                </a:lnTo>
                <a:lnTo>
                  <a:pt x="204" y="203"/>
                </a:lnTo>
                <a:lnTo>
                  <a:pt x="206" y="202"/>
                </a:lnTo>
                <a:lnTo>
                  <a:pt x="206" y="197"/>
                </a:lnTo>
                <a:lnTo>
                  <a:pt x="207" y="197"/>
                </a:lnTo>
                <a:lnTo>
                  <a:pt x="208" y="197"/>
                </a:lnTo>
                <a:lnTo>
                  <a:pt x="208" y="194"/>
                </a:lnTo>
                <a:lnTo>
                  <a:pt x="208" y="191"/>
                </a:lnTo>
                <a:lnTo>
                  <a:pt x="211" y="191"/>
                </a:lnTo>
                <a:lnTo>
                  <a:pt x="212" y="191"/>
                </a:lnTo>
                <a:lnTo>
                  <a:pt x="212" y="190"/>
                </a:lnTo>
                <a:lnTo>
                  <a:pt x="208" y="190"/>
                </a:lnTo>
                <a:lnTo>
                  <a:pt x="208" y="189"/>
                </a:lnTo>
                <a:lnTo>
                  <a:pt x="208" y="183"/>
                </a:lnTo>
                <a:lnTo>
                  <a:pt x="207" y="183"/>
                </a:lnTo>
                <a:lnTo>
                  <a:pt x="204" y="183"/>
                </a:lnTo>
                <a:lnTo>
                  <a:pt x="202" y="183"/>
                </a:lnTo>
                <a:lnTo>
                  <a:pt x="202" y="177"/>
                </a:lnTo>
                <a:lnTo>
                  <a:pt x="202" y="176"/>
                </a:lnTo>
                <a:lnTo>
                  <a:pt x="202" y="173"/>
                </a:lnTo>
                <a:lnTo>
                  <a:pt x="205" y="173"/>
                </a:lnTo>
                <a:lnTo>
                  <a:pt x="205" y="176"/>
                </a:lnTo>
                <a:lnTo>
                  <a:pt x="206" y="176"/>
                </a:lnTo>
                <a:lnTo>
                  <a:pt x="208" y="176"/>
                </a:lnTo>
                <a:lnTo>
                  <a:pt x="208" y="170"/>
                </a:lnTo>
                <a:lnTo>
                  <a:pt x="205" y="170"/>
                </a:lnTo>
                <a:lnTo>
                  <a:pt x="202" y="170"/>
                </a:lnTo>
                <a:close/>
                <a:moveTo>
                  <a:pt x="208" y="208"/>
                </a:moveTo>
                <a:lnTo>
                  <a:pt x="210" y="208"/>
                </a:lnTo>
                <a:lnTo>
                  <a:pt x="210" y="207"/>
                </a:lnTo>
                <a:lnTo>
                  <a:pt x="210" y="206"/>
                </a:lnTo>
                <a:lnTo>
                  <a:pt x="208" y="206"/>
                </a:lnTo>
                <a:lnTo>
                  <a:pt x="208" y="207"/>
                </a:lnTo>
                <a:lnTo>
                  <a:pt x="208" y="208"/>
                </a:lnTo>
                <a:close/>
                <a:moveTo>
                  <a:pt x="212" y="228"/>
                </a:moveTo>
                <a:lnTo>
                  <a:pt x="213" y="229"/>
                </a:lnTo>
                <a:lnTo>
                  <a:pt x="213" y="231"/>
                </a:lnTo>
                <a:lnTo>
                  <a:pt x="214" y="231"/>
                </a:lnTo>
                <a:lnTo>
                  <a:pt x="214" y="232"/>
                </a:lnTo>
                <a:lnTo>
                  <a:pt x="214" y="233"/>
                </a:lnTo>
                <a:lnTo>
                  <a:pt x="214" y="234"/>
                </a:lnTo>
                <a:lnTo>
                  <a:pt x="214" y="235"/>
                </a:lnTo>
                <a:lnTo>
                  <a:pt x="214" y="236"/>
                </a:lnTo>
                <a:lnTo>
                  <a:pt x="214" y="237"/>
                </a:lnTo>
                <a:lnTo>
                  <a:pt x="214" y="239"/>
                </a:lnTo>
                <a:lnTo>
                  <a:pt x="214" y="240"/>
                </a:lnTo>
                <a:lnTo>
                  <a:pt x="215" y="242"/>
                </a:lnTo>
                <a:lnTo>
                  <a:pt x="215" y="240"/>
                </a:lnTo>
                <a:lnTo>
                  <a:pt x="215" y="233"/>
                </a:lnTo>
                <a:lnTo>
                  <a:pt x="215" y="232"/>
                </a:lnTo>
                <a:lnTo>
                  <a:pt x="215" y="228"/>
                </a:lnTo>
                <a:lnTo>
                  <a:pt x="214" y="228"/>
                </a:lnTo>
                <a:lnTo>
                  <a:pt x="213" y="228"/>
                </a:lnTo>
                <a:lnTo>
                  <a:pt x="212" y="228"/>
                </a:lnTo>
                <a:close/>
                <a:moveTo>
                  <a:pt x="213" y="202"/>
                </a:moveTo>
                <a:lnTo>
                  <a:pt x="214" y="201"/>
                </a:lnTo>
                <a:lnTo>
                  <a:pt x="214" y="199"/>
                </a:lnTo>
                <a:lnTo>
                  <a:pt x="215" y="199"/>
                </a:lnTo>
                <a:lnTo>
                  <a:pt x="215" y="198"/>
                </a:lnTo>
                <a:lnTo>
                  <a:pt x="215" y="197"/>
                </a:lnTo>
                <a:lnTo>
                  <a:pt x="215" y="195"/>
                </a:lnTo>
                <a:lnTo>
                  <a:pt x="216" y="194"/>
                </a:lnTo>
                <a:lnTo>
                  <a:pt x="216" y="193"/>
                </a:lnTo>
                <a:lnTo>
                  <a:pt x="218" y="193"/>
                </a:lnTo>
                <a:lnTo>
                  <a:pt x="218" y="192"/>
                </a:lnTo>
                <a:lnTo>
                  <a:pt x="219" y="191"/>
                </a:lnTo>
                <a:lnTo>
                  <a:pt x="219" y="190"/>
                </a:lnTo>
                <a:lnTo>
                  <a:pt x="220" y="190"/>
                </a:lnTo>
                <a:lnTo>
                  <a:pt x="219" y="190"/>
                </a:lnTo>
                <a:lnTo>
                  <a:pt x="219" y="191"/>
                </a:lnTo>
                <a:lnTo>
                  <a:pt x="218" y="191"/>
                </a:lnTo>
                <a:lnTo>
                  <a:pt x="218" y="192"/>
                </a:lnTo>
                <a:lnTo>
                  <a:pt x="216" y="192"/>
                </a:lnTo>
                <a:lnTo>
                  <a:pt x="216" y="193"/>
                </a:lnTo>
                <a:lnTo>
                  <a:pt x="216" y="194"/>
                </a:lnTo>
                <a:lnTo>
                  <a:pt x="215" y="194"/>
                </a:lnTo>
                <a:lnTo>
                  <a:pt x="215" y="197"/>
                </a:lnTo>
                <a:lnTo>
                  <a:pt x="215" y="198"/>
                </a:lnTo>
                <a:lnTo>
                  <a:pt x="214" y="199"/>
                </a:lnTo>
                <a:lnTo>
                  <a:pt x="213" y="201"/>
                </a:lnTo>
                <a:lnTo>
                  <a:pt x="213" y="202"/>
                </a:lnTo>
                <a:close/>
                <a:moveTo>
                  <a:pt x="214" y="204"/>
                </a:moveTo>
                <a:lnTo>
                  <a:pt x="215" y="204"/>
                </a:lnTo>
                <a:lnTo>
                  <a:pt x="215" y="206"/>
                </a:lnTo>
                <a:lnTo>
                  <a:pt x="215" y="208"/>
                </a:lnTo>
                <a:lnTo>
                  <a:pt x="215" y="209"/>
                </a:lnTo>
                <a:lnTo>
                  <a:pt x="216" y="209"/>
                </a:lnTo>
                <a:lnTo>
                  <a:pt x="218" y="209"/>
                </a:lnTo>
                <a:lnTo>
                  <a:pt x="220" y="209"/>
                </a:lnTo>
                <a:lnTo>
                  <a:pt x="220" y="208"/>
                </a:lnTo>
                <a:lnTo>
                  <a:pt x="220" y="207"/>
                </a:lnTo>
                <a:lnTo>
                  <a:pt x="220" y="206"/>
                </a:lnTo>
                <a:lnTo>
                  <a:pt x="221" y="206"/>
                </a:lnTo>
                <a:lnTo>
                  <a:pt x="220" y="206"/>
                </a:lnTo>
                <a:lnTo>
                  <a:pt x="220" y="204"/>
                </a:lnTo>
                <a:lnTo>
                  <a:pt x="218" y="204"/>
                </a:lnTo>
                <a:lnTo>
                  <a:pt x="216" y="204"/>
                </a:lnTo>
                <a:lnTo>
                  <a:pt x="214" y="204"/>
                </a:lnTo>
                <a:close/>
                <a:moveTo>
                  <a:pt x="214" y="164"/>
                </a:moveTo>
                <a:lnTo>
                  <a:pt x="214" y="170"/>
                </a:lnTo>
                <a:lnTo>
                  <a:pt x="219" y="170"/>
                </a:lnTo>
                <a:lnTo>
                  <a:pt x="221" y="170"/>
                </a:lnTo>
                <a:lnTo>
                  <a:pt x="221" y="167"/>
                </a:lnTo>
                <a:lnTo>
                  <a:pt x="221" y="166"/>
                </a:lnTo>
                <a:lnTo>
                  <a:pt x="221" y="165"/>
                </a:lnTo>
                <a:lnTo>
                  <a:pt x="221" y="164"/>
                </a:lnTo>
                <a:lnTo>
                  <a:pt x="218" y="164"/>
                </a:lnTo>
                <a:lnTo>
                  <a:pt x="214" y="164"/>
                </a:lnTo>
                <a:close/>
                <a:moveTo>
                  <a:pt x="221" y="140"/>
                </a:moveTo>
                <a:lnTo>
                  <a:pt x="221" y="141"/>
                </a:lnTo>
                <a:lnTo>
                  <a:pt x="224" y="141"/>
                </a:lnTo>
                <a:lnTo>
                  <a:pt x="224" y="140"/>
                </a:lnTo>
                <a:lnTo>
                  <a:pt x="224" y="139"/>
                </a:lnTo>
                <a:lnTo>
                  <a:pt x="223" y="139"/>
                </a:lnTo>
                <a:lnTo>
                  <a:pt x="223" y="137"/>
                </a:lnTo>
                <a:lnTo>
                  <a:pt x="221" y="137"/>
                </a:lnTo>
                <a:lnTo>
                  <a:pt x="221" y="140"/>
                </a:lnTo>
                <a:close/>
                <a:moveTo>
                  <a:pt x="221" y="134"/>
                </a:moveTo>
                <a:lnTo>
                  <a:pt x="221" y="135"/>
                </a:lnTo>
                <a:lnTo>
                  <a:pt x="221" y="137"/>
                </a:lnTo>
                <a:lnTo>
                  <a:pt x="223" y="137"/>
                </a:lnTo>
                <a:lnTo>
                  <a:pt x="225" y="137"/>
                </a:lnTo>
                <a:lnTo>
                  <a:pt x="227" y="137"/>
                </a:lnTo>
                <a:lnTo>
                  <a:pt x="228" y="137"/>
                </a:lnTo>
                <a:lnTo>
                  <a:pt x="229" y="137"/>
                </a:lnTo>
                <a:lnTo>
                  <a:pt x="229" y="136"/>
                </a:lnTo>
                <a:lnTo>
                  <a:pt x="227" y="136"/>
                </a:lnTo>
                <a:lnTo>
                  <a:pt x="227" y="135"/>
                </a:lnTo>
                <a:lnTo>
                  <a:pt x="227" y="134"/>
                </a:lnTo>
                <a:lnTo>
                  <a:pt x="225" y="134"/>
                </a:lnTo>
                <a:lnTo>
                  <a:pt x="224" y="134"/>
                </a:lnTo>
                <a:lnTo>
                  <a:pt x="222" y="134"/>
                </a:lnTo>
                <a:lnTo>
                  <a:pt x="221" y="134"/>
                </a:lnTo>
                <a:close/>
                <a:moveTo>
                  <a:pt x="221" y="164"/>
                </a:moveTo>
                <a:lnTo>
                  <a:pt x="221" y="165"/>
                </a:lnTo>
                <a:lnTo>
                  <a:pt x="221" y="166"/>
                </a:lnTo>
                <a:lnTo>
                  <a:pt x="221" y="167"/>
                </a:lnTo>
                <a:lnTo>
                  <a:pt x="222" y="167"/>
                </a:lnTo>
                <a:lnTo>
                  <a:pt x="223" y="167"/>
                </a:lnTo>
                <a:lnTo>
                  <a:pt x="224" y="167"/>
                </a:lnTo>
                <a:lnTo>
                  <a:pt x="225" y="167"/>
                </a:lnTo>
                <a:lnTo>
                  <a:pt x="225" y="166"/>
                </a:lnTo>
                <a:lnTo>
                  <a:pt x="227" y="166"/>
                </a:lnTo>
                <a:lnTo>
                  <a:pt x="228" y="165"/>
                </a:lnTo>
                <a:lnTo>
                  <a:pt x="229" y="165"/>
                </a:lnTo>
                <a:lnTo>
                  <a:pt x="229" y="164"/>
                </a:lnTo>
                <a:lnTo>
                  <a:pt x="230" y="164"/>
                </a:lnTo>
                <a:lnTo>
                  <a:pt x="230" y="162"/>
                </a:lnTo>
                <a:lnTo>
                  <a:pt x="230" y="161"/>
                </a:lnTo>
                <a:lnTo>
                  <a:pt x="231" y="158"/>
                </a:lnTo>
                <a:lnTo>
                  <a:pt x="231" y="157"/>
                </a:lnTo>
                <a:lnTo>
                  <a:pt x="231" y="158"/>
                </a:lnTo>
                <a:lnTo>
                  <a:pt x="230" y="159"/>
                </a:lnTo>
                <a:lnTo>
                  <a:pt x="229" y="159"/>
                </a:lnTo>
                <a:lnTo>
                  <a:pt x="228" y="159"/>
                </a:lnTo>
                <a:lnTo>
                  <a:pt x="227" y="159"/>
                </a:lnTo>
                <a:lnTo>
                  <a:pt x="225" y="159"/>
                </a:lnTo>
                <a:lnTo>
                  <a:pt x="224" y="159"/>
                </a:lnTo>
                <a:lnTo>
                  <a:pt x="223" y="159"/>
                </a:lnTo>
                <a:lnTo>
                  <a:pt x="222" y="159"/>
                </a:lnTo>
                <a:lnTo>
                  <a:pt x="222" y="160"/>
                </a:lnTo>
                <a:lnTo>
                  <a:pt x="222" y="161"/>
                </a:lnTo>
                <a:lnTo>
                  <a:pt x="221" y="161"/>
                </a:lnTo>
                <a:lnTo>
                  <a:pt x="221" y="164"/>
                </a:lnTo>
                <a:close/>
                <a:moveTo>
                  <a:pt x="221" y="245"/>
                </a:moveTo>
                <a:lnTo>
                  <a:pt x="221" y="248"/>
                </a:lnTo>
                <a:lnTo>
                  <a:pt x="221" y="251"/>
                </a:lnTo>
                <a:lnTo>
                  <a:pt x="221" y="254"/>
                </a:lnTo>
                <a:lnTo>
                  <a:pt x="222" y="254"/>
                </a:lnTo>
                <a:lnTo>
                  <a:pt x="223" y="254"/>
                </a:lnTo>
                <a:lnTo>
                  <a:pt x="224" y="254"/>
                </a:lnTo>
                <a:lnTo>
                  <a:pt x="227" y="254"/>
                </a:lnTo>
                <a:lnTo>
                  <a:pt x="228" y="254"/>
                </a:lnTo>
                <a:lnTo>
                  <a:pt x="229" y="254"/>
                </a:lnTo>
                <a:lnTo>
                  <a:pt x="229" y="252"/>
                </a:lnTo>
                <a:lnTo>
                  <a:pt x="229" y="250"/>
                </a:lnTo>
                <a:lnTo>
                  <a:pt x="229" y="248"/>
                </a:lnTo>
                <a:lnTo>
                  <a:pt x="231" y="248"/>
                </a:lnTo>
                <a:lnTo>
                  <a:pt x="232" y="248"/>
                </a:lnTo>
                <a:lnTo>
                  <a:pt x="232" y="249"/>
                </a:lnTo>
                <a:lnTo>
                  <a:pt x="232" y="252"/>
                </a:lnTo>
                <a:lnTo>
                  <a:pt x="232" y="254"/>
                </a:lnTo>
                <a:lnTo>
                  <a:pt x="233" y="254"/>
                </a:lnTo>
                <a:lnTo>
                  <a:pt x="234" y="254"/>
                </a:lnTo>
                <a:lnTo>
                  <a:pt x="234" y="253"/>
                </a:lnTo>
                <a:lnTo>
                  <a:pt x="234" y="251"/>
                </a:lnTo>
                <a:lnTo>
                  <a:pt x="234" y="250"/>
                </a:lnTo>
                <a:lnTo>
                  <a:pt x="234" y="249"/>
                </a:lnTo>
                <a:lnTo>
                  <a:pt x="234" y="248"/>
                </a:lnTo>
                <a:lnTo>
                  <a:pt x="237" y="248"/>
                </a:lnTo>
                <a:lnTo>
                  <a:pt x="237" y="250"/>
                </a:lnTo>
                <a:lnTo>
                  <a:pt x="237" y="252"/>
                </a:lnTo>
                <a:lnTo>
                  <a:pt x="237" y="253"/>
                </a:lnTo>
                <a:lnTo>
                  <a:pt x="238" y="253"/>
                </a:lnTo>
                <a:lnTo>
                  <a:pt x="238" y="252"/>
                </a:lnTo>
                <a:lnTo>
                  <a:pt x="238" y="250"/>
                </a:lnTo>
                <a:lnTo>
                  <a:pt x="238" y="248"/>
                </a:lnTo>
                <a:lnTo>
                  <a:pt x="239" y="248"/>
                </a:lnTo>
                <a:lnTo>
                  <a:pt x="241" y="248"/>
                </a:lnTo>
                <a:lnTo>
                  <a:pt x="247" y="248"/>
                </a:lnTo>
                <a:lnTo>
                  <a:pt x="247" y="247"/>
                </a:lnTo>
                <a:lnTo>
                  <a:pt x="247" y="244"/>
                </a:lnTo>
                <a:lnTo>
                  <a:pt x="247" y="241"/>
                </a:lnTo>
                <a:lnTo>
                  <a:pt x="247" y="239"/>
                </a:lnTo>
                <a:lnTo>
                  <a:pt x="247" y="237"/>
                </a:lnTo>
                <a:lnTo>
                  <a:pt x="247" y="235"/>
                </a:lnTo>
                <a:lnTo>
                  <a:pt x="248" y="235"/>
                </a:lnTo>
                <a:lnTo>
                  <a:pt x="250" y="235"/>
                </a:lnTo>
                <a:lnTo>
                  <a:pt x="253" y="235"/>
                </a:lnTo>
                <a:lnTo>
                  <a:pt x="254" y="235"/>
                </a:lnTo>
                <a:lnTo>
                  <a:pt x="254" y="232"/>
                </a:lnTo>
                <a:lnTo>
                  <a:pt x="253" y="232"/>
                </a:lnTo>
                <a:lnTo>
                  <a:pt x="251" y="232"/>
                </a:lnTo>
                <a:lnTo>
                  <a:pt x="250" y="232"/>
                </a:lnTo>
                <a:lnTo>
                  <a:pt x="250" y="233"/>
                </a:lnTo>
                <a:lnTo>
                  <a:pt x="249" y="233"/>
                </a:lnTo>
                <a:lnTo>
                  <a:pt x="248" y="233"/>
                </a:lnTo>
                <a:lnTo>
                  <a:pt x="247" y="233"/>
                </a:lnTo>
                <a:lnTo>
                  <a:pt x="247" y="232"/>
                </a:lnTo>
                <a:lnTo>
                  <a:pt x="247" y="228"/>
                </a:lnTo>
                <a:lnTo>
                  <a:pt x="244" y="228"/>
                </a:lnTo>
                <a:lnTo>
                  <a:pt x="240" y="228"/>
                </a:lnTo>
                <a:lnTo>
                  <a:pt x="239" y="228"/>
                </a:lnTo>
                <a:lnTo>
                  <a:pt x="238" y="228"/>
                </a:lnTo>
                <a:lnTo>
                  <a:pt x="237" y="228"/>
                </a:lnTo>
                <a:lnTo>
                  <a:pt x="237" y="232"/>
                </a:lnTo>
                <a:lnTo>
                  <a:pt x="234" y="232"/>
                </a:lnTo>
                <a:lnTo>
                  <a:pt x="234" y="233"/>
                </a:lnTo>
                <a:lnTo>
                  <a:pt x="233" y="233"/>
                </a:lnTo>
                <a:lnTo>
                  <a:pt x="231" y="233"/>
                </a:lnTo>
                <a:lnTo>
                  <a:pt x="229" y="233"/>
                </a:lnTo>
                <a:lnTo>
                  <a:pt x="228" y="233"/>
                </a:lnTo>
                <a:lnTo>
                  <a:pt x="228" y="232"/>
                </a:lnTo>
                <a:lnTo>
                  <a:pt x="227" y="232"/>
                </a:lnTo>
                <a:lnTo>
                  <a:pt x="225" y="232"/>
                </a:lnTo>
                <a:lnTo>
                  <a:pt x="224" y="232"/>
                </a:lnTo>
                <a:lnTo>
                  <a:pt x="223" y="232"/>
                </a:lnTo>
                <a:lnTo>
                  <a:pt x="223" y="233"/>
                </a:lnTo>
                <a:lnTo>
                  <a:pt x="223" y="235"/>
                </a:lnTo>
                <a:lnTo>
                  <a:pt x="222" y="235"/>
                </a:lnTo>
                <a:lnTo>
                  <a:pt x="221" y="235"/>
                </a:lnTo>
                <a:lnTo>
                  <a:pt x="221" y="236"/>
                </a:lnTo>
                <a:lnTo>
                  <a:pt x="222" y="236"/>
                </a:lnTo>
                <a:lnTo>
                  <a:pt x="223" y="236"/>
                </a:lnTo>
                <a:lnTo>
                  <a:pt x="224" y="236"/>
                </a:lnTo>
                <a:lnTo>
                  <a:pt x="228" y="236"/>
                </a:lnTo>
                <a:lnTo>
                  <a:pt x="228" y="240"/>
                </a:lnTo>
                <a:lnTo>
                  <a:pt x="228" y="241"/>
                </a:lnTo>
                <a:lnTo>
                  <a:pt x="228" y="242"/>
                </a:lnTo>
                <a:lnTo>
                  <a:pt x="225" y="242"/>
                </a:lnTo>
                <a:lnTo>
                  <a:pt x="224" y="242"/>
                </a:lnTo>
                <a:lnTo>
                  <a:pt x="223" y="242"/>
                </a:lnTo>
                <a:lnTo>
                  <a:pt x="221" y="242"/>
                </a:lnTo>
                <a:lnTo>
                  <a:pt x="221" y="245"/>
                </a:lnTo>
                <a:close/>
                <a:moveTo>
                  <a:pt x="221" y="240"/>
                </a:moveTo>
                <a:lnTo>
                  <a:pt x="222" y="240"/>
                </a:lnTo>
                <a:lnTo>
                  <a:pt x="224" y="240"/>
                </a:lnTo>
                <a:lnTo>
                  <a:pt x="224" y="239"/>
                </a:lnTo>
                <a:lnTo>
                  <a:pt x="221" y="239"/>
                </a:lnTo>
                <a:lnTo>
                  <a:pt x="221" y="240"/>
                </a:lnTo>
                <a:close/>
                <a:moveTo>
                  <a:pt x="228" y="228"/>
                </a:moveTo>
                <a:lnTo>
                  <a:pt x="228" y="229"/>
                </a:lnTo>
                <a:lnTo>
                  <a:pt x="229" y="229"/>
                </a:lnTo>
                <a:lnTo>
                  <a:pt x="229" y="228"/>
                </a:lnTo>
                <a:lnTo>
                  <a:pt x="228" y="228"/>
                </a:lnTo>
                <a:close/>
                <a:moveTo>
                  <a:pt x="232" y="137"/>
                </a:moveTo>
                <a:lnTo>
                  <a:pt x="232" y="136"/>
                </a:lnTo>
                <a:lnTo>
                  <a:pt x="233" y="136"/>
                </a:lnTo>
                <a:lnTo>
                  <a:pt x="233" y="135"/>
                </a:lnTo>
                <a:lnTo>
                  <a:pt x="233" y="134"/>
                </a:lnTo>
                <a:lnTo>
                  <a:pt x="233" y="135"/>
                </a:lnTo>
                <a:lnTo>
                  <a:pt x="232" y="135"/>
                </a:lnTo>
                <a:lnTo>
                  <a:pt x="232" y="136"/>
                </a:lnTo>
                <a:lnTo>
                  <a:pt x="232" y="137"/>
                </a:lnTo>
                <a:close/>
                <a:moveTo>
                  <a:pt x="232" y="139"/>
                </a:moveTo>
                <a:lnTo>
                  <a:pt x="232" y="140"/>
                </a:lnTo>
                <a:lnTo>
                  <a:pt x="232" y="141"/>
                </a:lnTo>
                <a:lnTo>
                  <a:pt x="232" y="142"/>
                </a:lnTo>
                <a:lnTo>
                  <a:pt x="233" y="142"/>
                </a:lnTo>
                <a:lnTo>
                  <a:pt x="233" y="141"/>
                </a:lnTo>
                <a:lnTo>
                  <a:pt x="233" y="140"/>
                </a:lnTo>
                <a:lnTo>
                  <a:pt x="233" y="139"/>
                </a:lnTo>
                <a:lnTo>
                  <a:pt x="232" y="139"/>
                </a:lnTo>
                <a:close/>
                <a:moveTo>
                  <a:pt x="234" y="187"/>
                </a:moveTo>
                <a:lnTo>
                  <a:pt x="234" y="189"/>
                </a:lnTo>
                <a:lnTo>
                  <a:pt x="234" y="190"/>
                </a:lnTo>
                <a:lnTo>
                  <a:pt x="236" y="190"/>
                </a:lnTo>
                <a:lnTo>
                  <a:pt x="237" y="190"/>
                </a:lnTo>
                <a:lnTo>
                  <a:pt x="237" y="187"/>
                </a:lnTo>
                <a:lnTo>
                  <a:pt x="237" y="186"/>
                </a:lnTo>
                <a:lnTo>
                  <a:pt x="236" y="186"/>
                </a:lnTo>
                <a:lnTo>
                  <a:pt x="234" y="186"/>
                </a:lnTo>
                <a:lnTo>
                  <a:pt x="234" y="187"/>
                </a:lnTo>
                <a:close/>
                <a:moveTo>
                  <a:pt x="239" y="178"/>
                </a:moveTo>
                <a:lnTo>
                  <a:pt x="240" y="178"/>
                </a:lnTo>
                <a:lnTo>
                  <a:pt x="240" y="176"/>
                </a:lnTo>
                <a:lnTo>
                  <a:pt x="239" y="176"/>
                </a:lnTo>
                <a:lnTo>
                  <a:pt x="239" y="178"/>
                </a:lnTo>
                <a:close/>
                <a:moveTo>
                  <a:pt x="240" y="190"/>
                </a:moveTo>
                <a:lnTo>
                  <a:pt x="246" y="190"/>
                </a:lnTo>
                <a:lnTo>
                  <a:pt x="247" y="190"/>
                </a:lnTo>
                <a:lnTo>
                  <a:pt x="247" y="189"/>
                </a:lnTo>
                <a:lnTo>
                  <a:pt x="247" y="187"/>
                </a:lnTo>
                <a:lnTo>
                  <a:pt x="247" y="186"/>
                </a:lnTo>
                <a:lnTo>
                  <a:pt x="246" y="186"/>
                </a:lnTo>
                <a:lnTo>
                  <a:pt x="245" y="186"/>
                </a:lnTo>
                <a:lnTo>
                  <a:pt x="244" y="186"/>
                </a:lnTo>
                <a:lnTo>
                  <a:pt x="242" y="186"/>
                </a:lnTo>
                <a:lnTo>
                  <a:pt x="241" y="186"/>
                </a:lnTo>
                <a:lnTo>
                  <a:pt x="240" y="186"/>
                </a:lnTo>
                <a:lnTo>
                  <a:pt x="240" y="190"/>
                </a:lnTo>
                <a:close/>
                <a:moveTo>
                  <a:pt x="240" y="222"/>
                </a:moveTo>
                <a:lnTo>
                  <a:pt x="241" y="222"/>
                </a:lnTo>
                <a:lnTo>
                  <a:pt x="242" y="222"/>
                </a:lnTo>
                <a:lnTo>
                  <a:pt x="244" y="222"/>
                </a:lnTo>
                <a:lnTo>
                  <a:pt x="245" y="222"/>
                </a:lnTo>
                <a:lnTo>
                  <a:pt x="246" y="222"/>
                </a:lnTo>
                <a:lnTo>
                  <a:pt x="247" y="222"/>
                </a:lnTo>
                <a:lnTo>
                  <a:pt x="247" y="220"/>
                </a:lnTo>
                <a:lnTo>
                  <a:pt x="240" y="220"/>
                </a:lnTo>
                <a:lnTo>
                  <a:pt x="240" y="222"/>
                </a:lnTo>
                <a:close/>
                <a:moveTo>
                  <a:pt x="247" y="132"/>
                </a:moveTo>
                <a:lnTo>
                  <a:pt x="248" y="132"/>
                </a:lnTo>
                <a:lnTo>
                  <a:pt x="248" y="131"/>
                </a:lnTo>
                <a:lnTo>
                  <a:pt x="247" y="131"/>
                </a:lnTo>
                <a:lnTo>
                  <a:pt x="247" y="132"/>
                </a:lnTo>
                <a:close/>
                <a:moveTo>
                  <a:pt x="247" y="211"/>
                </a:moveTo>
                <a:lnTo>
                  <a:pt x="248" y="211"/>
                </a:lnTo>
                <a:lnTo>
                  <a:pt x="249" y="211"/>
                </a:lnTo>
                <a:lnTo>
                  <a:pt x="247" y="211"/>
                </a:lnTo>
                <a:close/>
                <a:moveTo>
                  <a:pt x="247" y="215"/>
                </a:moveTo>
                <a:lnTo>
                  <a:pt x="249" y="215"/>
                </a:lnTo>
                <a:lnTo>
                  <a:pt x="249" y="214"/>
                </a:lnTo>
                <a:lnTo>
                  <a:pt x="247" y="214"/>
                </a:lnTo>
                <a:lnTo>
                  <a:pt x="247" y="215"/>
                </a:lnTo>
                <a:close/>
                <a:moveTo>
                  <a:pt x="254" y="217"/>
                </a:moveTo>
                <a:lnTo>
                  <a:pt x="254" y="219"/>
                </a:lnTo>
                <a:lnTo>
                  <a:pt x="254" y="220"/>
                </a:lnTo>
                <a:lnTo>
                  <a:pt x="254" y="223"/>
                </a:lnTo>
                <a:lnTo>
                  <a:pt x="254" y="224"/>
                </a:lnTo>
                <a:lnTo>
                  <a:pt x="254" y="225"/>
                </a:lnTo>
                <a:lnTo>
                  <a:pt x="254" y="227"/>
                </a:lnTo>
                <a:lnTo>
                  <a:pt x="254" y="228"/>
                </a:lnTo>
                <a:lnTo>
                  <a:pt x="254" y="229"/>
                </a:lnTo>
                <a:lnTo>
                  <a:pt x="255" y="229"/>
                </a:lnTo>
                <a:lnTo>
                  <a:pt x="255" y="228"/>
                </a:lnTo>
                <a:lnTo>
                  <a:pt x="256" y="228"/>
                </a:lnTo>
                <a:lnTo>
                  <a:pt x="258" y="228"/>
                </a:lnTo>
                <a:lnTo>
                  <a:pt x="258" y="232"/>
                </a:lnTo>
                <a:lnTo>
                  <a:pt x="259" y="232"/>
                </a:lnTo>
                <a:lnTo>
                  <a:pt x="259" y="228"/>
                </a:lnTo>
                <a:lnTo>
                  <a:pt x="262" y="228"/>
                </a:lnTo>
                <a:lnTo>
                  <a:pt x="263" y="228"/>
                </a:lnTo>
                <a:lnTo>
                  <a:pt x="263" y="227"/>
                </a:lnTo>
                <a:lnTo>
                  <a:pt x="263" y="226"/>
                </a:lnTo>
                <a:lnTo>
                  <a:pt x="263" y="225"/>
                </a:lnTo>
                <a:lnTo>
                  <a:pt x="263" y="224"/>
                </a:lnTo>
                <a:lnTo>
                  <a:pt x="263" y="223"/>
                </a:lnTo>
                <a:lnTo>
                  <a:pt x="263" y="222"/>
                </a:lnTo>
                <a:lnTo>
                  <a:pt x="263" y="219"/>
                </a:lnTo>
                <a:lnTo>
                  <a:pt x="263" y="217"/>
                </a:lnTo>
                <a:lnTo>
                  <a:pt x="263" y="216"/>
                </a:lnTo>
                <a:lnTo>
                  <a:pt x="263" y="215"/>
                </a:lnTo>
                <a:lnTo>
                  <a:pt x="259" y="215"/>
                </a:lnTo>
                <a:lnTo>
                  <a:pt x="256" y="215"/>
                </a:lnTo>
                <a:lnTo>
                  <a:pt x="254" y="215"/>
                </a:lnTo>
                <a:lnTo>
                  <a:pt x="254" y="217"/>
                </a:lnTo>
                <a:close/>
                <a:moveTo>
                  <a:pt x="255" y="202"/>
                </a:moveTo>
                <a:lnTo>
                  <a:pt x="255" y="203"/>
                </a:lnTo>
                <a:lnTo>
                  <a:pt x="256" y="203"/>
                </a:lnTo>
                <a:lnTo>
                  <a:pt x="256" y="202"/>
                </a:lnTo>
                <a:lnTo>
                  <a:pt x="255" y="202"/>
                </a:lnTo>
                <a:close/>
                <a:moveTo>
                  <a:pt x="258" y="202"/>
                </a:moveTo>
                <a:lnTo>
                  <a:pt x="258" y="208"/>
                </a:lnTo>
                <a:lnTo>
                  <a:pt x="259" y="208"/>
                </a:lnTo>
                <a:lnTo>
                  <a:pt x="259" y="203"/>
                </a:lnTo>
                <a:lnTo>
                  <a:pt x="259" y="202"/>
                </a:lnTo>
                <a:lnTo>
                  <a:pt x="258" y="202"/>
                </a:lnTo>
                <a:close/>
                <a:moveTo>
                  <a:pt x="263" y="252"/>
                </a:moveTo>
                <a:lnTo>
                  <a:pt x="263" y="253"/>
                </a:lnTo>
                <a:lnTo>
                  <a:pt x="267" y="253"/>
                </a:lnTo>
                <a:lnTo>
                  <a:pt x="268" y="253"/>
                </a:lnTo>
                <a:lnTo>
                  <a:pt x="268" y="250"/>
                </a:lnTo>
                <a:lnTo>
                  <a:pt x="268" y="249"/>
                </a:lnTo>
                <a:lnTo>
                  <a:pt x="272" y="249"/>
                </a:lnTo>
                <a:lnTo>
                  <a:pt x="273" y="249"/>
                </a:lnTo>
                <a:lnTo>
                  <a:pt x="273" y="244"/>
                </a:lnTo>
                <a:lnTo>
                  <a:pt x="273" y="241"/>
                </a:lnTo>
                <a:lnTo>
                  <a:pt x="272" y="241"/>
                </a:lnTo>
                <a:lnTo>
                  <a:pt x="266" y="241"/>
                </a:lnTo>
                <a:lnTo>
                  <a:pt x="265" y="241"/>
                </a:lnTo>
                <a:lnTo>
                  <a:pt x="266" y="242"/>
                </a:lnTo>
                <a:lnTo>
                  <a:pt x="267" y="242"/>
                </a:lnTo>
                <a:lnTo>
                  <a:pt x="267" y="243"/>
                </a:lnTo>
                <a:lnTo>
                  <a:pt x="267" y="244"/>
                </a:lnTo>
                <a:lnTo>
                  <a:pt x="268" y="244"/>
                </a:lnTo>
                <a:lnTo>
                  <a:pt x="268" y="245"/>
                </a:lnTo>
                <a:lnTo>
                  <a:pt x="268" y="247"/>
                </a:lnTo>
                <a:lnTo>
                  <a:pt x="268" y="251"/>
                </a:lnTo>
                <a:lnTo>
                  <a:pt x="267" y="251"/>
                </a:lnTo>
                <a:lnTo>
                  <a:pt x="266" y="251"/>
                </a:lnTo>
                <a:lnTo>
                  <a:pt x="264" y="251"/>
                </a:lnTo>
                <a:lnTo>
                  <a:pt x="263" y="251"/>
                </a:lnTo>
                <a:lnTo>
                  <a:pt x="263" y="252"/>
                </a:lnTo>
                <a:close/>
                <a:moveTo>
                  <a:pt x="266" y="189"/>
                </a:moveTo>
                <a:lnTo>
                  <a:pt x="266" y="191"/>
                </a:lnTo>
                <a:lnTo>
                  <a:pt x="266" y="189"/>
                </a:lnTo>
                <a:close/>
                <a:moveTo>
                  <a:pt x="270" y="215"/>
                </a:moveTo>
                <a:lnTo>
                  <a:pt x="270" y="214"/>
                </a:lnTo>
                <a:lnTo>
                  <a:pt x="271" y="212"/>
                </a:lnTo>
                <a:lnTo>
                  <a:pt x="271" y="211"/>
                </a:lnTo>
                <a:lnTo>
                  <a:pt x="272" y="211"/>
                </a:lnTo>
                <a:lnTo>
                  <a:pt x="272" y="209"/>
                </a:lnTo>
                <a:lnTo>
                  <a:pt x="272" y="208"/>
                </a:lnTo>
                <a:lnTo>
                  <a:pt x="272" y="209"/>
                </a:lnTo>
                <a:lnTo>
                  <a:pt x="271" y="211"/>
                </a:lnTo>
                <a:lnTo>
                  <a:pt x="270" y="215"/>
                </a:lnTo>
                <a:close/>
                <a:moveTo>
                  <a:pt x="270" y="189"/>
                </a:moveTo>
                <a:lnTo>
                  <a:pt x="270" y="191"/>
                </a:lnTo>
                <a:lnTo>
                  <a:pt x="271" y="191"/>
                </a:lnTo>
                <a:lnTo>
                  <a:pt x="272" y="191"/>
                </a:lnTo>
                <a:lnTo>
                  <a:pt x="272" y="189"/>
                </a:lnTo>
                <a:lnTo>
                  <a:pt x="271" y="189"/>
                </a:lnTo>
                <a:lnTo>
                  <a:pt x="270" y="189"/>
                </a:lnTo>
                <a:close/>
                <a:moveTo>
                  <a:pt x="271" y="193"/>
                </a:moveTo>
                <a:lnTo>
                  <a:pt x="271" y="194"/>
                </a:lnTo>
                <a:lnTo>
                  <a:pt x="271" y="195"/>
                </a:lnTo>
                <a:lnTo>
                  <a:pt x="272" y="195"/>
                </a:lnTo>
                <a:lnTo>
                  <a:pt x="272" y="193"/>
                </a:lnTo>
                <a:lnTo>
                  <a:pt x="271" y="193"/>
                </a:lnTo>
                <a:close/>
                <a:moveTo>
                  <a:pt x="274" y="173"/>
                </a:moveTo>
                <a:lnTo>
                  <a:pt x="274" y="175"/>
                </a:lnTo>
                <a:lnTo>
                  <a:pt x="276" y="175"/>
                </a:lnTo>
                <a:lnTo>
                  <a:pt x="277" y="175"/>
                </a:lnTo>
                <a:lnTo>
                  <a:pt x="277" y="173"/>
                </a:lnTo>
                <a:lnTo>
                  <a:pt x="274" y="173"/>
                </a:lnTo>
                <a:close/>
                <a:moveTo>
                  <a:pt x="279" y="243"/>
                </a:moveTo>
                <a:lnTo>
                  <a:pt x="279" y="245"/>
                </a:lnTo>
                <a:lnTo>
                  <a:pt x="279" y="247"/>
                </a:lnTo>
                <a:lnTo>
                  <a:pt x="279" y="248"/>
                </a:lnTo>
                <a:lnTo>
                  <a:pt x="279" y="250"/>
                </a:lnTo>
                <a:lnTo>
                  <a:pt x="279" y="253"/>
                </a:lnTo>
                <a:lnTo>
                  <a:pt x="280" y="253"/>
                </a:lnTo>
                <a:lnTo>
                  <a:pt x="280" y="249"/>
                </a:lnTo>
                <a:lnTo>
                  <a:pt x="280" y="248"/>
                </a:lnTo>
                <a:lnTo>
                  <a:pt x="282" y="248"/>
                </a:lnTo>
                <a:lnTo>
                  <a:pt x="283" y="248"/>
                </a:lnTo>
                <a:lnTo>
                  <a:pt x="284" y="248"/>
                </a:lnTo>
                <a:lnTo>
                  <a:pt x="287" y="248"/>
                </a:lnTo>
                <a:lnTo>
                  <a:pt x="288" y="248"/>
                </a:lnTo>
                <a:lnTo>
                  <a:pt x="289" y="248"/>
                </a:lnTo>
                <a:lnTo>
                  <a:pt x="290" y="248"/>
                </a:lnTo>
                <a:lnTo>
                  <a:pt x="291" y="247"/>
                </a:lnTo>
                <a:lnTo>
                  <a:pt x="291" y="248"/>
                </a:lnTo>
                <a:lnTo>
                  <a:pt x="291" y="247"/>
                </a:lnTo>
                <a:lnTo>
                  <a:pt x="291" y="242"/>
                </a:lnTo>
                <a:lnTo>
                  <a:pt x="291" y="241"/>
                </a:lnTo>
                <a:lnTo>
                  <a:pt x="288" y="241"/>
                </a:lnTo>
                <a:lnTo>
                  <a:pt x="284" y="241"/>
                </a:lnTo>
                <a:lnTo>
                  <a:pt x="283" y="241"/>
                </a:lnTo>
                <a:lnTo>
                  <a:pt x="280" y="241"/>
                </a:lnTo>
                <a:lnTo>
                  <a:pt x="279" y="241"/>
                </a:lnTo>
                <a:lnTo>
                  <a:pt x="279" y="243"/>
                </a:lnTo>
                <a:close/>
                <a:moveTo>
                  <a:pt x="290" y="253"/>
                </a:moveTo>
                <a:lnTo>
                  <a:pt x="291" y="253"/>
                </a:lnTo>
                <a:lnTo>
                  <a:pt x="291" y="252"/>
                </a:lnTo>
                <a:lnTo>
                  <a:pt x="290" y="252"/>
                </a:lnTo>
                <a:lnTo>
                  <a:pt x="290" y="253"/>
                </a:lnTo>
                <a:close/>
                <a:moveTo>
                  <a:pt x="298" y="216"/>
                </a:moveTo>
                <a:lnTo>
                  <a:pt x="303" y="216"/>
                </a:lnTo>
                <a:lnTo>
                  <a:pt x="303" y="215"/>
                </a:lnTo>
                <a:lnTo>
                  <a:pt x="300" y="215"/>
                </a:lnTo>
                <a:lnTo>
                  <a:pt x="299" y="215"/>
                </a:lnTo>
                <a:lnTo>
                  <a:pt x="298" y="215"/>
                </a:lnTo>
                <a:lnTo>
                  <a:pt x="298" y="216"/>
                </a:lnTo>
                <a:close/>
                <a:moveTo>
                  <a:pt x="298" y="250"/>
                </a:moveTo>
                <a:lnTo>
                  <a:pt x="298" y="252"/>
                </a:lnTo>
                <a:lnTo>
                  <a:pt x="298" y="253"/>
                </a:lnTo>
                <a:lnTo>
                  <a:pt x="299" y="253"/>
                </a:lnTo>
                <a:lnTo>
                  <a:pt x="300" y="253"/>
                </a:lnTo>
                <a:lnTo>
                  <a:pt x="301" y="253"/>
                </a:lnTo>
                <a:lnTo>
                  <a:pt x="301" y="250"/>
                </a:lnTo>
                <a:lnTo>
                  <a:pt x="298" y="250"/>
                </a:lnTo>
                <a:close/>
                <a:moveTo>
                  <a:pt x="207" y="144"/>
                </a:moveTo>
                <a:lnTo>
                  <a:pt x="208" y="144"/>
                </a:lnTo>
                <a:lnTo>
                  <a:pt x="214" y="144"/>
                </a:lnTo>
                <a:lnTo>
                  <a:pt x="218" y="144"/>
                </a:lnTo>
                <a:lnTo>
                  <a:pt x="218" y="141"/>
                </a:lnTo>
                <a:lnTo>
                  <a:pt x="218" y="140"/>
                </a:lnTo>
                <a:lnTo>
                  <a:pt x="218" y="139"/>
                </a:lnTo>
                <a:lnTo>
                  <a:pt x="216" y="139"/>
                </a:lnTo>
                <a:lnTo>
                  <a:pt x="215" y="139"/>
                </a:lnTo>
                <a:lnTo>
                  <a:pt x="214" y="139"/>
                </a:lnTo>
                <a:lnTo>
                  <a:pt x="214" y="137"/>
                </a:lnTo>
                <a:lnTo>
                  <a:pt x="212" y="137"/>
                </a:lnTo>
                <a:lnTo>
                  <a:pt x="211" y="137"/>
                </a:lnTo>
                <a:lnTo>
                  <a:pt x="210" y="137"/>
                </a:lnTo>
                <a:lnTo>
                  <a:pt x="208" y="137"/>
                </a:lnTo>
                <a:lnTo>
                  <a:pt x="207" y="137"/>
                </a:lnTo>
                <a:lnTo>
                  <a:pt x="207" y="140"/>
                </a:lnTo>
                <a:lnTo>
                  <a:pt x="207" y="144"/>
                </a:lnTo>
                <a:close/>
                <a:moveTo>
                  <a:pt x="250" y="232"/>
                </a:moveTo>
                <a:lnTo>
                  <a:pt x="250" y="231"/>
                </a:lnTo>
                <a:lnTo>
                  <a:pt x="250" y="228"/>
                </a:lnTo>
                <a:lnTo>
                  <a:pt x="249" y="228"/>
                </a:lnTo>
                <a:lnTo>
                  <a:pt x="248" y="228"/>
                </a:lnTo>
                <a:lnTo>
                  <a:pt x="248" y="229"/>
                </a:lnTo>
                <a:lnTo>
                  <a:pt x="248" y="231"/>
                </a:lnTo>
                <a:lnTo>
                  <a:pt x="248" y="232"/>
                </a:lnTo>
                <a:lnTo>
                  <a:pt x="249" y="232"/>
                </a:lnTo>
                <a:lnTo>
                  <a:pt x="250" y="232"/>
                </a:lnTo>
                <a:close/>
                <a:moveTo>
                  <a:pt x="247" y="248"/>
                </a:moveTo>
                <a:lnTo>
                  <a:pt x="247" y="249"/>
                </a:lnTo>
                <a:lnTo>
                  <a:pt x="249" y="249"/>
                </a:lnTo>
                <a:lnTo>
                  <a:pt x="249" y="248"/>
                </a:lnTo>
                <a:lnTo>
                  <a:pt x="247" y="248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46" name="Freeform 732">
            <a:extLst>
              <a:ext uri="{FF2B5EF4-FFF2-40B4-BE49-F238E27FC236}">
                <a16:creationId xmlns:a16="http://schemas.microsoft.com/office/drawing/2014/main" id="{242F39F7-CAEA-2592-ED90-F89E7B18B28C}"/>
              </a:ext>
            </a:extLst>
          </p:cNvPr>
          <p:cNvSpPr>
            <a:spLocks noEditPoints="1"/>
          </p:cNvSpPr>
          <p:nvPr/>
        </p:nvSpPr>
        <p:spPr bwMode="auto">
          <a:xfrm>
            <a:off x="3997774" y="2299011"/>
            <a:ext cx="659461" cy="597327"/>
          </a:xfrm>
          <a:custGeom>
            <a:avLst/>
            <a:gdLst>
              <a:gd name="T0" fmla="*/ 466 w 467"/>
              <a:gd name="T1" fmla="*/ 147 h 423"/>
              <a:gd name="T2" fmla="*/ 465 w 467"/>
              <a:gd name="T3" fmla="*/ 164 h 423"/>
              <a:gd name="T4" fmla="*/ 435 w 467"/>
              <a:gd name="T5" fmla="*/ 148 h 423"/>
              <a:gd name="T6" fmla="*/ 410 w 467"/>
              <a:gd name="T7" fmla="*/ 172 h 423"/>
              <a:gd name="T8" fmla="*/ 380 w 467"/>
              <a:gd name="T9" fmla="*/ 72 h 423"/>
              <a:gd name="T10" fmla="*/ 1 w 467"/>
              <a:gd name="T11" fmla="*/ 262 h 423"/>
              <a:gd name="T12" fmla="*/ 22 w 467"/>
              <a:gd name="T13" fmla="*/ 225 h 423"/>
              <a:gd name="T14" fmla="*/ 20 w 467"/>
              <a:gd name="T15" fmla="*/ 164 h 423"/>
              <a:gd name="T16" fmla="*/ 6 w 467"/>
              <a:gd name="T17" fmla="*/ 131 h 423"/>
              <a:gd name="T18" fmla="*/ 51 w 467"/>
              <a:gd name="T19" fmla="*/ 125 h 423"/>
              <a:gd name="T20" fmla="*/ 82 w 467"/>
              <a:gd name="T21" fmla="*/ 105 h 423"/>
              <a:gd name="T22" fmla="*/ 129 w 467"/>
              <a:gd name="T23" fmla="*/ 85 h 423"/>
              <a:gd name="T24" fmla="*/ 175 w 467"/>
              <a:gd name="T25" fmla="*/ 69 h 423"/>
              <a:gd name="T26" fmla="*/ 193 w 467"/>
              <a:gd name="T27" fmla="*/ 58 h 423"/>
              <a:gd name="T28" fmla="*/ 245 w 467"/>
              <a:gd name="T29" fmla="*/ 48 h 423"/>
              <a:gd name="T30" fmla="*/ 264 w 467"/>
              <a:gd name="T31" fmla="*/ 28 h 423"/>
              <a:gd name="T32" fmla="*/ 288 w 467"/>
              <a:gd name="T33" fmla="*/ 10 h 423"/>
              <a:gd name="T34" fmla="*/ 313 w 467"/>
              <a:gd name="T35" fmla="*/ 25 h 423"/>
              <a:gd name="T36" fmla="*/ 376 w 467"/>
              <a:gd name="T37" fmla="*/ 63 h 423"/>
              <a:gd name="T38" fmla="*/ 341 w 467"/>
              <a:gd name="T39" fmla="*/ 72 h 423"/>
              <a:gd name="T40" fmla="*/ 338 w 467"/>
              <a:gd name="T41" fmla="*/ 99 h 423"/>
              <a:gd name="T42" fmla="*/ 370 w 467"/>
              <a:gd name="T43" fmla="*/ 98 h 423"/>
              <a:gd name="T44" fmla="*/ 390 w 467"/>
              <a:gd name="T45" fmla="*/ 95 h 423"/>
              <a:gd name="T46" fmla="*/ 402 w 467"/>
              <a:gd name="T47" fmla="*/ 119 h 423"/>
              <a:gd name="T48" fmla="*/ 413 w 467"/>
              <a:gd name="T49" fmla="*/ 141 h 423"/>
              <a:gd name="T50" fmla="*/ 387 w 467"/>
              <a:gd name="T51" fmla="*/ 146 h 423"/>
              <a:gd name="T52" fmla="*/ 396 w 467"/>
              <a:gd name="T53" fmla="*/ 170 h 423"/>
              <a:gd name="T54" fmla="*/ 352 w 467"/>
              <a:gd name="T55" fmla="*/ 166 h 423"/>
              <a:gd name="T56" fmla="*/ 350 w 467"/>
              <a:gd name="T57" fmla="*/ 189 h 423"/>
              <a:gd name="T58" fmla="*/ 383 w 467"/>
              <a:gd name="T59" fmla="*/ 183 h 423"/>
              <a:gd name="T60" fmla="*/ 376 w 467"/>
              <a:gd name="T61" fmla="*/ 208 h 423"/>
              <a:gd name="T62" fmla="*/ 387 w 467"/>
              <a:gd name="T63" fmla="*/ 215 h 423"/>
              <a:gd name="T64" fmla="*/ 405 w 467"/>
              <a:gd name="T65" fmla="*/ 203 h 423"/>
              <a:gd name="T66" fmla="*/ 428 w 467"/>
              <a:gd name="T67" fmla="*/ 183 h 423"/>
              <a:gd name="T68" fmla="*/ 413 w 467"/>
              <a:gd name="T69" fmla="*/ 157 h 423"/>
              <a:gd name="T70" fmla="*/ 427 w 467"/>
              <a:gd name="T71" fmla="*/ 171 h 423"/>
              <a:gd name="T72" fmla="*/ 441 w 467"/>
              <a:gd name="T73" fmla="*/ 190 h 423"/>
              <a:gd name="T74" fmla="*/ 466 w 467"/>
              <a:gd name="T75" fmla="*/ 215 h 423"/>
              <a:gd name="T76" fmla="*/ 462 w 467"/>
              <a:gd name="T77" fmla="*/ 253 h 423"/>
              <a:gd name="T78" fmla="*/ 462 w 467"/>
              <a:gd name="T79" fmla="*/ 322 h 423"/>
              <a:gd name="T80" fmla="*/ 464 w 467"/>
              <a:gd name="T81" fmla="*/ 380 h 423"/>
              <a:gd name="T82" fmla="*/ 407 w 467"/>
              <a:gd name="T83" fmla="*/ 422 h 423"/>
              <a:gd name="T84" fmla="*/ 310 w 467"/>
              <a:gd name="T85" fmla="*/ 382 h 423"/>
              <a:gd name="T86" fmla="*/ 309 w 467"/>
              <a:gd name="T87" fmla="*/ 332 h 423"/>
              <a:gd name="T88" fmla="*/ 307 w 467"/>
              <a:gd name="T89" fmla="*/ 264 h 423"/>
              <a:gd name="T90" fmla="*/ 262 w 467"/>
              <a:gd name="T91" fmla="*/ 232 h 423"/>
              <a:gd name="T92" fmla="*/ 218 w 467"/>
              <a:gd name="T93" fmla="*/ 241 h 423"/>
              <a:gd name="T94" fmla="*/ 134 w 467"/>
              <a:gd name="T95" fmla="*/ 241 h 423"/>
              <a:gd name="T96" fmla="*/ 79 w 467"/>
              <a:gd name="T97" fmla="*/ 263 h 423"/>
              <a:gd name="T98" fmla="*/ 62 w 467"/>
              <a:gd name="T99" fmla="*/ 123 h 423"/>
              <a:gd name="T100" fmla="*/ 206 w 467"/>
              <a:gd name="T101" fmla="*/ 65 h 423"/>
              <a:gd name="T102" fmla="*/ 280 w 467"/>
              <a:gd name="T103" fmla="*/ 173 h 423"/>
              <a:gd name="T104" fmla="*/ 311 w 467"/>
              <a:gd name="T105" fmla="*/ 150 h 423"/>
              <a:gd name="T106" fmla="*/ 261 w 467"/>
              <a:gd name="T107" fmla="*/ 164 h 423"/>
              <a:gd name="T108" fmla="*/ 312 w 467"/>
              <a:gd name="T109" fmla="*/ 213 h 423"/>
              <a:gd name="T110" fmla="*/ 335 w 467"/>
              <a:gd name="T111" fmla="*/ 318 h 423"/>
              <a:gd name="T112" fmla="*/ 366 w 467"/>
              <a:gd name="T113" fmla="*/ 318 h 423"/>
              <a:gd name="T114" fmla="*/ 385 w 467"/>
              <a:gd name="T115" fmla="*/ 368 h 423"/>
              <a:gd name="T116" fmla="*/ 432 w 467"/>
              <a:gd name="T117" fmla="*/ 390 h 423"/>
              <a:gd name="T118" fmla="*/ 388 w 467"/>
              <a:gd name="T119" fmla="*/ 349 h 423"/>
              <a:gd name="T120" fmla="*/ 390 w 467"/>
              <a:gd name="T121" fmla="*/ 115 h 423"/>
              <a:gd name="T122" fmla="*/ 311 w 467"/>
              <a:gd name="T123" fmla="*/ 17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7" h="423">
                <a:moveTo>
                  <a:pt x="441" y="163"/>
                </a:moveTo>
                <a:lnTo>
                  <a:pt x="441" y="162"/>
                </a:lnTo>
                <a:lnTo>
                  <a:pt x="441" y="161"/>
                </a:lnTo>
                <a:lnTo>
                  <a:pt x="441" y="158"/>
                </a:lnTo>
                <a:lnTo>
                  <a:pt x="441" y="157"/>
                </a:lnTo>
                <a:lnTo>
                  <a:pt x="442" y="156"/>
                </a:lnTo>
                <a:lnTo>
                  <a:pt x="442" y="155"/>
                </a:lnTo>
                <a:lnTo>
                  <a:pt x="442" y="154"/>
                </a:lnTo>
                <a:lnTo>
                  <a:pt x="441" y="153"/>
                </a:lnTo>
                <a:lnTo>
                  <a:pt x="441" y="152"/>
                </a:lnTo>
                <a:lnTo>
                  <a:pt x="441" y="150"/>
                </a:lnTo>
                <a:lnTo>
                  <a:pt x="444" y="150"/>
                </a:lnTo>
                <a:lnTo>
                  <a:pt x="448" y="150"/>
                </a:lnTo>
                <a:lnTo>
                  <a:pt x="449" y="150"/>
                </a:lnTo>
                <a:lnTo>
                  <a:pt x="451" y="150"/>
                </a:lnTo>
                <a:lnTo>
                  <a:pt x="452" y="150"/>
                </a:lnTo>
                <a:lnTo>
                  <a:pt x="454" y="150"/>
                </a:lnTo>
                <a:lnTo>
                  <a:pt x="454" y="148"/>
                </a:lnTo>
                <a:lnTo>
                  <a:pt x="454" y="147"/>
                </a:lnTo>
                <a:lnTo>
                  <a:pt x="456" y="147"/>
                </a:lnTo>
                <a:lnTo>
                  <a:pt x="456" y="141"/>
                </a:lnTo>
                <a:lnTo>
                  <a:pt x="456" y="140"/>
                </a:lnTo>
                <a:lnTo>
                  <a:pt x="456" y="138"/>
                </a:lnTo>
                <a:lnTo>
                  <a:pt x="459" y="138"/>
                </a:lnTo>
                <a:lnTo>
                  <a:pt x="460" y="138"/>
                </a:lnTo>
                <a:lnTo>
                  <a:pt x="462" y="138"/>
                </a:lnTo>
                <a:lnTo>
                  <a:pt x="462" y="141"/>
                </a:lnTo>
                <a:lnTo>
                  <a:pt x="460" y="141"/>
                </a:lnTo>
                <a:lnTo>
                  <a:pt x="460" y="145"/>
                </a:lnTo>
                <a:lnTo>
                  <a:pt x="459" y="145"/>
                </a:lnTo>
                <a:lnTo>
                  <a:pt x="458" y="145"/>
                </a:lnTo>
                <a:lnTo>
                  <a:pt x="458" y="147"/>
                </a:lnTo>
                <a:lnTo>
                  <a:pt x="461" y="147"/>
                </a:lnTo>
                <a:lnTo>
                  <a:pt x="466" y="147"/>
                </a:lnTo>
                <a:lnTo>
                  <a:pt x="466" y="150"/>
                </a:lnTo>
                <a:lnTo>
                  <a:pt x="467" y="150"/>
                </a:lnTo>
                <a:lnTo>
                  <a:pt x="467" y="148"/>
                </a:lnTo>
                <a:lnTo>
                  <a:pt x="467" y="145"/>
                </a:lnTo>
                <a:lnTo>
                  <a:pt x="467" y="144"/>
                </a:lnTo>
                <a:lnTo>
                  <a:pt x="467" y="142"/>
                </a:lnTo>
                <a:lnTo>
                  <a:pt x="467" y="141"/>
                </a:lnTo>
                <a:lnTo>
                  <a:pt x="466" y="141"/>
                </a:lnTo>
                <a:lnTo>
                  <a:pt x="466" y="140"/>
                </a:lnTo>
                <a:lnTo>
                  <a:pt x="466" y="138"/>
                </a:lnTo>
                <a:lnTo>
                  <a:pt x="467" y="138"/>
                </a:lnTo>
                <a:lnTo>
                  <a:pt x="467" y="140"/>
                </a:lnTo>
                <a:lnTo>
                  <a:pt x="467" y="141"/>
                </a:lnTo>
                <a:lnTo>
                  <a:pt x="467" y="142"/>
                </a:lnTo>
                <a:lnTo>
                  <a:pt x="467" y="144"/>
                </a:lnTo>
                <a:lnTo>
                  <a:pt x="467" y="145"/>
                </a:lnTo>
                <a:lnTo>
                  <a:pt x="467" y="146"/>
                </a:lnTo>
                <a:lnTo>
                  <a:pt x="467" y="147"/>
                </a:lnTo>
                <a:lnTo>
                  <a:pt x="467" y="148"/>
                </a:lnTo>
                <a:lnTo>
                  <a:pt x="467" y="149"/>
                </a:lnTo>
                <a:lnTo>
                  <a:pt x="467" y="150"/>
                </a:lnTo>
                <a:lnTo>
                  <a:pt x="467" y="152"/>
                </a:lnTo>
                <a:lnTo>
                  <a:pt x="467" y="153"/>
                </a:lnTo>
                <a:lnTo>
                  <a:pt x="467" y="154"/>
                </a:lnTo>
                <a:lnTo>
                  <a:pt x="467" y="155"/>
                </a:lnTo>
                <a:lnTo>
                  <a:pt x="467" y="156"/>
                </a:lnTo>
                <a:lnTo>
                  <a:pt x="467" y="157"/>
                </a:lnTo>
                <a:lnTo>
                  <a:pt x="467" y="158"/>
                </a:lnTo>
                <a:lnTo>
                  <a:pt x="467" y="159"/>
                </a:lnTo>
                <a:lnTo>
                  <a:pt x="467" y="161"/>
                </a:lnTo>
                <a:lnTo>
                  <a:pt x="467" y="162"/>
                </a:lnTo>
                <a:lnTo>
                  <a:pt x="467" y="163"/>
                </a:lnTo>
                <a:lnTo>
                  <a:pt x="467" y="164"/>
                </a:lnTo>
                <a:lnTo>
                  <a:pt x="465" y="164"/>
                </a:lnTo>
                <a:lnTo>
                  <a:pt x="464" y="164"/>
                </a:lnTo>
                <a:lnTo>
                  <a:pt x="462" y="164"/>
                </a:lnTo>
                <a:lnTo>
                  <a:pt x="460" y="164"/>
                </a:lnTo>
                <a:lnTo>
                  <a:pt x="456" y="164"/>
                </a:lnTo>
                <a:lnTo>
                  <a:pt x="454" y="164"/>
                </a:lnTo>
                <a:lnTo>
                  <a:pt x="454" y="163"/>
                </a:lnTo>
                <a:lnTo>
                  <a:pt x="454" y="162"/>
                </a:lnTo>
                <a:lnTo>
                  <a:pt x="454" y="161"/>
                </a:lnTo>
                <a:lnTo>
                  <a:pt x="454" y="159"/>
                </a:lnTo>
                <a:lnTo>
                  <a:pt x="454" y="158"/>
                </a:lnTo>
                <a:lnTo>
                  <a:pt x="454" y="157"/>
                </a:lnTo>
                <a:lnTo>
                  <a:pt x="453" y="157"/>
                </a:lnTo>
                <a:lnTo>
                  <a:pt x="451" y="157"/>
                </a:lnTo>
                <a:lnTo>
                  <a:pt x="450" y="157"/>
                </a:lnTo>
                <a:lnTo>
                  <a:pt x="448" y="157"/>
                </a:lnTo>
                <a:lnTo>
                  <a:pt x="448" y="158"/>
                </a:lnTo>
                <a:lnTo>
                  <a:pt x="448" y="161"/>
                </a:lnTo>
                <a:lnTo>
                  <a:pt x="448" y="162"/>
                </a:lnTo>
                <a:lnTo>
                  <a:pt x="448" y="163"/>
                </a:lnTo>
                <a:lnTo>
                  <a:pt x="448" y="164"/>
                </a:lnTo>
                <a:lnTo>
                  <a:pt x="445" y="164"/>
                </a:lnTo>
                <a:lnTo>
                  <a:pt x="443" y="164"/>
                </a:lnTo>
                <a:lnTo>
                  <a:pt x="441" y="164"/>
                </a:lnTo>
                <a:lnTo>
                  <a:pt x="441" y="163"/>
                </a:lnTo>
                <a:close/>
                <a:moveTo>
                  <a:pt x="441" y="169"/>
                </a:moveTo>
                <a:lnTo>
                  <a:pt x="441" y="166"/>
                </a:lnTo>
                <a:lnTo>
                  <a:pt x="442" y="166"/>
                </a:lnTo>
                <a:lnTo>
                  <a:pt x="443" y="166"/>
                </a:lnTo>
                <a:lnTo>
                  <a:pt x="444" y="166"/>
                </a:lnTo>
                <a:lnTo>
                  <a:pt x="445" y="166"/>
                </a:lnTo>
                <a:lnTo>
                  <a:pt x="445" y="169"/>
                </a:lnTo>
                <a:lnTo>
                  <a:pt x="442" y="169"/>
                </a:lnTo>
                <a:lnTo>
                  <a:pt x="441" y="169"/>
                </a:lnTo>
                <a:close/>
                <a:moveTo>
                  <a:pt x="435" y="148"/>
                </a:moveTo>
                <a:lnTo>
                  <a:pt x="435" y="147"/>
                </a:lnTo>
                <a:lnTo>
                  <a:pt x="435" y="146"/>
                </a:lnTo>
                <a:lnTo>
                  <a:pt x="435" y="145"/>
                </a:lnTo>
                <a:lnTo>
                  <a:pt x="441" y="145"/>
                </a:lnTo>
                <a:lnTo>
                  <a:pt x="441" y="146"/>
                </a:lnTo>
                <a:lnTo>
                  <a:pt x="441" y="147"/>
                </a:lnTo>
                <a:lnTo>
                  <a:pt x="441" y="148"/>
                </a:lnTo>
                <a:lnTo>
                  <a:pt x="441" y="149"/>
                </a:lnTo>
                <a:lnTo>
                  <a:pt x="441" y="150"/>
                </a:lnTo>
                <a:lnTo>
                  <a:pt x="439" y="150"/>
                </a:lnTo>
                <a:lnTo>
                  <a:pt x="437" y="150"/>
                </a:lnTo>
                <a:lnTo>
                  <a:pt x="435" y="150"/>
                </a:lnTo>
                <a:lnTo>
                  <a:pt x="435" y="148"/>
                </a:lnTo>
                <a:close/>
                <a:moveTo>
                  <a:pt x="419" y="131"/>
                </a:moveTo>
                <a:lnTo>
                  <a:pt x="423" y="131"/>
                </a:lnTo>
                <a:lnTo>
                  <a:pt x="423" y="133"/>
                </a:lnTo>
                <a:lnTo>
                  <a:pt x="423" y="135"/>
                </a:lnTo>
                <a:lnTo>
                  <a:pt x="423" y="138"/>
                </a:lnTo>
                <a:lnTo>
                  <a:pt x="422" y="138"/>
                </a:lnTo>
                <a:lnTo>
                  <a:pt x="419" y="138"/>
                </a:lnTo>
                <a:lnTo>
                  <a:pt x="419" y="132"/>
                </a:lnTo>
                <a:lnTo>
                  <a:pt x="419" y="131"/>
                </a:lnTo>
                <a:close/>
                <a:moveTo>
                  <a:pt x="416" y="150"/>
                </a:moveTo>
                <a:lnTo>
                  <a:pt x="416" y="147"/>
                </a:lnTo>
                <a:lnTo>
                  <a:pt x="416" y="145"/>
                </a:lnTo>
                <a:lnTo>
                  <a:pt x="422" y="145"/>
                </a:lnTo>
                <a:lnTo>
                  <a:pt x="422" y="146"/>
                </a:lnTo>
                <a:lnTo>
                  <a:pt x="422" y="147"/>
                </a:lnTo>
                <a:lnTo>
                  <a:pt x="422" y="150"/>
                </a:lnTo>
                <a:lnTo>
                  <a:pt x="421" y="150"/>
                </a:lnTo>
                <a:lnTo>
                  <a:pt x="417" y="150"/>
                </a:lnTo>
                <a:lnTo>
                  <a:pt x="416" y="150"/>
                </a:lnTo>
                <a:close/>
                <a:moveTo>
                  <a:pt x="410" y="175"/>
                </a:moveTo>
                <a:lnTo>
                  <a:pt x="410" y="172"/>
                </a:lnTo>
                <a:lnTo>
                  <a:pt x="413" y="172"/>
                </a:lnTo>
                <a:lnTo>
                  <a:pt x="414" y="173"/>
                </a:lnTo>
                <a:lnTo>
                  <a:pt x="413" y="173"/>
                </a:lnTo>
                <a:lnTo>
                  <a:pt x="413" y="175"/>
                </a:lnTo>
                <a:lnTo>
                  <a:pt x="411" y="175"/>
                </a:lnTo>
                <a:lnTo>
                  <a:pt x="410" y="175"/>
                </a:lnTo>
                <a:lnTo>
                  <a:pt x="410" y="177"/>
                </a:lnTo>
                <a:lnTo>
                  <a:pt x="410" y="175"/>
                </a:lnTo>
                <a:close/>
                <a:moveTo>
                  <a:pt x="409" y="149"/>
                </a:moveTo>
                <a:lnTo>
                  <a:pt x="409" y="148"/>
                </a:lnTo>
                <a:lnTo>
                  <a:pt x="410" y="148"/>
                </a:lnTo>
                <a:lnTo>
                  <a:pt x="410" y="149"/>
                </a:lnTo>
                <a:lnTo>
                  <a:pt x="409" y="149"/>
                </a:lnTo>
                <a:close/>
                <a:moveTo>
                  <a:pt x="406" y="179"/>
                </a:moveTo>
                <a:lnTo>
                  <a:pt x="406" y="177"/>
                </a:lnTo>
                <a:lnTo>
                  <a:pt x="407" y="177"/>
                </a:lnTo>
                <a:lnTo>
                  <a:pt x="407" y="180"/>
                </a:lnTo>
                <a:lnTo>
                  <a:pt x="406" y="180"/>
                </a:lnTo>
                <a:lnTo>
                  <a:pt x="406" y="179"/>
                </a:lnTo>
                <a:close/>
                <a:moveTo>
                  <a:pt x="405" y="139"/>
                </a:moveTo>
                <a:lnTo>
                  <a:pt x="405" y="138"/>
                </a:lnTo>
                <a:lnTo>
                  <a:pt x="406" y="138"/>
                </a:lnTo>
                <a:lnTo>
                  <a:pt x="406" y="139"/>
                </a:lnTo>
                <a:lnTo>
                  <a:pt x="405" y="140"/>
                </a:lnTo>
                <a:lnTo>
                  <a:pt x="405" y="139"/>
                </a:lnTo>
                <a:close/>
                <a:moveTo>
                  <a:pt x="380" y="72"/>
                </a:moveTo>
                <a:lnTo>
                  <a:pt x="385" y="72"/>
                </a:lnTo>
                <a:lnTo>
                  <a:pt x="385" y="73"/>
                </a:lnTo>
                <a:lnTo>
                  <a:pt x="383" y="73"/>
                </a:lnTo>
                <a:lnTo>
                  <a:pt x="383" y="75"/>
                </a:lnTo>
                <a:lnTo>
                  <a:pt x="382" y="75"/>
                </a:lnTo>
                <a:lnTo>
                  <a:pt x="381" y="75"/>
                </a:lnTo>
                <a:lnTo>
                  <a:pt x="380" y="75"/>
                </a:lnTo>
                <a:lnTo>
                  <a:pt x="380" y="72"/>
                </a:lnTo>
                <a:close/>
                <a:moveTo>
                  <a:pt x="363" y="74"/>
                </a:moveTo>
                <a:lnTo>
                  <a:pt x="363" y="75"/>
                </a:lnTo>
                <a:lnTo>
                  <a:pt x="364" y="75"/>
                </a:lnTo>
                <a:lnTo>
                  <a:pt x="363" y="75"/>
                </a:lnTo>
                <a:lnTo>
                  <a:pt x="363" y="74"/>
                </a:lnTo>
                <a:close/>
                <a:moveTo>
                  <a:pt x="356" y="92"/>
                </a:moveTo>
                <a:lnTo>
                  <a:pt x="356" y="91"/>
                </a:lnTo>
                <a:lnTo>
                  <a:pt x="356" y="90"/>
                </a:lnTo>
                <a:lnTo>
                  <a:pt x="356" y="92"/>
                </a:lnTo>
                <a:close/>
                <a:moveTo>
                  <a:pt x="345" y="89"/>
                </a:moveTo>
                <a:lnTo>
                  <a:pt x="347" y="89"/>
                </a:lnTo>
                <a:lnTo>
                  <a:pt x="347" y="90"/>
                </a:lnTo>
                <a:lnTo>
                  <a:pt x="346" y="90"/>
                </a:lnTo>
                <a:lnTo>
                  <a:pt x="346" y="89"/>
                </a:lnTo>
                <a:lnTo>
                  <a:pt x="345" y="89"/>
                </a:lnTo>
                <a:close/>
                <a:moveTo>
                  <a:pt x="303" y="163"/>
                </a:moveTo>
                <a:lnTo>
                  <a:pt x="304" y="163"/>
                </a:lnTo>
                <a:lnTo>
                  <a:pt x="305" y="163"/>
                </a:lnTo>
                <a:lnTo>
                  <a:pt x="305" y="164"/>
                </a:lnTo>
                <a:lnTo>
                  <a:pt x="303" y="164"/>
                </a:lnTo>
                <a:lnTo>
                  <a:pt x="303" y="163"/>
                </a:lnTo>
                <a:close/>
                <a:moveTo>
                  <a:pt x="0" y="280"/>
                </a:moveTo>
                <a:lnTo>
                  <a:pt x="0" y="279"/>
                </a:lnTo>
                <a:lnTo>
                  <a:pt x="1" y="278"/>
                </a:lnTo>
                <a:lnTo>
                  <a:pt x="1" y="276"/>
                </a:lnTo>
                <a:lnTo>
                  <a:pt x="1" y="275"/>
                </a:lnTo>
                <a:lnTo>
                  <a:pt x="1" y="274"/>
                </a:lnTo>
                <a:lnTo>
                  <a:pt x="1" y="273"/>
                </a:lnTo>
                <a:lnTo>
                  <a:pt x="1" y="270"/>
                </a:lnTo>
                <a:lnTo>
                  <a:pt x="1" y="269"/>
                </a:lnTo>
                <a:lnTo>
                  <a:pt x="1" y="266"/>
                </a:lnTo>
                <a:lnTo>
                  <a:pt x="1" y="265"/>
                </a:lnTo>
                <a:lnTo>
                  <a:pt x="1" y="263"/>
                </a:lnTo>
                <a:lnTo>
                  <a:pt x="1" y="262"/>
                </a:lnTo>
                <a:lnTo>
                  <a:pt x="1" y="259"/>
                </a:lnTo>
                <a:lnTo>
                  <a:pt x="1" y="258"/>
                </a:lnTo>
                <a:lnTo>
                  <a:pt x="1" y="257"/>
                </a:lnTo>
                <a:lnTo>
                  <a:pt x="1" y="256"/>
                </a:lnTo>
                <a:lnTo>
                  <a:pt x="2" y="255"/>
                </a:lnTo>
                <a:lnTo>
                  <a:pt x="1" y="254"/>
                </a:lnTo>
                <a:lnTo>
                  <a:pt x="2" y="254"/>
                </a:lnTo>
                <a:lnTo>
                  <a:pt x="2" y="253"/>
                </a:lnTo>
                <a:lnTo>
                  <a:pt x="2" y="246"/>
                </a:lnTo>
                <a:lnTo>
                  <a:pt x="2" y="245"/>
                </a:lnTo>
                <a:lnTo>
                  <a:pt x="2" y="244"/>
                </a:lnTo>
                <a:lnTo>
                  <a:pt x="2" y="242"/>
                </a:lnTo>
                <a:lnTo>
                  <a:pt x="2" y="241"/>
                </a:lnTo>
                <a:lnTo>
                  <a:pt x="3" y="240"/>
                </a:lnTo>
                <a:lnTo>
                  <a:pt x="3" y="239"/>
                </a:lnTo>
                <a:lnTo>
                  <a:pt x="3" y="238"/>
                </a:lnTo>
                <a:lnTo>
                  <a:pt x="3" y="237"/>
                </a:lnTo>
                <a:lnTo>
                  <a:pt x="4" y="237"/>
                </a:lnTo>
                <a:lnTo>
                  <a:pt x="4" y="236"/>
                </a:lnTo>
                <a:lnTo>
                  <a:pt x="5" y="234"/>
                </a:lnTo>
                <a:lnTo>
                  <a:pt x="9" y="232"/>
                </a:lnTo>
                <a:lnTo>
                  <a:pt x="10" y="232"/>
                </a:lnTo>
                <a:lnTo>
                  <a:pt x="11" y="231"/>
                </a:lnTo>
                <a:lnTo>
                  <a:pt x="12" y="231"/>
                </a:lnTo>
                <a:lnTo>
                  <a:pt x="14" y="231"/>
                </a:lnTo>
                <a:lnTo>
                  <a:pt x="16" y="230"/>
                </a:lnTo>
                <a:lnTo>
                  <a:pt x="17" y="230"/>
                </a:lnTo>
                <a:lnTo>
                  <a:pt x="18" y="230"/>
                </a:lnTo>
                <a:lnTo>
                  <a:pt x="19" y="229"/>
                </a:lnTo>
                <a:lnTo>
                  <a:pt x="20" y="229"/>
                </a:lnTo>
                <a:lnTo>
                  <a:pt x="21" y="228"/>
                </a:lnTo>
                <a:lnTo>
                  <a:pt x="21" y="226"/>
                </a:lnTo>
                <a:lnTo>
                  <a:pt x="22" y="226"/>
                </a:lnTo>
                <a:lnTo>
                  <a:pt x="22" y="225"/>
                </a:lnTo>
                <a:lnTo>
                  <a:pt x="22" y="222"/>
                </a:lnTo>
                <a:lnTo>
                  <a:pt x="21" y="216"/>
                </a:lnTo>
                <a:lnTo>
                  <a:pt x="21" y="215"/>
                </a:lnTo>
                <a:lnTo>
                  <a:pt x="18" y="209"/>
                </a:lnTo>
                <a:lnTo>
                  <a:pt x="16" y="206"/>
                </a:lnTo>
                <a:lnTo>
                  <a:pt x="16" y="205"/>
                </a:lnTo>
                <a:lnTo>
                  <a:pt x="14" y="205"/>
                </a:lnTo>
                <a:lnTo>
                  <a:pt x="14" y="204"/>
                </a:lnTo>
                <a:lnTo>
                  <a:pt x="14" y="203"/>
                </a:lnTo>
                <a:lnTo>
                  <a:pt x="13" y="202"/>
                </a:lnTo>
                <a:lnTo>
                  <a:pt x="12" y="199"/>
                </a:lnTo>
                <a:lnTo>
                  <a:pt x="11" y="196"/>
                </a:lnTo>
                <a:lnTo>
                  <a:pt x="10" y="191"/>
                </a:lnTo>
                <a:lnTo>
                  <a:pt x="10" y="190"/>
                </a:lnTo>
                <a:lnTo>
                  <a:pt x="9" y="188"/>
                </a:lnTo>
                <a:lnTo>
                  <a:pt x="9" y="187"/>
                </a:lnTo>
                <a:lnTo>
                  <a:pt x="9" y="186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1" y="181"/>
                </a:lnTo>
                <a:lnTo>
                  <a:pt x="13" y="179"/>
                </a:lnTo>
                <a:lnTo>
                  <a:pt x="14" y="178"/>
                </a:lnTo>
                <a:lnTo>
                  <a:pt x="16" y="177"/>
                </a:lnTo>
                <a:lnTo>
                  <a:pt x="19" y="172"/>
                </a:lnTo>
                <a:lnTo>
                  <a:pt x="20" y="172"/>
                </a:lnTo>
                <a:lnTo>
                  <a:pt x="22" y="170"/>
                </a:lnTo>
                <a:lnTo>
                  <a:pt x="23" y="167"/>
                </a:lnTo>
                <a:lnTo>
                  <a:pt x="25" y="167"/>
                </a:lnTo>
                <a:lnTo>
                  <a:pt x="25" y="166"/>
                </a:lnTo>
                <a:lnTo>
                  <a:pt x="26" y="165"/>
                </a:lnTo>
                <a:lnTo>
                  <a:pt x="26" y="164"/>
                </a:lnTo>
                <a:lnTo>
                  <a:pt x="23" y="164"/>
                </a:lnTo>
                <a:lnTo>
                  <a:pt x="20" y="164"/>
                </a:lnTo>
                <a:lnTo>
                  <a:pt x="19" y="164"/>
                </a:lnTo>
                <a:lnTo>
                  <a:pt x="18" y="164"/>
                </a:lnTo>
                <a:lnTo>
                  <a:pt x="18" y="163"/>
                </a:lnTo>
                <a:lnTo>
                  <a:pt x="18" y="161"/>
                </a:lnTo>
                <a:lnTo>
                  <a:pt x="18" y="159"/>
                </a:lnTo>
                <a:lnTo>
                  <a:pt x="18" y="158"/>
                </a:lnTo>
                <a:lnTo>
                  <a:pt x="18" y="157"/>
                </a:lnTo>
                <a:lnTo>
                  <a:pt x="18" y="156"/>
                </a:lnTo>
                <a:lnTo>
                  <a:pt x="18" y="155"/>
                </a:lnTo>
                <a:lnTo>
                  <a:pt x="18" y="154"/>
                </a:lnTo>
                <a:lnTo>
                  <a:pt x="18" y="153"/>
                </a:lnTo>
                <a:lnTo>
                  <a:pt x="18" y="152"/>
                </a:lnTo>
                <a:lnTo>
                  <a:pt x="12" y="152"/>
                </a:lnTo>
                <a:lnTo>
                  <a:pt x="10" y="152"/>
                </a:lnTo>
                <a:lnTo>
                  <a:pt x="9" y="152"/>
                </a:lnTo>
                <a:lnTo>
                  <a:pt x="8" y="152"/>
                </a:lnTo>
                <a:lnTo>
                  <a:pt x="6" y="152"/>
                </a:lnTo>
                <a:lnTo>
                  <a:pt x="5" y="152"/>
                </a:lnTo>
                <a:lnTo>
                  <a:pt x="4" y="152"/>
                </a:lnTo>
                <a:lnTo>
                  <a:pt x="4" y="150"/>
                </a:lnTo>
                <a:lnTo>
                  <a:pt x="4" y="149"/>
                </a:lnTo>
                <a:lnTo>
                  <a:pt x="4" y="148"/>
                </a:lnTo>
                <a:lnTo>
                  <a:pt x="4" y="146"/>
                </a:lnTo>
                <a:lnTo>
                  <a:pt x="4" y="145"/>
                </a:lnTo>
                <a:lnTo>
                  <a:pt x="4" y="144"/>
                </a:lnTo>
                <a:lnTo>
                  <a:pt x="4" y="142"/>
                </a:lnTo>
                <a:lnTo>
                  <a:pt x="4" y="140"/>
                </a:lnTo>
                <a:lnTo>
                  <a:pt x="4" y="138"/>
                </a:lnTo>
                <a:lnTo>
                  <a:pt x="4" y="137"/>
                </a:lnTo>
                <a:lnTo>
                  <a:pt x="4" y="136"/>
                </a:lnTo>
                <a:lnTo>
                  <a:pt x="4" y="132"/>
                </a:lnTo>
                <a:lnTo>
                  <a:pt x="4" y="131"/>
                </a:lnTo>
                <a:lnTo>
                  <a:pt x="5" y="131"/>
                </a:lnTo>
                <a:lnTo>
                  <a:pt x="6" y="131"/>
                </a:lnTo>
                <a:lnTo>
                  <a:pt x="13" y="131"/>
                </a:lnTo>
                <a:lnTo>
                  <a:pt x="18" y="131"/>
                </a:lnTo>
                <a:lnTo>
                  <a:pt x="23" y="131"/>
                </a:lnTo>
                <a:lnTo>
                  <a:pt x="27" y="131"/>
                </a:lnTo>
                <a:lnTo>
                  <a:pt x="30" y="131"/>
                </a:lnTo>
                <a:lnTo>
                  <a:pt x="30" y="137"/>
                </a:lnTo>
                <a:lnTo>
                  <a:pt x="30" y="138"/>
                </a:lnTo>
                <a:lnTo>
                  <a:pt x="31" y="138"/>
                </a:lnTo>
                <a:lnTo>
                  <a:pt x="34" y="138"/>
                </a:lnTo>
                <a:lnTo>
                  <a:pt x="35" y="138"/>
                </a:lnTo>
                <a:lnTo>
                  <a:pt x="36" y="138"/>
                </a:lnTo>
                <a:lnTo>
                  <a:pt x="37" y="138"/>
                </a:lnTo>
                <a:lnTo>
                  <a:pt x="38" y="138"/>
                </a:lnTo>
                <a:lnTo>
                  <a:pt x="39" y="137"/>
                </a:lnTo>
                <a:lnTo>
                  <a:pt x="40" y="136"/>
                </a:lnTo>
                <a:lnTo>
                  <a:pt x="42" y="135"/>
                </a:lnTo>
                <a:lnTo>
                  <a:pt x="43" y="132"/>
                </a:lnTo>
                <a:lnTo>
                  <a:pt x="44" y="131"/>
                </a:lnTo>
                <a:lnTo>
                  <a:pt x="44" y="136"/>
                </a:lnTo>
                <a:lnTo>
                  <a:pt x="44" y="137"/>
                </a:lnTo>
                <a:lnTo>
                  <a:pt x="44" y="138"/>
                </a:lnTo>
                <a:lnTo>
                  <a:pt x="57" y="138"/>
                </a:lnTo>
                <a:lnTo>
                  <a:pt x="57" y="137"/>
                </a:lnTo>
                <a:lnTo>
                  <a:pt x="57" y="136"/>
                </a:lnTo>
                <a:lnTo>
                  <a:pt x="57" y="135"/>
                </a:lnTo>
                <a:lnTo>
                  <a:pt x="57" y="133"/>
                </a:lnTo>
                <a:lnTo>
                  <a:pt x="57" y="130"/>
                </a:lnTo>
                <a:lnTo>
                  <a:pt x="57" y="128"/>
                </a:lnTo>
                <a:lnTo>
                  <a:pt x="57" y="127"/>
                </a:lnTo>
                <a:lnTo>
                  <a:pt x="56" y="127"/>
                </a:lnTo>
                <a:lnTo>
                  <a:pt x="53" y="127"/>
                </a:lnTo>
                <a:lnTo>
                  <a:pt x="52" y="127"/>
                </a:lnTo>
                <a:lnTo>
                  <a:pt x="51" y="127"/>
                </a:lnTo>
                <a:lnTo>
                  <a:pt x="51" y="125"/>
                </a:lnTo>
                <a:lnTo>
                  <a:pt x="51" y="124"/>
                </a:lnTo>
                <a:lnTo>
                  <a:pt x="53" y="124"/>
                </a:lnTo>
                <a:lnTo>
                  <a:pt x="56" y="125"/>
                </a:lnTo>
                <a:lnTo>
                  <a:pt x="57" y="125"/>
                </a:lnTo>
                <a:lnTo>
                  <a:pt x="60" y="125"/>
                </a:lnTo>
                <a:lnTo>
                  <a:pt x="60" y="124"/>
                </a:lnTo>
                <a:lnTo>
                  <a:pt x="60" y="122"/>
                </a:lnTo>
                <a:lnTo>
                  <a:pt x="62" y="121"/>
                </a:lnTo>
                <a:lnTo>
                  <a:pt x="62" y="120"/>
                </a:lnTo>
                <a:lnTo>
                  <a:pt x="63" y="120"/>
                </a:lnTo>
                <a:lnTo>
                  <a:pt x="63" y="119"/>
                </a:lnTo>
                <a:lnTo>
                  <a:pt x="63" y="117"/>
                </a:lnTo>
                <a:lnTo>
                  <a:pt x="63" y="115"/>
                </a:lnTo>
                <a:lnTo>
                  <a:pt x="63" y="114"/>
                </a:lnTo>
                <a:lnTo>
                  <a:pt x="63" y="113"/>
                </a:lnTo>
                <a:lnTo>
                  <a:pt x="63" y="112"/>
                </a:lnTo>
                <a:lnTo>
                  <a:pt x="65" y="112"/>
                </a:lnTo>
                <a:lnTo>
                  <a:pt x="68" y="112"/>
                </a:lnTo>
                <a:lnTo>
                  <a:pt x="69" y="112"/>
                </a:lnTo>
                <a:lnTo>
                  <a:pt x="70" y="112"/>
                </a:lnTo>
                <a:lnTo>
                  <a:pt x="70" y="111"/>
                </a:lnTo>
                <a:lnTo>
                  <a:pt x="70" y="110"/>
                </a:lnTo>
                <a:lnTo>
                  <a:pt x="69" y="110"/>
                </a:lnTo>
                <a:lnTo>
                  <a:pt x="69" y="108"/>
                </a:lnTo>
                <a:lnTo>
                  <a:pt x="69" y="107"/>
                </a:lnTo>
                <a:lnTo>
                  <a:pt x="69" y="106"/>
                </a:lnTo>
                <a:lnTo>
                  <a:pt x="69" y="105"/>
                </a:lnTo>
                <a:lnTo>
                  <a:pt x="71" y="105"/>
                </a:lnTo>
                <a:lnTo>
                  <a:pt x="72" y="105"/>
                </a:lnTo>
                <a:lnTo>
                  <a:pt x="74" y="105"/>
                </a:lnTo>
                <a:lnTo>
                  <a:pt x="78" y="105"/>
                </a:lnTo>
                <a:lnTo>
                  <a:pt x="79" y="105"/>
                </a:lnTo>
                <a:lnTo>
                  <a:pt x="80" y="105"/>
                </a:lnTo>
                <a:lnTo>
                  <a:pt x="82" y="105"/>
                </a:lnTo>
                <a:lnTo>
                  <a:pt x="83" y="105"/>
                </a:lnTo>
                <a:lnTo>
                  <a:pt x="86" y="105"/>
                </a:lnTo>
                <a:lnTo>
                  <a:pt x="87" y="105"/>
                </a:lnTo>
                <a:lnTo>
                  <a:pt x="87" y="104"/>
                </a:lnTo>
                <a:lnTo>
                  <a:pt x="88" y="104"/>
                </a:lnTo>
                <a:lnTo>
                  <a:pt x="88" y="103"/>
                </a:lnTo>
                <a:lnTo>
                  <a:pt x="89" y="100"/>
                </a:lnTo>
                <a:lnTo>
                  <a:pt x="89" y="99"/>
                </a:lnTo>
                <a:lnTo>
                  <a:pt x="90" y="99"/>
                </a:lnTo>
                <a:lnTo>
                  <a:pt x="90" y="98"/>
                </a:lnTo>
                <a:lnTo>
                  <a:pt x="89" y="98"/>
                </a:lnTo>
                <a:lnTo>
                  <a:pt x="88" y="98"/>
                </a:lnTo>
                <a:lnTo>
                  <a:pt x="88" y="97"/>
                </a:lnTo>
                <a:lnTo>
                  <a:pt x="88" y="91"/>
                </a:lnTo>
                <a:lnTo>
                  <a:pt x="89" y="91"/>
                </a:lnTo>
                <a:lnTo>
                  <a:pt x="95" y="91"/>
                </a:lnTo>
                <a:lnTo>
                  <a:pt x="98" y="91"/>
                </a:lnTo>
                <a:lnTo>
                  <a:pt x="100" y="91"/>
                </a:lnTo>
                <a:lnTo>
                  <a:pt x="102" y="91"/>
                </a:lnTo>
                <a:lnTo>
                  <a:pt x="102" y="86"/>
                </a:lnTo>
                <a:lnTo>
                  <a:pt x="102" y="85"/>
                </a:lnTo>
                <a:lnTo>
                  <a:pt x="107" y="85"/>
                </a:lnTo>
                <a:lnTo>
                  <a:pt x="108" y="85"/>
                </a:lnTo>
                <a:lnTo>
                  <a:pt x="113" y="85"/>
                </a:lnTo>
                <a:lnTo>
                  <a:pt x="114" y="85"/>
                </a:lnTo>
                <a:lnTo>
                  <a:pt x="115" y="85"/>
                </a:lnTo>
                <a:lnTo>
                  <a:pt x="116" y="85"/>
                </a:lnTo>
                <a:lnTo>
                  <a:pt x="117" y="85"/>
                </a:lnTo>
                <a:lnTo>
                  <a:pt x="120" y="85"/>
                </a:lnTo>
                <a:lnTo>
                  <a:pt x="121" y="85"/>
                </a:lnTo>
                <a:lnTo>
                  <a:pt x="123" y="85"/>
                </a:lnTo>
                <a:lnTo>
                  <a:pt x="124" y="85"/>
                </a:lnTo>
                <a:lnTo>
                  <a:pt x="128" y="85"/>
                </a:lnTo>
                <a:lnTo>
                  <a:pt x="129" y="85"/>
                </a:lnTo>
                <a:lnTo>
                  <a:pt x="130" y="85"/>
                </a:lnTo>
                <a:lnTo>
                  <a:pt x="131" y="85"/>
                </a:lnTo>
                <a:lnTo>
                  <a:pt x="133" y="85"/>
                </a:lnTo>
                <a:lnTo>
                  <a:pt x="134" y="85"/>
                </a:lnTo>
                <a:lnTo>
                  <a:pt x="137" y="85"/>
                </a:lnTo>
                <a:lnTo>
                  <a:pt x="140" y="85"/>
                </a:lnTo>
                <a:lnTo>
                  <a:pt x="143" y="85"/>
                </a:lnTo>
                <a:lnTo>
                  <a:pt x="144" y="85"/>
                </a:lnTo>
                <a:lnTo>
                  <a:pt x="147" y="85"/>
                </a:lnTo>
                <a:lnTo>
                  <a:pt x="157" y="85"/>
                </a:lnTo>
                <a:lnTo>
                  <a:pt x="158" y="85"/>
                </a:lnTo>
                <a:lnTo>
                  <a:pt x="159" y="85"/>
                </a:lnTo>
                <a:lnTo>
                  <a:pt x="159" y="80"/>
                </a:lnTo>
                <a:lnTo>
                  <a:pt x="159" y="79"/>
                </a:lnTo>
                <a:lnTo>
                  <a:pt x="159" y="78"/>
                </a:lnTo>
                <a:lnTo>
                  <a:pt x="159" y="77"/>
                </a:lnTo>
                <a:lnTo>
                  <a:pt x="159" y="75"/>
                </a:lnTo>
                <a:lnTo>
                  <a:pt x="159" y="72"/>
                </a:lnTo>
                <a:lnTo>
                  <a:pt x="159" y="71"/>
                </a:lnTo>
                <a:lnTo>
                  <a:pt x="159" y="70"/>
                </a:lnTo>
                <a:lnTo>
                  <a:pt x="159" y="67"/>
                </a:lnTo>
                <a:lnTo>
                  <a:pt x="159" y="65"/>
                </a:lnTo>
                <a:lnTo>
                  <a:pt x="159" y="60"/>
                </a:lnTo>
                <a:lnTo>
                  <a:pt x="159" y="58"/>
                </a:lnTo>
                <a:lnTo>
                  <a:pt x="160" y="58"/>
                </a:lnTo>
                <a:lnTo>
                  <a:pt x="165" y="58"/>
                </a:lnTo>
                <a:lnTo>
                  <a:pt x="168" y="58"/>
                </a:lnTo>
                <a:lnTo>
                  <a:pt x="173" y="58"/>
                </a:lnTo>
                <a:lnTo>
                  <a:pt x="172" y="65"/>
                </a:lnTo>
                <a:lnTo>
                  <a:pt x="172" y="69"/>
                </a:lnTo>
                <a:lnTo>
                  <a:pt x="172" y="71"/>
                </a:lnTo>
                <a:lnTo>
                  <a:pt x="172" y="72"/>
                </a:lnTo>
                <a:lnTo>
                  <a:pt x="173" y="71"/>
                </a:lnTo>
                <a:lnTo>
                  <a:pt x="175" y="69"/>
                </a:lnTo>
                <a:lnTo>
                  <a:pt x="176" y="66"/>
                </a:lnTo>
                <a:lnTo>
                  <a:pt x="177" y="66"/>
                </a:lnTo>
                <a:lnTo>
                  <a:pt x="180" y="66"/>
                </a:lnTo>
                <a:lnTo>
                  <a:pt x="183" y="66"/>
                </a:lnTo>
                <a:lnTo>
                  <a:pt x="184" y="66"/>
                </a:lnTo>
                <a:lnTo>
                  <a:pt x="183" y="67"/>
                </a:lnTo>
                <a:lnTo>
                  <a:pt x="182" y="67"/>
                </a:lnTo>
                <a:lnTo>
                  <a:pt x="182" y="69"/>
                </a:lnTo>
                <a:lnTo>
                  <a:pt x="181" y="70"/>
                </a:lnTo>
                <a:lnTo>
                  <a:pt x="182" y="70"/>
                </a:lnTo>
                <a:lnTo>
                  <a:pt x="184" y="70"/>
                </a:lnTo>
                <a:lnTo>
                  <a:pt x="185" y="70"/>
                </a:lnTo>
                <a:lnTo>
                  <a:pt x="185" y="69"/>
                </a:lnTo>
                <a:lnTo>
                  <a:pt x="185" y="66"/>
                </a:lnTo>
                <a:lnTo>
                  <a:pt x="185" y="63"/>
                </a:lnTo>
                <a:lnTo>
                  <a:pt x="184" y="61"/>
                </a:lnTo>
                <a:lnTo>
                  <a:pt x="183" y="61"/>
                </a:lnTo>
                <a:lnTo>
                  <a:pt x="183" y="60"/>
                </a:lnTo>
                <a:lnTo>
                  <a:pt x="181" y="60"/>
                </a:lnTo>
                <a:lnTo>
                  <a:pt x="181" y="58"/>
                </a:lnTo>
                <a:lnTo>
                  <a:pt x="178" y="58"/>
                </a:lnTo>
                <a:lnTo>
                  <a:pt x="175" y="58"/>
                </a:lnTo>
                <a:lnTo>
                  <a:pt x="177" y="57"/>
                </a:lnTo>
                <a:lnTo>
                  <a:pt x="180" y="57"/>
                </a:lnTo>
                <a:lnTo>
                  <a:pt x="184" y="57"/>
                </a:lnTo>
                <a:lnTo>
                  <a:pt x="185" y="56"/>
                </a:lnTo>
                <a:lnTo>
                  <a:pt x="186" y="55"/>
                </a:lnTo>
                <a:lnTo>
                  <a:pt x="189" y="54"/>
                </a:lnTo>
                <a:lnTo>
                  <a:pt x="192" y="54"/>
                </a:lnTo>
                <a:lnTo>
                  <a:pt x="192" y="55"/>
                </a:lnTo>
                <a:lnTo>
                  <a:pt x="192" y="56"/>
                </a:lnTo>
                <a:lnTo>
                  <a:pt x="192" y="57"/>
                </a:lnTo>
                <a:lnTo>
                  <a:pt x="192" y="58"/>
                </a:lnTo>
                <a:lnTo>
                  <a:pt x="193" y="58"/>
                </a:lnTo>
                <a:lnTo>
                  <a:pt x="194" y="58"/>
                </a:lnTo>
                <a:lnTo>
                  <a:pt x="195" y="58"/>
                </a:lnTo>
                <a:lnTo>
                  <a:pt x="197" y="58"/>
                </a:lnTo>
                <a:lnTo>
                  <a:pt x="198" y="58"/>
                </a:lnTo>
                <a:lnTo>
                  <a:pt x="198" y="57"/>
                </a:lnTo>
                <a:lnTo>
                  <a:pt x="198" y="56"/>
                </a:lnTo>
                <a:lnTo>
                  <a:pt x="199" y="56"/>
                </a:lnTo>
                <a:lnTo>
                  <a:pt x="200" y="56"/>
                </a:lnTo>
                <a:lnTo>
                  <a:pt x="200" y="55"/>
                </a:lnTo>
                <a:lnTo>
                  <a:pt x="200" y="54"/>
                </a:lnTo>
                <a:lnTo>
                  <a:pt x="200" y="53"/>
                </a:lnTo>
                <a:lnTo>
                  <a:pt x="208" y="53"/>
                </a:lnTo>
                <a:lnTo>
                  <a:pt x="211" y="53"/>
                </a:lnTo>
                <a:lnTo>
                  <a:pt x="224" y="52"/>
                </a:lnTo>
                <a:lnTo>
                  <a:pt x="227" y="52"/>
                </a:lnTo>
                <a:lnTo>
                  <a:pt x="230" y="52"/>
                </a:lnTo>
                <a:lnTo>
                  <a:pt x="232" y="52"/>
                </a:lnTo>
                <a:lnTo>
                  <a:pt x="233" y="52"/>
                </a:lnTo>
                <a:lnTo>
                  <a:pt x="234" y="52"/>
                </a:lnTo>
                <a:lnTo>
                  <a:pt x="235" y="52"/>
                </a:lnTo>
                <a:lnTo>
                  <a:pt x="236" y="52"/>
                </a:lnTo>
                <a:lnTo>
                  <a:pt x="237" y="50"/>
                </a:lnTo>
                <a:lnTo>
                  <a:pt x="238" y="50"/>
                </a:lnTo>
                <a:lnTo>
                  <a:pt x="240" y="49"/>
                </a:lnTo>
                <a:lnTo>
                  <a:pt x="240" y="48"/>
                </a:lnTo>
                <a:lnTo>
                  <a:pt x="241" y="48"/>
                </a:lnTo>
                <a:lnTo>
                  <a:pt x="241" y="47"/>
                </a:lnTo>
                <a:lnTo>
                  <a:pt x="241" y="46"/>
                </a:lnTo>
                <a:lnTo>
                  <a:pt x="242" y="46"/>
                </a:lnTo>
                <a:lnTo>
                  <a:pt x="243" y="46"/>
                </a:lnTo>
                <a:lnTo>
                  <a:pt x="244" y="46"/>
                </a:lnTo>
                <a:lnTo>
                  <a:pt x="244" y="47"/>
                </a:lnTo>
                <a:lnTo>
                  <a:pt x="245" y="47"/>
                </a:lnTo>
                <a:lnTo>
                  <a:pt x="245" y="48"/>
                </a:lnTo>
                <a:lnTo>
                  <a:pt x="246" y="48"/>
                </a:lnTo>
                <a:lnTo>
                  <a:pt x="246" y="49"/>
                </a:lnTo>
                <a:lnTo>
                  <a:pt x="247" y="49"/>
                </a:lnTo>
                <a:lnTo>
                  <a:pt x="249" y="49"/>
                </a:lnTo>
                <a:lnTo>
                  <a:pt x="249" y="48"/>
                </a:lnTo>
                <a:lnTo>
                  <a:pt x="250" y="48"/>
                </a:lnTo>
                <a:lnTo>
                  <a:pt x="250" y="47"/>
                </a:lnTo>
                <a:lnTo>
                  <a:pt x="250" y="46"/>
                </a:lnTo>
                <a:lnTo>
                  <a:pt x="251" y="45"/>
                </a:lnTo>
                <a:lnTo>
                  <a:pt x="251" y="44"/>
                </a:lnTo>
                <a:lnTo>
                  <a:pt x="252" y="44"/>
                </a:lnTo>
                <a:lnTo>
                  <a:pt x="253" y="43"/>
                </a:lnTo>
                <a:lnTo>
                  <a:pt x="254" y="41"/>
                </a:lnTo>
                <a:lnTo>
                  <a:pt x="254" y="40"/>
                </a:lnTo>
                <a:lnTo>
                  <a:pt x="253" y="40"/>
                </a:lnTo>
                <a:lnTo>
                  <a:pt x="253" y="39"/>
                </a:lnTo>
                <a:lnTo>
                  <a:pt x="254" y="39"/>
                </a:lnTo>
                <a:lnTo>
                  <a:pt x="254" y="38"/>
                </a:lnTo>
                <a:lnTo>
                  <a:pt x="254" y="37"/>
                </a:lnTo>
                <a:lnTo>
                  <a:pt x="255" y="37"/>
                </a:lnTo>
                <a:lnTo>
                  <a:pt x="255" y="36"/>
                </a:lnTo>
                <a:lnTo>
                  <a:pt x="256" y="36"/>
                </a:lnTo>
                <a:lnTo>
                  <a:pt x="258" y="36"/>
                </a:lnTo>
                <a:lnTo>
                  <a:pt x="259" y="36"/>
                </a:lnTo>
                <a:lnTo>
                  <a:pt x="260" y="35"/>
                </a:lnTo>
                <a:lnTo>
                  <a:pt x="260" y="33"/>
                </a:lnTo>
                <a:lnTo>
                  <a:pt x="260" y="32"/>
                </a:lnTo>
                <a:lnTo>
                  <a:pt x="260" y="31"/>
                </a:lnTo>
                <a:lnTo>
                  <a:pt x="261" y="30"/>
                </a:lnTo>
                <a:lnTo>
                  <a:pt x="262" y="30"/>
                </a:lnTo>
                <a:lnTo>
                  <a:pt x="262" y="29"/>
                </a:lnTo>
                <a:lnTo>
                  <a:pt x="263" y="29"/>
                </a:lnTo>
                <a:lnTo>
                  <a:pt x="263" y="28"/>
                </a:lnTo>
                <a:lnTo>
                  <a:pt x="264" y="28"/>
                </a:lnTo>
                <a:lnTo>
                  <a:pt x="264" y="27"/>
                </a:lnTo>
                <a:lnTo>
                  <a:pt x="264" y="25"/>
                </a:lnTo>
                <a:lnTo>
                  <a:pt x="266" y="25"/>
                </a:lnTo>
                <a:lnTo>
                  <a:pt x="266" y="24"/>
                </a:lnTo>
                <a:lnTo>
                  <a:pt x="267" y="24"/>
                </a:lnTo>
                <a:lnTo>
                  <a:pt x="267" y="23"/>
                </a:lnTo>
                <a:lnTo>
                  <a:pt x="267" y="22"/>
                </a:lnTo>
                <a:lnTo>
                  <a:pt x="268" y="22"/>
                </a:lnTo>
                <a:lnTo>
                  <a:pt x="268" y="21"/>
                </a:lnTo>
                <a:lnTo>
                  <a:pt x="269" y="21"/>
                </a:lnTo>
                <a:lnTo>
                  <a:pt x="269" y="20"/>
                </a:lnTo>
                <a:lnTo>
                  <a:pt x="270" y="20"/>
                </a:lnTo>
                <a:lnTo>
                  <a:pt x="270" y="19"/>
                </a:lnTo>
                <a:lnTo>
                  <a:pt x="271" y="19"/>
                </a:lnTo>
                <a:lnTo>
                  <a:pt x="271" y="18"/>
                </a:lnTo>
                <a:lnTo>
                  <a:pt x="272" y="18"/>
                </a:lnTo>
                <a:lnTo>
                  <a:pt x="272" y="16"/>
                </a:lnTo>
                <a:lnTo>
                  <a:pt x="273" y="16"/>
                </a:lnTo>
                <a:lnTo>
                  <a:pt x="273" y="15"/>
                </a:lnTo>
                <a:lnTo>
                  <a:pt x="275" y="15"/>
                </a:lnTo>
                <a:lnTo>
                  <a:pt x="275" y="14"/>
                </a:lnTo>
                <a:lnTo>
                  <a:pt x="276" y="14"/>
                </a:lnTo>
                <a:lnTo>
                  <a:pt x="277" y="14"/>
                </a:lnTo>
                <a:lnTo>
                  <a:pt x="278" y="14"/>
                </a:lnTo>
                <a:lnTo>
                  <a:pt x="279" y="13"/>
                </a:lnTo>
                <a:lnTo>
                  <a:pt x="280" y="13"/>
                </a:lnTo>
                <a:lnTo>
                  <a:pt x="281" y="13"/>
                </a:lnTo>
                <a:lnTo>
                  <a:pt x="281" y="12"/>
                </a:lnTo>
                <a:lnTo>
                  <a:pt x="283" y="12"/>
                </a:lnTo>
                <a:lnTo>
                  <a:pt x="284" y="12"/>
                </a:lnTo>
                <a:lnTo>
                  <a:pt x="285" y="11"/>
                </a:lnTo>
                <a:lnTo>
                  <a:pt x="286" y="11"/>
                </a:lnTo>
                <a:lnTo>
                  <a:pt x="287" y="10"/>
                </a:lnTo>
                <a:lnTo>
                  <a:pt x="288" y="10"/>
                </a:lnTo>
                <a:lnTo>
                  <a:pt x="288" y="8"/>
                </a:lnTo>
                <a:lnTo>
                  <a:pt x="289" y="8"/>
                </a:lnTo>
                <a:lnTo>
                  <a:pt x="290" y="7"/>
                </a:lnTo>
                <a:lnTo>
                  <a:pt x="292" y="6"/>
                </a:lnTo>
                <a:lnTo>
                  <a:pt x="293" y="5"/>
                </a:lnTo>
                <a:lnTo>
                  <a:pt x="294" y="4"/>
                </a:lnTo>
                <a:lnTo>
                  <a:pt x="295" y="3"/>
                </a:lnTo>
                <a:lnTo>
                  <a:pt x="296" y="3"/>
                </a:lnTo>
                <a:lnTo>
                  <a:pt x="296" y="2"/>
                </a:lnTo>
                <a:lnTo>
                  <a:pt x="297" y="2"/>
                </a:lnTo>
                <a:lnTo>
                  <a:pt x="298" y="2"/>
                </a:lnTo>
                <a:lnTo>
                  <a:pt x="298" y="0"/>
                </a:lnTo>
                <a:lnTo>
                  <a:pt x="298" y="2"/>
                </a:lnTo>
                <a:lnTo>
                  <a:pt x="299" y="3"/>
                </a:lnTo>
                <a:lnTo>
                  <a:pt x="302" y="6"/>
                </a:lnTo>
                <a:lnTo>
                  <a:pt x="304" y="7"/>
                </a:lnTo>
                <a:lnTo>
                  <a:pt x="306" y="7"/>
                </a:lnTo>
                <a:lnTo>
                  <a:pt x="307" y="7"/>
                </a:lnTo>
                <a:lnTo>
                  <a:pt x="309" y="7"/>
                </a:lnTo>
                <a:lnTo>
                  <a:pt x="310" y="8"/>
                </a:lnTo>
                <a:lnTo>
                  <a:pt x="310" y="10"/>
                </a:lnTo>
                <a:lnTo>
                  <a:pt x="310" y="11"/>
                </a:lnTo>
                <a:lnTo>
                  <a:pt x="310" y="12"/>
                </a:lnTo>
                <a:lnTo>
                  <a:pt x="310" y="13"/>
                </a:lnTo>
                <a:lnTo>
                  <a:pt x="311" y="13"/>
                </a:lnTo>
                <a:lnTo>
                  <a:pt x="311" y="14"/>
                </a:lnTo>
                <a:lnTo>
                  <a:pt x="311" y="15"/>
                </a:lnTo>
                <a:lnTo>
                  <a:pt x="312" y="15"/>
                </a:lnTo>
                <a:lnTo>
                  <a:pt x="313" y="16"/>
                </a:lnTo>
                <a:lnTo>
                  <a:pt x="313" y="18"/>
                </a:lnTo>
                <a:lnTo>
                  <a:pt x="313" y="20"/>
                </a:lnTo>
                <a:lnTo>
                  <a:pt x="313" y="23"/>
                </a:lnTo>
                <a:lnTo>
                  <a:pt x="313" y="24"/>
                </a:lnTo>
                <a:lnTo>
                  <a:pt x="313" y="25"/>
                </a:lnTo>
                <a:lnTo>
                  <a:pt x="313" y="28"/>
                </a:lnTo>
                <a:lnTo>
                  <a:pt x="313" y="29"/>
                </a:lnTo>
                <a:lnTo>
                  <a:pt x="313" y="30"/>
                </a:lnTo>
                <a:lnTo>
                  <a:pt x="313" y="31"/>
                </a:lnTo>
                <a:lnTo>
                  <a:pt x="313" y="33"/>
                </a:lnTo>
                <a:lnTo>
                  <a:pt x="315" y="33"/>
                </a:lnTo>
                <a:lnTo>
                  <a:pt x="316" y="33"/>
                </a:lnTo>
                <a:lnTo>
                  <a:pt x="318" y="33"/>
                </a:lnTo>
                <a:lnTo>
                  <a:pt x="337" y="33"/>
                </a:lnTo>
                <a:lnTo>
                  <a:pt x="338" y="33"/>
                </a:lnTo>
                <a:lnTo>
                  <a:pt x="358" y="33"/>
                </a:lnTo>
                <a:lnTo>
                  <a:pt x="364" y="33"/>
                </a:lnTo>
                <a:lnTo>
                  <a:pt x="365" y="33"/>
                </a:lnTo>
                <a:lnTo>
                  <a:pt x="379" y="33"/>
                </a:lnTo>
                <a:lnTo>
                  <a:pt x="381" y="33"/>
                </a:lnTo>
                <a:lnTo>
                  <a:pt x="382" y="33"/>
                </a:lnTo>
                <a:lnTo>
                  <a:pt x="383" y="33"/>
                </a:lnTo>
                <a:lnTo>
                  <a:pt x="385" y="33"/>
                </a:lnTo>
                <a:lnTo>
                  <a:pt x="387" y="33"/>
                </a:lnTo>
                <a:lnTo>
                  <a:pt x="389" y="33"/>
                </a:lnTo>
                <a:lnTo>
                  <a:pt x="390" y="33"/>
                </a:lnTo>
                <a:lnTo>
                  <a:pt x="390" y="35"/>
                </a:lnTo>
                <a:lnTo>
                  <a:pt x="390" y="36"/>
                </a:lnTo>
                <a:lnTo>
                  <a:pt x="390" y="47"/>
                </a:lnTo>
                <a:lnTo>
                  <a:pt x="390" y="56"/>
                </a:lnTo>
                <a:lnTo>
                  <a:pt x="390" y="57"/>
                </a:lnTo>
                <a:lnTo>
                  <a:pt x="390" y="58"/>
                </a:lnTo>
                <a:lnTo>
                  <a:pt x="390" y="60"/>
                </a:lnTo>
                <a:lnTo>
                  <a:pt x="385" y="60"/>
                </a:lnTo>
                <a:lnTo>
                  <a:pt x="375" y="60"/>
                </a:lnTo>
                <a:lnTo>
                  <a:pt x="375" y="61"/>
                </a:lnTo>
                <a:lnTo>
                  <a:pt x="375" y="62"/>
                </a:lnTo>
                <a:lnTo>
                  <a:pt x="375" y="63"/>
                </a:lnTo>
                <a:lnTo>
                  <a:pt x="376" y="63"/>
                </a:lnTo>
                <a:lnTo>
                  <a:pt x="378" y="63"/>
                </a:lnTo>
                <a:lnTo>
                  <a:pt x="379" y="63"/>
                </a:lnTo>
                <a:lnTo>
                  <a:pt x="380" y="63"/>
                </a:lnTo>
                <a:lnTo>
                  <a:pt x="381" y="63"/>
                </a:lnTo>
                <a:lnTo>
                  <a:pt x="382" y="63"/>
                </a:lnTo>
                <a:lnTo>
                  <a:pt x="383" y="63"/>
                </a:lnTo>
                <a:lnTo>
                  <a:pt x="383" y="66"/>
                </a:lnTo>
                <a:lnTo>
                  <a:pt x="378" y="66"/>
                </a:lnTo>
                <a:lnTo>
                  <a:pt x="375" y="66"/>
                </a:lnTo>
                <a:lnTo>
                  <a:pt x="367" y="65"/>
                </a:lnTo>
                <a:lnTo>
                  <a:pt x="364" y="65"/>
                </a:lnTo>
                <a:lnTo>
                  <a:pt x="364" y="63"/>
                </a:lnTo>
                <a:lnTo>
                  <a:pt x="361" y="63"/>
                </a:lnTo>
                <a:lnTo>
                  <a:pt x="359" y="63"/>
                </a:lnTo>
                <a:lnTo>
                  <a:pt x="358" y="63"/>
                </a:lnTo>
                <a:lnTo>
                  <a:pt x="357" y="63"/>
                </a:lnTo>
                <a:lnTo>
                  <a:pt x="357" y="65"/>
                </a:lnTo>
                <a:lnTo>
                  <a:pt x="356" y="65"/>
                </a:lnTo>
                <a:lnTo>
                  <a:pt x="355" y="65"/>
                </a:lnTo>
                <a:lnTo>
                  <a:pt x="355" y="64"/>
                </a:lnTo>
                <a:lnTo>
                  <a:pt x="355" y="63"/>
                </a:lnTo>
                <a:lnTo>
                  <a:pt x="353" y="63"/>
                </a:lnTo>
                <a:lnTo>
                  <a:pt x="353" y="64"/>
                </a:lnTo>
                <a:lnTo>
                  <a:pt x="353" y="65"/>
                </a:lnTo>
                <a:lnTo>
                  <a:pt x="352" y="65"/>
                </a:lnTo>
                <a:lnTo>
                  <a:pt x="352" y="66"/>
                </a:lnTo>
                <a:lnTo>
                  <a:pt x="352" y="71"/>
                </a:lnTo>
                <a:lnTo>
                  <a:pt x="352" y="72"/>
                </a:lnTo>
                <a:lnTo>
                  <a:pt x="349" y="72"/>
                </a:lnTo>
                <a:lnTo>
                  <a:pt x="346" y="72"/>
                </a:lnTo>
                <a:lnTo>
                  <a:pt x="345" y="72"/>
                </a:lnTo>
                <a:lnTo>
                  <a:pt x="344" y="72"/>
                </a:lnTo>
                <a:lnTo>
                  <a:pt x="342" y="72"/>
                </a:lnTo>
                <a:lnTo>
                  <a:pt x="341" y="72"/>
                </a:lnTo>
                <a:lnTo>
                  <a:pt x="340" y="72"/>
                </a:lnTo>
                <a:lnTo>
                  <a:pt x="339" y="72"/>
                </a:lnTo>
                <a:lnTo>
                  <a:pt x="338" y="72"/>
                </a:lnTo>
                <a:lnTo>
                  <a:pt x="338" y="73"/>
                </a:lnTo>
                <a:lnTo>
                  <a:pt x="338" y="74"/>
                </a:lnTo>
                <a:lnTo>
                  <a:pt x="338" y="75"/>
                </a:lnTo>
                <a:lnTo>
                  <a:pt x="339" y="75"/>
                </a:lnTo>
                <a:lnTo>
                  <a:pt x="340" y="75"/>
                </a:lnTo>
                <a:lnTo>
                  <a:pt x="340" y="77"/>
                </a:lnTo>
                <a:lnTo>
                  <a:pt x="339" y="77"/>
                </a:lnTo>
                <a:lnTo>
                  <a:pt x="338" y="77"/>
                </a:lnTo>
                <a:lnTo>
                  <a:pt x="338" y="79"/>
                </a:lnTo>
                <a:lnTo>
                  <a:pt x="339" y="79"/>
                </a:lnTo>
                <a:lnTo>
                  <a:pt x="339" y="80"/>
                </a:lnTo>
                <a:lnTo>
                  <a:pt x="339" y="82"/>
                </a:lnTo>
                <a:lnTo>
                  <a:pt x="338" y="82"/>
                </a:lnTo>
                <a:lnTo>
                  <a:pt x="338" y="85"/>
                </a:lnTo>
                <a:lnTo>
                  <a:pt x="338" y="87"/>
                </a:lnTo>
                <a:lnTo>
                  <a:pt x="339" y="87"/>
                </a:lnTo>
                <a:lnTo>
                  <a:pt x="339" y="88"/>
                </a:lnTo>
                <a:lnTo>
                  <a:pt x="339" y="89"/>
                </a:lnTo>
                <a:lnTo>
                  <a:pt x="338" y="89"/>
                </a:lnTo>
                <a:lnTo>
                  <a:pt x="336" y="89"/>
                </a:lnTo>
                <a:lnTo>
                  <a:pt x="336" y="92"/>
                </a:lnTo>
                <a:lnTo>
                  <a:pt x="332" y="92"/>
                </a:lnTo>
                <a:lnTo>
                  <a:pt x="332" y="94"/>
                </a:lnTo>
                <a:lnTo>
                  <a:pt x="332" y="95"/>
                </a:lnTo>
                <a:lnTo>
                  <a:pt x="332" y="96"/>
                </a:lnTo>
                <a:lnTo>
                  <a:pt x="332" y="98"/>
                </a:lnTo>
                <a:lnTo>
                  <a:pt x="333" y="98"/>
                </a:lnTo>
                <a:lnTo>
                  <a:pt x="336" y="98"/>
                </a:lnTo>
                <a:lnTo>
                  <a:pt x="337" y="98"/>
                </a:lnTo>
                <a:lnTo>
                  <a:pt x="338" y="98"/>
                </a:lnTo>
                <a:lnTo>
                  <a:pt x="338" y="99"/>
                </a:lnTo>
                <a:lnTo>
                  <a:pt x="338" y="102"/>
                </a:lnTo>
                <a:lnTo>
                  <a:pt x="338" y="104"/>
                </a:lnTo>
                <a:lnTo>
                  <a:pt x="340" y="104"/>
                </a:lnTo>
                <a:lnTo>
                  <a:pt x="341" y="104"/>
                </a:lnTo>
                <a:lnTo>
                  <a:pt x="341" y="105"/>
                </a:lnTo>
                <a:lnTo>
                  <a:pt x="340" y="105"/>
                </a:lnTo>
                <a:lnTo>
                  <a:pt x="339" y="105"/>
                </a:lnTo>
                <a:lnTo>
                  <a:pt x="338" y="105"/>
                </a:lnTo>
                <a:lnTo>
                  <a:pt x="338" y="106"/>
                </a:lnTo>
                <a:lnTo>
                  <a:pt x="338" y="108"/>
                </a:lnTo>
                <a:lnTo>
                  <a:pt x="341" y="108"/>
                </a:lnTo>
                <a:lnTo>
                  <a:pt x="341" y="112"/>
                </a:lnTo>
                <a:lnTo>
                  <a:pt x="344" y="112"/>
                </a:lnTo>
                <a:lnTo>
                  <a:pt x="345" y="112"/>
                </a:lnTo>
                <a:lnTo>
                  <a:pt x="345" y="99"/>
                </a:lnTo>
                <a:lnTo>
                  <a:pt x="345" y="98"/>
                </a:lnTo>
                <a:lnTo>
                  <a:pt x="346" y="98"/>
                </a:lnTo>
                <a:lnTo>
                  <a:pt x="348" y="98"/>
                </a:lnTo>
                <a:lnTo>
                  <a:pt x="352" y="98"/>
                </a:lnTo>
                <a:lnTo>
                  <a:pt x="353" y="98"/>
                </a:lnTo>
                <a:lnTo>
                  <a:pt x="354" y="98"/>
                </a:lnTo>
                <a:lnTo>
                  <a:pt x="355" y="98"/>
                </a:lnTo>
                <a:lnTo>
                  <a:pt x="356" y="98"/>
                </a:lnTo>
                <a:lnTo>
                  <a:pt x="357" y="98"/>
                </a:lnTo>
                <a:lnTo>
                  <a:pt x="358" y="98"/>
                </a:lnTo>
                <a:lnTo>
                  <a:pt x="359" y="98"/>
                </a:lnTo>
                <a:lnTo>
                  <a:pt x="361" y="98"/>
                </a:lnTo>
                <a:lnTo>
                  <a:pt x="363" y="98"/>
                </a:lnTo>
                <a:lnTo>
                  <a:pt x="364" y="98"/>
                </a:lnTo>
                <a:lnTo>
                  <a:pt x="364" y="97"/>
                </a:lnTo>
                <a:lnTo>
                  <a:pt x="366" y="97"/>
                </a:lnTo>
                <a:lnTo>
                  <a:pt x="366" y="98"/>
                </a:lnTo>
                <a:lnTo>
                  <a:pt x="367" y="98"/>
                </a:lnTo>
                <a:lnTo>
                  <a:pt x="370" y="98"/>
                </a:lnTo>
                <a:lnTo>
                  <a:pt x="373" y="98"/>
                </a:lnTo>
                <a:lnTo>
                  <a:pt x="373" y="99"/>
                </a:lnTo>
                <a:lnTo>
                  <a:pt x="374" y="98"/>
                </a:lnTo>
                <a:lnTo>
                  <a:pt x="374" y="92"/>
                </a:lnTo>
                <a:lnTo>
                  <a:pt x="373" y="92"/>
                </a:lnTo>
                <a:lnTo>
                  <a:pt x="372" y="92"/>
                </a:lnTo>
                <a:lnTo>
                  <a:pt x="372" y="91"/>
                </a:lnTo>
                <a:lnTo>
                  <a:pt x="372" y="89"/>
                </a:lnTo>
                <a:lnTo>
                  <a:pt x="371" y="89"/>
                </a:lnTo>
                <a:lnTo>
                  <a:pt x="371" y="86"/>
                </a:lnTo>
                <a:lnTo>
                  <a:pt x="372" y="86"/>
                </a:lnTo>
                <a:lnTo>
                  <a:pt x="373" y="86"/>
                </a:lnTo>
                <a:lnTo>
                  <a:pt x="375" y="86"/>
                </a:lnTo>
                <a:lnTo>
                  <a:pt x="376" y="86"/>
                </a:lnTo>
                <a:lnTo>
                  <a:pt x="378" y="86"/>
                </a:lnTo>
                <a:lnTo>
                  <a:pt x="379" y="86"/>
                </a:lnTo>
                <a:lnTo>
                  <a:pt x="380" y="86"/>
                </a:lnTo>
                <a:lnTo>
                  <a:pt x="380" y="87"/>
                </a:lnTo>
                <a:lnTo>
                  <a:pt x="381" y="87"/>
                </a:lnTo>
                <a:lnTo>
                  <a:pt x="382" y="88"/>
                </a:lnTo>
                <a:lnTo>
                  <a:pt x="382" y="89"/>
                </a:lnTo>
                <a:lnTo>
                  <a:pt x="383" y="89"/>
                </a:lnTo>
                <a:lnTo>
                  <a:pt x="383" y="90"/>
                </a:lnTo>
                <a:lnTo>
                  <a:pt x="383" y="92"/>
                </a:lnTo>
                <a:lnTo>
                  <a:pt x="382" y="92"/>
                </a:lnTo>
                <a:lnTo>
                  <a:pt x="382" y="97"/>
                </a:lnTo>
                <a:lnTo>
                  <a:pt x="382" y="98"/>
                </a:lnTo>
                <a:lnTo>
                  <a:pt x="384" y="98"/>
                </a:lnTo>
                <a:lnTo>
                  <a:pt x="388" y="98"/>
                </a:lnTo>
                <a:lnTo>
                  <a:pt x="389" y="98"/>
                </a:lnTo>
                <a:lnTo>
                  <a:pt x="390" y="98"/>
                </a:lnTo>
                <a:lnTo>
                  <a:pt x="390" y="97"/>
                </a:lnTo>
                <a:lnTo>
                  <a:pt x="390" y="96"/>
                </a:lnTo>
                <a:lnTo>
                  <a:pt x="390" y="95"/>
                </a:lnTo>
                <a:lnTo>
                  <a:pt x="391" y="95"/>
                </a:lnTo>
                <a:lnTo>
                  <a:pt x="391" y="92"/>
                </a:lnTo>
                <a:lnTo>
                  <a:pt x="390" y="92"/>
                </a:lnTo>
                <a:lnTo>
                  <a:pt x="390" y="91"/>
                </a:lnTo>
                <a:lnTo>
                  <a:pt x="390" y="90"/>
                </a:lnTo>
                <a:lnTo>
                  <a:pt x="390" y="89"/>
                </a:lnTo>
                <a:lnTo>
                  <a:pt x="390" y="88"/>
                </a:lnTo>
                <a:lnTo>
                  <a:pt x="390" y="86"/>
                </a:lnTo>
                <a:lnTo>
                  <a:pt x="392" y="86"/>
                </a:lnTo>
                <a:lnTo>
                  <a:pt x="393" y="86"/>
                </a:lnTo>
                <a:lnTo>
                  <a:pt x="396" y="86"/>
                </a:lnTo>
                <a:lnTo>
                  <a:pt x="399" y="86"/>
                </a:lnTo>
                <a:lnTo>
                  <a:pt x="402" y="86"/>
                </a:lnTo>
                <a:lnTo>
                  <a:pt x="402" y="89"/>
                </a:lnTo>
                <a:lnTo>
                  <a:pt x="402" y="92"/>
                </a:lnTo>
                <a:lnTo>
                  <a:pt x="402" y="96"/>
                </a:lnTo>
                <a:lnTo>
                  <a:pt x="402" y="98"/>
                </a:lnTo>
                <a:lnTo>
                  <a:pt x="402" y="102"/>
                </a:lnTo>
                <a:lnTo>
                  <a:pt x="402" y="103"/>
                </a:lnTo>
                <a:lnTo>
                  <a:pt x="402" y="110"/>
                </a:lnTo>
                <a:lnTo>
                  <a:pt x="402" y="112"/>
                </a:lnTo>
                <a:lnTo>
                  <a:pt x="404" y="112"/>
                </a:lnTo>
                <a:lnTo>
                  <a:pt x="405" y="112"/>
                </a:lnTo>
                <a:lnTo>
                  <a:pt x="405" y="113"/>
                </a:lnTo>
                <a:lnTo>
                  <a:pt x="404" y="113"/>
                </a:lnTo>
                <a:lnTo>
                  <a:pt x="404" y="112"/>
                </a:lnTo>
                <a:lnTo>
                  <a:pt x="402" y="112"/>
                </a:lnTo>
                <a:lnTo>
                  <a:pt x="401" y="112"/>
                </a:lnTo>
                <a:lnTo>
                  <a:pt x="399" y="112"/>
                </a:lnTo>
                <a:lnTo>
                  <a:pt x="399" y="115"/>
                </a:lnTo>
                <a:lnTo>
                  <a:pt x="402" y="115"/>
                </a:lnTo>
                <a:lnTo>
                  <a:pt x="402" y="116"/>
                </a:lnTo>
                <a:lnTo>
                  <a:pt x="402" y="117"/>
                </a:lnTo>
                <a:lnTo>
                  <a:pt x="402" y="119"/>
                </a:lnTo>
                <a:lnTo>
                  <a:pt x="404" y="119"/>
                </a:lnTo>
                <a:lnTo>
                  <a:pt x="406" y="119"/>
                </a:lnTo>
                <a:lnTo>
                  <a:pt x="407" y="119"/>
                </a:lnTo>
                <a:lnTo>
                  <a:pt x="408" y="119"/>
                </a:lnTo>
                <a:lnTo>
                  <a:pt x="409" y="119"/>
                </a:lnTo>
                <a:lnTo>
                  <a:pt x="409" y="116"/>
                </a:lnTo>
                <a:lnTo>
                  <a:pt x="409" y="112"/>
                </a:lnTo>
                <a:lnTo>
                  <a:pt x="415" y="112"/>
                </a:lnTo>
                <a:lnTo>
                  <a:pt x="416" y="112"/>
                </a:lnTo>
                <a:lnTo>
                  <a:pt x="416" y="113"/>
                </a:lnTo>
                <a:lnTo>
                  <a:pt x="416" y="115"/>
                </a:lnTo>
                <a:lnTo>
                  <a:pt x="416" y="116"/>
                </a:lnTo>
                <a:lnTo>
                  <a:pt x="416" y="117"/>
                </a:lnTo>
                <a:lnTo>
                  <a:pt x="416" y="119"/>
                </a:lnTo>
                <a:lnTo>
                  <a:pt x="416" y="120"/>
                </a:lnTo>
                <a:lnTo>
                  <a:pt x="416" y="121"/>
                </a:lnTo>
                <a:lnTo>
                  <a:pt x="416" y="122"/>
                </a:lnTo>
                <a:lnTo>
                  <a:pt x="415" y="122"/>
                </a:lnTo>
                <a:lnTo>
                  <a:pt x="415" y="123"/>
                </a:lnTo>
                <a:lnTo>
                  <a:pt x="415" y="124"/>
                </a:lnTo>
                <a:lnTo>
                  <a:pt x="415" y="125"/>
                </a:lnTo>
                <a:lnTo>
                  <a:pt x="415" y="127"/>
                </a:lnTo>
                <a:lnTo>
                  <a:pt x="415" y="129"/>
                </a:lnTo>
                <a:lnTo>
                  <a:pt x="415" y="130"/>
                </a:lnTo>
                <a:lnTo>
                  <a:pt x="415" y="131"/>
                </a:lnTo>
                <a:lnTo>
                  <a:pt x="416" y="131"/>
                </a:lnTo>
                <a:lnTo>
                  <a:pt x="418" y="131"/>
                </a:lnTo>
                <a:lnTo>
                  <a:pt x="418" y="136"/>
                </a:lnTo>
                <a:lnTo>
                  <a:pt x="418" y="138"/>
                </a:lnTo>
                <a:lnTo>
                  <a:pt x="417" y="138"/>
                </a:lnTo>
                <a:lnTo>
                  <a:pt x="416" y="138"/>
                </a:lnTo>
                <a:lnTo>
                  <a:pt x="416" y="141"/>
                </a:lnTo>
                <a:lnTo>
                  <a:pt x="415" y="141"/>
                </a:lnTo>
                <a:lnTo>
                  <a:pt x="413" y="141"/>
                </a:lnTo>
                <a:lnTo>
                  <a:pt x="413" y="138"/>
                </a:lnTo>
                <a:lnTo>
                  <a:pt x="411" y="138"/>
                </a:lnTo>
                <a:lnTo>
                  <a:pt x="410" y="138"/>
                </a:lnTo>
                <a:lnTo>
                  <a:pt x="409" y="138"/>
                </a:lnTo>
                <a:lnTo>
                  <a:pt x="409" y="139"/>
                </a:lnTo>
                <a:lnTo>
                  <a:pt x="407" y="139"/>
                </a:lnTo>
                <a:lnTo>
                  <a:pt x="407" y="138"/>
                </a:lnTo>
                <a:lnTo>
                  <a:pt x="405" y="138"/>
                </a:lnTo>
                <a:lnTo>
                  <a:pt x="404" y="138"/>
                </a:lnTo>
                <a:lnTo>
                  <a:pt x="402" y="138"/>
                </a:lnTo>
                <a:lnTo>
                  <a:pt x="402" y="139"/>
                </a:lnTo>
                <a:lnTo>
                  <a:pt x="402" y="140"/>
                </a:lnTo>
                <a:lnTo>
                  <a:pt x="402" y="141"/>
                </a:lnTo>
                <a:lnTo>
                  <a:pt x="402" y="142"/>
                </a:lnTo>
                <a:lnTo>
                  <a:pt x="402" y="144"/>
                </a:lnTo>
                <a:lnTo>
                  <a:pt x="402" y="145"/>
                </a:lnTo>
                <a:lnTo>
                  <a:pt x="402" y="146"/>
                </a:lnTo>
                <a:lnTo>
                  <a:pt x="402" y="147"/>
                </a:lnTo>
                <a:lnTo>
                  <a:pt x="402" y="148"/>
                </a:lnTo>
                <a:lnTo>
                  <a:pt x="402" y="149"/>
                </a:lnTo>
                <a:lnTo>
                  <a:pt x="402" y="150"/>
                </a:lnTo>
                <a:lnTo>
                  <a:pt x="401" y="150"/>
                </a:lnTo>
                <a:lnTo>
                  <a:pt x="400" y="150"/>
                </a:lnTo>
                <a:lnTo>
                  <a:pt x="399" y="150"/>
                </a:lnTo>
                <a:lnTo>
                  <a:pt x="397" y="150"/>
                </a:lnTo>
                <a:lnTo>
                  <a:pt x="396" y="150"/>
                </a:lnTo>
                <a:lnTo>
                  <a:pt x="395" y="150"/>
                </a:lnTo>
                <a:lnTo>
                  <a:pt x="393" y="150"/>
                </a:lnTo>
                <a:lnTo>
                  <a:pt x="392" y="150"/>
                </a:lnTo>
                <a:lnTo>
                  <a:pt x="390" y="150"/>
                </a:lnTo>
                <a:lnTo>
                  <a:pt x="390" y="149"/>
                </a:lnTo>
                <a:lnTo>
                  <a:pt x="390" y="148"/>
                </a:lnTo>
                <a:lnTo>
                  <a:pt x="390" y="146"/>
                </a:lnTo>
                <a:lnTo>
                  <a:pt x="387" y="146"/>
                </a:lnTo>
                <a:lnTo>
                  <a:pt x="383" y="146"/>
                </a:lnTo>
                <a:lnTo>
                  <a:pt x="383" y="148"/>
                </a:lnTo>
                <a:lnTo>
                  <a:pt x="384" y="148"/>
                </a:lnTo>
                <a:lnTo>
                  <a:pt x="385" y="148"/>
                </a:lnTo>
                <a:lnTo>
                  <a:pt x="384" y="148"/>
                </a:lnTo>
                <a:lnTo>
                  <a:pt x="383" y="148"/>
                </a:lnTo>
                <a:lnTo>
                  <a:pt x="383" y="150"/>
                </a:lnTo>
                <a:lnTo>
                  <a:pt x="383" y="152"/>
                </a:lnTo>
                <a:lnTo>
                  <a:pt x="383" y="153"/>
                </a:lnTo>
                <a:lnTo>
                  <a:pt x="383" y="156"/>
                </a:lnTo>
                <a:lnTo>
                  <a:pt x="383" y="157"/>
                </a:lnTo>
                <a:lnTo>
                  <a:pt x="383" y="161"/>
                </a:lnTo>
                <a:lnTo>
                  <a:pt x="384" y="161"/>
                </a:lnTo>
                <a:lnTo>
                  <a:pt x="385" y="161"/>
                </a:lnTo>
                <a:lnTo>
                  <a:pt x="385" y="158"/>
                </a:lnTo>
                <a:lnTo>
                  <a:pt x="385" y="157"/>
                </a:lnTo>
                <a:lnTo>
                  <a:pt x="388" y="157"/>
                </a:lnTo>
                <a:lnTo>
                  <a:pt x="390" y="158"/>
                </a:lnTo>
                <a:lnTo>
                  <a:pt x="390" y="159"/>
                </a:lnTo>
                <a:lnTo>
                  <a:pt x="390" y="161"/>
                </a:lnTo>
                <a:lnTo>
                  <a:pt x="391" y="161"/>
                </a:lnTo>
                <a:lnTo>
                  <a:pt x="391" y="164"/>
                </a:lnTo>
                <a:lnTo>
                  <a:pt x="392" y="164"/>
                </a:lnTo>
                <a:lnTo>
                  <a:pt x="392" y="165"/>
                </a:lnTo>
                <a:lnTo>
                  <a:pt x="392" y="166"/>
                </a:lnTo>
                <a:lnTo>
                  <a:pt x="390" y="165"/>
                </a:lnTo>
                <a:lnTo>
                  <a:pt x="390" y="167"/>
                </a:lnTo>
                <a:lnTo>
                  <a:pt x="390" y="169"/>
                </a:lnTo>
                <a:lnTo>
                  <a:pt x="390" y="170"/>
                </a:lnTo>
                <a:lnTo>
                  <a:pt x="391" y="170"/>
                </a:lnTo>
                <a:lnTo>
                  <a:pt x="392" y="170"/>
                </a:lnTo>
                <a:lnTo>
                  <a:pt x="393" y="170"/>
                </a:lnTo>
                <a:lnTo>
                  <a:pt x="395" y="170"/>
                </a:lnTo>
                <a:lnTo>
                  <a:pt x="396" y="170"/>
                </a:lnTo>
                <a:lnTo>
                  <a:pt x="396" y="175"/>
                </a:lnTo>
                <a:lnTo>
                  <a:pt x="396" y="177"/>
                </a:lnTo>
                <a:lnTo>
                  <a:pt x="395" y="177"/>
                </a:lnTo>
                <a:lnTo>
                  <a:pt x="393" y="177"/>
                </a:lnTo>
                <a:lnTo>
                  <a:pt x="392" y="177"/>
                </a:lnTo>
                <a:lnTo>
                  <a:pt x="390" y="177"/>
                </a:lnTo>
                <a:lnTo>
                  <a:pt x="390" y="175"/>
                </a:lnTo>
                <a:lnTo>
                  <a:pt x="390" y="174"/>
                </a:lnTo>
                <a:lnTo>
                  <a:pt x="390" y="173"/>
                </a:lnTo>
                <a:lnTo>
                  <a:pt x="385" y="173"/>
                </a:lnTo>
                <a:lnTo>
                  <a:pt x="384" y="173"/>
                </a:lnTo>
                <a:lnTo>
                  <a:pt x="383" y="173"/>
                </a:lnTo>
                <a:lnTo>
                  <a:pt x="383" y="170"/>
                </a:lnTo>
                <a:lnTo>
                  <a:pt x="383" y="167"/>
                </a:lnTo>
                <a:lnTo>
                  <a:pt x="383" y="166"/>
                </a:lnTo>
                <a:lnTo>
                  <a:pt x="383" y="165"/>
                </a:lnTo>
                <a:lnTo>
                  <a:pt x="383" y="164"/>
                </a:lnTo>
                <a:lnTo>
                  <a:pt x="379" y="164"/>
                </a:lnTo>
                <a:lnTo>
                  <a:pt x="376" y="164"/>
                </a:lnTo>
                <a:lnTo>
                  <a:pt x="373" y="164"/>
                </a:lnTo>
                <a:lnTo>
                  <a:pt x="371" y="164"/>
                </a:lnTo>
                <a:lnTo>
                  <a:pt x="368" y="164"/>
                </a:lnTo>
                <a:lnTo>
                  <a:pt x="367" y="164"/>
                </a:lnTo>
                <a:lnTo>
                  <a:pt x="365" y="164"/>
                </a:lnTo>
                <a:lnTo>
                  <a:pt x="364" y="164"/>
                </a:lnTo>
                <a:lnTo>
                  <a:pt x="363" y="164"/>
                </a:lnTo>
                <a:lnTo>
                  <a:pt x="361" y="164"/>
                </a:lnTo>
                <a:lnTo>
                  <a:pt x="359" y="164"/>
                </a:lnTo>
                <a:lnTo>
                  <a:pt x="357" y="164"/>
                </a:lnTo>
                <a:lnTo>
                  <a:pt x="356" y="164"/>
                </a:lnTo>
                <a:lnTo>
                  <a:pt x="354" y="164"/>
                </a:lnTo>
                <a:lnTo>
                  <a:pt x="353" y="164"/>
                </a:lnTo>
                <a:lnTo>
                  <a:pt x="352" y="164"/>
                </a:lnTo>
                <a:lnTo>
                  <a:pt x="352" y="166"/>
                </a:lnTo>
                <a:lnTo>
                  <a:pt x="352" y="167"/>
                </a:lnTo>
                <a:lnTo>
                  <a:pt x="352" y="170"/>
                </a:lnTo>
                <a:lnTo>
                  <a:pt x="352" y="172"/>
                </a:lnTo>
                <a:lnTo>
                  <a:pt x="352" y="174"/>
                </a:lnTo>
                <a:lnTo>
                  <a:pt x="352" y="175"/>
                </a:lnTo>
                <a:lnTo>
                  <a:pt x="350" y="177"/>
                </a:lnTo>
                <a:lnTo>
                  <a:pt x="348" y="177"/>
                </a:lnTo>
                <a:lnTo>
                  <a:pt x="345" y="177"/>
                </a:lnTo>
                <a:lnTo>
                  <a:pt x="345" y="175"/>
                </a:lnTo>
                <a:lnTo>
                  <a:pt x="345" y="172"/>
                </a:lnTo>
                <a:lnTo>
                  <a:pt x="341" y="172"/>
                </a:lnTo>
                <a:lnTo>
                  <a:pt x="341" y="170"/>
                </a:lnTo>
                <a:lnTo>
                  <a:pt x="340" y="170"/>
                </a:lnTo>
                <a:lnTo>
                  <a:pt x="339" y="170"/>
                </a:lnTo>
                <a:lnTo>
                  <a:pt x="338" y="170"/>
                </a:lnTo>
                <a:lnTo>
                  <a:pt x="338" y="171"/>
                </a:lnTo>
                <a:lnTo>
                  <a:pt x="338" y="172"/>
                </a:lnTo>
                <a:lnTo>
                  <a:pt x="338" y="175"/>
                </a:lnTo>
                <a:lnTo>
                  <a:pt x="338" y="177"/>
                </a:lnTo>
                <a:lnTo>
                  <a:pt x="339" y="177"/>
                </a:lnTo>
                <a:lnTo>
                  <a:pt x="341" y="177"/>
                </a:lnTo>
                <a:lnTo>
                  <a:pt x="342" y="177"/>
                </a:lnTo>
                <a:lnTo>
                  <a:pt x="345" y="177"/>
                </a:lnTo>
                <a:lnTo>
                  <a:pt x="348" y="177"/>
                </a:lnTo>
                <a:lnTo>
                  <a:pt x="348" y="178"/>
                </a:lnTo>
                <a:lnTo>
                  <a:pt x="348" y="179"/>
                </a:lnTo>
                <a:lnTo>
                  <a:pt x="348" y="180"/>
                </a:lnTo>
                <a:lnTo>
                  <a:pt x="348" y="181"/>
                </a:lnTo>
                <a:lnTo>
                  <a:pt x="348" y="182"/>
                </a:lnTo>
                <a:lnTo>
                  <a:pt x="348" y="183"/>
                </a:lnTo>
                <a:lnTo>
                  <a:pt x="348" y="186"/>
                </a:lnTo>
                <a:lnTo>
                  <a:pt x="348" y="188"/>
                </a:lnTo>
                <a:lnTo>
                  <a:pt x="348" y="189"/>
                </a:lnTo>
                <a:lnTo>
                  <a:pt x="350" y="189"/>
                </a:lnTo>
                <a:lnTo>
                  <a:pt x="354" y="189"/>
                </a:lnTo>
                <a:lnTo>
                  <a:pt x="357" y="189"/>
                </a:lnTo>
                <a:lnTo>
                  <a:pt x="358" y="189"/>
                </a:lnTo>
                <a:lnTo>
                  <a:pt x="359" y="189"/>
                </a:lnTo>
                <a:lnTo>
                  <a:pt x="362" y="189"/>
                </a:lnTo>
                <a:lnTo>
                  <a:pt x="363" y="189"/>
                </a:lnTo>
                <a:lnTo>
                  <a:pt x="364" y="189"/>
                </a:lnTo>
                <a:lnTo>
                  <a:pt x="364" y="188"/>
                </a:lnTo>
                <a:lnTo>
                  <a:pt x="364" y="186"/>
                </a:lnTo>
                <a:lnTo>
                  <a:pt x="364" y="184"/>
                </a:lnTo>
                <a:lnTo>
                  <a:pt x="366" y="184"/>
                </a:lnTo>
                <a:lnTo>
                  <a:pt x="366" y="186"/>
                </a:lnTo>
                <a:lnTo>
                  <a:pt x="366" y="189"/>
                </a:lnTo>
                <a:lnTo>
                  <a:pt x="366" y="190"/>
                </a:lnTo>
                <a:lnTo>
                  <a:pt x="367" y="190"/>
                </a:lnTo>
                <a:lnTo>
                  <a:pt x="371" y="190"/>
                </a:lnTo>
                <a:lnTo>
                  <a:pt x="372" y="190"/>
                </a:lnTo>
                <a:lnTo>
                  <a:pt x="373" y="190"/>
                </a:lnTo>
                <a:lnTo>
                  <a:pt x="375" y="190"/>
                </a:lnTo>
                <a:lnTo>
                  <a:pt x="376" y="190"/>
                </a:lnTo>
                <a:lnTo>
                  <a:pt x="376" y="189"/>
                </a:lnTo>
                <a:lnTo>
                  <a:pt x="376" y="183"/>
                </a:lnTo>
                <a:lnTo>
                  <a:pt x="376" y="182"/>
                </a:lnTo>
                <a:lnTo>
                  <a:pt x="376" y="180"/>
                </a:lnTo>
                <a:lnTo>
                  <a:pt x="378" y="180"/>
                </a:lnTo>
                <a:lnTo>
                  <a:pt x="378" y="177"/>
                </a:lnTo>
                <a:lnTo>
                  <a:pt x="382" y="177"/>
                </a:lnTo>
                <a:lnTo>
                  <a:pt x="383" y="177"/>
                </a:lnTo>
                <a:lnTo>
                  <a:pt x="383" y="178"/>
                </a:lnTo>
                <a:lnTo>
                  <a:pt x="383" y="179"/>
                </a:lnTo>
                <a:lnTo>
                  <a:pt x="383" y="180"/>
                </a:lnTo>
                <a:lnTo>
                  <a:pt x="383" y="181"/>
                </a:lnTo>
                <a:lnTo>
                  <a:pt x="383" y="182"/>
                </a:lnTo>
                <a:lnTo>
                  <a:pt x="383" y="183"/>
                </a:lnTo>
                <a:lnTo>
                  <a:pt x="383" y="184"/>
                </a:lnTo>
                <a:lnTo>
                  <a:pt x="383" y="189"/>
                </a:lnTo>
                <a:lnTo>
                  <a:pt x="383" y="192"/>
                </a:lnTo>
                <a:lnTo>
                  <a:pt x="383" y="194"/>
                </a:lnTo>
                <a:lnTo>
                  <a:pt x="383" y="195"/>
                </a:lnTo>
                <a:lnTo>
                  <a:pt x="383" y="196"/>
                </a:lnTo>
                <a:lnTo>
                  <a:pt x="382" y="196"/>
                </a:lnTo>
                <a:lnTo>
                  <a:pt x="381" y="196"/>
                </a:lnTo>
                <a:lnTo>
                  <a:pt x="379" y="196"/>
                </a:lnTo>
                <a:lnTo>
                  <a:pt x="378" y="196"/>
                </a:lnTo>
                <a:lnTo>
                  <a:pt x="376" y="196"/>
                </a:lnTo>
                <a:lnTo>
                  <a:pt x="375" y="196"/>
                </a:lnTo>
                <a:lnTo>
                  <a:pt x="374" y="196"/>
                </a:lnTo>
                <a:lnTo>
                  <a:pt x="373" y="196"/>
                </a:lnTo>
                <a:lnTo>
                  <a:pt x="372" y="196"/>
                </a:lnTo>
                <a:lnTo>
                  <a:pt x="371" y="196"/>
                </a:lnTo>
                <a:lnTo>
                  <a:pt x="371" y="197"/>
                </a:lnTo>
                <a:lnTo>
                  <a:pt x="371" y="196"/>
                </a:lnTo>
                <a:lnTo>
                  <a:pt x="370" y="196"/>
                </a:lnTo>
                <a:lnTo>
                  <a:pt x="367" y="196"/>
                </a:lnTo>
                <a:lnTo>
                  <a:pt x="366" y="196"/>
                </a:lnTo>
                <a:lnTo>
                  <a:pt x="364" y="196"/>
                </a:lnTo>
                <a:lnTo>
                  <a:pt x="364" y="197"/>
                </a:lnTo>
                <a:lnTo>
                  <a:pt x="364" y="198"/>
                </a:lnTo>
                <a:lnTo>
                  <a:pt x="364" y="199"/>
                </a:lnTo>
                <a:lnTo>
                  <a:pt x="364" y="203"/>
                </a:lnTo>
                <a:lnTo>
                  <a:pt x="367" y="203"/>
                </a:lnTo>
                <a:lnTo>
                  <a:pt x="367" y="204"/>
                </a:lnTo>
                <a:lnTo>
                  <a:pt x="367" y="206"/>
                </a:lnTo>
                <a:lnTo>
                  <a:pt x="372" y="206"/>
                </a:lnTo>
                <a:lnTo>
                  <a:pt x="375" y="206"/>
                </a:lnTo>
                <a:lnTo>
                  <a:pt x="376" y="206"/>
                </a:lnTo>
                <a:lnTo>
                  <a:pt x="376" y="207"/>
                </a:lnTo>
                <a:lnTo>
                  <a:pt x="376" y="208"/>
                </a:lnTo>
                <a:lnTo>
                  <a:pt x="376" y="209"/>
                </a:lnTo>
                <a:lnTo>
                  <a:pt x="376" y="208"/>
                </a:lnTo>
                <a:lnTo>
                  <a:pt x="379" y="203"/>
                </a:lnTo>
                <a:lnTo>
                  <a:pt x="380" y="203"/>
                </a:lnTo>
                <a:lnTo>
                  <a:pt x="381" y="203"/>
                </a:lnTo>
                <a:lnTo>
                  <a:pt x="382" y="203"/>
                </a:lnTo>
                <a:lnTo>
                  <a:pt x="383" y="203"/>
                </a:lnTo>
                <a:lnTo>
                  <a:pt x="383" y="204"/>
                </a:lnTo>
                <a:lnTo>
                  <a:pt x="383" y="205"/>
                </a:lnTo>
                <a:lnTo>
                  <a:pt x="384" y="206"/>
                </a:lnTo>
                <a:lnTo>
                  <a:pt x="384" y="205"/>
                </a:lnTo>
                <a:lnTo>
                  <a:pt x="385" y="206"/>
                </a:lnTo>
                <a:lnTo>
                  <a:pt x="384" y="207"/>
                </a:lnTo>
                <a:lnTo>
                  <a:pt x="384" y="209"/>
                </a:lnTo>
                <a:lnTo>
                  <a:pt x="382" y="209"/>
                </a:lnTo>
                <a:lnTo>
                  <a:pt x="381" y="209"/>
                </a:lnTo>
                <a:lnTo>
                  <a:pt x="381" y="211"/>
                </a:lnTo>
                <a:lnTo>
                  <a:pt x="380" y="211"/>
                </a:lnTo>
                <a:lnTo>
                  <a:pt x="379" y="211"/>
                </a:lnTo>
                <a:lnTo>
                  <a:pt x="379" y="209"/>
                </a:lnTo>
                <a:lnTo>
                  <a:pt x="378" y="209"/>
                </a:lnTo>
                <a:lnTo>
                  <a:pt x="378" y="211"/>
                </a:lnTo>
                <a:lnTo>
                  <a:pt x="376" y="211"/>
                </a:lnTo>
                <a:lnTo>
                  <a:pt x="376" y="212"/>
                </a:lnTo>
                <a:lnTo>
                  <a:pt x="376" y="214"/>
                </a:lnTo>
                <a:lnTo>
                  <a:pt x="376" y="215"/>
                </a:lnTo>
                <a:lnTo>
                  <a:pt x="378" y="215"/>
                </a:lnTo>
                <a:lnTo>
                  <a:pt x="380" y="215"/>
                </a:lnTo>
                <a:lnTo>
                  <a:pt x="382" y="215"/>
                </a:lnTo>
                <a:lnTo>
                  <a:pt x="383" y="215"/>
                </a:lnTo>
                <a:lnTo>
                  <a:pt x="384" y="215"/>
                </a:lnTo>
                <a:lnTo>
                  <a:pt x="384" y="214"/>
                </a:lnTo>
                <a:lnTo>
                  <a:pt x="387" y="214"/>
                </a:lnTo>
                <a:lnTo>
                  <a:pt x="387" y="215"/>
                </a:lnTo>
                <a:lnTo>
                  <a:pt x="388" y="215"/>
                </a:lnTo>
                <a:lnTo>
                  <a:pt x="389" y="215"/>
                </a:lnTo>
                <a:lnTo>
                  <a:pt x="390" y="215"/>
                </a:lnTo>
                <a:lnTo>
                  <a:pt x="390" y="214"/>
                </a:lnTo>
                <a:lnTo>
                  <a:pt x="389" y="214"/>
                </a:lnTo>
                <a:lnTo>
                  <a:pt x="388" y="214"/>
                </a:lnTo>
                <a:lnTo>
                  <a:pt x="388" y="213"/>
                </a:lnTo>
                <a:lnTo>
                  <a:pt x="388" y="212"/>
                </a:lnTo>
                <a:lnTo>
                  <a:pt x="388" y="211"/>
                </a:lnTo>
                <a:lnTo>
                  <a:pt x="390" y="211"/>
                </a:lnTo>
                <a:lnTo>
                  <a:pt x="390" y="209"/>
                </a:lnTo>
                <a:lnTo>
                  <a:pt x="391" y="209"/>
                </a:lnTo>
                <a:lnTo>
                  <a:pt x="393" y="209"/>
                </a:lnTo>
                <a:lnTo>
                  <a:pt x="396" y="209"/>
                </a:lnTo>
                <a:lnTo>
                  <a:pt x="401" y="209"/>
                </a:lnTo>
                <a:lnTo>
                  <a:pt x="402" y="209"/>
                </a:lnTo>
                <a:lnTo>
                  <a:pt x="402" y="211"/>
                </a:lnTo>
                <a:lnTo>
                  <a:pt x="402" y="212"/>
                </a:lnTo>
                <a:lnTo>
                  <a:pt x="402" y="215"/>
                </a:lnTo>
                <a:lnTo>
                  <a:pt x="405" y="215"/>
                </a:lnTo>
                <a:lnTo>
                  <a:pt x="406" y="215"/>
                </a:lnTo>
                <a:lnTo>
                  <a:pt x="407" y="215"/>
                </a:lnTo>
                <a:lnTo>
                  <a:pt x="409" y="215"/>
                </a:lnTo>
                <a:lnTo>
                  <a:pt x="410" y="215"/>
                </a:lnTo>
                <a:lnTo>
                  <a:pt x="410" y="213"/>
                </a:lnTo>
                <a:lnTo>
                  <a:pt x="410" y="209"/>
                </a:lnTo>
                <a:lnTo>
                  <a:pt x="410" y="206"/>
                </a:lnTo>
                <a:lnTo>
                  <a:pt x="410" y="205"/>
                </a:lnTo>
                <a:lnTo>
                  <a:pt x="409" y="205"/>
                </a:lnTo>
                <a:lnTo>
                  <a:pt x="407" y="205"/>
                </a:lnTo>
                <a:lnTo>
                  <a:pt x="402" y="205"/>
                </a:lnTo>
                <a:lnTo>
                  <a:pt x="402" y="203"/>
                </a:lnTo>
                <a:lnTo>
                  <a:pt x="404" y="203"/>
                </a:lnTo>
                <a:lnTo>
                  <a:pt x="405" y="203"/>
                </a:lnTo>
                <a:lnTo>
                  <a:pt x="407" y="203"/>
                </a:lnTo>
                <a:lnTo>
                  <a:pt x="408" y="203"/>
                </a:lnTo>
                <a:lnTo>
                  <a:pt x="409" y="203"/>
                </a:lnTo>
                <a:lnTo>
                  <a:pt x="409" y="199"/>
                </a:lnTo>
                <a:lnTo>
                  <a:pt x="409" y="198"/>
                </a:lnTo>
                <a:lnTo>
                  <a:pt x="409" y="197"/>
                </a:lnTo>
                <a:lnTo>
                  <a:pt x="409" y="196"/>
                </a:lnTo>
                <a:lnTo>
                  <a:pt x="410" y="196"/>
                </a:lnTo>
                <a:lnTo>
                  <a:pt x="411" y="196"/>
                </a:lnTo>
                <a:lnTo>
                  <a:pt x="413" y="196"/>
                </a:lnTo>
                <a:lnTo>
                  <a:pt x="414" y="196"/>
                </a:lnTo>
                <a:lnTo>
                  <a:pt x="415" y="196"/>
                </a:lnTo>
                <a:lnTo>
                  <a:pt x="416" y="196"/>
                </a:lnTo>
                <a:lnTo>
                  <a:pt x="416" y="194"/>
                </a:lnTo>
                <a:lnTo>
                  <a:pt x="416" y="192"/>
                </a:lnTo>
                <a:lnTo>
                  <a:pt x="416" y="190"/>
                </a:lnTo>
                <a:lnTo>
                  <a:pt x="416" y="189"/>
                </a:lnTo>
                <a:lnTo>
                  <a:pt x="415" y="189"/>
                </a:lnTo>
                <a:lnTo>
                  <a:pt x="419" y="189"/>
                </a:lnTo>
                <a:lnTo>
                  <a:pt x="419" y="190"/>
                </a:lnTo>
                <a:lnTo>
                  <a:pt x="421" y="190"/>
                </a:lnTo>
                <a:lnTo>
                  <a:pt x="422" y="190"/>
                </a:lnTo>
                <a:lnTo>
                  <a:pt x="422" y="189"/>
                </a:lnTo>
                <a:lnTo>
                  <a:pt x="422" y="188"/>
                </a:lnTo>
                <a:lnTo>
                  <a:pt x="425" y="188"/>
                </a:lnTo>
                <a:lnTo>
                  <a:pt x="425" y="189"/>
                </a:lnTo>
                <a:lnTo>
                  <a:pt x="425" y="190"/>
                </a:lnTo>
                <a:lnTo>
                  <a:pt x="426" y="190"/>
                </a:lnTo>
                <a:lnTo>
                  <a:pt x="428" y="190"/>
                </a:lnTo>
                <a:lnTo>
                  <a:pt x="428" y="189"/>
                </a:lnTo>
                <a:lnTo>
                  <a:pt x="428" y="188"/>
                </a:lnTo>
                <a:lnTo>
                  <a:pt x="428" y="187"/>
                </a:lnTo>
                <a:lnTo>
                  <a:pt x="428" y="186"/>
                </a:lnTo>
                <a:lnTo>
                  <a:pt x="428" y="183"/>
                </a:lnTo>
                <a:lnTo>
                  <a:pt x="428" y="181"/>
                </a:lnTo>
                <a:lnTo>
                  <a:pt x="428" y="180"/>
                </a:lnTo>
                <a:lnTo>
                  <a:pt x="428" y="179"/>
                </a:lnTo>
                <a:lnTo>
                  <a:pt x="428" y="178"/>
                </a:lnTo>
                <a:lnTo>
                  <a:pt x="428" y="177"/>
                </a:lnTo>
                <a:lnTo>
                  <a:pt x="427" y="177"/>
                </a:lnTo>
                <a:lnTo>
                  <a:pt x="426" y="177"/>
                </a:lnTo>
                <a:lnTo>
                  <a:pt x="426" y="174"/>
                </a:lnTo>
                <a:lnTo>
                  <a:pt x="426" y="173"/>
                </a:lnTo>
                <a:lnTo>
                  <a:pt x="426" y="172"/>
                </a:lnTo>
                <a:lnTo>
                  <a:pt x="426" y="171"/>
                </a:lnTo>
                <a:lnTo>
                  <a:pt x="426" y="170"/>
                </a:lnTo>
                <a:lnTo>
                  <a:pt x="426" y="169"/>
                </a:lnTo>
                <a:lnTo>
                  <a:pt x="425" y="169"/>
                </a:lnTo>
                <a:lnTo>
                  <a:pt x="425" y="170"/>
                </a:lnTo>
                <a:lnTo>
                  <a:pt x="423" y="170"/>
                </a:lnTo>
                <a:lnTo>
                  <a:pt x="422" y="170"/>
                </a:lnTo>
                <a:lnTo>
                  <a:pt x="421" y="170"/>
                </a:lnTo>
                <a:lnTo>
                  <a:pt x="421" y="169"/>
                </a:lnTo>
                <a:lnTo>
                  <a:pt x="422" y="170"/>
                </a:lnTo>
                <a:lnTo>
                  <a:pt x="422" y="169"/>
                </a:lnTo>
                <a:lnTo>
                  <a:pt x="422" y="166"/>
                </a:lnTo>
                <a:lnTo>
                  <a:pt x="422" y="165"/>
                </a:lnTo>
                <a:lnTo>
                  <a:pt x="421" y="165"/>
                </a:lnTo>
                <a:lnTo>
                  <a:pt x="421" y="164"/>
                </a:lnTo>
                <a:lnTo>
                  <a:pt x="419" y="164"/>
                </a:lnTo>
                <a:lnTo>
                  <a:pt x="417" y="164"/>
                </a:lnTo>
                <a:lnTo>
                  <a:pt x="416" y="164"/>
                </a:lnTo>
                <a:lnTo>
                  <a:pt x="415" y="164"/>
                </a:lnTo>
                <a:lnTo>
                  <a:pt x="415" y="162"/>
                </a:lnTo>
                <a:lnTo>
                  <a:pt x="415" y="159"/>
                </a:lnTo>
                <a:lnTo>
                  <a:pt x="415" y="158"/>
                </a:lnTo>
                <a:lnTo>
                  <a:pt x="415" y="157"/>
                </a:lnTo>
                <a:lnTo>
                  <a:pt x="413" y="157"/>
                </a:lnTo>
                <a:lnTo>
                  <a:pt x="413" y="156"/>
                </a:lnTo>
                <a:lnTo>
                  <a:pt x="411" y="156"/>
                </a:lnTo>
                <a:lnTo>
                  <a:pt x="411" y="155"/>
                </a:lnTo>
                <a:lnTo>
                  <a:pt x="413" y="155"/>
                </a:lnTo>
                <a:lnTo>
                  <a:pt x="413" y="154"/>
                </a:lnTo>
                <a:lnTo>
                  <a:pt x="413" y="153"/>
                </a:lnTo>
                <a:lnTo>
                  <a:pt x="414" y="153"/>
                </a:lnTo>
                <a:lnTo>
                  <a:pt x="414" y="152"/>
                </a:lnTo>
                <a:lnTo>
                  <a:pt x="414" y="150"/>
                </a:lnTo>
                <a:lnTo>
                  <a:pt x="415" y="150"/>
                </a:lnTo>
                <a:lnTo>
                  <a:pt x="416" y="150"/>
                </a:lnTo>
                <a:lnTo>
                  <a:pt x="416" y="152"/>
                </a:lnTo>
                <a:lnTo>
                  <a:pt x="416" y="156"/>
                </a:lnTo>
                <a:lnTo>
                  <a:pt x="416" y="157"/>
                </a:lnTo>
                <a:lnTo>
                  <a:pt x="416" y="158"/>
                </a:lnTo>
                <a:lnTo>
                  <a:pt x="416" y="159"/>
                </a:lnTo>
                <a:lnTo>
                  <a:pt x="416" y="162"/>
                </a:lnTo>
                <a:lnTo>
                  <a:pt x="416" y="163"/>
                </a:lnTo>
                <a:lnTo>
                  <a:pt x="416" y="164"/>
                </a:lnTo>
                <a:lnTo>
                  <a:pt x="417" y="164"/>
                </a:lnTo>
                <a:lnTo>
                  <a:pt x="419" y="164"/>
                </a:lnTo>
                <a:lnTo>
                  <a:pt x="421" y="164"/>
                </a:lnTo>
                <a:lnTo>
                  <a:pt x="422" y="164"/>
                </a:lnTo>
                <a:lnTo>
                  <a:pt x="423" y="164"/>
                </a:lnTo>
                <a:lnTo>
                  <a:pt x="424" y="164"/>
                </a:lnTo>
                <a:lnTo>
                  <a:pt x="425" y="164"/>
                </a:lnTo>
                <a:lnTo>
                  <a:pt x="426" y="164"/>
                </a:lnTo>
                <a:lnTo>
                  <a:pt x="427" y="164"/>
                </a:lnTo>
                <a:lnTo>
                  <a:pt x="427" y="165"/>
                </a:lnTo>
                <a:lnTo>
                  <a:pt x="427" y="166"/>
                </a:lnTo>
                <a:lnTo>
                  <a:pt x="427" y="167"/>
                </a:lnTo>
                <a:lnTo>
                  <a:pt x="427" y="169"/>
                </a:lnTo>
                <a:lnTo>
                  <a:pt x="427" y="170"/>
                </a:lnTo>
                <a:lnTo>
                  <a:pt x="427" y="171"/>
                </a:lnTo>
                <a:lnTo>
                  <a:pt x="427" y="172"/>
                </a:lnTo>
                <a:lnTo>
                  <a:pt x="427" y="173"/>
                </a:lnTo>
                <a:lnTo>
                  <a:pt x="427" y="174"/>
                </a:lnTo>
                <a:lnTo>
                  <a:pt x="427" y="177"/>
                </a:lnTo>
                <a:lnTo>
                  <a:pt x="428" y="177"/>
                </a:lnTo>
                <a:lnTo>
                  <a:pt x="431" y="177"/>
                </a:lnTo>
                <a:lnTo>
                  <a:pt x="432" y="177"/>
                </a:lnTo>
                <a:lnTo>
                  <a:pt x="433" y="177"/>
                </a:lnTo>
                <a:lnTo>
                  <a:pt x="436" y="177"/>
                </a:lnTo>
                <a:lnTo>
                  <a:pt x="439" y="177"/>
                </a:lnTo>
                <a:lnTo>
                  <a:pt x="440" y="177"/>
                </a:lnTo>
                <a:lnTo>
                  <a:pt x="441" y="177"/>
                </a:lnTo>
                <a:lnTo>
                  <a:pt x="444" y="177"/>
                </a:lnTo>
                <a:lnTo>
                  <a:pt x="447" y="177"/>
                </a:lnTo>
                <a:lnTo>
                  <a:pt x="448" y="177"/>
                </a:lnTo>
                <a:lnTo>
                  <a:pt x="451" y="177"/>
                </a:lnTo>
                <a:lnTo>
                  <a:pt x="452" y="177"/>
                </a:lnTo>
                <a:lnTo>
                  <a:pt x="452" y="178"/>
                </a:lnTo>
                <a:lnTo>
                  <a:pt x="452" y="179"/>
                </a:lnTo>
                <a:lnTo>
                  <a:pt x="452" y="181"/>
                </a:lnTo>
                <a:lnTo>
                  <a:pt x="452" y="182"/>
                </a:lnTo>
                <a:lnTo>
                  <a:pt x="452" y="183"/>
                </a:lnTo>
                <a:lnTo>
                  <a:pt x="451" y="183"/>
                </a:lnTo>
                <a:lnTo>
                  <a:pt x="449" y="183"/>
                </a:lnTo>
                <a:lnTo>
                  <a:pt x="448" y="183"/>
                </a:lnTo>
                <a:lnTo>
                  <a:pt x="445" y="183"/>
                </a:lnTo>
                <a:lnTo>
                  <a:pt x="444" y="183"/>
                </a:lnTo>
                <a:lnTo>
                  <a:pt x="441" y="183"/>
                </a:lnTo>
                <a:lnTo>
                  <a:pt x="441" y="184"/>
                </a:lnTo>
                <a:lnTo>
                  <a:pt x="441" y="186"/>
                </a:lnTo>
                <a:lnTo>
                  <a:pt x="441" y="187"/>
                </a:lnTo>
                <a:lnTo>
                  <a:pt x="441" y="188"/>
                </a:lnTo>
                <a:lnTo>
                  <a:pt x="441" y="189"/>
                </a:lnTo>
                <a:lnTo>
                  <a:pt x="441" y="190"/>
                </a:lnTo>
                <a:lnTo>
                  <a:pt x="442" y="190"/>
                </a:lnTo>
                <a:lnTo>
                  <a:pt x="443" y="190"/>
                </a:lnTo>
                <a:lnTo>
                  <a:pt x="445" y="189"/>
                </a:lnTo>
                <a:lnTo>
                  <a:pt x="448" y="190"/>
                </a:lnTo>
                <a:lnTo>
                  <a:pt x="448" y="191"/>
                </a:lnTo>
                <a:lnTo>
                  <a:pt x="448" y="192"/>
                </a:lnTo>
                <a:lnTo>
                  <a:pt x="448" y="194"/>
                </a:lnTo>
                <a:lnTo>
                  <a:pt x="448" y="195"/>
                </a:lnTo>
                <a:lnTo>
                  <a:pt x="448" y="196"/>
                </a:lnTo>
                <a:lnTo>
                  <a:pt x="449" y="196"/>
                </a:lnTo>
                <a:lnTo>
                  <a:pt x="453" y="196"/>
                </a:lnTo>
                <a:lnTo>
                  <a:pt x="454" y="196"/>
                </a:lnTo>
                <a:lnTo>
                  <a:pt x="454" y="197"/>
                </a:lnTo>
                <a:lnTo>
                  <a:pt x="454" y="199"/>
                </a:lnTo>
                <a:lnTo>
                  <a:pt x="454" y="200"/>
                </a:lnTo>
                <a:lnTo>
                  <a:pt x="454" y="202"/>
                </a:lnTo>
                <a:lnTo>
                  <a:pt x="454" y="203"/>
                </a:lnTo>
                <a:lnTo>
                  <a:pt x="458" y="203"/>
                </a:lnTo>
                <a:lnTo>
                  <a:pt x="460" y="203"/>
                </a:lnTo>
                <a:lnTo>
                  <a:pt x="460" y="204"/>
                </a:lnTo>
                <a:lnTo>
                  <a:pt x="460" y="205"/>
                </a:lnTo>
                <a:lnTo>
                  <a:pt x="460" y="206"/>
                </a:lnTo>
                <a:lnTo>
                  <a:pt x="460" y="207"/>
                </a:lnTo>
                <a:lnTo>
                  <a:pt x="460" y="209"/>
                </a:lnTo>
                <a:lnTo>
                  <a:pt x="461" y="209"/>
                </a:lnTo>
                <a:lnTo>
                  <a:pt x="462" y="209"/>
                </a:lnTo>
                <a:lnTo>
                  <a:pt x="464" y="209"/>
                </a:lnTo>
                <a:lnTo>
                  <a:pt x="465" y="209"/>
                </a:lnTo>
                <a:lnTo>
                  <a:pt x="467" y="209"/>
                </a:lnTo>
                <a:lnTo>
                  <a:pt x="467" y="211"/>
                </a:lnTo>
                <a:lnTo>
                  <a:pt x="467" y="212"/>
                </a:lnTo>
                <a:lnTo>
                  <a:pt x="467" y="214"/>
                </a:lnTo>
                <a:lnTo>
                  <a:pt x="467" y="215"/>
                </a:lnTo>
                <a:lnTo>
                  <a:pt x="466" y="215"/>
                </a:lnTo>
                <a:lnTo>
                  <a:pt x="465" y="215"/>
                </a:lnTo>
                <a:lnTo>
                  <a:pt x="462" y="215"/>
                </a:lnTo>
                <a:lnTo>
                  <a:pt x="461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5"/>
                </a:lnTo>
                <a:lnTo>
                  <a:pt x="457" y="215"/>
                </a:lnTo>
                <a:lnTo>
                  <a:pt x="456" y="215"/>
                </a:lnTo>
                <a:lnTo>
                  <a:pt x="451" y="215"/>
                </a:lnTo>
                <a:lnTo>
                  <a:pt x="449" y="215"/>
                </a:lnTo>
                <a:lnTo>
                  <a:pt x="448" y="215"/>
                </a:lnTo>
                <a:lnTo>
                  <a:pt x="444" y="215"/>
                </a:lnTo>
                <a:lnTo>
                  <a:pt x="442" y="215"/>
                </a:lnTo>
                <a:lnTo>
                  <a:pt x="441" y="215"/>
                </a:lnTo>
                <a:lnTo>
                  <a:pt x="441" y="216"/>
                </a:lnTo>
                <a:lnTo>
                  <a:pt x="441" y="220"/>
                </a:lnTo>
                <a:lnTo>
                  <a:pt x="441" y="222"/>
                </a:lnTo>
                <a:lnTo>
                  <a:pt x="441" y="223"/>
                </a:lnTo>
                <a:lnTo>
                  <a:pt x="441" y="226"/>
                </a:lnTo>
                <a:lnTo>
                  <a:pt x="441" y="228"/>
                </a:lnTo>
                <a:lnTo>
                  <a:pt x="441" y="229"/>
                </a:lnTo>
                <a:lnTo>
                  <a:pt x="441" y="230"/>
                </a:lnTo>
                <a:lnTo>
                  <a:pt x="441" y="231"/>
                </a:lnTo>
                <a:lnTo>
                  <a:pt x="441" y="232"/>
                </a:lnTo>
                <a:lnTo>
                  <a:pt x="441" y="233"/>
                </a:lnTo>
                <a:lnTo>
                  <a:pt x="441" y="240"/>
                </a:lnTo>
                <a:lnTo>
                  <a:pt x="441" y="241"/>
                </a:lnTo>
                <a:lnTo>
                  <a:pt x="449" y="241"/>
                </a:lnTo>
                <a:lnTo>
                  <a:pt x="452" y="241"/>
                </a:lnTo>
                <a:lnTo>
                  <a:pt x="458" y="241"/>
                </a:lnTo>
                <a:lnTo>
                  <a:pt x="460" y="241"/>
                </a:lnTo>
                <a:lnTo>
                  <a:pt x="461" y="241"/>
                </a:lnTo>
                <a:lnTo>
                  <a:pt x="462" y="241"/>
                </a:lnTo>
                <a:lnTo>
                  <a:pt x="462" y="253"/>
                </a:lnTo>
                <a:lnTo>
                  <a:pt x="462" y="255"/>
                </a:lnTo>
                <a:lnTo>
                  <a:pt x="462" y="257"/>
                </a:lnTo>
                <a:lnTo>
                  <a:pt x="462" y="263"/>
                </a:lnTo>
                <a:lnTo>
                  <a:pt x="462" y="265"/>
                </a:lnTo>
                <a:lnTo>
                  <a:pt x="462" y="267"/>
                </a:lnTo>
                <a:lnTo>
                  <a:pt x="462" y="270"/>
                </a:lnTo>
                <a:lnTo>
                  <a:pt x="462" y="272"/>
                </a:lnTo>
                <a:lnTo>
                  <a:pt x="462" y="279"/>
                </a:lnTo>
                <a:lnTo>
                  <a:pt x="462" y="280"/>
                </a:lnTo>
                <a:lnTo>
                  <a:pt x="462" y="281"/>
                </a:lnTo>
                <a:lnTo>
                  <a:pt x="462" y="282"/>
                </a:lnTo>
                <a:lnTo>
                  <a:pt x="462" y="283"/>
                </a:lnTo>
                <a:lnTo>
                  <a:pt x="462" y="284"/>
                </a:lnTo>
                <a:lnTo>
                  <a:pt x="462" y="286"/>
                </a:lnTo>
                <a:lnTo>
                  <a:pt x="462" y="287"/>
                </a:lnTo>
                <a:lnTo>
                  <a:pt x="462" y="288"/>
                </a:lnTo>
                <a:lnTo>
                  <a:pt x="462" y="289"/>
                </a:lnTo>
                <a:lnTo>
                  <a:pt x="462" y="290"/>
                </a:lnTo>
                <a:lnTo>
                  <a:pt x="462" y="291"/>
                </a:lnTo>
                <a:lnTo>
                  <a:pt x="462" y="292"/>
                </a:lnTo>
                <a:lnTo>
                  <a:pt x="462" y="294"/>
                </a:lnTo>
                <a:lnTo>
                  <a:pt x="462" y="296"/>
                </a:lnTo>
                <a:lnTo>
                  <a:pt x="462" y="298"/>
                </a:lnTo>
                <a:lnTo>
                  <a:pt x="462" y="300"/>
                </a:lnTo>
                <a:lnTo>
                  <a:pt x="462" y="306"/>
                </a:lnTo>
                <a:lnTo>
                  <a:pt x="462" y="307"/>
                </a:lnTo>
                <a:lnTo>
                  <a:pt x="462" y="308"/>
                </a:lnTo>
                <a:lnTo>
                  <a:pt x="462" y="313"/>
                </a:lnTo>
                <a:lnTo>
                  <a:pt x="462" y="314"/>
                </a:lnTo>
                <a:lnTo>
                  <a:pt x="462" y="316"/>
                </a:lnTo>
                <a:lnTo>
                  <a:pt x="462" y="317"/>
                </a:lnTo>
                <a:lnTo>
                  <a:pt x="462" y="320"/>
                </a:lnTo>
                <a:lnTo>
                  <a:pt x="462" y="321"/>
                </a:lnTo>
                <a:lnTo>
                  <a:pt x="462" y="322"/>
                </a:lnTo>
                <a:lnTo>
                  <a:pt x="462" y="325"/>
                </a:lnTo>
                <a:lnTo>
                  <a:pt x="462" y="328"/>
                </a:lnTo>
                <a:lnTo>
                  <a:pt x="462" y="329"/>
                </a:lnTo>
                <a:lnTo>
                  <a:pt x="462" y="336"/>
                </a:lnTo>
                <a:lnTo>
                  <a:pt x="462" y="338"/>
                </a:lnTo>
                <a:lnTo>
                  <a:pt x="462" y="340"/>
                </a:lnTo>
                <a:lnTo>
                  <a:pt x="462" y="342"/>
                </a:lnTo>
                <a:lnTo>
                  <a:pt x="462" y="345"/>
                </a:lnTo>
                <a:lnTo>
                  <a:pt x="458" y="345"/>
                </a:lnTo>
                <a:lnTo>
                  <a:pt x="457" y="345"/>
                </a:lnTo>
                <a:lnTo>
                  <a:pt x="454" y="345"/>
                </a:lnTo>
                <a:lnTo>
                  <a:pt x="452" y="345"/>
                </a:lnTo>
                <a:lnTo>
                  <a:pt x="451" y="345"/>
                </a:lnTo>
                <a:lnTo>
                  <a:pt x="451" y="348"/>
                </a:lnTo>
                <a:lnTo>
                  <a:pt x="450" y="348"/>
                </a:lnTo>
                <a:lnTo>
                  <a:pt x="450" y="349"/>
                </a:lnTo>
                <a:lnTo>
                  <a:pt x="450" y="351"/>
                </a:lnTo>
                <a:lnTo>
                  <a:pt x="450" y="353"/>
                </a:lnTo>
                <a:lnTo>
                  <a:pt x="450" y="354"/>
                </a:lnTo>
                <a:lnTo>
                  <a:pt x="450" y="358"/>
                </a:lnTo>
                <a:lnTo>
                  <a:pt x="450" y="361"/>
                </a:lnTo>
                <a:lnTo>
                  <a:pt x="447" y="361"/>
                </a:lnTo>
                <a:lnTo>
                  <a:pt x="445" y="361"/>
                </a:lnTo>
                <a:lnTo>
                  <a:pt x="445" y="362"/>
                </a:lnTo>
                <a:lnTo>
                  <a:pt x="445" y="367"/>
                </a:lnTo>
                <a:lnTo>
                  <a:pt x="445" y="371"/>
                </a:lnTo>
                <a:lnTo>
                  <a:pt x="450" y="371"/>
                </a:lnTo>
                <a:lnTo>
                  <a:pt x="456" y="371"/>
                </a:lnTo>
                <a:lnTo>
                  <a:pt x="458" y="371"/>
                </a:lnTo>
                <a:lnTo>
                  <a:pt x="462" y="371"/>
                </a:lnTo>
                <a:lnTo>
                  <a:pt x="464" y="371"/>
                </a:lnTo>
                <a:lnTo>
                  <a:pt x="464" y="373"/>
                </a:lnTo>
                <a:lnTo>
                  <a:pt x="464" y="375"/>
                </a:lnTo>
                <a:lnTo>
                  <a:pt x="464" y="380"/>
                </a:lnTo>
                <a:lnTo>
                  <a:pt x="464" y="381"/>
                </a:lnTo>
                <a:lnTo>
                  <a:pt x="464" y="382"/>
                </a:lnTo>
                <a:lnTo>
                  <a:pt x="464" y="387"/>
                </a:lnTo>
                <a:lnTo>
                  <a:pt x="464" y="396"/>
                </a:lnTo>
                <a:lnTo>
                  <a:pt x="464" y="397"/>
                </a:lnTo>
                <a:lnTo>
                  <a:pt x="464" y="399"/>
                </a:lnTo>
                <a:lnTo>
                  <a:pt x="464" y="400"/>
                </a:lnTo>
                <a:lnTo>
                  <a:pt x="464" y="403"/>
                </a:lnTo>
                <a:lnTo>
                  <a:pt x="464" y="404"/>
                </a:lnTo>
                <a:lnTo>
                  <a:pt x="464" y="405"/>
                </a:lnTo>
                <a:lnTo>
                  <a:pt x="464" y="409"/>
                </a:lnTo>
                <a:lnTo>
                  <a:pt x="464" y="410"/>
                </a:lnTo>
                <a:lnTo>
                  <a:pt x="464" y="413"/>
                </a:lnTo>
                <a:lnTo>
                  <a:pt x="464" y="414"/>
                </a:lnTo>
                <a:lnTo>
                  <a:pt x="464" y="415"/>
                </a:lnTo>
                <a:lnTo>
                  <a:pt x="464" y="416"/>
                </a:lnTo>
                <a:lnTo>
                  <a:pt x="464" y="417"/>
                </a:lnTo>
                <a:lnTo>
                  <a:pt x="464" y="418"/>
                </a:lnTo>
                <a:lnTo>
                  <a:pt x="464" y="420"/>
                </a:lnTo>
                <a:lnTo>
                  <a:pt x="464" y="421"/>
                </a:lnTo>
                <a:lnTo>
                  <a:pt x="464" y="422"/>
                </a:lnTo>
                <a:lnTo>
                  <a:pt x="464" y="423"/>
                </a:lnTo>
                <a:lnTo>
                  <a:pt x="462" y="423"/>
                </a:lnTo>
                <a:lnTo>
                  <a:pt x="452" y="423"/>
                </a:lnTo>
                <a:lnTo>
                  <a:pt x="450" y="423"/>
                </a:lnTo>
                <a:lnTo>
                  <a:pt x="447" y="423"/>
                </a:lnTo>
                <a:lnTo>
                  <a:pt x="445" y="423"/>
                </a:lnTo>
                <a:lnTo>
                  <a:pt x="444" y="423"/>
                </a:lnTo>
                <a:lnTo>
                  <a:pt x="439" y="423"/>
                </a:lnTo>
                <a:lnTo>
                  <a:pt x="437" y="423"/>
                </a:lnTo>
                <a:lnTo>
                  <a:pt x="432" y="423"/>
                </a:lnTo>
                <a:lnTo>
                  <a:pt x="425" y="423"/>
                </a:lnTo>
                <a:lnTo>
                  <a:pt x="411" y="423"/>
                </a:lnTo>
                <a:lnTo>
                  <a:pt x="407" y="422"/>
                </a:lnTo>
                <a:lnTo>
                  <a:pt x="399" y="422"/>
                </a:lnTo>
                <a:lnTo>
                  <a:pt x="397" y="422"/>
                </a:lnTo>
                <a:lnTo>
                  <a:pt x="393" y="422"/>
                </a:lnTo>
                <a:lnTo>
                  <a:pt x="387" y="422"/>
                </a:lnTo>
                <a:lnTo>
                  <a:pt x="376" y="422"/>
                </a:lnTo>
                <a:lnTo>
                  <a:pt x="373" y="422"/>
                </a:lnTo>
                <a:lnTo>
                  <a:pt x="372" y="422"/>
                </a:lnTo>
                <a:lnTo>
                  <a:pt x="368" y="422"/>
                </a:lnTo>
                <a:lnTo>
                  <a:pt x="366" y="422"/>
                </a:lnTo>
                <a:lnTo>
                  <a:pt x="365" y="422"/>
                </a:lnTo>
                <a:lnTo>
                  <a:pt x="361" y="422"/>
                </a:lnTo>
                <a:lnTo>
                  <a:pt x="359" y="422"/>
                </a:lnTo>
                <a:lnTo>
                  <a:pt x="354" y="422"/>
                </a:lnTo>
                <a:lnTo>
                  <a:pt x="348" y="422"/>
                </a:lnTo>
                <a:lnTo>
                  <a:pt x="338" y="422"/>
                </a:lnTo>
                <a:lnTo>
                  <a:pt x="337" y="422"/>
                </a:lnTo>
                <a:lnTo>
                  <a:pt x="336" y="421"/>
                </a:lnTo>
                <a:lnTo>
                  <a:pt x="336" y="422"/>
                </a:lnTo>
                <a:lnTo>
                  <a:pt x="335" y="422"/>
                </a:lnTo>
                <a:lnTo>
                  <a:pt x="330" y="418"/>
                </a:lnTo>
                <a:lnTo>
                  <a:pt x="324" y="413"/>
                </a:lnTo>
                <a:lnTo>
                  <a:pt x="321" y="410"/>
                </a:lnTo>
                <a:lnTo>
                  <a:pt x="315" y="407"/>
                </a:lnTo>
                <a:lnTo>
                  <a:pt x="310" y="403"/>
                </a:lnTo>
                <a:lnTo>
                  <a:pt x="310" y="401"/>
                </a:lnTo>
                <a:lnTo>
                  <a:pt x="310" y="400"/>
                </a:lnTo>
                <a:lnTo>
                  <a:pt x="310" y="396"/>
                </a:lnTo>
                <a:lnTo>
                  <a:pt x="310" y="395"/>
                </a:lnTo>
                <a:lnTo>
                  <a:pt x="310" y="389"/>
                </a:lnTo>
                <a:lnTo>
                  <a:pt x="310" y="388"/>
                </a:lnTo>
                <a:lnTo>
                  <a:pt x="310" y="387"/>
                </a:lnTo>
                <a:lnTo>
                  <a:pt x="310" y="386"/>
                </a:lnTo>
                <a:lnTo>
                  <a:pt x="310" y="383"/>
                </a:lnTo>
                <a:lnTo>
                  <a:pt x="310" y="382"/>
                </a:lnTo>
                <a:lnTo>
                  <a:pt x="310" y="381"/>
                </a:lnTo>
                <a:lnTo>
                  <a:pt x="310" y="380"/>
                </a:lnTo>
                <a:lnTo>
                  <a:pt x="309" y="380"/>
                </a:lnTo>
                <a:lnTo>
                  <a:pt x="309" y="379"/>
                </a:lnTo>
                <a:lnTo>
                  <a:pt x="309" y="378"/>
                </a:lnTo>
                <a:lnTo>
                  <a:pt x="307" y="376"/>
                </a:lnTo>
                <a:lnTo>
                  <a:pt x="306" y="375"/>
                </a:lnTo>
                <a:lnTo>
                  <a:pt x="306" y="374"/>
                </a:lnTo>
                <a:lnTo>
                  <a:pt x="306" y="373"/>
                </a:lnTo>
                <a:lnTo>
                  <a:pt x="306" y="372"/>
                </a:lnTo>
                <a:lnTo>
                  <a:pt x="306" y="371"/>
                </a:lnTo>
                <a:lnTo>
                  <a:pt x="306" y="370"/>
                </a:lnTo>
                <a:lnTo>
                  <a:pt x="306" y="368"/>
                </a:lnTo>
                <a:lnTo>
                  <a:pt x="307" y="367"/>
                </a:lnTo>
                <a:lnTo>
                  <a:pt x="307" y="366"/>
                </a:lnTo>
                <a:lnTo>
                  <a:pt x="309" y="365"/>
                </a:lnTo>
                <a:lnTo>
                  <a:pt x="309" y="364"/>
                </a:lnTo>
                <a:lnTo>
                  <a:pt x="309" y="363"/>
                </a:lnTo>
                <a:lnTo>
                  <a:pt x="309" y="362"/>
                </a:lnTo>
                <a:lnTo>
                  <a:pt x="310" y="362"/>
                </a:lnTo>
                <a:lnTo>
                  <a:pt x="310" y="361"/>
                </a:lnTo>
                <a:lnTo>
                  <a:pt x="310" y="358"/>
                </a:lnTo>
                <a:lnTo>
                  <a:pt x="310" y="357"/>
                </a:lnTo>
                <a:lnTo>
                  <a:pt x="310" y="356"/>
                </a:lnTo>
                <a:lnTo>
                  <a:pt x="309" y="347"/>
                </a:lnTo>
                <a:lnTo>
                  <a:pt x="309" y="346"/>
                </a:lnTo>
                <a:lnTo>
                  <a:pt x="309" y="345"/>
                </a:lnTo>
                <a:lnTo>
                  <a:pt x="309" y="343"/>
                </a:lnTo>
                <a:lnTo>
                  <a:pt x="309" y="342"/>
                </a:lnTo>
                <a:lnTo>
                  <a:pt x="309" y="340"/>
                </a:lnTo>
                <a:lnTo>
                  <a:pt x="309" y="339"/>
                </a:lnTo>
                <a:lnTo>
                  <a:pt x="309" y="337"/>
                </a:lnTo>
                <a:lnTo>
                  <a:pt x="309" y="333"/>
                </a:lnTo>
                <a:lnTo>
                  <a:pt x="309" y="332"/>
                </a:lnTo>
                <a:lnTo>
                  <a:pt x="309" y="331"/>
                </a:lnTo>
                <a:lnTo>
                  <a:pt x="309" y="329"/>
                </a:lnTo>
                <a:lnTo>
                  <a:pt x="309" y="328"/>
                </a:lnTo>
                <a:lnTo>
                  <a:pt x="309" y="326"/>
                </a:lnTo>
                <a:lnTo>
                  <a:pt x="309" y="324"/>
                </a:lnTo>
                <a:lnTo>
                  <a:pt x="309" y="322"/>
                </a:lnTo>
                <a:lnTo>
                  <a:pt x="309" y="321"/>
                </a:lnTo>
                <a:lnTo>
                  <a:pt x="309" y="320"/>
                </a:lnTo>
                <a:lnTo>
                  <a:pt x="309" y="317"/>
                </a:lnTo>
                <a:lnTo>
                  <a:pt x="309" y="316"/>
                </a:lnTo>
                <a:lnTo>
                  <a:pt x="309" y="315"/>
                </a:lnTo>
                <a:lnTo>
                  <a:pt x="309" y="313"/>
                </a:lnTo>
                <a:lnTo>
                  <a:pt x="309" y="308"/>
                </a:lnTo>
                <a:lnTo>
                  <a:pt x="309" y="307"/>
                </a:lnTo>
                <a:lnTo>
                  <a:pt x="309" y="305"/>
                </a:lnTo>
                <a:lnTo>
                  <a:pt x="309" y="297"/>
                </a:lnTo>
                <a:lnTo>
                  <a:pt x="309" y="295"/>
                </a:lnTo>
                <a:lnTo>
                  <a:pt x="309" y="294"/>
                </a:lnTo>
                <a:lnTo>
                  <a:pt x="309" y="292"/>
                </a:lnTo>
                <a:lnTo>
                  <a:pt x="309" y="291"/>
                </a:lnTo>
                <a:lnTo>
                  <a:pt x="309" y="288"/>
                </a:lnTo>
                <a:lnTo>
                  <a:pt x="309" y="287"/>
                </a:lnTo>
                <a:lnTo>
                  <a:pt x="309" y="282"/>
                </a:lnTo>
                <a:lnTo>
                  <a:pt x="309" y="279"/>
                </a:lnTo>
                <a:lnTo>
                  <a:pt x="309" y="278"/>
                </a:lnTo>
                <a:lnTo>
                  <a:pt x="309" y="275"/>
                </a:lnTo>
                <a:lnTo>
                  <a:pt x="309" y="273"/>
                </a:lnTo>
                <a:lnTo>
                  <a:pt x="309" y="272"/>
                </a:lnTo>
                <a:lnTo>
                  <a:pt x="309" y="271"/>
                </a:lnTo>
                <a:lnTo>
                  <a:pt x="307" y="271"/>
                </a:lnTo>
                <a:lnTo>
                  <a:pt x="307" y="270"/>
                </a:lnTo>
                <a:lnTo>
                  <a:pt x="307" y="269"/>
                </a:lnTo>
                <a:lnTo>
                  <a:pt x="307" y="266"/>
                </a:lnTo>
                <a:lnTo>
                  <a:pt x="307" y="264"/>
                </a:lnTo>
                <a:lnTo>
                  <a:pt x="307" y="261"/>
                </a:lnTo>
                <a:lnTo>
                  <a:pt x="307" y="259"/>
                </a:lnTo>
                <a:lnTo>
                  <a:pt x="307" y="257"/>
                </a:lnTo>
                <a:lnTo>
                  <a:pt x="307" y="254"/>
                </a:lnTo>
                <a:lnTo>
                  <a:pt x="307" y="253"/>
                </a:lnTo>
                <a:lnTo>
                  <a:pt x="307" y="247"/>
                </a:lnTo>
                <a:lnTo>
                  <a:pt x="307" y="246"/>
                </a:lnTo>
                <a:lnTo>
                  <a:pt x="307" y="244"/>
                </a:lnTo>
                <a:lnTo>
                  <a:pt x="307" y="240"/>
                </a:lnTo>
                <a:lnTo>
                  <a:pt x="305" y="240"/>
                </a:lnTo>
                <a:lnTo>
                  <a:pt x="304" y="240"/>
                </a:lnTo>
                <a:lnTo>
                  <a:pt x="303" y="240"/>
                </a:lnTo>
                <a:lnTo>
                  <a:pt x="295" y="240"/>
                </a:lnTo>
                <a:lnTo>
                  <a:pt x="294" y="240"/>
                </a:lnTo>
                <a:lnTo>
                  <a:pt x="292" y="240"/>
                </a:lnTo>
                <a:lnTo>
                  <a:pt x="290" y="240"/>
                </a:lnTo>
                <a:lnTo>
                  <a:pt x="289" y="240"/>
                </a:lnTo>
                <a:lnTo>
                  <a:pt x="288" y="240"/>
                </a:lnTo>
                <a:lnTo>
                  <a:pt x="287" y="240"/>
                </a:lnTo>
                <a:lnTo>
                  <a:pt x="286" y="240"/>
                </a:lnTo>
                <a:lnTo>
                  <a:pt x="281" y="240"/>
                </a:lnTo>
                <a:lnTo>
                  <a:pt x="276" y="240"/>
                </a:lnTo>
                <a:lnTo>
                  <a:pt x="273" y="240"/>
                </a:lnTo>
                <a:lnTo>
                  <a:pt x="272" y="240"/>
                </a:lnTo>
                <a:lnTo>
                  <a:pt x="271" y="240"/>
                </a:lnTo>
                <a:lnTo>
                  <a:pt x="269" y="240"/>
                </a:lnTo>
                <a:lnTo>
                  <a:pt x="263" y="240"/>
                </a:lnTo>
                <a:lnTo>
                  <a:pt x="262" y="240"/>
                </a:lnTo>
                <a:lnTo>
                  <a:pt x="262" y="238"/>
                </a:lnTo>
                <a:lnTo>
                  <a:pt x="262" y="237"/>
                </a:lnTo>
                <a:lnTo>
                  <a:pt x="262" y="236"/>
                </a:lnTo>
                <a:lnTo>
                  <a:pt x="262" y="234"/>
                </a:lnTo>
                <a:lnTo>
                  <a:pt x="262" y="233"/>
                </a:lnTo>
                <a:lnTo>
                  <a:pt x="262" y="232"/>
                </a:lnTo>
                <a:lnTo>
                  <a:pt x="262" y="229"/>
                </a:lnTo>
                <a:lnTo>
                  <a:pt x="261" y="229"/>
                </a:lnTo>
                <a:lnTo>
                  <a:pt x="260" y="229"/>
                </a:lnTo>
                <a:lnTo>
                  <a:pt x="258" y="229"/>
                </a:lnTo>
                <a:lnTo>
                  <a:pt x="253" y="229"/>
                </a:lnTo>
                <a:lnTo>
                  <a:pt x="249" y="229"/>
                </a:lnTo>
                <a:lnTo>
                  <a:pt x="247" y="229"/>
                </a:lnTo>
                <a:lnTo>
                  <a:pt x="247" y="231"/>
                </a:lnTo>
                <a:lnTo>
                  <a:pt x="247" y="232"/>
                </a:lnTo>
                <a:lnTo>
                  <a:pt x="247" y="233"/>
                </a:lnTo>
                <a:lnTo>
                  <a:pt x="247" y="234"/>
                </a:lnTo>
                <a:lnTo>
                  <a:pt x="249" y="234"/>
                </a:lnTo>
                <a:lnTo>
                  <a:pt x="249" y="236"/>
                </a:lnTo>
                <a:lnTo>
                  <a:pt x="249" y="237"/>
                </a:lnTo>
                <a:lnTo>
                  <a:pt x="249" y="238"/>
                </a:lnTo>
                <a:lnTo>
                  <a:pt x="249" y="239"/>
                </a:lnTo>
                <a:lnTo>
                  <a:pt x="249" y="240"/>
                </a:lnTo>
                <a:lnTo>
                  <a:pt x="249" y="241"/>
                </a:lnTo>
                <a:lnTo>
                  <a:pt x="247" y="241"/>
                </a:lnTo>
                <a:lnTo>
                  <a:pt x="245" y="241"/>
                </a:lnTo>
                <a:lnTo>
                  <a:pt x="243" y="241"/>
                </a:lnTo>
                <a:lnTo>
                  <a:pt x="242" y="241"/>
                </a:lnTo>
                <a:lnTo>
                  <a:pt x="241" y="241"/>
                </a:lnTo>
                <a:lnTo>
                  <a:pt x="240" y="241"/>
                </a:lnTo>
                <a:lnTo>
                  <a:pt x="237" y="241"/>
                </a:lnTo>
                <a:lnTo>
                  <a:pt x="235" y="241"/>
                </a:lnTo>
                <a:lnTo>
                  <a:pt x="234" y="241"/>
                </a:lnTo>
                <a:lnTo>
                  <a:pt x="232" y="241"/>
                </a:lnTo>
                <a:lnTo>
                  <a:pt x="230" y="241"/>
                </a:lnTo>
                <a:lnTo>
                  <a:pt x="229" y="241"/>
                </a:lnTo>
                <a:lnTo>
                  <a:pt x="227" y="241"/>
                </a:lnTo>
                <a:lnTo>
                  <a:pt x="224" y="241"/>
                </a:lnTo>
                <a:lnTo>
                  <a:pt x="223" y="241"/>
                </a:lnTo>
                <a:lnTo>
                  <a:pt x="218" y="241"/>
                </a:lnTo>
                <a:lnTo>
                  <a:pt x="215" y="241"/>
                </a:lnTo>
                <a:lnTo>
                  <a:pt x="212" y="241"/>
                </a:lnTo>
                <a:lnTo>
                  <a:pt x="211" y="241"/>
                </a:lnTo>
                <a:lnTo>
                  <a:pt x="209" y="241"/>
                </a:lnTo>
                <a:lnTo>
                  <a:pt x="208" y="241"/>
                </a:lnTo>
                <a:lnTo>
                  <a:pt x="207" y="241"/>
                </a:lnTo>
                <a:lnTo>
                  <a:pt x="206" y="241"/>
                </a:lnTo>
                <a:lnTo>
                  <a:pt x="203" y="241"/>
                </a:lnTo>
                <a:lnTo>
                  <a:pt x="202" y="241"/>
                </a:lnTo>
                <a:lnTo>
                  <a:pt x="200" y="241"/>
                </a:lnTo>
                <a:lnTo>
                  <a:pt x="197" y="241"/>
                </a:lnTo>
                <a:lnTo>
                  <a:pt x="194" y="241"/>
                </a:lnTo>
                <a:lnTo>
                  <a:pt x="192" y="241"/>
                </a:lnTo>
                <a:lnTo>
                  <a:pt x="191" y="241"/>
                </a:lnTo>
                <a:lnTo>
                  <a:pt x="190" y="241"/>
                </a:lnTo>
                <a:lnTo>
                  <a:pt x="186" y="241"/>
                </a:lnTo>
                <a:lnTo>
                  <a:pt x="184" y="241"/>
                </a:lnTo>
                <a:lnTo>
                  <a:pt x="181" y="241"/>
                </a:lnTo>
                <a:lnTo>
                  <a:pt x="180" y="241"/>
                </a:lnTo>
                <a:lnTo>
                  <a:pt x="178" y="241"/>
                </a:lnTo>
                <a:lnTo>
                  <a:pt x="176" y="241"/>
                </a:lnTo>
                <a:lnTo>
                  <a:pt x="171" y="241"/>
                </a:lnTo>
                <a:lnTo>
                  <a:pt x="167" y="241"/>
                </a:lnTo>
                <a:lnTo>
                  <a:pt x="160" y="241"/>
                </a:lnTo>
                <a:lnTo>
                  <a:pt x="158" y="241"/>
                </a:lnTo>
                <a:lnTo>
                  <a:pt x="156" y="241"/>
                </a:lnTo>
                <a:lnTo>
                  <a:pt x="155" y="241"/>
                </a:lnTo>
                <a:lnTo>
                  <a:pt x="151" y="241"/>
                </a:lnTo>
                <a:lnTo>
                  <a:pt x="149" y="241"/>
                </a:lnTo>
                <a:lnTo>
                  <a:pt x="148" y="241"/>
                </a:lnTo>
                <a:lnTo>
                  <a:pt x="146" y="241"/>
                </a:lnTo>
                <a:lnTo>
                  <a:pt x="142" y="241"/>
                </a:lnTo>
                <a:lnTo>
                  <a:pt x="140" y="241"/>
                </a:lnTo>
                <a:lnTo>
                  <a:pt x="134" y="241"/>
                </a:lnTo>
                <a:lnTo>
                  <a:pt x="133" y="241"/>
                </a:lnTo>
                <a:lnTo>
                  <a:pt x="130" y="241"/>
                </a:lnTo>
                <a:lnTo>
                  <a:pt x="126" y="241"/>
                </a:lnTo>
                <a:lnTo>
                  <a:pt x="122" y="241"/>
                </a:lnTo>
                <a:lnTo>
                  <a:pt x="120" y="241"/>
                </a:lnTo>
                <a:lnTo>
                  <a:pt x="113" y="241"/>
                </a:lnTo>
                <a:lnTo>
                  <a:pt x="111" y="241"/>
                </a:lnTo>
                <a:lnTo>
                  <a:pt x="109" y="241"/>
                </a:lnTo>
                <a:lnTo>
                  <a:pt x="107" y="241"/>
                </a:lnTo>
                <a:lnTo>
                  <a:pt x="104" y="241"/>
                </a:lnTo>
                <a:lnTo>
                  <a:pt x="103" y="241"/>
                </a:lnTo>
                <a:lnTo>
                  <a:pt x="98" y="241"/>
                </a:lnTo>
                <a:lnTo>
                  <a:pt x="95" y="241"/>
                </a:lnTo>
                <a:lnTo>
                  <a:pt x="94" y="241"/>
                </a:lnTo>
                <a:lnTo>
                  <a:pt x="90" y="241"/>
                </a:lnTo>
                <a:lnTo>
                  <a:pt x="86" y="241"/>
                </a:lnTo>
                <a:lnTo>
                  <a:pt x="81" y="241"/>
                </a:lnTo>
                <a:lnTo>
                  <a:pt x="80" y="241"/>
                </a:lnTo>
                <a:lnTo>
                  <a:pt x="80" y="242"/>
                </a:lnTo>
                <a:lnTo>
                  <a:pt x="79" y="244"/>
                </a:lnTo>
                <a:lnTo>
                  <a:pt x="78" y="245"/>
                </a:lnTo>
                <a:lnTo>
                  <a:pt x="78" y="246"/>
                </a:lnTo>
                <a:lnTo>
                  <a:pt x="78" y="247"/>
                </a:lnTo>
                <a:lnTo>
                  <a:pt x="78" y="248"/>
                </a:lnTo>
                <a:lnTo>
                  <a:pt x="78" y="249"/>
                </a:lnTo>
                <a:lnTo>
                  <a:pt x="78" y="250"/>
                </a:lnTo>
                <a:lnTo>
                  <a:pt x="78" y="253"/>
                </a:lnTo>
                <a:lnTo>
                  <a:pt x="78" y="254"/>
                </a:lnTo>
                <a:lnTo>
                  <a:pt x="78" y="255"/>
                </a:lnTo>
                <a:lnTo>
                  <a:pt x="78" y="256"/>
                </a:lnTo>
                <a:lnTo>
                  <a:pt x="78" y="257"/>
                </a:lnTo>
                <a:lnTo>
                  <a:pt x="78" y="259"/>
                </a:lnTo>
                <a:lnTo>
                  <a:pt x="78" y="261"/>
                </a:lnTo>
                <a:lnTo>
                  <a:pt x="79" y="263"/>
                </a:lnTo>
                <a:lnTo>
                  <a:pt x="79" y="264"/>
                </a:lnTo>
                <a:lnTo>
                  <a:pt x="79" y="265"/>
                </a:lnTo>
                <a:lnTo>
                  <a:pt x="79" y="267"/>
                </a:lnTo>
                <a:lnTo>
                  <a:pt x="79" y="269"/>
                </a:lnTo>
                <a:lnTo>
                  <a:pt x="79" y="271"/>
                </a:lnTo>
                <a:lnTo>
                  <a:pt x="79" y="272"/>
                </a:lnTo>
                <a:lnTo>
                  <a:pt x="79" y="273"/>
                </a:lnTo>
                <a:lnTo>
                  <a:pt x="79" y="274"/>
                </a:lnTo>
                <a:lnTo>
                  <a:pt x="79" y="276"/>
                </a:lnTo>
                <a:lnTo>
                  <a:pt x="79" y="278"/>
                </a:lnTo>
                <a:lnTo>
                  <a:pt x="79" y="279"/>
                </a:lnTo>
                <a:lnTo>
                  <a:pt x="79" y="281"/>
                </a:lnTo>
                <a:lnTo>
                  <a:pt x="78" y="281"/>
                </a:lnTo>
                <a:lnTo>
                  <a:pt x="70" y="281"/>
                </a:lnTo>
                <a:lnTo>
                  <a:pt x="66" y="281"/>
                </a:lnTo>
                <a:lnTo>
                  <a:pt x="64" y="281"/>
                </a:lnTo>
                <a:lnTo>
                  <a:pt x="63" y="281"/>
                </a:lnTo>
                <a:lnTo>
                  <a:pt x="56" y="281"/>
                </a:lnTo>
                <a:lnTo>
                  <a:pt x="53" y="280"/>
                </a:lnTo>
                <a:lnTo>
                  <a:pt x="48" y="281"/>
                </a:lnTo>
                <a:lnTo>
                  <a:pt x="47" y="281"/>
                </a:lnTo>
                <a:lnTo>
                  <a:pt x="45" y="281"/>
                </a:lnTo>
                <a:lnTo>
                  <a:pt x="44" y="281"/>
                </a:lnTo>
                <a:lnTo>
                  <a:pt x="28" y="281"/>
                </a:lnTo>
                <a:lnTo>
                  <a:pt x="27" y="281"/>
                </a:lnTo>
                <a:lnTo>
                  <a:pt x="12" y="281"/>
                </a:lnTo>
                <a:lnTo>
                  <a:pt x="6" y="281"/>
                </a:lnTo>
                <a:lnTo>
                  <a:pt x="1" y="281"/>
                </a:lnTo>
                <a:lnTo>
                  <a:pt x="0" y="281"/>
                </a:lnTo>
                <a:lnTo>
                  <a:pt x="0" y="280"/>
                </a:lnTo>
                <a:close/>
                <a:moveTo>
                  <a:pt x="62" y="124"/>
                </a:moveTo>
                <a:lnTo>
                  <a:pt x="63" y="124"/>
                </a:lnTo>
                <a:lnTo>
                  <a:pt x="63" y="123"/>
                </a:lnTo>
                <a:lnTo>
                  <a:pt x="62" y="123"/>
                </a:lnTo>
                <a:lnTo>
                  <a:pt x="62" y="124"/>
                </a:lnTo>
                <a:close/>
                <a:moveTo>
                  <a:pt x="81" y="231"/>
                </a:moveTo>
                <a:lnTo>
                  <a:pt x="81" y="232"/>
                </a:lnTo>
                <a:lnTo>
                  <a:pt x="82" y="232"/>
                </a:lnTo>
                <a:lnTo>
                  <a:pt x="83" y="232"/>
                </a:lnTo>
                <a:lnTo>
                  <a:pt x="83" y="231"/>
                </a:lnTo>
                <a:lnTo>
                  <a:pt x="88" y="231"/>
                </a:lnTo>
                <a:lnTo>
                  <a:pt x="88" y="232"/>
                </a:lnTo>
                <a:lnTo>
                  <a:pt x="88" y="230"/>
                </a:lnTo>
                <a:lnTo>
                  <a:pt x="85" y="230"/>
                </a:lnTo>
                <a:lnTo>
                  <a:pt x="82" y="230"/>
                </a:lnTo>
                <a:lnTo>
                  <a:pt x="81" y="230"/>
                </a:lnTo>
                <a:lnTo>
                  <a:pt x="81" y="231"/>
                </a:lnTo>
                <a:close/>
                <a:moveTo>
                  <a:pt x="172" y="74"/>
                </a:moveTo>
                <a:lnTo>
                  <a:pt x="177" y="74"/>
                </a:lnTo>
                <a:lnTo>
                  <a:pt x="178" y="74"/>
                </a:lnTo>
                <a:lnTo>
                  <a:pt x="178" y="73"/>
                </a:lnTo>
                <a:lnTo>
                  <a:pt x="173" y="73"/>
                </a:lnTo>
                <a:lnTo>
                  <a:pt x="172" y="73"/>
                </a:lnTo>
                <a:lnTo>
                  <a:pt x="172" y="74"/>
                </a:lnTo>
                <a:close/>
                <a:moveTo>
                  <a:pt x="198" y="74"/>
                </a:moveTo>
                <a:lnTo>
                  <a:pt x="199" y="73"/>
                </a:lnTo>
                <a:lnTo>
                  <a:pt x="200" y="73"/>
                </a:lnTo>
                <a:lnTo>
                  <a:pt x="201" y="73"/>
                </a:lnTo>
                <a:lnTo>
                  <a:pt x="202" y="72"/>
                </a:lnTo>
                <a:lnTo>
                  <a:pt x="203" y="72"/>
                </a:lnTo>
                <a:lnTo>
                  <a:pt x="204" y="71"/>
                </a:lnTo>
                <a:lnTo>
                  <a:pt x="209" y="69"/>
                </a:lnTo>
                <a:lnTo>
                  <a:pt x="210" y="69"/>
                </a:lnTo>
                <a:lnTo>
                  <a:pt x="210" y="67"/>
                </a:lnTo>
                <a:lnTo>
                  <a:pt x="210" y="66"/>
                </a:lnTo>
                <a:lnTo>
                  <a:pt x="210" y="65"/>
                </a:lnTo>
                <a:lnTo>
                  <a:pt x="208" y="65"/>
                </a:lnTo>
                <a:lnTo>
                  <a:pt x="206" y="65"/>
                </a:lnTo>
                <a:lnTo>
                  <a:pt x="204" y="65"/>
                </a:lnTo>
                <a:lnTo>
                  <a:pt x="203" y="65"/>
                </a:lnTo>
                <a:lnTo>
                  <a:pt x="201" y="65"/>
                </a:lnTo>
                <a:lnTo>
                  <a:pt x="200" y="65"/>
                </a:lnTo>
                <a:lnTo>
                  <a:pt x="199" y="65"/>
                </a:lnTo>
                <a:lnTo>
                  <a:pt x="198" y="65"/>
                </a:lnTo>
                <a:lnTo>
                  <a:pt x="198" y="66"/>
                </a:lnTo>
                <a:lnTo>
                  <a:pt x="198" y="72"/>
                </a:lnTo>
                <a:lnTo>
                  <a:pt x="198" y="74"/>
                </a:lnTo>
                <a:close/>
                <a:moveTo>
                  <a:pt x="261" y="169"/>
                </a:moveTo>
                <a:lnTo>
                  <a:pt x="261" y="170"/>
                </a:lnTo>
                <a:lnTo>
                  <a:pt x="266" y="170"/>
                </a:lnTo>
                <a:lnTo>
                  <a:pt x="267" y="171"/>
                </a:lnTo>
                <a:lnTo>
                  <a:pt x="267" y="172"/>
                </a:lnTo>
                <a:lnTo>
                  <a:pt x="268" y="172"/>
                </a:lnTo>
                <a:lnTo>
                  <a:pt x="272" y="172"/>
                </a:lnTo>
                <a:lnTo>
                  <a:pt x="273" y="172"/>
                </a:lnTo>
                <a:lnTo>
                  <a:pt x="273" y="173"/>
                </a:lnTo>
                <a:lnTo>
                  <a:pt x="273" y="172"/>
                </a:lnTo>
                <a:lnTo>
                  <a:pt x="273" y="171"/>
                </a:lnTo>
                <a:lnTo>
                  <a:pt x="275" y="171"/>
                </a:lnTo>
                <a:lnTo>
                  <a:pt x="275" y="166"/>
                </a:lnTo>
                <a:lnTo>
                  <a:pt x="275" y="164"/>
                </a:lnTo>
                <a:lnTo>
                  <a:pt x="273" y="164"/>
                </a:lnTo>
                <a:lnTo>
                  <a:pt x="275" y="164"/>
                </a:lnTo>
                <a:lnTo>
                  <a:pt x="276" y="164"/>
                </a:lnTo>
                <a:lnTo>
                  <a:pt x="277" y="164"/>
                </a:lnTo>
                <a:lnTo>
                  <a:pt x="278" y="164"/>
                </a:lnTo>
                <a:lnTo>
                  <a:pt x="279" y="164"/>
                </a:lnTo>
                <a:lnTo>
                  <a:pt x="279" y="170"/>
                </a:lnTo>
                <a:lnTo>
                  <a:pt x="279" y="171"/>
                </a:lnTo>
                <a:lnTo>
                  <a:pt x="280" y="171"/>
                </a:lnTo>
                <a:lnTo>
                  <a:pt x="280" y="172"/>
                </a:lnTo>
                <a:lnTo>
                  <a:pt x="280" y="173"/>
                </a:lnTo>
                <a:lnTo>
                  <a:pt x="280" y="174"/>
                </a:lnTo>
                <a:lnTo>
                  <a:pt x="283" y="173"/>
                </a:lnTo>
                <a:lnTo>
                  <a:pt x="284" y="173"/>
                </a:lnTo>
                <a:lnTo>
                  <a:pt x="285" y="172"/>
                </a:lnTo>
                <a:lnTo>
                  <a:pt x="287" y="171"/>
                </a:lnTo>
                <a:lnTo>
                  <a:pt x="287" y="172"/>
                </a:lnTo>
                <a:lnTo>
                  <a:pt x="293" y="172"/>
                </a:lnTo>
                <a:lnTo>
                  <a:pt x="294" y="172"/>
                </a:lnTo>
                <a:lnTo>
                  <a:pt x="295" y="172"/>
                </a:lnTo>
                <a:lnTo>
                  <a:pt x="296" y="172"/>
                </a:lnTo>
                <a:lnTo>
                  <a:pt x="296" y="173"/>
                </a:lnTo>
                <a:lnTo>
                  <a:pt x="296" y="174"/>
                </a:lnTo>
                <a:lnTo>
                  <a:pt x="299" y="174"/>
                </a:lnTo>
                <a:lnTo>
                  <a:pt x="303" y="174"/>
                </a:lnTo>
                <a:lnTo>
                  <a:pt x="303" y="173"/>
                </a:lnTo>
                <a:lnTo>
                  <a:pt x="304" y="173"/>
                </a:lnTo>
                <a:lnTo>
                  <a:pt x="305" y="173"/>
                </a:lnTo>
                <a:lnTo>
                  <a:pt x="305" y="172"/>
                </a:lnTo>
                <a:lnTo>
                  <a:pt x="303" y="172"/>
                </a:lnTo>
                <a:lnTo>
                  <a:pt x="303" y="171"/>
                </a:lnTo>
                <a:lnTo>
                  <a:pt x="304" y="171"/>
                </a:lnTo>
                <a:lnTo>
                  <a:pt x="306" y="171"/>
                </a:lnTo>
                <a:lnTo>
                  <a:pt x="306" y="170"/>
                </a:lnTo>
                <a:lnTo>
                  <a:pt x="306" y="166"/>
                </a:lnTo>
                <a:lnTo>
                  <a:pt x="306" y="163"/>
                </a:lnTo>
                <a:lnTo>
                  <a:pt x="309" y="163"/>
                </a:lnTo>
                <a:lnTo>
                  <a:pt x="309" y="162"/>
                </a:lnTo>
                <a:lnTo>
                  <a:pt x="309" y="156"/>
                </a:lnTo>
                <a:lnTo>
                  <a:pt x="312" y="156"/>
                </a:lnTo>
                <a:lnTo>
                  <a:pt x="312" y="153"/>
                </a:lnTo>
                <a:lnTo>
                  <a:pt x="313" y="153"/>
                </a:lnTo>
                <a:lnTo>
                  <a:pt x="311" y="153"/>
                </a:lnTo>
                <a:lnTo>
                  <a:pt x="311" y="152"/>
                </a:lnTo>
                <a:lnTo>
                  <a:pt x="311" y="150"/>
                </a:lnTo>
                <a:lnTo>
                  <a:pt x="311" y="149"/>
                </a:lnTo>
                <a:lnTo>
                  <a:pt x="312" y="149"/>
                </a:lnTo>
                <a:lnTo>
                  <a:pt x="313" y="149"/>
                </a:lnTo>
                <a:lnTo>
                  <a:pt x="313" y="148"/>
                </a:lnTo>
                <a:lnTo>
                  <a:pt x="313" y="147"/>
                </a:lnTo>
                <a:lnTo>
                  <a:pt x="306" y="147"/>
                </a:lnTo>
                <a:lnTo>
                  <a:pt x="299" y="147"/>
                </a:lnTo>
                <a:lnTo>
                  <a:pt x="299" y="146"/>
                </a:lnTo>
                <a:lnTo>
                  <a:pt x="296" y="146"/>
                </a:lnTo>
                <a:lnTo>
                  <a:pt x="295" y="146"/>
                </a:lnTo>
                <a:lnTo>
                  <a:pt x="294" y="146"/>
                </a:lnTo>
                <a:lnTo>
                  <a:pt x="287" y="146"/>
                </a:lnTo>
                <a:lnTo>
                  <a:pt x="287" y="147"/>
                </a:lnTo>
                <a:lnTo>
                  <a:pt x="287" y="148"/>
                </a:lnTo>
                <a:lnTo>
                  <a:pt x="287" y="149"/>
                </a:lnTo>
                <a:lnTo>
                  <a:pt x="286" y="149"/>
                </a:lnTo>
                <a:lnTo>
                  <a:pt x="280" y="149"/>
                </a:lnTo>
                <a:lnTo>
                  <a:pt x="279" y="149"/>
                </a:lnTo>
                <a:lnTo>
                  <a:pt x="275" y="149"/>
                </a:lnTo>
                <a:lnTo>
                  <a:pt x="272" y="149"/>
                </a:lnTo>
                <a:lnTo>
                  <a:pt x="268" y="149"/>
                </a:lnTo>
                <a:lnTo>
                  <a:pt x="261" y="149"/>
                </a:lnTo>
                <a:lnTo>
                  <a:pt x="261" y="152"/>
                </a:lnTo>
                <a:lnTo>
                  <a:pt x="261" y="153"/>
                </a:lnTo>
                <a:lnTo>
                  <a:pt x="261" y="154"/>
                </a:lnTo>
                <a:lnTo>
                  <a:pt x="261" y="155"/>
                </a:lnTo>
                <a:lnTo>
                  <a:pt x="261" y="156"/>
                </a:lnTo>
                <a:lnTo>
                  <a:pt x="261" y="157"/>
                </a:lnTo>
                <a:lnTo>
                  <a:pt x="261" y="158"/>
                </a:lnTo>
                <a:lnTo>
                  <a:pt x="261" y="159"/>
                </a:lnTo>
                <a:lnTo>
                  <a:pt x="261" y="161"/>
                </a:lnTo>
                <a:lnTo>
                  <a:pt x="261" y="162"/>
                </a:lnTo>
                <a:lnTo>
                  <a:pt x="261" y="163"/>
                </a:lnTo>
                <a:lnTo>
                  <a:pt x="261" y="164"/>
                </a:lnTo>
                <a:lnTo>
                  <a:pt x="261" y="165"/>
                </a:lnTo>
                <a:lnTo>
                  <a:pt x="261" y="166"/>
                </a:lnTo>
                <a:lnTo>
                  <a:pt x="261" y="167"/>
                </a:lnTo>
                <a:lnTo>
                  <a:pt x="261" y="169"/>
                </a:lnTo>
                <a:close/>
                <a:moveTo>
                  <a:pt x="273" y="197"/>
                </a:moveTo>
                <a:lnTo>
                  <a:pt x="273" y="199"/>
                </a:lnTo>
                <a:lnTo>
                  <a:pt x="275" y="202"/>
                </a:lnTo>
                <a:lnTo>
                  <a:pt x="275" y="204"/>
                </a:lnTo>
                <a:lnTo>
                  <a:pt x="275" y="205"/>
                </a:lnTo>
                <a:lnTo>
                  <a:pt x="276" y="205"/>
                </a:lnTo>
                <a:lnTo>
                  <a:pt x="276" y="206"/>
                </a:lnTo>
                <a:lnTo>
                  <a:pt x="277" y="207"/>
                </a:lnTo>
                <a:lnTo>
                  <a:pt x="277" y="208"/>
                </a:lnTo>
                <a:lnTo>
                  <a:pt x="277" y="209"/>
                </a:lnTo>
                <a:lnTo>
                  <a:pt x="278" y="211"/>
                </a:lnTo>
                <a:lnTo>
                  <a:pt x="279" y="212"/>
                </a:lnTo>
                <a:lnTo>
                  <a:pt x="279" y="213"/>
                </a:lnTo>
                <a:lnTo>
                  <a:pt x="280" y="214"/>
                </a:lnTo>
                <a:lnTo>
                  <a:pt x="283" y="214"/>
                </a:lnTo>
                <a:lnTo>
                  <a:pt x="285" y="214"/>
                </a:lnTo>
                <a:lnTo>
                  <a:pt x="287" y="214"/>
                </a:lnTo>
                <a:lnTo>
                  <a:pt x="288" y="214"/>
                </a:lnTo>
                <a:lnTo>
                  <a:pt x="292" y="214"/>
                </a:lnTo>
                <a:lnTo>
                  <a:pt x="293" y="214"/>
                </a:lnTo>
                <a:lnTo>
                  <a:pt x="296" y="214"/>
                </a:lnTo>
                <a:lnTo>
                  <a:pt x="299" y="214"/>
                </a:lnTo>
                <a:lnTo>
                  <a:pt x="301" y="214"/>
                </a:lnTo>
                <a:lnTo>
                  <a:pt x="303" y="214"/>
                </a:lnTo>
                <a:lnTo>
                  <a:pt x="306" y="214"/>
                </a:lnTo>
                <a:lnTo>
                  <a:pt x="307" y="214"/>
                </a:lnTo>
                <a:lnTo>
                  <a:pt x="309" y="214"/>
                </a:lnTo>
                <a:lnTo>
                  <a:pt x="311" y="214"/>
                </a:lnTo>
                <a:lnTo>
                  <a:pt x="312" y="214"/>
                </a:lnTo>
                <a:lnTo>
                  <a:pt x="312" y="213"/>
                </a:lnTo>
                <a:lnTo>
                  <a:pt x="312" y="211"/>
                </a:lnTo>
                <a:lnTo>
                  <a:pt x="312" y="208"/>
                </a:lnTo>
                <a:lnTo>
                  <a:pt x="312" y="206"/>
                </a:lnTo>
                <a:lnTo>
                  <a:pt x="312" y="205"/>
                </a:lnTo>
                <a:lnTo>
                  <a:pt x="312" y="203"/>
                </a:lnTo>
                <a:lnTo>
                  <a:pt x="312" y="198"/>
                </a:lnTo>
                <a:lnTo>
                  <a:pt x="312" y="197"/>
                </a:lnTo>
                <a:lnTo>
                  <a:pt x="311" y="197"/>
                </a:lnTo>
                <a:lnTo>
                  <a:pt x="311" y="196"/>
                </a:lnTo>
                <a:lnTo>
                  <a:pt x="310" y="196"/>
                </a:lnTo>
                <a:lnTo>
                  <a:pt x="310" y="194"/>
                </a:lnTo>
                <a:lnTo>
                  <a:pt x="310" y="191"/>
                </a:lnTo>
                <a:lnTo>
                  <a:pt x="307" y="191"/>
                </a:lnTo>
                <a:lnTo>
                  <a:pt x="307" y="189"/>
                </a:lnTo>
                <a:lnTo>
                  <a:pt x="307" y="188"/>
                </a:lnTo>
                <a:lnTo>
                  <a:pt x="305" y="188"/>
                </a:lnTo>
                <a:lnTo>
                  <a:pt x="297" y="188"/>
                </a:lnTo>
                <a:lnTo>
                  <a:pt x="295" y="188"/>
                </a:lnTo>
                <a:lnTo>
                  <a:pt x="287" y="189"/>
                </a:lnTo>
                <a:lnTo>
                  <a:pt x="286" y="189"/>
                </a:lnTo>
                <a:lnTo>
                  <a:pt x="284" y="189"/>
                </a:lnTo>
                <a:lnTo>
                  <a:pt x="283" y="189"/>
                </a:lnTo>
                <a:lnTo>
                  <a:pt x="280" y="189"/>
                </a:lnTo>
                <a:lnTo>
                  <a:pt x="275" y="189"/>
                </a:lnTo>
                <a:lnTo>
                  <a:pt x="273" y="189"/>
                </a:lnTo>
                <a:lnTo>
                  <a:pt x="273" y="196"/>
                </a:lnTo>
                <a:lnTo>
                  <a:pt x="273" y="197"/>
                </a:lnTo>
                <a:close/>
                <a:moveTo>
                  <a:pt x="333" y="304"/>
                </a:moveTo>
                <a:lnTo>
                  <a:pt x="333" y="308"/>
                </a:lnTo>
                <a:lnTo>
                  <a:pt x="333" y="311"/>
                </a:lnTo>
                <a:lnTo>
                  <a:pt x="333" y="313"/>
                </a:lnTo>
                <a:lnTo>
                  <a:pt x="333" y="317"/>
                </a:lnTo>
                <a:lnTo>
                  <a:pt x="333" y="318"/>
                </a:lnTo>
                <a:lnTo>
                  <a:pt x="335" y="318"/>
                </a:lnTo>
                <a:lnTo>
                  <a:pt x="336" y="318"/>
                </a:lnTo>
                <a:lnTo>
                  <a:pt x="341" y="318"/>
                </a:lnTo>
                <a:lnTo>
                  <a:pt x="347" y="318"/>
                </a:lnTo>
                <a:lnTo>
                  <a:pt x="347" y="317"/>
                </a:lnTo>
                <a:lnTo>
                  <a:pt x="347" y="316"/>
                </a:lnTo>
                <a:lnTo>
                  <a:pt x="347" y="312"/>
                </a:lnTo>
                <a:lnTo>
                  <a:pt x="347" y="305"/>
                </a:lnTo>
                <a:lnTo>
                  <a:pt x="342" y="305"/>
                </a:lnTo>
                <a:lnTo>
                  <a:pt x="340" y="305"/>
                </a:lnTo>
                <a:lnTo>
                  <a:pt x="340" y="301"/>
                </a:lnTo>
                <a:lnTo>
                  <a:pt x="335" y="301"/>
                </a:lnTo>
                <a:lnTo>
                  <a:pt x="333" y="301"/>
                </a:lnTo>
                <a:lnTo>
                  <a:pt x="333" y="304"/>
                </a:lnTo>
                <a:close/>
                <a:moveTo>
                  <a:pt x="359" y="305"/>
                </a:moveTo>
                <a:lnTo>
                  <a:pt x="359" y="306"/>
                </a:lnTo>
                <a:lnTo>
                  <a:pt x="359" y="311"/>
                </a:lnTo>
                <a:lnTo>
                  <a:pt x="359" y="312"/>
                </a:lnTo>
                <a:lnTo>
                  <a:pt x="361" y="312"/>
                </a:lnTo>
                <a:lnTo>
                  <a:pt x="362" y="312"/>
                </a:lnTo>
                <a:lnTo>
                  <a:pt x="363" y="312"/>
                </a:lnTo>
                <a:lnTo>
                  <a:pt x="364" y="312"/>
                </a:lnTo>
                <a:lnTo>
                  <a:pt x="366" y="312"/>
                </a:lnTo>
                <a:lnTo>
                  <a:pt x="372" y="312"/>
                </a:lnTo>
                <a:lnTo>
                  <a:pt x="372" y="311"/>
                </a:lnTo>
                <a:lnTo>
                  <a:pt x="372" y="309"/>
                </a:lnTo>
                <a:lnTo>
                  <a:pt x="372" y="308"/>
                </a:lnTo>
                <a:lnTo>
                  <a:pt x="372" y="307"/>
                </a:lnTo>
                <a:lnTo>
                  <a:pt x="372" y="306"/>
                </a:lnTo>
                <a:lnTo>
                  <a:pt x="368" y="306"/>
                </a:lnTo>
                <a:lnTo>
                  <a:pt x="367" y="306"/>
                </a:lnTo>
                <a:lnTo>
                  <a:pt x="367" y="305"/>
                </a:lnTo>
                <a:lnTo>
                  <a:pt x="361" y="305"/>
                </a:lnTo>
                <a:lnTo>
                  <a:pt x="359" y="305"/>
                </a:lnTo>
                <a:close/>
                <a:moveTo>
                  <a:pt x="366" y="318"/>
                </a:moveTo>
                <a:lnTo>
                  <a:pt x="367" y="318"/>
                </a:lnTo>
                <a:lnTo>
                  <a:pt x="368" y="317"/>
                </a:lnTo>
                <a:lnTo>
                  <a:pt x="366" y="317"/>
                </a:lnTo>
                <a:lnTo>
                  <a:pt x="366" y="318"/>
                </a:lnTo>
                <a:close/>
                <a:moveTo>
                  <a:pt x="371" y="318"/>
                </a:moveTo>
                <a:lnTo>
                  <a:pt x="373" y="318"/>
                </a:lnTo>
                <a:lnTo>
                  <a:pt x="373" y="316"/>
                </a:lnTo>
                <a:lnTo>
                  <a:pt x="372" y="316"/>
                </a:lnTo>
                <a:lnTo>
                  <a:pt x="371" y="317"/>
                </a:lnTo>
                <a:lnTo>
                  <a:pt x="371" y="318"/>
                </a:lnTo>
                <a:close/>
                <a:moveTo>
                  <a:pt x="380" y="135"/>
                </a:moveTo>
                <a:lnTo>
                  <a:pt x="383" y="135"/>
                </a:lnTo>
                <a:lnTo>
                  <a:pt x="383" y="136"/>
                </a:lnTo>
                <a:lnTo>
                  <a:pt x="384" y="136"/>
                </a:lnTo>
                <a:lnTo>
                  <a:pt x="388" y="136"/>
                </a:lnTo>
                <a:lnTo>
                  <a:pt x="390" y="136"/>
                </a:lnTo>
                <a:lnTo>
                  <a:pt x="390" y="135"/>
                </a:lnTo>
                <a:lnTo>
                  <a:pt x="390" y="133"/>
                </a:lnTo>
                <a:lnTo>
                  <a:pt x="390" y="131"/>
                </a:lnTo>
                <a:lnTo>
                  <a:pt x="389" y="131"/>
                </a:lnTo>
                <a:lnTo>
                  <a:pt x="385" y="131"/>
                </a:lnTo>
                <a:lnTo>
                  <a:pt x="383" y="131"/>
                </a:lnTo>
                <a:lnTo>
                  <a:pt x="382" y="131"/>
                </a:lnTo>
                <a:lnTo>
                  <a:pt x="380" y="131"/>
                </a:lnTo>
                <a:lnTo>
                  <a:pt x="380" y="135"/>
                </a:lnTo>
                <a:close/>
                <a:moveTo>
                  <a:pt x="385" y="349"/>
                </a:moveTo>
                <a:lnTo>
                  <a:pt x="385" y="354"/>
                </a:lnTo>
                <a:lnTo>
                  <a:pt x="385" y="355"/>
                </a:lnTo>
                <a:lnTo>
                  <a:pt x="385" y="357"/>
                </a:lnTo>
                <a:lnTo>
                  <a:pt x="385" y="358"/>
                </a:lnTo>
                <a:lnTo>
                  <a:pt x="385" y="363"/>
                </a:lnTo>
                <a:lnTo>
                  <a:pt x="385" y="365"/>
                </a:lnTo>
                <a:lnTo>
                  <a:pt x="385" y="367"/>
                </a:lnTo>
                <a:lnTo>
                  <a:pt x="385" y="368"/>
                </a:lnTo>
                <a:lnTo>
                  <a:pt x="385" y="371"/>
                </a:lnTo>
                <a:lnTo>
                  <a:pt x="385" y="374"/>
                </a:lnTo>
                <a:lnTo>
                  <a:pt x="387" y="374"/>
                </a:lnTo>
                <a:lnTo>
                  <a:pt x="389" y="373"/>
                </a:lnTo>
                <a:lnTo>
                  <a:pt x="390" y="374"/>
                </a:lnTo>
                <a:lnTo>
                  <a:pt x="393" y="375"/>
                </a:lnTo>
                <a:lnTo>
                  <a:pt x="395" y="376"/>
                </a:lnTo>
                <a:lnTo>
                  <a:pt x="397" y="376"/>
                </a:lnTo>
                <a:lnTo>
                  <a:pt x="399" y="376"/>
                </a:lnTo>
                <a:lnTo>
                  <a:pt x="400" y="375"/>
                </a:lnTo>
                <a:lnTo>
                  <a:pt x="402" y="374"/>
                </a:lnTo>
                <a:lnTo>
                  <a:pt x="404" y="374"/>
                </a:lnTo>
                <a:lnTo>
                  <a:pt x="405" y="375"/>
                </a:lnTo>
                <a:lnTo>
                  <a:pt x="406" y="376"/>
                </a:lnTo>
                <a:lnTo>
                  <a:pt x="407" y="378"/>
                </a:lnTo>
                <a:lnTo>
                  <a:pt x="409" y="379"/>
                </a:lnTo>
                <a:lnTo>
                  <a:pt x="410" y="380"/>
                </a:lnTo>
                <a:lnTo>
                  <a:pt x="411" y="380"/>
                </a:lnTo>
                <a:lnTo>
                  <a:pt x="411" y="389"/>
                </a:lnTo>
                <a:lnTo>
                  <a:pt x="406" y="389"/>
                </a:lnTo>
                <a:lnTo>
                  <a:pt x="406" y="393"/>
                </a:lnTo>
                <a:lnTo>
                  <a:pt x="406" y="396"/>
                </a:lnTo>
                <a:lnTo>
                  <a:pt x="406" y="397"/>
                </a:lnTo>
                <a:lnTo>
                  <a:pt x="411" y="397"/>
                </a:lnTo>
                <a:lnTo>
                  <a:pt x="418" y="397"/>
                </a:lnTo>
                <a:lnTo>
                  <a:pt x="418" y="396"/>
                </a:lnTo>
                <a:lnTo>
                  <a:pt x="418" y="390"/>
                </a:lnTo>
                <a:lnTo>
                  <a:pt x="425" y="390"/>
                </a:lnTo>
                <a:lnTo>
                  <a:pt x="425" y="384"/>
                </a:lnTo>
                <a:lnTo>
                  <a:pt x="426" y="384"/>
                </a:lnTo>
                <a:lnTo>
                  <a:pt x="431" y="386"/>
                </a:lnTo>
                <a:lnTo>
                  <a:pt x="431" y="389"/>
                </a:lnTo>
                <a:lnTo>
                  <a:pt x="431" y="390"/>
                </a:lnTo>
                <a:lnTo>
                  <a:pt x="432" y="390"/>
                </a:lnTo>
                <a:lnTo>
                  <a:pt x="434" y="390"/>
                </a:lnTo>
                <a:lnTo>
                  <a:pt x="437" y="390"/>
                </a:lnTo>
                <a:lnTo>
                  <a:pt x="437" y="383"/>
                </a:lnTo>
                <a:lnTo>
                  <a:pt x="437" y="379"/>
                </a:lnTo>
                <a:lnTo>
                  <a:pt x="437" y="378"/>
                </a:lnTo>
                <a:lnTo>
                  <a:pt x="436" y="378"/>
                </a:lnTo>
                <a:lnTo>
                  <a:pt x="435" y="378"/>
                </a:lnTo>
                <a:lnTo>
                  <a:pt x="434" y="378"/>
                </a:lnTo>
                <a:lnTo>
                  <a:pt x="434" y="374"/>
                </a:lnTo>
                <a:lnTo>
                  <a:pt x="431" y="374"/>
                </a:lnTo>
                <a:lnTo>
                  <a:pt x="431" y="375"/>
                </a:lnTo>
                <a:lnTo>
                  <a:pt x="431" y="378"/>
                </a:lnTo>
                <a:lnTo>
                  <a:pt x="431" y="382"/>
                </a:lnTo>
                <a:lnTo>
                  <a:pt x="427" y="382"/>
                </a:lnTo>
                <a:lnTo>
                  <a:pt x="425" y="382"/>
                </a:lnTo>
                <a:lnTo>
                  <a:pt x="423" y="382"/>
                </a:lnTo>
                <a:lnTo>
                  <a:pt x="419" y="381"/>
                </a:lnTo>
                <a:lnTo>
                  <a:pt x="417" y="380"/>
                </a:lnTo>
                <a:lnTo>
                  <a:pt x="416" y="379"/>
                </a:lnTo>
                <a:lnTo>
                  <a:pt x="414" y="378"/>
                </a:lnTo>
                <a:lnTo>
                  <a:pt x="413" y="376"/>
                </a:lnTo>
                <a:lnTo>
                  <a:pt x="411" y="376"/>
                </a:lnTo>
                <a:lnTo>
                  <a:pt x="410" y="375"/>
                </a:lnTo>
                <a:lnTo>
                  <a:pt x="409" y="374"/>
                </a:lnTo>
                <a:lnTo>
                  <a:pt x="408" y="373"/>
                </a:lnTo>
                <a:lnTo>
                  <a:pt x="407" y="373"/>
                </a:lnTo>
                <a:lnTo>
                  <a:pt x="406" y="372"/>
                </a:lnTo>
                <a:lnTo>
                  <a:pt x="406" y="371"/>
                </a:lnTo>
                <a:lnTo>
                  <a:pt x="404" y="368"/>
                </a:lnTo>
                <a:lnTo>
                  <a:pt x="401" y="366"/>
                </a:lnTo>
                <a:lnTo>
                  <a:pt x="397" y="362"/>
                </a:lnTo>
                <a:lnTo>
                  <a:pt x="396" y="358"/>
                </a:lnTo>
                <a:lnTo>
                  <a:pt x="389" y="349"/>
                </a:lnTo>
                <a:lnTo>
                  <a:pt x="388" y="349"/>
                </a:lnTo>
                <a:lnTo>
                  <a:pt x="387" y="349"/>
                </a:lnTo>
                <a:lnTo>
                  <a:pt x="385" y="349"/>
                </a:lnTo>
                <a:close/>
                <a:moveTo>
                  <a:pt x="387" y="390"/>
                </a:moveTo>
                <a:lnTo>
                  <a:pt x="387" y="392"/>
                </a:lnTo>
                <a:lnTo>
                  <a:pt x="387" y="396"/>
                </a:lnTo>
                <a:lnTo>
                  <a:pt x="392" y="397"/>
                </a:lnTo>
                <a:lnTo>
                  <a:pt x="392" y="396"/>
                </a:lnTo>
                <a:lnTo>
                  <a:pt x="392" y="390"/>
                </a:lnTo>
                <a:lnTo>
                  <a:pt x="391" y="389"/>
                </a:lnTo>
                <a:lnTo>
                  <a:pt x="387" y="384"/>
                </a:lnTo>
                <a:lnTo>
                  <a:pt x="387" y="390"/>
                </a:lnTo>
                <a:close/>
                <a:moveTo>
                  <a:pt x="390" y="115"/>
                </a:moveTo>
                <a:lnTo>
                  <a:pt x="390" y="117"/>
                </a:lnTo>
                <a:lnTo>
                  <a:pt x="390" y="119"/>
                </a:lnTo>
                <a:lnTo>
                  <a:pt x="390" y="120"/>
                </a:lnTo>
                <a:lnTo>
                  <a:pt x="390" y="121"/>
                </a:lnTo>
                <a:lnTo>
                  <a:pt x="390" y="122"/>
                </a:lnTo>
                <a:lnTo>
                  <a:pt x="390" y="124"/>
                </a:lnTo>
                <a:lnTo>
                  <a:pt x="391" y="124"/>
                </a:lnTo>
                <a:lnTo>
                  <a:pt x="391" y="123"/>
                </a:lnTo>
                <a:lnTo>
                  <a:pt x="393" y="123"/>
                </a:lnTo>
                <a:lnTo>
                  <a:pt x="393" y="124"/>
                </a:lnTo>
                <a:lnTo>
                  <a:pt x="395" y="124"/>
                </a:lnTo>
                <a:lnTo>
                  <a:pt x="396" y="124"/>
                </a:lnTo>
                <a:lnTo>
                  <a:pt x="397" y="124"/>
                </a:lnTo>
                <a:lnTo>
                  <a:pt x="398" y="124"/>
                </a:lnTo>
                <a:lnTo>
                  <a:pt x="398" y="119"/>
                </a:lnTo>
                <a:lnTo>
                  <a:pt x="397" y="119"/>
                </a:lnTo>
                <a:lnTo>
                  <a:pt x="396" y="119"/>
                </a:lnTo>
                <a:lnTo>
                  <a:pt x="395" y="119"/>
                </a:lnTo>
                <a:lnTo>
                  <a:pt x="393" y="119"/>
                </a:lnTo>
                <a:lnTo>
                  <a:pt x="393" y="116"/>
                </a:lnTo>
                <a:lnTo>
                  <a:pt x="393" y="115"/>
                </a:lnTo>
                <a:lnTo>
                  <a:pt x="390" y="115"/>
                </a:lnTo>
                <a:close/>
                <a:moveTo>
                  <a:pt x="441" y="190"/>
                </a:moveTo>
                <a:lnTo>
                  <a:pt x="439" y="190"/>
                </a:lnTo>
                <a:lnTo>
                  <a:pt x="435" y="190"/>
                </a:lnTo>
                <a:lnTo>
                  <a:pt x="435" y="192"/>
                </a:lnTo>
                <a:lnTo>
                  <a:pt x="435" y="194"/>
                </a:lnTo>
                <a:lnTo>
                  <a:pt x="435" y="195"/>
                </a:lnTo>
                <a:lnTo>
                  <a:pt x="437" y="192"/>
                </a:lnTo>
                <a:lnTo>
                  <a:pt x="437" y="194"/>
                </a:lnTo>
                <a:lnTo>
                  <a:pt x="437" y="195"/>
                </a:lnTo>
                <a:lnTo>
                  <a:pt x="439" y="195"/>
                </a:lnTo>
                <a:lnTo>
                  <a:pt x="437" y="196"/>
                </a:lnTo>
                <a:lnTo>
                  <a:pt x="437" y="197"/>
                </a:lnTo>
                <a:lnTo>
                  <a:pt x="439" y="196"/>
                </a:lnTo>
                <a:lnTo>
                  <a:pt x="440" y="196"/>
                </a:lnTo>
                <a:lnTo>
                  <a:pt x="441" y="196"/>
                </a:lnTo>
                <a:lnTo>
                  <a:pt x="441" y="194"/>
                </a:lnTo>
                <a:lnTo>
                  <a:pt x="441" y="191"/>
                </a:lnTo>
                <a:lnTo>
                  <a:pt x="441" y="190"/>
                </a:lnTo>
                <a:close/>
                <a:moveTo>
                  <a:pt x="309" y="163"/>
                </a:moveTo>
                <a:lnTo>
                  <a:pt x="309" y="164"/>
                </a:lnTo>
                <a:lnTo>
                  <a:pt x="309" y="165"/>
                </a:lnTo>
                <a:lnTo>
                  <a:pt x="309" y="166"/>
                </a:lnTo>
                <a:lnTo>
                  <a:pt x="309" y="167"/>
                </a:lnTo>
                <a:lnTo>
                  <a:pt x="309" y="169"/>
                </a:lnTo>
                <a:lnTo>
                  <a:pt x="309" y="170"/>
                </a:lnTo>
                <a:lnTo>
                  <a:pt x="309" y="172"/>
                </a:lnTo>
                <a:lnTo>
                  <a:pt x="309" y="173"/>
                </a:lnTo>
                <a:lnTo>
                  <a:pt x="311" y="173"/>
                </a:lnTo>
                <a:lnTo>
                  <a:pt x="312" y="173"/>
                </a:lnTo>
                <a:lnTo>
                  <a:pt x="313" y="173"/>
                </a:lnTo>
                <a:lnTo>
                  <a:pt x="313" y="172"/>
                </a:lnTo>
                <a:lnTo>
                  <a:pt x="312" y="172"/>
                </a:lnTo>
                <a:lnTo>
                  <a:pt x="311" y="172"/>
                </a:lnTo>
                <a:lnTo>
                  <a:pt x="311" y="170"/>
                </a:lnTo>
                <a:lnTo>
                  <a:pt x="312" y="170"/>
                </a:lnTo>
                <a:lnTo>
                  <a:pt x="312" y="169"/>
                </a:lnTo>
                <a:lnTo>
                  <a:pt x="312" y="167"/>
                </a:lnTo>
                <a:lnTo>
                  <a:pt x="312" y="166"/>
                </a:lnTo>
                <a:lnTo>
                  <a:pt x="313" y="166"/>
                </a:lnTo>
                <a:lnTo>
                  <a:pt x="313" y="165"/>
                </a:lnTo>
                <a:lnTo>
                  <a:pt x="313" y="164"/>
                </a:lnTo>
                <a:lnTo>
                  <a:pt x="313" y="163"/>
                </a:lnTo>
                <a:lnTo>
                  <a:pt x="312" y="163"/>
                </a:lnTo>
                <a:lnTo>
                  <a:pt x="309" y="16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C9FD10AD-B80F-3A58-C240-8715A68A2B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07178" y="265711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845D6829-FED7-A038-71A4-7D84290F96B7}"/>
              </a:ext>
            </a:extLst>
          </p:cNvPr>
          <p:cNvCxnSpPr>
            <a:cxnSpLocks/>
            <a:stCxn id="10" idx="1"/>
            <a:endCxn id="4" idx="4"/>
          </p:cNvCxnSpPr>
          <p:nvPr/>
        </p:nvCxnSpPr>
        <p:spPr>
          <a:xfrm rot="10800000">
            <a:off x="4549387" y="2741530"/>
            <a:ext cx="211807" cy="22900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76818E55-36DB-BB63-3051-DEDA82DB1767}"/>
              </a:ext>
            </a:extLst>
          </p:cNvPr>
          <p:cNvSpPr/>
          <p:nvPr/>
        </p:nvSpPr>
        <p:spPr>
          <a:xfrm>
            <a:off x="4761193" y="28065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Mesa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483091C8-F524-62A6-B51A-F8C2D66123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62678" y="293016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DF66F02E-C1F2-887A-3AC6-1F19A69B14E5}"/>
              </a:ext>
            </a:extLst>
          </p:cNvPr>
          <p:cNvCxnSpPr>
            <a:cxnSpLocks/>
            <a:stCxn id="17" idx="1"/>
            <a:endCxn id="15" idx="4"/>
          </p:cNvCxnSpPr>
          <p:nvPr/>
        </p:nvCxnSpPr>
        <p:spPr>
          <a:xfrm rot="10800000">
            <a:off x="4104886" y="3014580"/>
            <a:ext cx="329814" cy="4038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BFB44702-E87E-8CD0-1F14-DEEA3F64BF7F}"/>
              </a:ext>
            </a:extLst>
          </p:cNvPr>
          <p:cNvSpPr/>
          <p:nvPr/>
        </p:nvSpPr>
        <p:spPr>
          <a:xfrm>
            <a:off x="4434700" y="325444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Chandler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5D2B0DFB-EA60-F063-6681-F82770F751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18178" y="261901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797DC869-F898-4AB9-26EE-3C69BFB569F5}"/>
              </a:ext>
            </a:extLst>
          </p:cNvPr>
          <p:cNvCxnSpPr>
            <a:cxnSpLocks/>
            <a:stCxn id="21" idx="1"/>
            <a:endCxn id="19" idx="4"/>
          </p:cNvCxnSpPr>
          <p:nvPr/>
        </p:nvCxnSpPr>
        <p:spPr>
          <a:xfrm rot="10800000">
            <a:off x="3660386" y="2703430"/>
            <a:ext cx="340542" cy="11667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C7924363-C479-1F60-37D9-0A20F9083F38}"/>
              </a:ext>
            </a:extLst>
          </p:cNvPr>
          <p:cNvSpPr/>
          <p:nvPr/>
        </p:nvSpPr>
        <p:spPr>
          <a:xfrm>
            <a:off x="4000928" y="370619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Phoenix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03863A51-0112-11D3-22BF-BFB6C394259E}"/>
              </a:ext>
            </a:extLst>
          </p:cNvPr>
          <p:cNvSpPr/>
          <p:nvPr/>
        </p:nvSpPr>
        <p:spPr>
          <a:xfrm>
            <a:off x="6642553" y="1762235"/>
            <a:ext cx="1590346" cy="681321"/>
          </a:xfrm>
          <a:prstGeom prst="parallelogram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26" name="Parallelogram 25">
            <a:extLst>
              <a:ext uri="{FF2B5EF4-FFF2-40B4-BE49-F238E27FC236}">
                <a16:creationId xmlns:a16="http://schemas.microsoft.com/office/drawing/2014/main" id="{3DA529A8-0D85-529E-3529-304F15D11AAF}"/>
              </a:ext>
            </a:extLst>
          </p:cNvPr>
          <p:cNvSpPr/>
          <p:nvPr/>
        </p:nvSpPr>
        <p:spPr>
          <a:xfrm>
            <a:off x="6400358" y="2793850"/>
            <a:ext cx="1590346" cy="681321"/>
          </a:xfrm>
          <a:prstGeom prst="parallelogram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7" name="Parallelogram 26">
            <a:extLst>
              <a:ext uri="{FF2B5EF4-FFF2-40B4-BE49-F238E27FC236}">
                <a16:creationId xmlns:a16="http://schemas.microsoft.com/office/drawing/2014/main" id="{E4BE5890-4D5A-3BD9-10C9-D4E5E1B29544}"/>
              </a:ext>
            </a:extLst>
          </p:cNvPr>
          <p:cNvSpPr/>
          <p:nvPr/>
        </p:nvSpPr>
        <p:spPr>
          <a:xfrm>
            <a:off x="6180290" y="3825464"/>
            <a:ext cx="1590346" cy="681321"/>
          </a:xfrm>
          <a:prstGeom prst="parallelogram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9" name="Shape 2689">
            <a:extLst>
              <a:ext uri="{FF2B5EF4-FFF2-40B4-BE49-F238E27FC236}">
                <a16:creationId xmlns:a16="http://schemas.microsoft.com/office/drawing/2014/main" id="{542C2188-829B-CBC5-4EAE-201798F36571}"/>
              </a:ext>
            </a:extLst>
          </p:cNvPr>
          <p:cNvSpPr/>
          <p:nvPr/>
        </p:nvSpPr>
        <p:spPr>
          <a:xfrm>
            <a:off x="7210899" y="1910045"/>
            <a:ext cx="453653" cy="453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11291"/>
                </a:moveTo>
                <a:lnTo>
                  <a:pt x="18655" y="7364"/>
                </a:lnTo>
                <a:cubicBezTo>
                  <a:pt x="19739" y="7364"/>
                  <a:pt x="20618" y="8243"/>
                  <a:pt x="20618" y="9327"/>
                </a:cubicBezTo>
                <a:cubicBezTo>
                  <a:pt x="20618" y="10412"/>
                  <a:pt x="19739" y="11291"/>
                  <a:pt x="18655" y="11291"/>
                </a:cubicBezTo>
                <a:moveTo>
                  <a:pt x="17673" y="17182"/>
                </a:moveTo>
                <a:cubicBezTo>
                  <a:pt x="17673" y="17453"/>
                  <a:pt x="17453" y="17673"/>
                  <a:pt x="17182" y="17673"/>
                </a:cubicBezTo>
                <a:cubicBezTo>
                  <a:pt x="16911" y="17673"/>
                  <a:pt x="16691" y="17453"/>
                  <a:pt x="16691" y="17182"/>
                </a:cubicBezTo>
                <a:lnTo>
                  <a:pt x="16691" y="1473"/>
                </a:lnTo>
                <a:cubicBezTo>
                  <a:pt x="16691" y="1202"/>
                  <a:pt x="16911" y="982"/>
                  <a:pt x="17182" y="982"/>
                </a:cubicBezTo>
                <a:cubicBezTo>
                  <a:pt x="17453" y="982"/>
                  <a:pt x="17673" y="1202"/>
                  <a:pt x="17673" y="1473"/>
                </a:cubicBezTo>
                <a:cubicBezTo>
                  <a:pt x="17673" y="1473"/>
                  <a:pt x="17673" y="17182"/>
                  <a:pt x="17673" y="17182"/>
                </a:cubicBezTo>
                <a:close/>
                <a:moveTo>
                  <a:pt x="15709" y="15780"/>
                </a:moveTo>
                <a:lnTo>
                  <a:pt x="8836" y="13718"/>
                </a:lnTo>
                <a:lnTo>
                  <a:pt x="8836" y="4937"/>
                </a:lnTo>
                <a:lnTo>
                  <a:pt x="15709" y="2875"/>
                </a:lnTo>
                <a:cubicBezTo>
                  <a:pt x="15709" y="2875"/>
                  <a:pt x="15709" y="15780"/>
                  <a:pt x="15709" y="15780"/>
                </a:cubicBezTo>
                <a:close/>
                <a:moveTo>
                  <a:pt x="9479" y="19636"/>
                </a:moveTo>
                <a:lnTo>
                  <a:pt x="9697" y="20618"/>
                </a:lnTo>
                <a:lnTo>
                  <a:pt x="6775" y="20618"/>
                </a:lnTo>
                <a:lnTo>
                  <a:pt x="6558" y="19636"/>
                </a:lnTo>
                <a:cubicBezTo>
                  <a:pt x="6558" y="19636"/>
                  <a:pt x="9479" y="19636"/>
                  <a:pt x="9479" y="19636"/>
                </a:cubicBezTo>
                <a:close/>
                <a:moveTo>
                  <a:pt x="6339" y="18655"/>
                </a:moveTo>
                <a:lnTo>
                  <a:pt x="5356" y="14232"/>
                </a:lnTo>
                <a:lnTo>
                  <a:pt x="8176" y="14545"/>
                </a:lnTo>
                <a:lnTo>
                  <a:pt x="8360" y="14600"/>
                </a:lnTo>
                <a:lnTo>
                  <a:pt x="9260" y="18655"/>
                </a:lnTo>
                <a:cubicBezTo>
                  <a:pt x="9260" y="18655"/>
                  <a:pt x="6339" y="18655"/>
                  <a:pt x="6339" y="18655"/>
                </a:cubicBezTo>
                <a:close/>
                <a:moveTo>
                  <a:pt x="982" y="12764"/>
                </a:moveTo>
                <a:lnTo>
                  <a:pt x="982" y="10800"/>
                </a:lnTo>
                <a:lnTo>
                  <a:pt x="3436" y="10800"/>
                </a:lnTo>
                <a:cubicBezTo>
                  <a:pt x="3707" y="10800"/>
                  <a:pt x="3927" y="10581"/>
                  <a:pt x="3927" y="10309"/>
                </a:cubicBezTo>
                <a:cubicBezTo>
                  <a:pt x="3927" y="10038"/>
                  <a:pt x="3707" y="9818"/>
                  <a:pt x="3436" y="9818"/>
                </a:cubicBezTo>
                <a:lnTo>
                  <a:pt x="982" y="9818"/>
                </a:lnTo>
                <a:lnTo>
                  <a:pt x="982" y="8836"/>
                </a:lnTo>
                <a:lnTo>
                  <a:pt x="2455" y="8836"/>
                </a:lnTo>
                <a:cubicBezTo>
                  <a:pt x="2725" y="8836"/>
                  <a:pt x="2945" y="8617"/>
                  <a:pt x="2945" y="8345"/>
                </a:cubicBezTo>
                <a:cubicBezTo>
                  <a:pt x="2945" y="8075"/>
                  <a:pt x="2725" y="7855"/>
                  <a:pt x="2455" y="7855"/>
                </a:cubicBezTo>
                <a:lnTo>
                  <a:pt x="982" y="7855"/>
                </a:lnTo>
                <a:lnTo>
                  <a:pt x="982" y="5891"/>
                </a:lnTo>
                <a:lnTo>
                  <a:pt x="7855" y="5128"/>
                </a:lnTo>
                <a:lnTo>
                  <a:pt x="7855" y="13528"/>
                </a:lnTo>
                <a:cubicBezTo>
                  <a:pt x="7855" y="13528"/>
                  <a:pt x="982" y="12764"/>
                  <a:pt x="982" y="12764"/>
                </a:cubicBezTo>
                <a:close/>
                <a:moveTo>
                  <a:pt x="18655" y="6382"/>
                </a:moveTo>
                <a:lnTo>
                  <a:pt x="18655" y="1473"/>
                </a:lnTo>
                <a:cubicBezTo>
                  <a:pt x="18655" y="659"/>
                  <a:pt x="17995" y="0"/>
                  <a:pt x="17182" y="0"/>
                </a:cubicBezTo>
                <a:cubicBezTo>
                  <a:pt x="16368" y="0"/>
                  <a:pt x="15709" y="659"/>
                  <a:pt x="15709" y="1473"/>
                </a:cubicBezTo>
                <a:lnTo>
                  <a:pt x="15709" y="1850"/>
                </a:lnTo>
                <a:lnTo>
                  <a:pt x="8175" y="4110"/>
                </a:ln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12764"/>
                </a:lnTo>
                <a:cubicBezTo>
                  <a:pt x="0" y="13306"/>
                  <a:pt x="440" y="13745"/>
                  <a:pt x="982" y="13745"/>
                </a:cubicBezTo>
                <a:lnTo>
                  <a:pt x="4325" y="14117"/>
                </a:lnTo>
                <a:lnTo>
                  <a:pt x="5903" y="21216"/>
                </a:lnTo>
                <a:lnTo>
                  <a:pt x="5912" y="21214"/>
                </a:lnTo>
                <a:cubicBezTo>
                  <a:pt x="5961" y="21433"/>
                  <a:pt x="6148" y="21600"/>
                  <a:pt x="6382" y="21600"/>
                </a:cubicBezTo>
                <a:lnTo>
                  <a:pt x="10309" y="21600"/>
                </a:lnTo>
                <a:cubicBezTo>
                  <a:pt x="10580" y="21600"/>
                  <a:pt x="10800" y="21381"/>
                  <a:pt x="10800" y="21109"/>
                </a:cubicBezTo>
                <a:cubicBezTo>
                  <a:pt x="10800" y="21072"/>
                  <a:pt x="10787" y="21039"/>
                  <a:pt x="10779" y="21005"/>
                </a:cubicBezTo>
                <a:lnTo>
                  <a:pt x="10788" y="21003"/>
                </a:lnTo>
                <a:lnTo>
                  <a:pt x="9437" y="14923"/>
                </a:lnTo>
                <a:lnTo>
                  <a:pt x="15709" y="16805"/>
                </a:lnTo>
                <a:lnTo>
                  <a:pt x="15709" y="17182"/>
                </a:lnTo>
                <a:cubicBezTo>
                  <a:pt x="15709" y="17995"/>
                  <a:pt x="16368" y="18655"/>
                  <a:pt x="17182" y="18655"/>
                </a:cubicBezTo>
                <a:cubicBezTo>
                  <a:pt x="17995" y="18655"/>
                  <a:pt x="18655" y="17995"/>
                  <a:pt x="18655" y="17182"/>
                </a:cubicBezTo>
                <a:lnTo>
                  <a:pt x="18655" y="12273"/>
                </a:lnTo>
                <a:cubicBezTo>
                  <a:pt x="20281" y="12273"/>
                  <a:pt x="21600" y="10954"/>
                  <a:pt x="21600" y="9327"/>
                </a:cubicBezTo>
                <a:cubicBezTo>
                  <a:pt x="21600" y="7701"/>
                  <a:pt x="20281" y="6382"/>
                  <a:pt x="18655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0" name="Shape 2700">
            <a:extLst>
              <a:ext uri="{FF2B5EF4-FFF2-40B4-BE49-F238E27FC236}">
                <a16:creationId xmlns:a16="http://schemas.microsoft.com/office/drawing/2014/main" id="{C67BCB87-E568-F352-29A2-86C1A76BDEBE}"/>
              </a:ext>
            </a:extLst>
          </p:cNvPr>
          <p:cNvSpPr/>
          <p:nvPr/>
        </p:nvSpPr>
        <p:spPr>
          <a:xfrm>
            <a:off x="6955247" y="2909683"/>
            <a:ext cx="493623" cy="493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4" y="20618"/>
                </a:moveTo>
                <a:lnTo>
                  <a:pt x="15069" y="13232"/>
                </a:lnTo>
                <a:lnTo>
                  <a:pt x="15063" y="13228"/>
                </a:lnTo>
                <a:cubicBezTo>
                  <a:pt x="15472" y="12512"/>
                  <a:pt x="15709" y="11684"/>
                  <a:pt x="15709" y="10800"/>
                </a:cubicBezTo>
                <a:cubicBezTo>
                  <a:pt x="15709" y="9192"/>
                  <a:pt x="14932" y="7768"/>
                  <a:pt x="13737" y="6873"/>
                </a:cubicBezTo>
                <a:lnTo>
                  <a:pt x="19796" y="6873"/>
                </a:lnTo>
                <a:cubicBezTo>
                  <a:pt x="20322" y="8076"/>
                  <a:pt x="20618" y="9403"/>
                  <a:pt x="20618" y="10800"/>
                </a:cubicBezTo>
                <a:cubicBezTo>
                  <a:pt x="20618" y="16221"/>
                  <a:pt x="16225" y="20615"/>
                  <a:pt x="10804" y="20618"/>
                </a:cubicBezTo>
                <a:moveTo>
                  <a:pt x="9708" y="20554"/>
                </a:moveTo>
                <a:cubicBezTo>
                  <a:pt x="4800" y="20010"/>
                  <a:pt x="982" y="15853"/>
                  <a:pt x="982" y="10800"/>
                </a:cubicBezTo>
                <a:cubicBezTo>
                  <a:pt x="982" y="9010"/>
                  <a:pt x="1468" y="7337"/>
                  <a:pt x="2305" y="5892"/>
                </a:cubicBezTo>
                <a:lnTo>
                  <a:pt x="6452" y="13076"/>
                </a:lnTo>
                <a:cubicBezTo>
                  <a:pt x="7273" y="14640"/>
                  <a:pt x="8911" y="15709"/>
                  <a:pt x="10800" y="15709"/>
                </a:cubicBezTo>
                <a:cubicBezTo>
                  <a:pt x="11487" y="15709"/>
                  <a:pt x="12141" y="15567"/>
                  <a:pt x="12734" y="15312"/>
                </a:cubicBezTo>
                <a:cubicBezTo>
                  <a:pt x="12734" y="15312"/>
                  <a:pt x="9708" y="20554"/>
                  <a:pt x="9708" y="20554"/>
                </a:cubicBezTo>
                <a:close/>
                <a:moveTo>
                  <a:pt x="7315" y="12607"/>
                </a:moveTo>
                <a:cubicBezTo>
                  <a:pt x="7034" y="12065"/>
                  <a:pt x="6873" y="11452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cubicBezTo>
                  <a:pt x="9318" y="14727"/>
                  <a:pt x="8029" y="13906"/>
                  <a:pt x="7360" y="12694"/>
                </a:cubicBezTo>
                <a:lnTo>
                  <a:pt x="7364" y="12691"/>
                </a:lnTo>
                <a:cubicBezTo>
                  <a:pt x="7364" y="12691"/>
                  <a:pt x="7315" y="12607"/>
                  <a:pt x="7315" y="12607"/>
                </a:cubicBezTo>
                <a:close/>
                <a:moveTo>
                  <a:pt x="10800" y="982"/>
                </a:moveTo>
                <a:cubicBezTo>
                  <a:pt x="14432" y="982"/>
                  <a:pt x="17596" y="2959"/>
                  <a:pt x="19294" y="5891"/>
                </a:cubicBezTo>
                <a:lnTo>
                  <a:pt x="10800" y="5891"/>
                </a:lnTo>
                <a:cubicBezTo>
                  <a:pt x="8290" y="5891"/>
                  <a:pt x="6223" y="7776"/>
                  <a:pt x="5930" y="10207"/>
                </a:cubicBezTo>
                <a:lnTo>
                  <a:pt x="2909" y="4975"/>
                </a:lnTo>
                <a:cubicBezTo>
                  <a:pt x="4697" y="2557"/>
                  <a:pt x="7561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2" name="Shape 2702">
            <a:extLst>
              <a:ext uri="{FF2B5EF4-FFF2-40B4-BE49-F238E27FC236}">
                <a16:creationId xmlns:a16="http://schemas.microsoft.com/office/drawing/2014/main" id="{A281770C-A69E-E76F-8279-D4945451A7B9}"/>
              </a:ext>
            </a:extLst>
          </p:cNvPr>
          <p:cNvSpPr/>
          <p:nvPr/>
        </p:nvSpPr>
        <p:spPr>
          <a:xfrm>
            <a:off x="6713396" y="3913793"/>
            <a:ext cx="555127" cy="5046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520"/>
                </a:moveTo>
                <a:cubicBezTo>
                  <a:pt x="7396" y="20520"/>
                  <a:pt x="4399" y="18805"/>
                  <a:pt x="2638" y="16200"/>
                </a:cubicBezTo>
                <a:lnTo>
                  <a:pt x="9966" y="16200"/>
                </a:lnTo>
                <a:cubicBezTo>
                  <a:pt x="10478" y="17309"/>
                  <a:pt x="12251" y="18900"/>
                  <a:pt x="13500" y="18900"/>
                </a:cubicBezTo>
                <a:cubicBezTo>
                  <a:pt x="14973" y="18900"/>
                  <a:pt x="16200" y="17820"/>
                  <a:pt x="16200" y="15660"/>
                </a:cubicBezTo>
                <a:cubicBezTo>
                  <a:pt x="16200" y="13500"/>
                  <a:pt x="14973" y="12420"/>
                  <a:pt x="13500" y="12420"/>
                </a:cubicBezTo>
                <a:cubicBezTo>
                  <a:pt x="12241" y="12420"/>
                  <a:pt x="10447" y="13973"/>
                  <a:pt x="9953" y="15120"/>
                </a:cubicBezTo>
                <a:lnTo>
                  <a:pt x="2014" y="15120"/>
                </a:lnTo>
                <a:cubicBezTo>
                  <a:pt x="1359" y="13817"/>
                  <a:pt x="982" y="12354"/>
                  <a:pt x="982" y="10800"/>
                </a:cubicBezTo>
                <a:cubicBezTo>
                  <a:pt x="982" y="9246"/>
                  <a:pt x="1359" y="7783"/>
                  <a:pt x="2014" y="6480"/>
                </a:cubicBezTo>
                <a:lnTo>
                  <a:pt x="9966" y="6480"/>
                </a:lnTo>
                <a:cubicBezTo>
                  <a:pt x="10478" y="7589"/>
                  <a:pt x="12252" y="9180"/>
                  <a:pt x="13500" y="9180"/>
                </a:cubicBezTo>
                <a:cubicBezTo>
                  <a:pt x="14973" y="9180"/>
                  <a:pt x="16200" y="8100"/>
                  <a:pt x="16200" y="5940"/>
                </a:cubicBezTo>
                <a:cubicBezTo>
                  <a:pt x="16200" y="3780"/>
                  <a:pt x="14973" y="2700"/>
                  <a:pt x="13500" y="2700"/>
                </a:cubicBezTo>
                <a:cubicBezTo>
                  <a:pt x="12241" y="2700"/>
                  <a:pt x="10447" y="4253"/>
                  <a:pt x="9953" y="5400"/>
                </a:cubicBezTo>
                <a:lnTo>
                  <a:pt x="2638" y="5400"/>
                </a:lnTo>
                <a:cubicBezTo>
                  <a:pt x="4399" y="2796"/>
                  <a:pt x="7396" y="1080"/>
                  <a:pt x="10800" y="1080"/>
                </a:cubicBezTo>
                <a:cubicBezTo>
                  <a:pt x="16038" y="1080"/>
                  <a:pt x="20306" y="5145"/>
                  <a:pt x="20590" y="10260"/>
                </a:cubicBezTo>
                <a:lnTo>
                  <a:pt x="10652" y="10260"/>
                </a:lnTo>
                <a:cubicBezTo>
                  <a:pt x="10140" y="9151"/>
                  <a:pt x="8367" y="7560"/>
                  <a:pt x="7118" y="7560"/>
                </a:cubicBezTo>
                <a:cubicBezTo>
                  <a:pt x="5645" y="7560"/>
                  <a:pt x="4418" y="8640"/>
                  <a:pt x="4418" y="10800"/>
                </a:cubicBezTo>
                <a:cubicBezTo>
                  <a:pt x="4418" y="12960"/>
                  <a:pt x="5645" y="14040"/>
                  <a:pt x="7118" y="14040"/>
                </a:cubicBezTo>
                <a:cubicBezTo>
                  <a:pt x="8377" y="14040"/>
                  <a:pt x="10171" y="12488"/>
                  <a:pt x="10665" y="11340"/>
                </a:cubicBezTo>
                <a:lnTo>
                  <a:pt x="20590" y="11340"/>
                </a:lnTo>
                <a:cubicBezTo>
                  <a:pt x="20306" y="16456"/>
                  <a:pt x="16038" y="20520"/>
                  <a:pt x="10800" y="20520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Dallas County (TX): The Corporate Heartland</a:t>
            </a:r>
          </a:p>
        </p:txBody>
      </p:sp>
      <p:sp>
        <p:nvSpPr>
          <p:cNvPr id="1985" name="Freeform 6">
            <a:extLst>
              <a:ext uri="{FF2B5EF4-FFF2-40B4-BE49-F238E27FC236}">
                <a16:creationId xmlns:a16="http://schemas.microsoft.com/office/drawing/2014/main" id="{BDFBCBB5-5C9C-7A85-0CC8-E4C901715F19}"/>
              </a:ext>
            </a:extLst>
          </p:cNvPr>
          <p:cNvSpPr>
            <a:spLocks/>
          </p:cNvSpPr>
          <p:nvPr/>
        </p:nvSpPr>
        <p:spPr bwMode="auto">
          <a:xfrm>
            <a:off x="1846845" y="1310156"/>
            <a:ext cx="3193284" cy="3247596"/>
          </a:xfrm>
          <a:custGeom>
            <a:avLst/>
            <a:gdLst>
              <a:gd name="T0" fmla="*/ 1090 w 2587"/>
              <a:gd name="T1" fmla="*/ 16 h 2631"/>
              <a:gd name="T2" fmla="*/ 1241 w 2587"/>
              <a:gd name="T3" fmla="*/ 18 h 2631"/>
              <a:gd name="T4" fmla="*/ 1385 w 2587"/>
              <a:gd name="T5" fmla="*/ 20 h 2631"/>
              <a:gd name="T6" fmla="*/ 1486 w 2587"/>
              <a:gd name="T7" fmla="*/ 21 h 2631"/>
              <a:gd name="T8" fmla="*/ 1578 w 2587"/>
              <a:gd name="T9" fmla="*/ 24 h 2631"/>
              <a:gd name="T10" fmla="*/ 1633 w 2587"/>
              <a:gd name="T11" fmla="*/ 24 h 2631"/>
              <a:gd name="T12" fmla="*/ 1703 w 2587"/>
              <a:gd name="T13" fmla="*/ 26 h 2631"/>
              <a:gd name="T14" fmla="*/ 1757 w 2587"/>
              <a:gd name="T15" fmla="*/ 26 h 2631"/>
              <a:gd name="T16" fmla="*/ 1849 w 2587"/>
              <a:gd name="T17" fmla="*/ 27 h 2631"/>
              <a:gd name="T18" fmla="*/ 2035 w 2587"/>
              <a:gd name="T19" fmla="*/ 30 h 2631"/>
              <a:gd name="T20" fmla="*/ 2176 w 2587"/>
              <a:gd name="T21" fmla="*/ 33 h 2631"/>
              <a:gd name="T22" fmla="*/ 2334 w 2587"/>
              <a:gd name="T23" fmla="*/ 36 h 2631"/>
              <a:gd name="T24" fmla="*/ 2478 w 2587"/>
              <a:gd name="T25" fmla="*/ 38 h 2631"/>
              <a:gd name="T26" fmla="*/ 2565 w 2587"/>
              <a:gd name="T27" fmla="*/ 41 h 2631"/>
              <a:gd name="T28" fmla="*/ 2586 w 2587"/>
              <a:gd name="T29" fmla="*/ 116 h 2631"/>
              <a:gd name="T30" fmla="*/ 2585 w 2587"/>
              <a:gd name="T31" fmla="*/ 270 h 2631"/>
              <a:gd name="T32" fmla="*/ 2583 w 2587"/>
              <a:gd name="T33" fmla="*/ 372 h 2631"/>
              <a:gd name="T34" fmla="*/ 2582 w 2587"/>
              <a:gd name="T35" fmla="*/ 440 h 2631"/>
              <a:gd name="T36" fmla="*/ 2580 w 2587"/>
              <a:gd name="T37" fmla="*/ 496 h 2631"/>
              <a:gd name="T38" fmla="*/ 2580 w 2587"/>
              <a:gd name="T39" fmla="*/ 560 h 2631"/>
              <a:gd name="T40" fmla="*/ 2580 w 2587"/>
              <a:gd name="T41" fmla="*/ 589 h 2631"/>
              <a:gd name="T42" fmla="*/ 2579 w 2587"/>
              <a:gd name="T43" fmla="*/ 617 h 2631"/>
              <a:gd name="T44" fmla="*/ 2579 w 2587"/>
              <a:gd name="T45" fmla="*/ 673 h 2631"/>
              <a:gd name="T46" fmla="*/ 2576 w 2587"/>
              <a:gd name="T47" fmla="*/ 1043 h 2631"/>
              <a:gd name="T48" fmla="*/ 2575 w 2587"/>
              <a:gd name="T49" fmla="*/ 1258 h 2631"/>
              <a:gd name="T50" fmla="*/ 2573 w 2587"/>
              <a:gd name="T51" fmla="*/ 1444 h 2631"/>
              <a:gd name="T52" fmla="*/ 2568 w 2587"/>
              <a:gd name="T53" fmla="*/ 1791 h 2631"/>
              <a:gd name="T54" fmla="*/ 2566 w 2587"/>
              <a:gd name="T55" fmla="*/ 1911 h 2631"/>
              <a:gd name="T56" fmla="*/ 2562 w 2587"/>
              <a:gd name="T57" fmla="*/ 2138 h 2631"/>
              <a:gd name="T58" fmla="*/ 2560 w 2587"/>
              <a:gd name="T59" fmla="*/ 2343 h 2631"/>
              <a:gd name="T60" fmla="*/ 2557 w 2587"/>
              <a:gd name="T61" fmla="*/ 2504 h 2631"/>
              <a:gd name="T62" fmla="*/ 2522 w 2587"/>
              <a:gd name="T63" fmla="*/ 2631 h 2631"/>
              <a:gd name="T64" fmla="*/ 1964 w 2587"/>
              <a:gd name="T65" fmla="*/ 2627 h 2631"/>
              <a:gd name="T66" fmla="*/ 1573 w 2587"/>
              <a:gd name="T67" fmla="*/ 2623 h 2631"/>
              <a:gd name="T68" fmla="*/ 1271 w 2587"/>
              <a:gd name="T69" fmla="*/ 2621 h 2631"/>
              <a:gd name="T70" fmla="*/ 988 w 2587"/>
              <a:gd name="T71" fmla="*/ 2620 h 2631"/>
              <a:gd name="T72" fmla="*/ 590 w 2587"/>
              <a:gd name="T73" fmla="*/ 2616 h 2631"/>
              <a:gd name="T74" fmla="*/ 167 w 2587"/>
              <a:gd name="T75" fmla="*/ 2613 h 2631"/>
              <a:gd name="T76" fmla="*/ 0 w 2587"/>
              <a:gd name="T77" fmla="*/ 2572 h 2631"/>
              <a:gd name="T78" fmla="*/ 5 w 2587"/>
              <a:gd name="T79" fmla="*/ 2230 h 2631"/>
              <a:gd name="T80" fmla="*/ 7 w 2587"/>
              <a:gd name="T81" fmla="*/ 2080 h 2631"/>
              <a:gd name="T82" fmla="*/ 8 w 2587"/>
              <a:gd name="T83" fmla="*/ 1986 h 2631"/>
              <a:gd name="T84" fmla="*/ 11 w 2587"/>
              <a:gd name="T85" fmla="*/ 1810 h 2631"/>
              <a:gd name="T86" fmla="*/ 13 w 2587"/>
              <a:gd name="T87" fmla="*/ 1659 h 2631"/>
              <a:gd name="T88" fmla="*/ 15 w 2587"/>
              <a:gd name="T89" fmla="*/ 1485 h 2631"/>
              <a:gd name="T90" fmla="*/ 16 w 2587"/>
              <a:gd name="T91" fmla="*/ 1397 h 2631"/>
              <a:gd name="T92" fmla="*/ 17 w 2587"/>
              <a:gd name="T93" fmla="*/ 1331 h 2631"/>
              <a:gd name="T94" fmla="*/ 20 w 2587"/>
              <a:gd name="T95" fmla="*/ 1192 h 2631"/>
              <a:gd name="T96" fmla="*/ 23 w 2587"/>
              <a:gd name="T97" fmla="*/ 960 h 2631"/>
              <a:gd name="T98" fmla="*/ 28 w 2587"/>
              <a:gd name="T99" fmla="*/ 690 h 2631"/>
              <a:gd name="T100" fmla="*/ 33 w 2587"/>
              <a:gd name="T101" fmla="*/ 309 h 2631"/>
              <a:gd name="T102" fmla="*/ 36 w 2587"/>
              <a:gd name="T103" fmla="*/ 112 h 2631"/>
              <a:gd name="T104" fmla="*/ 84 w 2587"/>
              <a:gd name="T105" fmla="*/ 1 h 2631"/>
              <a:gd name="T106" fmla="*/ 164 w 2587"/>
              <a:gd name="T107" fmla="*/ 2 h 2631"/>
              <a:gd name="T108" fmla="*/ 253 w 2587"/>
              <a:gd name="T109" fmla="*/ 2 h 2631"/>
              <a:gd name="T110" fmla="*/ 307 w 2587"/>
              <a:gd name="T111" fmla="*/ 3 h 2631"/>
              <a:gd name="T112" fmla="*/ 376 w 2587"/>
              <a:gd name="T113" fmla="*/ 4 h 2631"/>
              <a:gd name="T114" fmla="*/ 498 w 2587"/>
              <a:gd name="T115" fmla="*/ 5 h 2631"/>
              <a:gd name="T116" fmla="*/ 559 w 2587"/>
              <a:gd name="T117" fmla="*/ 6 h 2631"/>
              <a:gd name="T118" fmla="*/ 669 w 2587"/>
              <a:gd name="T119" fmla="*/ 9 h 2631"/>
              <a:gd name="T120" fmla="*/ 749 w 2587"/>
              <a:gd name="T121" fmla="*/ 10 h 2631"/>
              <a:gd name="T122" fmla="*/ 870 w 2587"/>
              <a:gd name="T123" fmla="*/ 12 h 2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87" h="2631">
                <a:moveTo>
                  <a:pt x="964" y="13"/>
                </a:moveTo>
                <a:lnTo>
                  <a:pt x="968" y="13"/>
                </a:lnTo>
                <a:lnTo>
                  <a:pt x="974" y="13"/>
                </a:lnTo>
                <a:lnTo>
                  <a:pt x="981" y="13"/>
                </a:lnTo>
                <a:lnTo>
                  <a:pt x="983" y="13"/>
                </a:lnTo>
                <a:lnTo>
                  <a:pt x="984" y="13"/>
                </a:lnTo>
                <a:lnTo>
                  <a:pt x="990" y="13"/>
                </a:lnTo>
                <a:lnTo>
                  <a:pt x="998" y="13"/>
                </a:lnTo>
                <a:lnTo>
                  <a:pt x="1005" y="14"/>
                </a:lnTo>
                <a:lnTo>
                  <a:pt x="1009" y="14"/>
                </a:lnTo>
                <a:lnTo>
                  <a:pt x="1011" y="14"/>
                </a:lnTo>
                <a:lnTo>
                  <a:pt x="1016" y="14"/>
                </a:lnTo>
                <a:lnTo>
                  <a:pt x="1034" y="14"/>
                </a:lnTo>
                <a:lnTo>
                  <a:pt x="1041" y="14"/>
                </a:lnTo>
                <a:lnTo>
                  <a:pt x="1042" y="14"/>
                </a:lnTo>
                <a:lnTo>
                  <a:pt x="1043" y="14"/>
                </a:lnTo>
                <a:lnTo>
                  <a:pt x="1072" y="14"/>
                </a:lnTo>
                <a:lnTo>
                  <a:pt x="1084" y="16"/>
                </a:lnTo>
                <a:lnTo>
                  <a:pt x="1090" y="16"/>
                </a:lnTo>
                <a:lnTo>
                  <a:pt x="1106" y="16"/>
                </a:lnTo>
                <a:lnTo>
                  <a:pt x="1111" y="16"/>
                </a:lnTo>
                <a:lnTo>
                  <a:pt x="1117" y="16"/>
                </a:lnTo>
                <a:lnTo>
                  <a:pt x="1150" y="17"/>
                </a:lnTo>
                <a:lnTo>
                  <a:pt x="1155" y="17"/>
                </a:lnTo>
                <a:lnTo>
                  <a:pt x="1158" y="17"/>
                </a:lnTo>
                <a:lnTo>
                  <a:pt x="1164" y="17"/>
                </a:lnTo>
                <a:lnTo>
                  <a:pt x="1165" y="17"/>
                </a:lnTo>
                <a:lnTo>
                  <a:pt x="1167" y="17"/>
                </a:lnTo>
                <a:lnTo>
                  <a:pt x="1168" y="17"/>
                </a:lnTo>
                <a:lnTo>
                  <a:pt x="1189" y="17"/>
                </a:lnTo>
                <a:lnTo>
                  <a:pt x="1196" y="17"/>
                </a:lnTo>
                <a:lnTo>
                  <a:pt x="1199" y="17"/>
                </a:lnTo>
                <a:lnTo>
                  <a:pt x="1205" y="17"/>
                </a:lnTo>
                <a:lnTo>
                  <a:pt x="1214" y="17"/>
                </a:lnTo>
                <a:lnTo>
                  <a:pt x="1221" y="17"/>
                </a:lnTo>
                <a:lnTo>
                  <a:pt x="1222" y="18"/>
                </a:lnTo>
                <a:lnTo>
                  <a:pt x="1225" y="18"/>
                </a:lnTo>
                <a:lnTo>
                  <a:pt x="1241" y="18"/>
                </a:lnTo>
                <a:lnTo>
                  <a:pt x="1250" y="18"/>
                </a:lnTo>
                <a:lnTo>
                  <a:pt x="1255" y="18"/>
                </a:lnTo>
                <a:lnTo>
                  <a:pt x="1260" y="18"/>
                </a:lnTo>
                <a:lnTo>
                  <a:pt x="1263" y="18"/>
                </a:lnTo>
                <a:lnTo>
                  <a:pt x="1264" y="18"/>
                </a:lnTo>
                <a:lnTo>
                  <a:pt x="1274" y="18"/>
                </a:lnTo>
                <a:lnTo>
                  <a:pt x="1289" y="18"/>
                </a:lnTo>
                <a:lnTo>
                  <a:pt x="1299" y="19"/>
                </a:lnTo>
                <a:lnTo>
                  <a:pt x="1308" y="19"/>
                </a:lnTo>
                <a:lnTo>
                  <a:pt x="1315" y="19"/>
                </a:lnTo>
                <a:lnTo>
                  <a:pt x="1319" y="19"/>
                </a:lnTo>
                <a:lnTo>
                  <a:pt x="1325" y="19"/>
                </a:lnTo>
                <a:lnTo>
                  <a:pt x="1341" y="19"/>
                </a:lnTo>
                <a:lnTo>
                  <a:pt x="1342" y="19"/>
                </a:lnTo>
                <a:lnTo>
                  <a:pt x="1351" y="19"/>
                </a:lnTo>
                <a:lnTo>
                  <a:pt x="1359" y="19"/>
                </a:lnTo>
                <a:lnTo>
                  <a:pt x="1368" y="20"/>
                </a:lnTo>
                <a:lnTo>
                  <a:pt x="1377" y="20"/>
                </a:lnTo>
                <a:lnTo>
                  <a:pt x="1385" y="20"/>
                </a:lnTo>
                <a:lnTo>
                  <a:pt x="1387" y="20"/>
                </a:lnTo>
                <a:lnTo>
                  <a:pt x="1388" y="20"/>
                </a:lnTo>
                <a:lnTo>
                  <a:pt x="1389" y="20"/>
                </a:lnTo>
                <a:lnTo>
                  <a:pt x="1400" y="20"/>
                </a:lnTo>
                <a:lnTo>
                  <a:pt x="1401" y="20"/>
                </a:lnTo>
                <a:lnTo>
                  <a:pt x="1402" y="20"/>
                </a:lnTo>
                <a:lnTo>
                  <a:pt x="1405" y="20"/>
                </a:lnTo>
                <a:lnTo>
                  <a:pt x="1406" y="20"/>
                </a:lnTo>
                <a:lnTo>
                  <a:pt x="1412" y="20"/>
                </a:lnTo>
                <a:lnTo>
                  <a:pt x="1413" y="20"/>
                </a:lnTo>
                <a:lnTo>
                  <a:pt x="1427" y="20"/>
                </a:lnTo>
                <a:lnTo>
                  <a:pt x="1439" y="21"/>
                </a:lnTo>
                <a:lnTo>
                  <a:pt x="1446" y="21"/>
                </a:lnTo>
                <a:lnTo>
                  <a:pt x="1452" y="21"/>
                </a:lnTo>
                <a:lnTo>
                  <a:pt x="1460" y="21"/>
                </a:lnTo>
                <a:lnTo>
                  <a:pt x="1463" y="21"/>
                </a:lnTo>
                <a:lnTo>
                  <a:pt x="1473" y="21"/>
                </a:lnTo>
                <a:lnTo>
                  <a:pt x="1475" y="21"/>
                </a:lnTo>
                <a:lnTo>
                  <a:pt x="1486" y="21"/>
                </a:lnTo>
                <a:lnTo>
                  <a:pt x="1491" y="21"/>
                </a:lnTo>
                <a:lnTo>
                  <a:pt x="1500" y="21"/>
                </a:lnTo>
                <a:lnTo>
                  <a:pt x="1503" y="21"/>
                </a:lnTo>
                <a:lnTo>
                  <a:pt x="1506" y="21"/>
                </a:lnTo>
                <a:lnTo>
                  <a:pt x="1514" y="22"/>
                </a:lnTo>
                <a:lnTo>
                  <a:pt x="1515" y="22"/>
                </a:lnTo>
                <a:lnTo>
                  <a:pt x="1520" y="22"/>
                </a:lnTo>
                <a:lnTo>
                  <a:pt x="1531" y="22"/>
                </a:lnTo>
                <a:lnTo>
                  <a:pt x="1532" y="22"/>
                </a:lnTo>
                <a:lnTo>
                  <a:pt x="1535" y="22"/>
                </a:lnTo>
                <a:lnTo>
                  <a:pt x="1539" y="22"/>
                </a:lnTo>
                <a:lnTo>
                  <a:pt x="1540" y="22"/>
                </a:lnTo>
                <a:lnTo>
                  <a:pt x="1544" y="22"/>
                </a:lnTo>
                <a:lnTo>
                  <a:pt x="1550" y="22"/>
                </a:lnTo>
                <a:lnTo>
                  <a:pt x="1555" y="22"/>
                </a:lnTo>
                <a:lnTo>
                  <a:pt x="1556" y="22"/>
                </a:lnTo>
                <a:lnTo>
                  <a:pt x="1564" y="22"/>
                </a:lnTo>
                <a:lnTo>
                  <a:pt x="1568" y="22"/>
                </a:lnTo>
                <a:lnTo>
                  <a:pt x="1578" y="24"/>
                </a:lnTo>
                <a:lnTo>
                  <a:pt x="1584" y="24"/>
                </a:lnTo>
                <a:lnTo>
                  <a:pt x="1587" y="24"/>
                </a:lnTo>
                <a:lnTo>
                  <a:pt x="1589" y="24"/>
                </a:lnTo>
                <a:lnTo>
                  <a:pt x="1590" y="24"/>
                </a:lnTo>
                <a:lnTo>
                  <a:pt x="1591" y="24"/>
                </a:lnTo>
                <a:lnTo>
                  <a:pt x="1594" y="24"/>
                </a:lnTo>
                <a:lnTo>
                  <a:pt x="1595" y="24"/>
                </a:lnTo>
                <a:lnTo>
                  <a:pt x="1596" y="24"/>
                </a:lnTo>
                <a:lnTo>
                  <a:pt x="1601" y="24"/>
                </a:lnTo>
                <a:lnTo>
                  <a:pt x="1604" y="24"/>
                </a:lnTo>
                <a:lnTo>
                  <a:pt x="1615" y="24"/>
                </a:lnTo>
                <a:lnTo>
                  <a:pt x="1620" y="24"/>
                </a:lnTo>
                <a:lnTo>
                  <a:pt x="1621" y="24"/>
                </a:lnTo>
                <a:lnTo>
                  <a:pt x="1622" y="24"/>
                </a:lnTo>
                <a:lnTo>
                  <a:pt x="1624" y="24"/>
                </a:lnTo>
                <a:lnTo>
                  <a:pt x="1625" y="24"/>
                </a:lnTo>
                <a:lnTo>
                  <a:pt x="1626" y="24"/>
                </a:lnTo>
                <a:lnTo>
                  <a:pt x="1630" y="24"/>
                </a:lnTo>
                <a:lnTo>
                  <a:pt x="1633" y="24"/>
                </a:lnTo>
                <a:lnTo>
                  <a:pt x="1637" y="25"/>
                </a:lnTo>
                <a:lnTo>
                  <a:pt x="1652" y="25"/>
                </a:lnTo>
                <a:lnTo>
                  <a:pt x="1654" y="25"/>
                </a:lnTo>
                <a:lnTo>
                  <a:pt x="1655" y="25"/>
                </a:lnTo>
                <a:lnTo>
                  <a:pt x="1656" y="25"/>
                </a:lnTo>
                <a:lnTo>
                  <a:pt x="1658" y="25"/>
                </a:lnTo>
                <a:lnTo>
                  <a:pt x="1659" y="25"/>
                </a:lnTo>
                <a:lnTo>
                  <a:pt x="1660" y="25"/>
                </a:lnTo>
                <a:lnTo>
                  <a:pt x="1669" y="25"/>
                </a:lnTo>
                <a:lnTo>
                  <a:pt x="1671" y="25"/>
                </a:lnTo>
                <a:lnTo>
                  <a:pt x="1673" y="26"/>
                </a:lnTo>
                <a:lnTo>
                  <a:pt x="1680" y="26"/>
                </a:lnTo>
                <a:lnTo>
                  <a:pt x="1681" y="26"/>
                </a:lnTo>
                <a:lnTo>
                  <a:pt x="1685" y="26"/>
                </a:lnTo>
                <a:lnTo>
                  <a:pt x="1694" y="26"/>
                </a:lnTo>
                <a:lnTo>
                  <a:pt x="1698" y="26"/>
                </a:lnTo>
                <a:lnTo>
                  <a:pt x="1700" y="26"/>
                </a:lnTo>
                <a:lnTo>
                  <a:pt x="1702" y="26"/>
                </a:lnTo>
                <a:lnTo>
                  <a:pt x="1703" y="26"/>
                </a:lnTo>
                <a:lnTo>
                  <a:pt x="1704" y="26"/>
                </a:lnTo>
                <a:lnTo>
                  <a:pt x="1705" y="26"/>
                </a:lnTo>
                <a:lnTo>
                  <a:pt x="1706" y="26"/>
                </a:lnTo>
                <a:lnTo>
                  <a:pt x="1710" y="26"/>
                </a:lnTo>
                <a:lnTo>
                  <a:pt x="1714" y="26"/>
                </a:lnTo>
                <a:lnTo>
                  <a:pt x="1715" y="26"/>
                </a:lnTo>
                <a:lnTo>
                  <a:pt x="1717" y="26"/>
                </a:lnTo>
                <a:lnTo>
                  <a:pt x="1720" y="26"/>
                </a:lnTo>
                <a:lnTo>
                  <a:pt x="1723" y="26"/>
                </a:lnTo>
                <a:lnTo>
                  <a:pt x="1724" y="26"/>
                </a:lnTo>
                <a:lnTo>
                  <a:pt x="1727" y="26"/>
                </a:lnTo>
                <a:lnTo>
                  <a:pt x="1728" y="26"/>
                </a:lnTo>
                <a:lnTo>
                  <a:pt x="1731" y="26"/>
                </a:lnTo>
                <a:lnTo>
                  <a:pt x="1736" y="26"/>
                </a:lnTo>
                <a:lnTo>
                  <a:pt x="1739" y="26"/>
                </a:lnTo>
                <a:lnTo>
                  <a:pt x="1749" y="26"/>
                </a:lnTo>
                <a:lnTo>
                  <a:pt x="1754" y="26"/>
                </a:lnTo>
                <a:lnTo>
                  <a:pt x="1756" y="26"/>
                </a:lnTo>
                <a:lnTo>
                  <a:pt x="1757" y="26"/>
                </a:lnTo>
                <a:lnTo>
                  <a:pt x="1766" y="26"/>
                </a:lnTo>
                <a:lnTo>
                  <a:pt x="1767" y="26"/>
                </a:lnTo>
                <a:lnTo>
                  <a:pt x="1784" y="27"/>
                </a:lnTo>
                <a:lnTo>
                  <a:pt x="1799" y="27"/>
                </a:lnTo>
                <a:lnTo>
                  <a:pt x="1800" y="27"/>
                </a:lnTo>
                <a:lnTo>
                  <a:pt x="1803" y="27"/>
                </a:lnTo>
                <a:lnTo>
                  <a:pt x="1810" y="27"/>
                </a:lnTo>
                <a:lnTo>
                  <a:pt x="1811" y="27"/>
                </a:lnTo>
                <a:lnTo>
                  <a:pt x="1815" y="27"/>
                </a:lnTo>
                <a:lnTo>
                  <a:pt x="1817" y="27"/>
                </a:lnTo>
                <a:lnTo>
                  <a:pt x="1820" y="27"/>
                </a:lnTo>
                <a:lnTo>
                  <a:pt x="1828" y="27"/>
                </a:lnTo>
                <a:lnTo>
                  <a:pt x="1831" y="27"/>
                </a:lnTo>
                <a:lnTo>
                  <a:pt x="1833" y="27"/>
                </a:lnTo>
                <a:lnTo>
                  <a:pt x="1837" y="27"/>
                </a:lnTo>
                <a:lnTo>
                  <a:pt x="1844" y="27"/>
                </a:lnTo>
                <a:lnTo>
                  <a:pt x="1845" y="27"/>
                </a:lnTo>
                <a:lnTo>
                  <a:pt x="1846" y="27"/>
                </a:lnTo>
                <a:lnTo>
                  <a:pt x="1849" y="27"/>
                </a:lnTo>
                <a:lnTo>
                  <a:pt x="1850" y="28"/>
                </a:lnTo>
                <a:lnTo>
                  <a:pt x="1852" y="28"/>
                </a:lnTo>
                <a:lnTo>
                  <a:pt x="1870" y="28"/>
                </a:lnTo>
                <a:lnTo>
                  <a:pt x="1874" y="28"/>
                </a:lnTo>
                <a:lnTo>
                  <a:pt x="1875" y="28"/>
                </a:lnTo>
                <a:lnTo>
                  <a:pt x="1907" y="28"/>
                </a:lnTo>
                <a:lnTo>
                  <a:pt x="1931" y="29"/>
                </a:lnTo>
                <a:lnTo>
                  <a:pt x="1935" y="29"/>
                </a:lnTo>
                <a:lnTo>
                  <a:pt x="1938" y="29"/>
                </a:lnTo>
                <a:lnTo>
                  <a:pt x="1972" y="29"/>
                </a:lnTo>
                <a:lnTo>
                  <a:pt x="1973" y="29"/>
                </a:lnTo>
                <a:lnTo>
                  <a:pt x="1982" y="29"/>
                </a:lnTo>
                <a:lnTo>
                  <a:pt x="2006" y="30"/>
                </a:lnTo>
                <a:lnTo>
                  <a:pt x="2010" y="30"/>
                </a:lnTo>
                <a:lnTo>
                  <a:pt x="2016" y="30"/>
                </a:lnTo>
                <a:lnTo>
                  <a:pt x="2025" y="30"/>
                </a:lnTo>
                <a:lnTo>
                  <a:pt x="2030" y="30"/>
                </a:lnTo>
                <a:lnTo>
                  <a:pt x="2033" y="30"/>
                </a:lnTo>
                <a:lnTo>
                  <a:pt x="2035" y="30"/>
                </a:lnTo>
                <a:lnTo>
                  <a:pt x="2055" y="31"/>
                </a:lnTo>
                <a:lnTo>
                  <a:pt x="2058" y="31"/>
                </a:lnTo>
                <a:lnTo>
                  <a:pt x="2060" y="31"/>
                </a:lnTo>
                <a:lnTo>
                  <a:pt x="2061" y="31"/>
                </a:lnTo>
                <a:lnTo>
                  <a:pt x="2070" y="31"/>
                </a:lnTo>
                <a:lnTo>
                  <a:pt x="2078" y="31"/>
                </a:lnTo>
                <a:lnTo>
                  <a:pt x="2082" y="31"/>
                </a:lnTo>
                <a:lnTo>
                  <a:pt x="2085" y="31"/>
                </a:lnTo>
                <a:lnTo>
                  <a:pt x="2109" y="31"/>
                </a:lnTo>
                <a:lnTo>
                  <a:pt x="2121" y="33"/>
                </a:lnTo>
                <a:lnTo>
                  <a:pt x="2130" y="33"/>
                </a:lnTo>
                <a:lnTo>
                  <a:pt x="2134" y="33"/>
                </a:lnTo>
                <a:lnTo>
                  <a:pt x="2140" y="33"/>
                </a:lnTo>
                <a:lnTo>
                  <a:pt x="2147" y="33"/>
                </a:lnTo>
                <a:lnTo>
                  <a:pt x="2153" y="33"/>
                </a:lnTo>
                <a:lnTo>
                  <a:pt x="2159" y="33"/>
                </a:lnTo>
                <a:lnTo>
                  <a:pt x="2164" y="33"/>
                </a:lnTo>
                <a:lnTo>
                  <a:pt x="2170" y="33"/>
                </a:lnTo>
                <a:lnTo>
                  <a:pt x="2176" y="33"/>
                </a:lnTo>
                <a:lnTo>
                  <a:pt x="2180" y="33"/>
                </a:lnTo>
                <a:lnTo>
                  <a:pt x="2186" y="34"/>
                </a:lnTo>
                <a:lnTo>
                  <a:pt x="2195" y="34"/>
                </a:lnTo>
                <a:lnTo>
                  <a:pt x="2204" y="34"/>
                </a:lnTo>
                <a:lnTo>
                  <a:pt x="2237" y="34"/>
                </a:lnTo>
                <a:lnTo>
                  <a:pt x="2249" y="35"/>
                </a:lnTo>
                <a:lnTo>
                  <a:pt x="2254" y="35"/>
                </a:lnTo>
                <a:lnTo>
                  <a:pt x="2255" y="35"/>
                </a:lnTo>
                <a:lnTo>
                  <a:pt x="2257" y="35"/>
                </a:lnTo>
                <a:lnTo>
                  <a:pt x="2272" y="35"/>
                </a:lnTo>
                <a:lnTo>
                  <a:pt x="2278" y="35"/>
                </a:lnTo>
                <a:lnTo>
                  <a:pt x="2299" y="35"/>
                </a:lnTo>
                <a:lnTo>
                  <a:pt x="2307" y="35"/>
                </a:lnTo>
                <a:lnTo>
                  <a:pt x="2309" y="36"/>
                </a:lnTo>
                <a:lnTo>
                  <a:pt x="2312" y="36"/>
                </a:lnTo>
                <a:lnTo>
                  <a:pt x="2326" y="36"/>
                </a:lnTo>
                <a:lnTo>
                  <a:pt x="2331" y="36"/>
                </a:lnTo>
                <a:lnTo>
                  <a:pt x="2332" y="36"/>
                </a:lnTo>
                <a:lnTo>
                  <a:pt x="2334" y="36"/>
                </a:lnTo>
                <a:lnTo>
                  <a:pt x="2344" y="36"/>
                </a:lnTo>
                <a:lnTo>
                  <a:pt x="2349" y="36"/>
                </a:lnTo>
                <a:lnTo>
                  <a:pt x="2357" y="36"/>
                </a:lnTo>
                <a:lnTo>
                  <a:pt x="2362" y="36"/>
                </a:lnTo>
                <a:lnTo>
                  <a:pt x="2367" y="36"/>
                </a:lnTo>
                <a:lnTo>
                  <a:pt x="2371" y="36"/>
                </a:lnTo>
                <a:lnTo>
                  <a:pt x="2373" y="37"/>
                </a:lnTo>
                <a:lnTo>
                  <a:pt x="2377" y="37"/>
                </a:lnTo>
                <a:lnTo>
                  <a:pt x="2379" y="37"/>
                </a:lnTo>
                <a:lnTo>
                  <a:pt x="2381" y="37"/>
                </a:lnTo>
                <a:lnTo>
                  <a:pt x="2419" y="37"/>
                </a:lnTo>
                <a:lnTo>
                  <a:pt x="2423" y="37"/>
                </a:lnTo>
                <a:lnTo>
                  <a:pt x="2428" y="37"/>
                </a:lnTo>
                <a:lnTo>
                  <a:pt x="2437" y="37"/>
                </a:lnTo>
                <a:lnTo>
                  <a:pt x="2441" y="38"/>
                </a:lnTo>
                <a:lnTo>
                  <a:pt x="2454" y="38"/>
                </a:lnTo>
                <a:lnTo>
                  <a:pt x="2458" y="38"/>
                </a:lnTo>
                <a:lnTo>
                  <a:pt x="2476" y="38"/>
                </a:lnTo>
                <a:lnTo>
                  <a:pt x="2478" y="38"/>
                </a:lnTo>
                <a:lnTo>
                  <a:pt x="2493" y="38"/>
                </a:lnTo>
                <a:lnTo>
                  <a:pt x="2495" y="38"/>
                </a:lnTo>
                <a:lnTo>
                  <a:pt x="2496" y="38"/>
                </a:lnTo>
                <a:lnTo>
                  <a:pt x="2500" y="39"/>
                </a:lnTo>
                <a:lnTo>
                  <a:pt x="2506" y="39"/>
                </a:lnTo>
                <a:lnTo>
                  <a:pt x="2513" y="39"/>
                </a:lnTo>
                <a:lnTo>
                  <a:pt x="2514" y="39"/>
                </a:lnTo>
                <a:lnTo>
                  <a:pt x="2516" y="39"/>
                </a:lnTo>
                <a:lnTo>
                  <a:pt x="2527" y="39"/>
                </a:lnTo>
                <a:lnTo>
                  <a:pt x="2530" y="39"/>
                </a:lnTo>
                <a:lnTo>
                  <a:pt x="2532" y="39"/>
                </a:lnTo>
                <a:lnTo>
                  <a:pt x="2536" y="39"/>
                </a:lnTo>
                <a:lnTo>
                  <a:pt x="2545" y="39"/>
                </a:lnTo>
                <a:lnTo>
                  <a:pt x="2549" y="39"/>
                </a:lnTo>
                <a:lnTo>
                  <a:pt x="2556" y="39"/>
                </a:lnTo>
                <a:lnTo>
                  <a:pt x="2561" y="39"/>
                </a:lnTo>
                <a:lnTo>
                  <a:pt x="2562" y="41"/>
                </a:lnTo>
                <a:lnTo>
                  <a:pt x="2564" y="41"/>
                </a:lnTo>
                <a:lnTo>
                  <a:pt x="2565" y="41"/>
                </a:lnTo>
                <a:lnTo>
                  <a:pt x="2586" y="41"/>
                </a:lnTo>
                <a:lnTo>
                  <a:pt x="2586" y="44"/>
                </a:lnTo>
                <a:lnTo>
                  <a:pt x="2587" y="63"/>
                </a:lnTo>
                <a:lnTo>
                  <a:pt x="2587" y="67"/>
                </a:lnTo>
                <a:lnTo>
                  <a:pt x="2587" y="69"/>
                </a:lnTo>
                <a:lnTo>
                  <a:pt x="2586" y="76"/>
                </a:lnTo>
                <a:lnTo>
                  <a:pt x="2586" y="81"/>
                </a:lnTo>
                <a:lnTo>
                  <a:pt x="2586" y="87"/>
                </a:lnTo>
                <a:lnTo>
                  <a:pt x="2586" y="88"/>
                </a:lnTo>
                <a:lnTo>
                  <a:pt x="2586" y="89"/>
                </a:lnTo>
                <a:lnTo>
                  <a:pt x="2586" y="91"/>
                </a:lnTo>
                <a:lnTo>
                  <a:pt x="2586" y="92"/>
                </a:lnTo>
                <a:lnTo>
                  <a:pt x="2586" y="94"/>
                </a:lnTo>
                <a:lnTo>
                  <a:pt x="2586" y="95"/>
                </a:lnTo>
                <a:lnTo>
                  <a:pt x="2586" y="98"/>
                </a:lnTo>
                <a:lnTo>
                  <a:pt x="2586" y="112"/>
                </a:lnTo>
                <a:lnTo>
                  <a:pt x="2586" y="113"/>
                </a:lnTo>
                <a:lnTo>
                  <a:pt x="2586" y="114"/>
                </a:lnTo>
                <a:lnTo>
                  <a:pt x="2586" y="116"/>
                </a:lnTo>
                <a:lnTo>
                  <a:pt x="2586" y="131"/>
                </a:lnTo>
                <a:lnTo>
                  <a:pt x="2586" y="135"/>
                </a:lnTo>
                <a:lnTo>
                  <a:pt x="2586" y="136"/>
                </a:lnTo>
                <a:lnTo>
                  <a:pt x="2586" y="152"/>
                </a:lnTo>
                <a:lnTo>
                  <a:pt x="2586" y="153"/>
                </a:lnTo>
                <a:lnTo>
                  <a:pt x="2586" y="159"/>
                </a:lnTo>
                <a:lnTo>
                  <a:pt x="2586" y="161"/>
                </a:lnTo>
                <a:lnTo>
                  <a:pt x="2586" y="165"/>
                </a:lnTo>
                <a:lnTo>
                  <a:pt x="2586" y="172"/>
                </a:lnTo>
                <a:lnTo>
                  <a:pt x="2586" y="183"/>
                </a:lnTo>
                <a:lnTo>
                  <a:pt x="2586" y="185"/>
                </a:lnTo>
                <a:lnTo>
                  <a:pt x="2585" y="211"/>
                </a:lnTo>
                <a:lnTo>
                  <a:pt x="2585" y="213"/>
                </a:lnTo>
                <a:lnTo>
                  <a:pt x="2585" y="223"/>
                </a:lnTo>
                <a:lnTo>
                  <a:pt x="2585" y="242"/>
                </a:lnTo>
                <a:lnTo>
                  <a:pt x="2585" y="251"/>
                </a:lnTo>
                <a:lnTo>
                  <a:pt x="2585" y="260"/>
                </a:lnTo>
                <a:lnTo>
                  <a:pt x="2585" y="264"/>
                </a:lnTo>
                <a:lnTo>
                  <a:pt x="2585" y="270"/>
                </a:lnTo>
                <a:lnTo>
                  <a:pt x="2585" y="271"/>
                </a:lnTo>
                <a:lnTo>
                  <a:pt x="2584" y="288"/>
                </a:lnTo>
                <a:lnTo>
                  <a:pt x="2584" y="301"/>
                </a:lnTo>
                <a:lnTo>
                  <a:pt x="2584" y="305"/>
                </a:lnTo>
                <a:lnTo>
                  <a:pt x="2584" y="307"/>
                </a:lnTo>
                <a:lnTo>
                  <a:pt x="2584" y="322"/>
                </a:lnTo>
                <a:lnTo>
                  <a:pt x="2584" y="327"/>
                </a:lnTo>
                <a:lnTo>
                  <a:pt x="2584" y="331"/>
                </a:lnTo>
                <a:lnTo>
                  <a:pt x="2584" y="336"/>
                </a:lnTo>
                <a:lnTo>
                  <a:pt x="2584" y="339"/>
                </a:lnTo>
                <a:lnTo>
                  <a:pt x="2584" y="344"/>
                </a:lnTo>
                <a:lnTo>
                  <a:pt x="2583" y="348"/>
                </a:lnTo>
                <a:lnTo>
                  <a:pt x="2583" y="351"/>
                </a:lnTo>
                <a:lnTo>
                  <a:pt x="2583" y="357"/>
                </a:lnTo>
                <a:lnTo>
                  <a:pt x="2583" y="364"/>
                </a:lnTo>
                <a:lnTo>
                  <a:pt x="2583" y="365"/>
                </a:lnTo>
                <a:lnTo>
                  <a:pt x="2583" y="368"/>
                </a:lnTo>
                <a:lnTo>
                  <a:pt x="2583" y="371"/>
                </a:lnTo>
                <a:lnTo>
                  <a:pt x="2583" y="372"/>
                </a:lnTo>
                <a:lnTo>
                  <a:pt x="2583" y="374"/>
                </a:lnTo>
                <a:lnTo>
                  <a:pt x="2583" y="381"/>
                </a:lnTo>
                <a:lnTo>
                  <a:pt x="2583" y="388"/>
                </a:lnTo>
                <a:lnTo>
                  <a:pt x="2583" y="390"/>
                </a:lnTo>
                <a:lnTo>
                  <a:pt x="2583" y="393"/>
                </a:lnTo>
                <a:lnTo>
                  <a:pt x="2583" y="396"/>
                </a:lnTo>
                <a:lnTo>
                  <a:pt x="2583" y="398"/>
                </a:lnTo>
                <a:lnTo>
                  <a:pt x="2583" y="399"/>
                </a:lnTo>
                <a:lnTo>
                  <a:pt x="2583" y="401"/>
                </a:lnTo>
                <a:lnTo>
                  <a:pt x="2583" y="404"/>
                </a:lnTo>
                <a:lnTo>
                  <a:pt x="2583" y="409"/>
                </a:lnTo>
                <a:lnTo>
                  <a:pt x="2582" y="413"/>
                </a:lnTo>
                <a:lnTo>
                  <a:pt x="2582" y="415"/>
                </a:lnTo>
                <a:lnTo>
                  <a:pt x="2582" y="422"/>
                </a:lnTo>
                <a:lnTo>
                  <a:pt x="2582" y="429"/>
                </a:lnTo>
                <a:lnTo>
                  <a:pt x="2582" y="430"/>
                </a:lnTo>
                <a:lnTo>
                  <a:pt x="2582" y="436"/>
                </a:lnTo>
                <a:lnTo>
                  <a:pt x="2582" y="439"/>
                </a:lnTo>
                <a:lnTo>
                  <a:pt x="2582" y="440"/>
                </a:lnTo>
                <a:lnTo>
                  <a:pt x="2582" y="444"/>
                </a:lnTo>
                <a:lnTo>
                  <a:pt x="2582" y="448"/>
                </a:lnTo>
                <a:lnTo>
                  <a:pt x="2582" y="449"/>
                </a:lnTo>
                <a:lnTo>
                  <a:pt x="2582" y="455"/>
                </a:lnTo>
                <a:lnTo>
                  <a:pt x="2582" y="456"/>
                </a:lnTo>
                <a:lnTo>
                  <a:pt x="2582" y="458"/>
                </a:lnTo>
                <a:lnTo>
                  <a:pt x="2582" y="460"/>
                </a:lnTo>
                <a:lnTo>
                  <a:pt x="2582" y="461"/>
                </a:lnTo>
                <a:lnTo>
                  <a:pt x="2582" y="464"/>
                </a:lnTo>
                <a:lnTo>
                  <a:pt x="2582" y="468"/>
                </a:lnTo>
                <a:lnTo>
                  <a:pt x="2582" y="469"/>
                </a:lnTo>
                <a:lnTo>
                  <a:pt x="2582" y="470"/>
                </a:lnTo>
                <a:lnTo>
                  <a:pt x="2582" y="471"/>
                </a:lnTo>
                <a:lnTo>
                  <a:pt x="2582" y="477"/>
                </a:lnTo>
                <a:lnTo>
                  <a:pt x="2582" y="478"/>
                </a:lnTo>
                <a:lnTo>
                  <a:pt x="2582" y="480"/>
                </a:lnTo>
                <a:lnTo>
                  <a:pt x="2582" y="485"/>
                </a:lnTo>
                <a:lnTo>
                  <a:pt x="2582" y="490"/>
                </a:lnTo>
                <a:lnTo>
                  <a:pt x="2580" y="496"/>
                </a:lnTo>
                <a:lnTo>
                  <a:pt x="2580" y="497"/>
                </a:lnTo>
                <a:lnTo>
                  <a:pt x="2580" y="502"/>
                </a:lnTo>
                <a:lnTo>
                  <a:pt x="2580" y="508"/>
                </a:lnTo>
                <a:lnTo>
                  <a:pt x="2580" y="511"/>
                </a:lnTo>
                <a:lnTo>
                  <a:pt x="2580" y="514"/>
                </a:lnTo>
                <a:lnTo>
                  <a:pt x="2580" y="516"/>
                </a:lnTo>
                <a:lnTo>
                  <a:pt x="2580" y="520"/>
                </a:lnTo>
                <a:lnTo>
                  <a:pt x="2580" y="522"/>
                </a:lnTo>
                <a:lnTo>
                  <a:pt x="2580" y="527"/>
                </a:lnTo>
                <a:lnTo>
                  <a:pt x="2580" y="529"/>
                </a:lnTo>
                <a:lnTo>
                  <a:pt x="2580" y="533"/>
                </a:lnTo>
                <a:lnTo>
                  <a:pt x="2580" y="535"/>
                </a:lnTo>
                <a:lnTo>
                  <a:pt x="2580" y="539"/>
                </a:lnTo>
                <a:lnTo>
                  <a:pt x="2580" y="540"/>
                </a:lnTo>
                <a:lnTo>
                  <a:pt x="2580" y="543"/>
                </a:lnTo>
                <a:lnTo>
                  <a:pt x="2580" y="546"/>
                </a:lnTo>
                <a:lnTo>
                  <a:pt x="2580" y="550"/>
                </a:lnTo>
                <a:lnTo>
                  <a:pt x="2580" y="552"/>
                </a:lnTo>
                <a:lnTo>
                  <a:pt x="2580" y="560"/>
                </a:lnTo>
                <a:lnTo>
                  <a:pt x="2580" y="562"/>
                </a:lnTo>
                <a:lnTo>
                  <a:pt x="2580" y="563"/>
                </a:lnTo>
                <a:lnTo>
                  <a:pt x="2580" y="564"/>
                </a:lnTo>
                <a:lnTo>
                  <a:pt x="2580" y="565"/>
                </a:lnTo>
                <a:lnTo>
                  <a:pt x="2580" y="568"/>
                </a:lnTo>
                <a:lnTo>
                  <a:pt x="2580" y="569"/>
                </a:lnTo>
                <a:lnTo>
                  <a:pt x="2580" y="570"/>
                </a:lnTo>
                <a:lnTo>
                  <a:pt x="2580" y="571"/>
                </a:lnTo>
                <a:lnTo>
                  <a:pt x="2580" y="572"/>
                </a:lnTo>
                <a:lnTo>
                  <a:pt x="2580" y="575"/>
                </a:lnTo>
                <a:lnTo>
                  <a:pt x="2580" y="578"/>
                </a:lnTo>
                <a:lnTo>
                  <a:pt x="2580" y="581"/>
                </a:lnTo>
                <a:lnTo>
                  <a:pt x="2580" y="582"/>
                </a:lnTo>
                <a:lnTo>
                  <a:pt x="2580" y="583"/>
                </a:lnTo>
                <a:lnTo>
                  <a:pt x="2580" y="585"/>
                </a:lnTo>
                <a:lnTo>
                  <a:pt x="2580" y="586"/>
                </a:lnTo>
                <a:lnTo>
                  <a:pt x="2580" y="587"/>
                </a:lnTo>
                <a:lnTo>
                  <a:pt x="2580" y="588"/>
                </a:lnTo>
                <a:lnTo>
                  <a:pt x="2580" y="589"/>
                </a:lnTo>
                <a:lnTo>
                  <a:pt x="2580" y="591"/>
                </a:lnTo>
                <a:lnTo>
                  <a:pt x="2580" y="593"/>
                </a:lnTo>
                <a:lnTo>
                  <a:pt x="2580" y="594"/>
                </a:lnTo>
                <a:lnTo>
                  <a:pt x="2580" y="595"/>
                </a:lnTo>
                <a:lnTo>
                  <a:pt x="2580" y="599"/>
                </a:lnTo>
                <a:lnTo>
                  <a:pt x="2580" y="600"/>
                </a:lnTo>
                <a:lnTo>
                  <a:pt x="2580" y="602"/>
                </a:lnTo>
                <a:lnTo>
                  <a:pt x="2580" y="603"/>
                </a:lnTo>
                <a:lnTo>
                  <a:pt x="2580" y="604"/>
                </a:lnTo>
                <a:lnTo>
                  <a:pt x="2580" y="606"/>
                </a:lnTo>
                <a:lnTo>
                  <a:pt x="2580" y="607"/>
                </a:lnTo>
                <a:lnTo>
                  <a:pt x="2580" y="608"/>
                </a:lnTo>
                <a:lnTo>
                  <a:pt x="2580" y="610"/>
                </a:lnTo>
                <a:lnTo>
                  <a:pt x="2580" y="612"/>
                </a:lnTo>
                <a:lnTo>
                  <a:pt x="2580" y="613"/>
                </a:lnTo>
                <a:lnTo>
                  <a:pt x="2580" y="614"/>
                </a:lnTo>
                <a:lnTo>
                  <a:pt x="2580" y="615"/>
                </a:lnTo>
                <a:lnTo>
                  <a:pt x="2579" y="616"/>
                </a:lnTo>
                <a:lnTo>
                  <a:pt x="2579" y="617"/>
                </a:lnTo>
                <a:lnTo>
                  <a:pt x="2579" y="623"/>
                </a:lnTo>
                <a:lnTo>
                  <a:pt x="2580" y="625"/>
                </a:lnTo>
                <a:lnTo>
                  <a:pt x="2580" y="629"/>
                </a:lnTo>
                <a:lnTo>
                  <a:pt x="2580" y="630"/>
                </a:lnTo>
                <a:lnTo>
                  <a:pt x="2580" y="633"/>
                </a:lnTo>
                <a:lnTo>
                  <a:pt x="2580" y="635"/>
                </a:lnTo>
                <a:lnTo>
                  <a:pt x="2579" y="639"/>
                </a:lnTo>
                <a:lnTo>
                  <a:pt x="2579" y="644"/>
                </a:lnTo>
                <a:lnTo>
                  <a:pt x="2579" y="645"/>
                </a:lnTo>
                <a:lnTo>
                  <a:pt x="2579" y="646"/>
                </a:lnTo>
                <a:lnTo>
                  <a:pt x="2579" y="647"/>
                </a:lnTo>
                <a:lnTo>
                  <a:pt x="2579" y="654"/>
                </a:lnTo>
                <a:lnTo>
                  <a:pt x="2579" y="663"/>
                </a:lnTo>
                <a:lnTo>
                  <a:pt x="2579" y="665"/>
                </a:lnTo>
                <a:lnTo>
                  <a:pt x="2579" y="667"/>
                </a:lnTo>
                <a:lnTo>
                  <a:pt x="2579" y="670"/>
                </a:lnTo>
                <a:lnTo>
                  <a:pt x="2579" y="671"/>
                </a:lnTo>
                <a:lnTo>
                  <a:pt x="2579" y="672"/>
                </a:lnTo>
                <a:lnTo>
                  <a:pt x="2579" y="673"/>
                </a:lnTo>
                <a:lnTo>
                  <a:pt x="2579" y="674"/>
                </a:lnTo>
                <a:lnTo>
                  <a:pt x="2578" y="674"/>
                </a:lnTo>
                <a:lnTo>
                  <a:pt x="2578" y="677"/>
                </a:lnTo>
                <a:lnTo>
                  <a:pt x="2578" y="678"/>
                </a:lnTo>
                <a:lnTo>
                  <a:pt x="2578" y="679"/>
                </a:lnTo>
                <a:lnTo>
                  <a:pt x="2578" y="683"/>
                </a:lnTo>
                <a:lnTo>
                  <a:pt x="2578" y="690"/>
                </a:lnTo>
                <a:lnTo>
                  <a:pt x="2578" y="699"/>
                </a:lnTo>
                <a:lnTo>
                  <a:pt x="2579" y="719"/>
                </a:lnTo>
                <a:lnTo>
                  <a:pt x="2578" y="724"/>
                </a:lnTo>
                <a:lnTo>
                  <a:pt x="2578" y="727"/>
                </a:lnTo>
                <a:lnTo>
                  <a:pt x="2578" y="729"/>
                </a:lnTo>
                <a:lnTo>
                  <a:pt x="2578" y="730"/>
                </a:lnTo>
                <a:lnTo>
                  <a:pt x="2578" y="789"/>
                </a:lnTo>
                <a:lnTo>
                  <a:pt x="2578" y="819"/>
                </a:lnTo>
                <a:lnTo>
                  <a:pt x="2577" y="926"/>
                </a:lnTo>
                <a:lnTo>
                  <a:pt x="2577" y="931"/>
                </a:lnTo>
                <a:lnTo>
                  <a:pt x="2577" y="1043"/>
                </a:lnTo>
                <a:lnTo>
                  <a:pt x="2576" y="1043"/>
                </a:lnTo>
                <a:lnTo>
                  <a:pt x="2576" y="1085"/>
                </a:lnTo>
                <a:lnTo>
                  <a:pt x="2576" y="1096"/>
                </a:lnTo>
                <a:lnTo>
                  <a:pt x="2576" y="1097"/>
                </a:lnTo>
                <a:lnTo>
                  <a:pt x="2575" y="1148"/>
                </a:lnTo>
                <a:lnTo>
                  <a:pt x="2575" y="1150"/>
                </a:lnTo>
                <a:lnTo>
                  <a:pt x="2575" y="1156"/>
                </a:lnTo>
                <a:lnTo>
                  <a:pt x="2575" y="1166"/>
                </a:lnTo>
                <a:lnTo>
                  <a:pt x="2575" y="1168"/>
                </a:lnTo>
                <a:lnTo>
                  <a:pt x="2575" y="1187"/>
                </a:lnTo>
                <a:lnTo>
                  <a:pt x="2575" y="1188"/>
                </a:lnTo>
                <a:lnTo>
                  <a:pt x="2575" y="1190"/>
                </a:lnTo>
                <a:lnTo>
                  <a:pt x="2575" y="1191"/>
                </a:lnTo>
                <a:lnTo>
                  <a:pt x="2575" y="1197"/>
                </a:lnTo>
                <a:lnTo>
                  <a:pt x="2575" y="1207"/>
                </a:lnTo>
                <a:lnTo>
                  <a:pt x="2575" y="1240"/>
                </a:lnTo>
                <a:lnTo>
                  <a:pt x="2575" y="1255"/>
                </a:lnTo>
                <a:lnTo>
                  <a:pt x="2575" y="1256"/>
                </a:lnTo>
                <a:lnTo>
                  <a:pt x="2575" y="1257"/>
                </a:lnTo>
                <a:lnTo>
                  <a:pt x="2575" y="1258"/>
                </a:lnTo>
                <a:lnTo>
                  <a:pt x="2575" y="1260"/>
                </a:lnTo>
                <a:lnTo>
                  <a:pt x="2575" y="1268"/>
                </a:lnTo>
                <a:lnTo>
                  <a:pt x="2574" y="1296"/>
                </a:lnTo>
                <a:lnTo>
                  <a:pt x="2574" y="1324"/>
                </a:lnTo>
                <a:lnTo>
                  <a:pt x="2574" y="1351"/>
                </a:lnTo>
                <a:lnTo>
                  <a:pt x="2574" y="1378"/>
                </a:lnTo>
                <a:lnTo>
                  <a:pt x="2574" y="1388"/>
                </a:lnTo>
                <a:lnTo>
                  <a:pt x="2574" y="1394"/>
                </a:lnTo>
                <a:lnTo>
                  <a:pt x="2574" y="1395"/>
                </a:lnTo>
                <a:lnTo>
                  <a:pt x="2574" y="1405"/>
                </a:lnTo>
                <a:lnTo>
                  <a:pt x="2574" y="1408"/>
                </a:lnTo>
                <a:lnTo>
                  <a:pt x="2574" y="1411"/>
                </a:lnTo>
                <a:lnTo>
                  <a:pt x="2573" y="1414"/>
                </a:lnTo>
                <a:lnTo>
                  <a:pt x="2573" y="1416"/>
                </a:lnTo>
                <a:lnTo>
                  <a:pt x="2573" y="1428"/>
                </a:lnTo>
                <a:lnTo>
                  <a:pt x="2573" y="1431"/>
                </a:lnTo>
                <a:lnTo>
                  <a:pt x="2573" y="1432"/>
                </a:lnTo>
                <a:lnTo>
                  <a:pt x="2573" y="1440"/>
                </a:lnTo>
                <a:lnTo>
                  <a:pt x="2573" y="1444"/>
                </a:lnTo>
                <a:lnTo>
                  <a:pt x="2573" y="1445"/>
                </a:lnTo>
                <a:lnTo>
                  <a:pt x="2573" y="1449"/>
                </a:lnTo>
                <a:lnTo>
                  <a:pt x="2571" y="1529"/>
                </a:lnTo>
                <a:lnTo>
                  <a:pt x="2569" y="1649"/>
                </a:lnTo>
                <a:lnTo>
                  <a:pt x="2569" y="1658"/>
                </a:lnTo>
                <a:lnTo>
                  <a:pt x="2569" y="1659"/>
                </a:lnTo>
                <a:lnTo>
                  <a:pt x="2569" y="1660"/>
                </a:lnTo>
                <a:lnTo>
                  <a:pt x="2568" y="1704"/>
                </a:lnTo>
                <a:lnTo>
                  <a:pt x="2568" y="1713"/>
                </a:lnTo>
                <a:lnTo>
                  <a:pt x="2568" y="1715"/>
                </a:lnTo>
                <a:lnTo>
                  <a:pt x="2568" y="1716"/>
                </a:lnTo>
                <a:lnTo>
                  <a:pt x="2568" y="1726"/>
                </a:lnTo>
                <a:lnTo>
                  <a:pt x="2568" y="1728"/>
                </a:lnTo>
                <a:lnTo>
                  <a:pt x="2568" y="1733"/>
                </a:lnTo>
                <a:lnTo>
                  <a:pt x="2568" y="1752"/>
                </a:lnTo>
                <a:lnTo>
                  <a:pt x="2568" y="1753"/>
                </a:lnTo>
                <a:lnTo>
                  <a:pt x="2568" y="1763"/>
                </a:lnTo>
                <a:lnTo>
                  <a:pt x="2568" y="1784"/>
                </a:lnTo>
                <a:lnTo>
                  <a:pt x="2568" y="1791"/>
                </a:lnTo>
                <a:lnTo>
                  <a:pt x="2568" y="1795"/>
                </a:lnTo>
                <a:lnTo>
                  <a:pt x="2568" y="1807"/>
                </a:lnTo>
                <a:lnTo>
                  <a:pt x="2568" y="1810"/>
                </a:lnTo>
                <a:lnTo>
                  <a:pt x="2568" y="1813"/>
                </a:lnTo>
                <a:lnTo>
                  <a:pt x="2568" y="1815"/>
                </a:lnTo>
                <a:lnTo>
                  <a:pt x="2568" y="1825"/>
                </a:lnTo>
                <a:lnTo>
                  <a:pt x="2567" y="1827"/>
                </a:lnTo>
                <a:lnTo>
                  <a:pt x="2567" y="1829"/>
                </a:lnTo>
                <a:lnTo>
                  <a:pt x="2567" y="1840"/>
                </a:lnTo>
                <a:lnTo>
                  <a:pt x="2567" y="1841"/>
                </a:lnTo>
                <a:lnTo>
                  <a:pt x="2568" y="1845"/>
                </a:lnTo>
                <a:lnTo>
                  <a:pt x="2568" y="1847"/>
                </a:lnTo>
                <a:lnTo>
                  <a:pt x="2567" y="1876"/>
                </a:lnTo>
                <a:lnTo>
                  <a:pt x="2567" y="1891"/>
                </a:lnTo>
                <a:lnTo>
                  <a:pt x="2567" y="1903"/>
                </a:lnTo>
                <a:lnTo>
                  <a:pt x="2567" y="1907"/>
                </a:lnTo>
                <a:lnTo>
                  <a:pt x="2566" y="1908"/>
                </a:lnTo>
                <a:lnTo>
                  <a:pt x="2566" y="1909"/>
                </a:lnTo>
                <a:lnTo>
                  <a:pt x="2566" y="1911"/>
                </a:lnTo>
                <a:lnTo>
                  <a:pt x="2566" y="1917"/>
                </a:lnTo>
                <a:lnTo>
                  <a:pt x="2566" y="1936"/>
                </a:lnTo>
                <a:lnTo>
                  <a:pt x="2566" y="1938"/>
                </a:lnTo>
                <a:lnTo>
                  <a:pt x="2566" y="1942"/>
                </a:lnTo>
                <a:lnTo>
                  <a:pt x="2566" y="1943"/>
                </a:lnTo>
                <a:lnTo>
                  <a:pt x="2566" y="1946"/>
                </a:lnTo>
                <a:lnTo>
                  <a:pt x="2565" y="1975"/>
                </a:lnTo>
                <a:lnTo>
                  <a:pt x="2565" y="1984"/>
                </a:lnTo>
                <a:lnTo>
                  <a:pt x="2565" y="1985"/>
                </a:lnTo>
                <a:lnTo>
                  <a:pt x="2565" y="1989"/>
                </a:lnTo>
                <a:lnTo>
                  <a:pt x="2565" y="2022"/>
                </a:lnTo>
                <a:lnTo>
                  <a:pt x="2564" y="2039"/>
                </a:lnTo>
                <a:lnTo>
                  <a:pt x="2564" y="2041"/>
                </a:lnTo>
                <a:lnTo>
                  <a:pt x="2564" y="2042"/>
                </a:lnTo>
                <a:lnTo>
                  <a:pt x="2564" y="2043"/>
                </a:lnTo>
                <a:lnTo>
                  <a:pt x="2564" y="2044"/>
                </a:lnTo>
                <a:lnTo>
                  <a:pt x="2564" y="2052"/>
                </a:lnTo>
                <a:lnTo>
                  <a:pt x="2562" y="2136"/>
                </a:lnTo>
                <a:lnTo>
                  <a:pt x="2562" y="2138"/>
                </a:lnTo>
                <a:lnTo>
                  <a:pt x="2562" y="2139"/>
                </a:lnTo>
                <a:lnTo>
                  <a:pt x="2561" y="2203"/>
                </a:lnTo>
                <a:lnTo>
                  <a:pt x="2561" y="2205"/>
                </a:lnTo>
                <a:lnTo>
                  <a:pt x="2561" y="2211"/>
                </a:lnTo>
                <a:lnTo>
                  <a:pt x="2561" y="2244"/>
                </a:lnTo>
                <a:lnTo>
                  <a:pt x="2561" y="2247"/>
                </a:lnTo>
                <a:lnTo>
                  <a:pt x="2561" y="2248"/>
                </a:lnTo>
                <a:lnTo>
                  <a:pt x="2561" y="2251"/>
                </a:lnTo>
                <a:lnTo>
                  <a:pt x="2561" y="2254"/>
                </a:lnTo>
                <a:lnTo>
                  <a:pt x="2561" y="2271"/>
                </a:lnTo>
                <a:lnTo>
                  <a:pt x="2561" y="2272"/>
                </a:lnTo>
                <a:lnTo>
                  <a:pt x="2561" y="2273"/>
                </a:lnTo>
                <a:lnTo>
                  <a:pt x="2561" y="2276"/>
                </a:lnTo>
                <a:lnTo>
                  <a:pt x="2561" y="2289"/>
                </a:lnTo>
                <a:lnTo>
                  <a:pt x="2560" y="2293"/>
                </a:lnTo>
                <a:lnTo>
                  <a:pt x="2560" y="2305"/>
                </a:lnTo>
                <a:lnTo>
                  <a:pt x="2560" y="2315"/>
                </a:lnTo>
                <a:lnTo>
                  <a:pt x="2560" y="2317"/>
                </a:lnTo>
                <a:lnTo>
                  <a:pt x="2560" y="2343"/>
                </a:lnTo>
                <a:lnTo>
                  <a:pt x="2559" y="2354"/>
                </a:lnTo>
                <a:lnTo>
                  <a:pt x="2559" y="2359"/>
                </a:lnTo>
                <a:lnTo>
                  <a:pt x="2559" y="2372"/>
                </a:lnTo>
                <a:lnTo>
                  <a:pt x="2559" y="2399"/>
                </a:lnTo>
                <a:lnTo>
                  <a:pt x="2559" y="2401"/>
                </a:lnTo>
                <a:lnTo>
                  <a:pt x="2559" y="2402"/>
                </a:lnTo>
                <a:lnTo>
                  <a:pt x="2559" y="2435"/>
                </a:lnTo>
                <a:lnTo>
                  <a:pt x="2559" y="2437"/>
                </a:lnTo>
                <a:lnTo>
                  <a:pt x="2558" y="2443"/>
                </a:lnTo>
                <a:lnTo>
                  <a:pt x="2558" y="2461"/>
                </a:lnTo>
                <a:lnTo>
                  <a:pt x="2558" y="2464"/>
                </a:lnTo>
                <a:lnTo>
                  <a:pt x="2558" y="2466"/>
                </a:lnTo>
                <a:lnTo>
                  <a:pt x="2558" y="2478"/>
                </a:lnTo>
                <a:lnTo>
                  <a:pt x="2558" y="2480"/>
                </a:lnTo>
                <a:lnTo>
                  <a:pt x="2558" y="2481"/>
                </a:lnTo>
                <a:lnTo>
                  <a:pt x="2558" y="2482"/>
                </a:lnTo>
                <a:lnTo>
                  <a:pt x="2558" y="2486"/>
                </a:lnTo>
                <a:lnTo>
                  <a:pt x="2557" y="2502"/>
                </a:lnTo>
                <a:lnTo>
                  <a:pt x="2557" y="2504"/>
                </a:lnTo>
                <a:lnTo>
                  <a:pt x="2557" y="2505"/>
                </a:lnTo>
                <a:lnTo>
                  <a:pt x="2557" y="2510"/>
                </a:lnTo>
                <a:lnTo>
                  <a:pt x="2557" y="2512"/>
                </a:lnTo>
                <a:lnTo>
                  <a:pt x="2557" y="2515"/>
                </a:lnTo>
                <a:lnTo>
                  <a:pt x="2557" y="2518"/>
                </a:lnTo>
                <a:lnTo>
                  <a:pt x="2557" y="2546"/>
                </a:lnTo>
                <a:lnTo>
                  <a:pt x="2557" y="2552"/>
                </a:lnTo>
                <a:lnTo>
                  <a:pt x="2557" y="2556"/>
                </a:lnTo>
                <a:lnTo>
                  <a:pt x="2557" y="2565"/>
                </a:lnTo>
                <a:lnTo>
                  <a:pt x="2556" y="2569"/>
                </a:lnTo>
                <a:lnTo>
                  <a:pt x="2556" y="2570"/>
                </a:lnTo>
                <a:lnTo>
                  <a:pt x="2556" y="2571"/>
                </a:lnTo>
                <a:lnTo>
                  <a:pt x="2556" y="2629"/>
                </a:lnTo>
                <a:lnTo>
                  <a:pt x="2556" y="2631"/>
                </a:lnTo>
                <a:lnTo>
                  <a:pt x="2552" y="2631"/>
                </a:lnTo>
                <a:lnTo>
                  <a:pt x="2527" y="2631"/>
                </a:lnTo>
                <a:lnTo>
                  <a:pt x="2525" y="2631"/>
                </a:lnTo>
                <a:lnTo>
                  <a:pt x="2524" y="2631"/>
                </a:lnTo>
                <a:lnTo>
                  <a:pt x="2522" y="2631"/>
                </a:lnTo>
                <a:lnTo>
                  <a:pt x="2516" y="2631"/>
                </a:lnTo>
                <a:lnTo>
                  <a:pt x="2506" y="2631"/>
                </a:lnTo>
                <a:lnTo>
                  <a:pt x="2439" y="2630"/>
                </a:lnTo>
                <a:lnTo>
                  <a:pt x="2407" y="2630"/>
                </a:lnTo>
                <a:lnTo>
                  <a:pt x="2371" y="2630"/>
                </a:lnTo>
                <a:lnTo>
                  <a:pt x="2341" y="2629"/>
                </a:lnTo>
                <a:lnTo>
                  <a:pt x="2340" y="2629"/>
                </a:lnTo>
                <a:lnTo>
                  <a:pt x="2338" y="2629"/>
                </a:lnTo>
                <a:lnTo>
                  <a:pt x="2283" y="2629"/>
                </a:lnTo>
                <a:lnTo>
                  <a:pt x="2214" y="2629"/>
                </a:lnTo>
                <a:lnTo>
                  <a:pt x="2188" y="2628"/>
                </a:lnTo>
                <a:lnTo>
                  <a:pt x="2139" y="2628"/>
                </a:lnTo>
                <a:lnTo>
                  <a:pt x="2136" y="2628"/>
                </a:lnTo>
                <a:lnTo>
                  <a:pt x="2112" y="2628"/>
                </a:lnTo>
                <a:lnTo>
                  <a:pt x="2110" y="2628"/>
                </a:lnTo>
                <a:lnTo>
                  <a:pt x="2107" y="2628"/>
                </a:lnTo>
                <a:lnTo>
                  <a:pt x="2039" y="2627"/>
                </a:lnTo>
                <a:lnTo>
                  <a:pt x="2019" y="2627"/>
                </a:lnTo>
                <a:lnTo>
                  <a:pt x="1964" y="2627"/>
                </a:lnTo>
                <a:lnTo>
                  <a:pt x="1949" y="2627"/>
                </a:lnTo>
                <a:lnTo>
                  <a:pt x="1946" y="2627"/>
                </a:lnTo>
                <a:lnTo>
                  <a:pt x="1886" y="2625"/>
                </a:lnTo>
                <a:lnTo>
                  <a:pt x="1883" y="2625"/>
                </a:lnTo>
                <a:lnTo>
                  <a:pt x="1881" y="2625"/>
                </a:lnTo>
                <a:lnTo>
                  <a:pt x="1880" y="2625"/>
                </a:lnTo>
                <a:lnTo>
                  <a:pt x="1878" y="2625"/>
                </a:lnTo>
                <a:lnTo>
                  <a:pt x="1850" y="2625"/>
                </a:lnTo>
                <a:lnTo>
                  <a:pt x="1849" y="2625"/>
                </a:lnTo>
                <a:lnTo>
                  <a:pt x="1767" y="2624"/>
                </a:lnTo>
                <a:lnTo>
                  <a:pt x="1748" y="2624"/>
                </a:lnTo>
                <a:lnTo>
                  <a:pt x="1732" y="2624"/>
                </a:lnTo>
                <a:lnTo>
                  <a:pt x="1720" y="2624"/>
                </a:lnTo>
                <a:lnTo>
                  <a:pt x="1712" y="2624"/>
                </a:lnTo>
                <a:lnTo>
                  <a:pt x="1696" y="2624"/>
                </a:lnTo>
                <a:lnTo>
                  <a:pt x="1671" y="2624"/>
                </a:lnTo>
                <a:lnTo>
                  <a:pt x="1634" y="2623"/>
                </a:lnTo>
                <a:lnTo>
                  <a:pt x="1619" y="2623"/>
                </a:lnTo>
                <a:lnTo>
                  <a:pt x="1573" y="2623"/>
                </a:lnTo>
                <a:lnTo>
                  <a:pt x="1567" y="2623"/>
                </a:lnTo>
                <a:lnTo>
                  <a:pt x="1564" y="2623"/>
                </a:lnTo>
                <a:lnTo>
                  <a:pt x="1501" y="2623"/>
                </a:lnTo>
                <a:lnTo>
                  <a:pt x="1469" y="2623"/>
                </a:lnTo>
                <a:lnTo>
                  <a:pt x="1451" y="2622"/>
                </a:lnTo>
                <a:lnTo>
                  <a:pt x="1394" y="2622"/>
                </a:lnTo>
                <a:lnTo>
                  <a:pt x="1352" y="2622"/>
                </a:lnTo>
                <a:lnTo>
                  <a:pt x="1342" y="2622"/>
                </a:lnTo>
                <a:lnTo>
                  <a:pt x="1339" y="2622"/>
                </a:lnTo>
                <a:lnTo>
                  <a:pt x="1336" y="2621"/>
                </a:lnTo>
                <a:lnTo>
                  <a:pt x="1334" y="2621"/>
                </a:lnTo>
                <a:lnTo>
                  <a:pt x="1324" y="2621"/>
                </a:lnTo>
                <a:lnTo>
                  <a:pt x="1299" y="2621"/>
                </a:lnTo>
                <a:lnTo>
                  <a:pt x="1291" y="2621"/>
                </a:lnTo>
                <a:lnTo>
                  <a:pt x="1290" y="2621"/>
                </a:lnTo>
                <a:lnTo>
                  <a:pt x="1283" y="2621"/>
                </a:lnTo>
                <a:lnTo>
                  <a:pt x="1275" y="2621"/>
                </a:lnTo>
                <a:lnTo>
                  <a:pt x="1273" y="2621"/>
                </a:lnTo>
                <a:lnTo>
                  <a:pt x="1271" y="2621"/>
                </a:lnTo>
                <a:lnTo>
                  <a:pt x="1178" y="2620"/>
                </a:lnTo>
                <a:lnTo>
                  <a:pt x="1160" y="2620"/>
                </a:lnTo>
                <a:lnTo>
                  <a:pt x="1156" y="2620"/>
                </a:lnTo>
                <a:lnTo>
                  <a:pt x="1128" y="2620"/>
                </a:lnTo>
                <a:lnTo>
                  <a:pt x="1082" y="2620"/>
                </a:lnTo>
                <a:lnTo>
                  <a:pt x="1081" y="2620"/>
                </a:lnTo>
                <a:lnTo>
                  <a:pt x="1075" y="2620"/>
                </a:lnTo>
                <a:lnTo>
                  <a:pt x="1074" y="2620"/>
                </a:lnTo>
                <a:lnTo>
                  <a:pt x="1073" y="2620"/>
                </a:lnTo>
                <a:lnTo>
                  <a:pt x="1070" y="2620"/>
                </a:lnTo>
                <a:lnTo>
                  <a:pt x="1068" y="2620"/>
                </a:lnTo>
                <a:lnTo>
                  <a:pt x="1060" y="2620"/>
                </a:lnTo>
                <a:lnTo>
                  <a:pt x="1060" y="2625"/>
                </a:lnTo>
                <a:lnTo>
                  <a:pt x="1058" y="2625"/>
                </a:lnTo>
                <a:lnTo>
                  <a:pt x="1030" y="2625"/>
                </a:lnTo>
                <a:lnTo>
                  <a:pt x="1012" y="2625"/>
                </a:lnTo>
                <a:lnTo>
                  <a:pt x="1005" y="2625"/>
                </a:lnTo>
                <a:lnTo>
                  <a:pt x="988" y="2625"/>
                </a:lnTo>
                <a:lnTo>
                  <a:pt x="988" y="2620"/>
                </a:lnTo>
                <a:lnTo>
                  <a:pt x="987" y="2620"/>
                </a:lnTo>
                <a:lnTo>
                  <a:pt x="974" y="2620"/>
                </a:lnTo>
                <a:lnTo>
                  <a:pt x="955" y="2619"/>
                </a:lnTo>
                <a:lnTo>
                  <a:pt x="929" y="2619"/>
                </a:lnTo>
                <a:lnTo>
                  <a:pt x="923" y="2619"/>
                </a:lnTo>
                <a:lnTo>
                  <a:pt x="918" y="2619"/>
                </a:lnTo>
                <a:lnTo>
                  <a:pt x="902" y="2619"/>
                </a:lnTo>
                <a:lnTo>
                  <a:pt x="832" y="2618"/>
                </a:lnTo>
                <a:lnTo>
                  <a:pt x="819" y="2618"/>
                </a:lnTo>
                <a:lnTo>
                  <a:pt x="817" y="2618"/>
                </a:lnTo>
                <a:lnTo>
                  <a:pt x="732" y="2619"/>
                </a:lnTo>
                <a:lnTo>
                  <a:pt x="715" y="2619"/>
                </a:lnTo>
                <a:lnTo>
                  <a:pt x="694" y="2618"/>
                </a:lnTo>
                <a:lnTo>
                  <a:pt x="689" y="2618"/>
                </a:lnTo>
                <a:lnTo>
                  <a:pt x="647" y="2618"/>
                </a:lnTo>
                <a:lnTo>
                  <a:pt x="604" y="2616"/>
                </a:lnTo>
                <a:lnTo>
                  <a:pt x="599" y="2616"/>
                </a:lnTo>
                <a:lnTo>
                  <a:pt x="595" y="2616"/>
                </a:lnTo>
                <a:lnTo>
                  <a:pt x="590" y="2616"/>
                </a:lnTo>
                <a:lnTo>
                  <a:pt x="583" y="2616"/>
                </a:lnTo>
                <a:lnTo>
                  <a:pt x="580" y="2616"/>
                </a:lnTo>
                <a:lnTo>
                  <a:pt x="561" y="2616"/>
                </a:lnTo>
                <a:lnTo>
                  <a:pt x="547" y="2616"/>
                </a:lnTo>
                <a:lnTo>
                  <a:pt x="481" y="2616"/>
                </a:lnTo>
                <a:lnTo>
                  <a:pt x="410" y="2616"/>
                </a:lnTo>
                <a:lnTo>
                  <a:pt x="348" y="2615"/>
                </a:lnTo>
                <a:lnTo>
                  <a:pt x="311" y="2615"/>
                </a:lnTo>
                <a:lnTo>
                  <a:pt x="309" y="2615"/>
                </a:lnTo>
                <a:lnTo>
                  <a:pt x="308" y="2615"/>
                </a:lnTo>
                <a:lnTo>
                  <a:pt x="307" y="2614"/>
                </a:lnTo>
                <a:lnTo>
                  <a:pt x="297" y="2614"/>
                </a:lnTo>
                <a:lnTo>
                  <a:pt x="282" y="2614"/>
                </a:lnTo>
                <a:lnTo>
                  <a:pt x="280" y="2614"/>
                </a:lnTo>
                <a:lnTo>
                  <a:pt x="210" y="2613"/>
                </a:lnTo>
                <a:lnTo>
                  <a:pt x="195" y="2613"/>
                </a:lnTo>
                <a:lnTo>
                  <a:pt x="178" y="2613"/>
                </a:lnTo>
                <a:lnTo>
                  <a:pt x="175" y="2613"/>
                </a:lnTo>
                <a:lnTo>
                  <a:pt x="167" y="2613"/>
                </a:lnTo>
                <a:lnTo>
                  <a:pt x="164" y="2613"/>
                </a:lnTo>
                <a:lnTo>
                  <a:pt x="159" y="2612"/>
                </a:lnTo>
                <a:lnTo>
                  <a:pt x="143" y="2612"/>
                </a:lnTo>
                <a:lnTo>
                  <a:pt x="131" y="2612"/>
                </a:lnTo>
                <a:lnTo>
                  <a:pt x="124" y="2612"/>
                </a:lnTo>
                <a:lnTo>
                  <a:pt x="114" y="2612"/>
                </a:lnTo>
                <a:lnTo>
                  <a:pt x="94" y="2612"/>
                </a:lnTo>
                <a:lnTo>
                  <a:pt x="40" y="2611"/>
                </a:lnTo>
                <a:lnTo>
                  <a:pt x="20" y="2611"/>
                </a:lnTo>
                <a:lnTo>
                  <a:pt x="19" y="2611"/>
                </a:lnTo>
                <a:lnTo>
                  <a:pt x="17" y="2611"/>
                </a:lnTo>
                <a:lnTo>
                  <a:pt x="16" y="2611"/>
                </a:lnTo>
                <a:lnTo>
                  <a:pt x="12" y="2611"/>
                </a:lnTo>
                <a:lnTo>
                  <a:pt x="8" y="2611"/>
                </a:lnTo>
                <a:lnTo>
                  <a:pt x="5" y="2611"/>
                </a:lnTo>
                <a:lnTo>
                  <a:pt x="2" y="2611"/>
                </a:lnTo>
                <a:lnTo>
                  <a:pt x="0" y="2611"/>
                </a:lnTo>
                <a:lnTo>
                  <a:pt x="0" y="2577"/>
                </a:lnTo>
                <a:lnTo>
                  <a:pt x="0" y="2572"/>
                </a:lnTo>
                <a:lnTo>
                  <a:pt x="0" y="2548"/>
                </a:lnTo>
                <a:lnTo>
                  <a:pt x="0" y="2544"/>
                </a:lnTo>
                <a:lnTo>
                  <a:pt x="0" y="2539"/>
                </a:lnTo>
                <a:lnTo>
                  <a:pt x="0" y="2535"/>
                </a:lnTo>
                <a:lnTo>
                  <a:pt x="2" y="2504"/>
                </a:lnTo>
                <a:lnTo>
                  <a:pt x="2" y="2465"/>
                </a:lnTo>
                <a:lnTo>
                  <a:pt x="3" y="2427"/>
                </a:lnTo>
                <a:lnTo>
                  <a:pt x="3" y="2410"/>
                </a:lnTo>
                <a:lnTo>
                  <a:pt x="3" y="2405"/>
                </a:lnTo>
                <a:lnTo>
                  <a:pt x="3" y="2393"/>
                </a:lnTo>
                <a:lnTo>
                  <a:pt x="3" y="2388"/>
                </a:lnTo>
                <a:lnTo>
                  <a:pt x="4" y="2368"/>
                </a:lnTo>
                <a:lnTo>
                  <a:pt x="4" y="2367"/>
                </a:lnTo>
                <a:lnTo>
                  <a:pt x="4" y="2352"/>
                </a:lnTo>
                <a:lnTo>
                  <a:pt x="4" y="2349"/>
                </a:lnTo>
                <a:lnTo>
                  <a:pt x="4" y="2348"/>
                </a:lnTo>
                <a:lnTo>
                  <a:pt x="5" y="2276"/>
                </a:lnTo>
                <a:lnTo>
                  <a:pt x="5" y="2233"/>
                </a:lnTo>
                <a:lnTo>
                  <a:pt x="5" y="2230"/>
                </a:lnTo>
                <a:lnTo>
                  <a:pt x="5" y="2222"/>
                </a:lnTo>
                <a:lnTo>
                  <a:pt x="5" y="2210"/>
                </a:lnTo>
                <a:lnTo>
                  <a:pt x="6" y="2201"/>
                </a:lnTo>
                <a:lnTo>
                  <a:pt x="6" y="2198"/>
                </a:lnTo>
                <a:lnTo>
                  <a:pt x="6" y="2172"/>
                </a:lnTo>
                <a:lnTo>
                  <a:pt x="6" y="2129"/>
                </a:lnTo>
                <a:lnTo>
                  <a:pt x="7" y="2127"/>
                </a:lnTo>
                <a:lnTo>
                  <a:pt x="7" y="2126"/>
                </a:lnTo>
                <a:lnTo>
                  <a:pt x="7" y="2125"/>
                </a:lnTo>
                <a:lnTo>
                  <a:pt x="7" y="2123"/>
                </a:lnTo>
                <a:lnTo>
                  <a:pt x="7" y="2122"/>
                </a:lnTo>
                <a:lnTo>
                  <a:pt x="7" y="2118"/>
                </a:lnTo>
                <a:lnTo>
                  <a:pt x="7" y="2112"/>
                </a:lnTo>
                <a:lnTo>
                  <a:pt x="7" y="2110"/>
                </a:lnTo>
                <a:lnTo>
                  <a:pt x="7" y="2109"/>
                </a:lnTo>
                <a:lnTo>
                  <a:pt x="7" y="2102"/>
                </a:lnTo>
                <a:lnTo>
                  <a:pt x="7" y="2094"/>
                </a:lnTo>
                <a:lnTo>
                  <a:pt x="7" y="2081"/>
                </a:lnTo>
                <a:lnTo>
                  <a:pt x="7" y="2080"/>
                </a:lnTo>
                <a:lnTo>
                  <a:pt x="7" y="2069"/>
                </a:lnTo>
                <a:lnTo>
                  <a:pt x="7" y="2059"/>
                </a:lnTo>
                <a:lnTo>
                  <a:pt x="7" y="2058"/>
                </a:lnTo>
                <a:lnTo>
                  <a:pt x="7" y="2051"/>
                </a:lnTo>
                <a:lnTo>
                  <a:pt x="8" y="2041"/>
                </a:lnTo>
                <a:lnTo>
                  <a:pt x="8" y="2039"/>
                </a:lnTo>
                <a:lnTo>
                  <a:pt x="8" y="2036"/>
                </a:lnTo>
                <a:lnTo>
                  <a:pt x="8" y="2033"/>
                </a:lnTo>
                <a:lnTo>
                  <a:pt x="8" y="2028"/>
                </a:lnTo>
                <a:lnTo>
                  <a:pt x="8" y="2026"/>
                </a:lnTo>
                <a:lnTo>
                  <a:pt x="8" y="2024"/>
                </a:lnTo>
                <a:lnTo>
                  <a:pt x="8" y="2019"/>
                </a:lnTo>
                <a:lnTo>
                  <a:pt x="8" y="2013"/>
                </a:lnTo>
                <a:lnTo>
                  <a:pt x="8" y="2009"/>
                </a:lnTo>
                <a:lnTo>
                  <a:pt x="8" y="2003"/>
                </a:lnTo>
                <a:lnTo>
                  <a:pt x="8" y="1999"/>
                </a:lnTo>
                <a:lnTo>
                  <a:pt x="8" y="1995"/>
                </a:lnTo>
                <a:lnTo>
                  <a:pt x="8" y="1992"/>
                </a:lnTo>
                <a:lnTo>
                  <a:pt x="8" y="1986"/>
                </a:lnTo>
                <a:lnTo>
                  <a:pt x="8" y="1982"/>
                </a:lnTo>
                <a:lnTo>
                  <a:pt x="8" y="1978"/>
                </a:lnTo>
                <a:lnTo>
                  <a:pt x="9" y="1969"/>
                </a:lnTo>
                <a:lnTo>
                  <a:pt x="9" y="1967"/>
                </a:lnTo>
                <a:lnTo>
                  <a:pt x="9" y="1963"/>
                </a:lnTo>
                <a:lnTo>
                  <a:pt x="9" y="1962"/>
                </a:lnTo>
                <a:lnTo>
                  <a:pt x="9" y="1961"/>
                </a:lnTo>
                <a:lnTo>
                  <a:pt x="9" y="1957"/>
                </a:lnTo>
                <a:lnTo>
                  <a:pt x="9" y="1944"/>
                </a:lnTo>
                <a:lnTo>
                  <a:pt x="9" y="1936"/>
                </a:lnTo>
                <a:lnTo>
                  <a:pt x="9" y="1935"/>
                </a:lnTo>
                <a:lnTo>
                  <a:pt x="9" y="1916"/>
                </a:lnTo>
                <a:lnTo>
                  <a:pt x="11" y="1882"/>
                </a:lnTo>
                <a:lnTo>
                  <a:pt x="11" y="1861"/>
                </a:lnTo>
                <a:lnTo>
                  <a:pt x="11" y="1859"/>
                </a:lnTo>
                <a:lnTo>
                  <a:pt x="11" y="1857"/>
                </a:lnTo>
                <a:lnTo>
                  <a:pt x="11" y="1855"/>
                </a:lnTo>
                <a:lnTo>
                  <a:pt x="11" y="1847"/>
                </a:lnTo>
                <a:lnTo>
                  <a:pt x="11" y="1810"/>
                </a:lnTo>
                <a:lnTo>
                  <a:pt x="11" y="1803"/>
                </a:lnTo>
                <a:lnTo>
                  <a:pt x="12" y="1778"/>
                </a:lnTo>
                <a:lnTo>
                  <a:pt x="12" y="1768"/>
                </a:lnTo>
                <a:lnTo>
                  <a:pt x="12" y="1759"/>
                </a:lnTo>
                <a:lnTo>
                  <a:pt x="12" y="1757"/>
                </a:lnTo>
                <a:lnTo>
                  <a:pt x="12" y="1754"/>
                </a:lnTo>
                <a:lnTo>
                  <a:pt x="12" y="1751"/>
                </a:lnTo>
                <a:lnTo>
                  <a:pt x="12" y="1750"/>
                </a:lnTo>
                <a:lnTo>
                  <a:pt x="12" y="1742"/>
                </a:lnTo>
                <a:lnTo>
                  <a:pt x="12" y="1741"/>
                </a:lnTo>
                <a:lnTo>
                  <a:pt x="12" y="1740"/>
                </a:lnTo>
                <a:lnTo>
                  <a:pt x="12" y="1737"/>
                </a:lnTo>
                <a:lnTo>
                  <a:pt x="12" y="1726"/>
                </a:lnTo>
                <a:lnTo>
                  <a:pt x="13" y="1681"/>
                </a:lnTo>
                <a:lnTo>
                  <a:pt x="13" y="1675"/>
                </a:lnTo>
                <a:lnTo>
                  <a:pt x="13" y="1674"/>
                </a:lnTo>
                <a:lnTo>
                  <a:pt x="13" y="1666"/>
                </a:lnTo>
                <a:lnTo>
                  <a:pt x="13" y="1661"/>
                </a:lnTo>
                <a:lnTo>
                  <a:pt x="13" y="1659"/>
                </a:lnTo>
                <a:lnTo>
                  <a:pt x="13" y="1652"/>
                </a:lnTo>
                <a:lnTo>
                  <a:pt x="13" y="1651"/>
                </a:lnTo>
                <a:lnTo>
                  <a:pt x="13" y="1640"/>
                </a:lnTo>
                <a:lnTo>
                  <a:pt x="14" y="1620"/>
                </a:lnTo>
                <a:lnTo>
                  <a:pt x="14" y="1618"/>
                </a:lnTo>
                <a:lnTo>
                  <a:pt x="14" y="1594"/>
                </a:lnTo>
                <a:lnTo>
                  <a:pt x="14" y="1589"/>
                </a:lnTo>
                <a:lnTo>
                  <a:pt x="14" y="1578"/>
                </a:lnTo>
                <a:lnTo>
                  <a:pt x="14" y="1562"/>
                </a:lnTo>
                <a:lnTo>
                  <a:pt x="15" y="1544"/>
                </a:lnTo>
                <a:lnTo>
                  <a:pt x="15" y="1520"/>
                </a:lnTo>
                <a:lnTo>
                  <a:pt x="15" y="1519"/>
                </a:lnTo>
                <a:lnTo>
                  <a:pt x="15" y="1515"/>
                </a:lnTo>
                <a:lnTo>
                  <a:pt x="15" y="1510"/>
                </a:lnTo>
                <a:lnTo>
                  <a:pt x="15" y="1509"/>
                </a:lnTo>
                <a:lnTo>
                  <a:pt x="15" y="1503"/>
                </a:lnTo>
                <a:lnTo>
                  <a:pt x="15" y="1497"/>
                </a:lnTo>
                <a:lnTo>
                  <a:pt x="15" y="1492"/>
                </a:lnTo>
                <a:lnTo>
                  <a:pt x="15" y="1485"/>
                </a:lnTo>
                <a:lnTo>
                  <a:pt x="15" y="1484"/>
                </a:lnTo>
                <a:lnTo>
                  <a:pt x="15" y="1483"/>
                </a:lnTo>
                <a:lnTo>
                  <a:pt x="15" y="1482"/>
                </a:lnTo>
                <a:lnTo>
                  <a:pt x="15" y="1481"/>
                </a:lnTo>
                <a:lnTo>
                  <a:pt x="16" y="1475"/>
                </a:lnTo>
                <a:lnTo>
                  <a:pt x="16" y="1467"/>
                </a:lnTo>
                <a:lnTo>
                  <a:pt x="16" y="1460"/>
                </a:lnTo>
                <a:lnTo>
                  <a:pt x="16" y="1452"/>
                </a:lnTo>
                <a:lnTo>
                  <a:pt x="16" y="1436"/>
                </a:lnTo>
                <a:lnTo>
                  <a:pt x="16" y="1432"/>
                </a:lnTo>
                <a:lnTo>
                  <a:pt x="16" y="1427"/>
                </a:lnTo>
                <a:lnTo>
                  <a:pt x="16" y="1422"/>
                </a:lnTo>
                <a:lnTo>
                  <a:pt x="16" y="1417"/>
                </a:lnTo>
                <a:lnTo>
                  <a:pt x="16" y="1416"/>
                </a:lnTo>
                <a:lnTo>
                  <a:pt x="16" y="1414"/>
                </a:lnTo>
                <a:lnTo>
                  <a:pt x="16" y="1410"/>
                </a:lnTo>
                <a:lnTo>
                  <a:pt x="16" y="1408"/>
                </a:lnTo>
                <a:lnTo>
                  <a:pt x="16" y="1401"/>
                </a:lnTo>
                <a:lnTo>
                  <a:pt x="16" y="1397"/>
                </a:lnTo>
                <a:lnTo>
                  <a:pt x="17" y="1391"/>
                </a:lnTo>
                <a:lnTo>
                  <a:pt x="17" y="1378"/>
                </a:lnTo>
                <a:lnTo>
                  <a:pt x="17" y="1377"/>
                </a:lnTo>
                <a:lnTo>
                  <a:pt x="17" y="1374"/>
                </a:lnTo>
                <a:lnTo>
                  <a:pt x="17" y="1373"/>
                </a:lnTo>
                <a:lnTo>
                  <a:pt x="17" y="1366"/>
                </a:lnTo>
                <a:lnTo>
                  <a:pt x="17" y="1365"/>
                </a:lnTo>
                <a:lnTo>
                  <a:pt x="17" y="1364"/>
                </a:lnTo>
                <a:lnTo>
                  <a:pt x="17" y="1363"/>
                </a:lnTo>
                <a:lnTo>
                  <a:pt x="17" y="1361"/>
                </a:lnTo>
                <a:lnTo>
                  <a:pt x="17" y="1358"/>
                </a:lnTo>
                <a:lnTo>
                  <a:pt x="17" y="1352"/>
                </a:lnTo>
                <a:lnTo>
                  <a:pt x="17" y="1348"/>
                </a:lnTo>
                <a:lnTo>
                  <a:pt x="17" y="1347"/>
                </a:lnTo>
                <a:lnTo>
                  <a:pt x="17" y="1344"/>
                </a:lnTo>
                <a:lnTo>
                  <a:pt x="17" y="1343"/>
                </a:lnTo>
                <a:lnTo>
                  <a:pt x="17" y="1339"/>
                </a:lnTo>
                <a:lnTo>
                  <a:pt x="17" y="1334"/>
                </a:lnTo>
                <a:lnTo>
                  <a:pt x="17" y="1331"/>
                </a:lnTo>
                <a:lnTo>
                  <a:pt x="17" y="1330"/>
                </a:lnTo>
                <a:lnTo>
                  <a:pt x="17" y="1319"/>
                </a:lnTo>
                <a:lnTo>
                  <a:pt x="17" y="1318"/>
                </a:lnTo>
                <a:lnTo>
                  <a:pt x="17" y="1316"/>
                </a:lnTo>
                <a:lnTo>
                  <a:pt x="17" y="1286"/>
                </a:lnTo>
                <a:lnTo>
                  <a:pt x="17" y="1281"/>
                </a:lnTo>
                <a:lnTo>
                  <a:pt x="17" y="1280"/>
                </a:lnTo>
                <a:lnTo>
                  <a:pt x="19" y="1243"/>
                </a:lnTo>
                <a:lnTo>
                  <a:pt x="19" y="1233"/>
                </a:lnTo>
                <a:lnTo>
                  <a:pt x="19" y="1232"/>
                </a:lnTo>
                <a:lnTo>
                  <a:pt x="20" y="1226"/>
                </a:lnTo>
                <a:lnTo>
                  <a:pt x="20" y="1225"/>
                </a:lnTo>
                <a:lnTo>
                  <a:pt x="20" y="1221"/>
                </a:lnTo>
                <a:lnTo>
                  <a:pt x="20" y="1216"/>
                </a:lnTo>
                <a:lnTo>
                  <a:pt x="20" y="1213"/>
                </a:lnTo>
                <a:lnTo>
                  <a:pt x="20" y="1207"/>
                </a:lnTo>
                <a:lnTo>
                  <a:pt x="20" y="1194"/>
                </a:lnTo>
                <a:lnTo>
                  <a:pt x="20" y="1193"/>
                </a:lnTo>
                <a:lnTo>
                  <a:pt x="20" y="1192"/>
                </a:lnTo>
                <a:lnTo>
                  <a:pt x="20" y="1191"/>
                </a:lnTo>
                <a:lnTo>
                  <a:pt x="20" y="1168"/>
                </a:lnTo>
                <a:lnTo>
                  <a:pt x="20" y="1166"/>
                </a:lnTo>
                <a:lnTo>
                  <a:pt x="21" y="1127"/>
                </a:lnTo>
                <a:lnTo>
                  <a:pt x="21" y="1109"/>
                </a:lnTo>
                <a:lnTo>
                  <a:pt x="21" y="1107"/>
                </a:lnTo>
                <a:lnTo>
                  <a:pt x="21" y="1105"/>
                </a:lnTo>
                <a:lnTo>
                  <a:pt x="21" y="1095"/>
                </a:lnTo>
                <a:lnTo>
                  <a:pt x="21" y="1091"/>
                </a:lnTo>
                <a:lnTo>
                  <a:pt x="22" y="1068"/>
                </a:lnTo>
                <a:lnTo>
                  <a:pt x="22" y="1067"/>
                </a:lnTo>
                <a:lnTo>
                  <a:pt x="22" y="1029"/>
                </a:lnTo>
                <a:lnTo>
                  <a:pt x="22" y="1027"/>
                </a:lnTo>
                <a:lnTo>
                  <a:pt x="22" y="1026"/>
                </a:lnTo>
                <a:lnTo>
                  <a:pt x="22" y="1024"/>
                </a:lnTo>
                <a:lnTo>
                  <a:pt x="22" y="1016"/>
                </a:lnTo>
                <a:lnTo>
                  <a:pt x="23" y="993"/>
                </a:lnTo>
                <a:lnTo>
                  <a:pt x="23" y="992"/>
                </a:lnTo>
                <a:lnTo>
                  <a:pt x="23" y="960"/>
                </a:lnTo>
                <a:lnTo>
                  <a:pt x="23" y="959"/>
                </a:lnTo>
                <a:lnTo>
                  <a:pt x="24" y="922"/>
                </a:lnTo>
                <a:lnTo>
                  <a:pt x="24" y="911"/>
                </a:lnTo>
                <a:lnTo>
                  <a:pt x="24" y="909"/>
                </a:lnTo>
                <a:lnTo>
                  <a:pt x="24" y="908"/>
                </a:lnTo>
                <a:lnTo>
                  <a:pt x="24" y="906"/>
                </a:lnTo>
                <a:lnTo>
                  <a:pt x="24" y="905"/>
                </a:lnTo>
                <a:lnTo>
                  <a:pt x="24" y="903"/>
                </a:lnTo>
                <a:lnTo>
                  <a:pt x="24" y="901"/>
                </a:lnTo>
                <a:lnTo>
                  <a:pt x="24" y="898"/>
                </a:lnTo>
                <a:lnTo>
                  <a:pt x="24" y="896"/>
                </a:lnTo>
                <a:lnTo>
                  <a:pt x="25" y="812"/>
                </a:lnTo>
                <a:lnTo>
                  <a:pt x="25" y="811"/>
                </a:lnTo>
                <a:lnTo>
                  <a:pt x="26" y="757"/>
                </a:lnTo>
                <a:lnTo>
                  <a:pt x="26" y="756"/>
                </a:lnTo>
                <a:lnTo>
                  <a:pt x="26" y="732"/>
                </a:lnTo>
                <a:lnTo>
                  <a:pt x="28" y="706"/>
                </a:lnTo>
                <a:lnTo>
                  <a:pt x="28" y="705"/>
                </a:lnTo>
                <a:lnTo>
                  <a:pt x="28" y="690"/>
                </a:lnTo>
                <a:lnTo>
                  <a:pt x="28" y="678"/>
                </a:lnTo>
                <a:lnTo>
                  <a:pt x="28" y="672"/>
                </a:lnTo>
                <a:lnTo>
                  <a:pt x="28" y="671"/>
                </a:lnTo>
                <a:lnTo>
                  <a:pt x="28" y="661"/>
                </a:lnTo>
                <a:lnTo>
                  <a:pt x="28" y="660"/>
                </a:lnTo>
                <a:lnTo>
                  <a:pt x="28" y="655"/>
                </a:lnTo>
                <a:lnTo>
                  <a:pt x="30" y="506"/>
                </a:lnTo>
                <a:lnTo>
                  <a:pt x="31" y="420"/>
                </a:lnTo>
                <a:lnTo>
                  <a:pt x="31" y="412"/>
                </a:lnTo>
                <a:lnTo>
                  <a:pt x="31" y="410"/>
                </a:lnTo>
                <a:lnTo>
                  <a:pt x="32" y="380"/>
                </a:lnTo>
                <a:lnTo>
                  <a:pt x="32" y="379"/>
                </a:lnTo>
                <a:lnTo>
                  <a:pt x="32" y="372"/>
                </a:lnTo>
                <a:lnTo>
                  <a:pt x="32" y="360"/>
                </a:lnTo>
                <a:lnTo>
                  <a:pt x="32" y="359"/>
                </a:lnTo>
                <a:lnTo>
                  <a:pt x="32" y="353"/>
                </a:lnTo>
                <a:lnTo>
                  <a:pt x="32" y="352"/>
                </a:lnTo>
                <a:lnTo>
                  <a:pt x="33" y="331"/>
                </a:lnTo>
                <a:lnTo>
                  <a:pt x="33" y="309"/>
                </a:lnTo>
                <a:lnTo>
                  <a:pt x="33" y="289"/>
                </a:lnTo>
                <a:lnTo>
                  <a:pt x="33" y="272"/>
                </a:lnTo>
                <a:lnTo>
                  <a:pt x="33" y="262"/>
                </a:lnTo>
                <a:lnTo>
                  <a:pt x="33" y="261"/>
                </a:lnTo>
                <a:lnTo>
                  <a:pt x="34" y="246"/>
                </a:lnTo>
                <a:lnTo>
                  <a:pt x="34" y="243"/>
                </a:lnTo>
                <a:lnTo>
                  <a:pt x="34" y="239"/>
                </a:lnTo>
                <a:lnTo>
                  <a:pt x="34" y="205"/>
                </a:lnTo>
                <a:lnTo>
                  <a:pt x="34" y="190"/>
                </a:lnTo>
                <a:lnTo>
                  <a:pt x="36" y="130"/>
                </a:lnTo>
                <a:lnTo>
                  <a:pt x="36" y="126"/>
                </a:lnTo>
                <a:lnTo>
                  <a:pt x="36" y="125"/>
                </a:lnTo>
                <a:lnTo>
                  <a:pt x="36" y="120"/>
                </a:lnTo>
                <a:lnTo>
                  <a:pt x="36" y="119"/>
                </a:lnTo>
                <a:lnTo>
                  <a:pt x="36" y="118"/>
                </a:lnTo>
                <a:lnTo>
                  <a:pt x="36" y="117"/>
                </a:lnTo>
                <a:lnTo>
                  <a:pt x="36" y="116"/>
                </a:lnTo>
                <a:lnTo>
                  <a:pt x="36" y="113"/>
                </a:lnTo>
                <a:lnTo>
                  <a:pt x="36" y="112"/>
                </a:lnTo>
                <a:lnTo>
                  <a:pt x="36" y="111"/>
                </a:lnTo>
                <a:lnTo>
                  <a:pt x="37" y="101"/>
                </a:lnTo>
                <a:lnTo>
                  <a:pt x="37" y="100"/>
                </a:lnTo>
                <a:lnTo>
                  <a:pt x="37" y="75"/>
                </a:lnTo>
                <a:lnTo>
                  <a:pt x="37" y="51"/>
                </a:lnTo>
                <a:lnTo>
                  <a:pt x="38" y="30"/>
                </a:lnTo>
                <a:lnTo>
                  <a:pt x="38" y="16"/>
                </a:lnTo>
                <a:lnTo>
                  <a:pt x="38" y="11"/>
                </a:lnTo>
                <a:lnTo>
                  <a:pt x="38" y="10"/>
                </a:lnTo>
                <a:lnTo>
                  <a:pt x="38" y="9"/>
                </a:lnTo>
                <a:lnTo>
                  <a:pt x="38" y="2"/>
                </a:lnTo>
                <a:lnTo>
                  <a:pt x="38" y="0"/>
                </a:lnTo>
                <a:lnTo>
                  <a:pt x="49" y="0"/>
                </a:lnTo>
                <a:lnTo>
                  <a:pt x="50" y="0"/>
                </a:lnTo>
                <a:lnTo>
                  <a:pt x="51" y="1"/>
                </a:lnTo>
                <a:lnTo>
                  <a:pt x="67" y="1"/>
                </a:lnTo>
                <a:lnTo>
                  <a:pt x="81" y="1"/>
                </a:lnTo>
                <a:lnTo>
                  <a:pt x="83" y="1"/>
                </a:lnTo>
                <a:lnTo>
                  <a:pt x="84" y="1"/>
                </a:lnTo>
                <a:lnTo>
                  <a:pt x="89" y="1"/>
                </a:lnTo>
                <a:lnTo>
                  <a:pt x="94" y="1"/>
                </a:lnTo>
                <a:lnTo>
                  <a:pt x="98" y="1"/>
                </a:lnTo>
                <a:lnTo>
                  <a:pt x="109" y="1"/>
                </a:lnTo>
                <a:lnTo>
                  <a:pt x="111" y="1"/>
                </a:lnTo>
                <a:lnTo>
                  <a:pt x="112" y="1"/>
                </a:lnTo>
                <a:lnTo>
                  <a:pt x="114" y="1"/>
                </a:lnTo>
                <a:lnTo>
                  <a:pt x="136" y="2"/>
                </a:lnTo>
                <a:lnTo>
                  <a:pt x="137" y="2"/>
                </a:lnTo>
                <a:lnTo>
                  <a:pt x="140" y="2"/>
                </a:lnTo>
                <a:lnTo>
                  <a:pt x="141" y="2"/>
                </a:lnTo>
                <a:lnTo>
                  <a:pt x="143" y="2"/>
                </a:lnTo>
                <a:lnTo>
                  <a:pt x="146" y="2"/>
                </a:lnTo>
                <a:lnTo>
                  <a:pt x="147" y="2"/>
                </a:lnTo>
                <a:lnTo>
                  <a:pt x="151" y="2"/>
                </a:lnTo>
                <a:lnTo>
                  <a:pt x="158" y="2"/>
                </a:lnTo>
                <a:lnTo>
                  <a:pt x="162" y="2"/>
                </a:lnTo>
                <a:lnTo>
                  <a:pt x="163" y="2"/>
                </a:lnTo>
                <a:lnTo>
                  <a:pt x="164" y="2"/>
                </a:lnTo>
                <a:lnTo>
                  <a:pt x="168" y="2"/>
                </a:lnTo>
                <a:lnTo>
                  <a:pt x="172" y="2"/>
                </a:lnTo>
                <a:lnTo>
                  <a:pt x="173" y="2"/>
                </a:lnTo>
                <a:lnTo>
                  <a:pt x="179" y="2"/>
                </a:lnTo>
                <a:lnTo>
                  <a:pt x="184" y="2"/>
                </a:lnTo>
                <a:lnTo>
                  <a:pt x="185" y="2"/>
                </a:lnTo>
                <a:lnTo>
                  <a:pt x="187" y="2"/>
                </a:lnTo>
                <a:lnTo>
                  <a:pt x="188" y="2"/>
                </a:lnTo>
                <a:lnTo>
                  <a:pt x="192" y="2"/>
                </a:lnTo>
                <a:lnTo>
                  <a:pt x="197" y="2"/>
                </a:lnTo>
                <a:lnTo>
                  <a:pt x="201" y="2"/>
                </a:lnTo>
                <a:lnTo>
                  <a:pt x="207" y="2"/>
                </a:lnTo>
                <a:lnTo>
                  <a:pt x="223" y="2"/>
                </a:lnTo>
                <a:lnTo>
                  <a:pt x="224" y="2"/>
                </a:lnTo>
                <a:lnTo>
                  <a:pt x="226" y="2"/>
                </a:lnTo>
                <a:lnTo>
                  <a:pt x="240" y="2"/>
                </a:lnTo>
                <a:lnTo>
                  <a:pt x="244" y="2"/>
                </a:lnTo>
                <a:lnTo>
                  <a:pt x="252" y="2"/>
                </a:lnTo>
                <a:lnTo>
                  <a:pt x="253" y="2"/>
                </a:lnTo>
                <a:lnTo>
                  <a:pt x="258" y="2"/>
                </a:lnTo>
                <a:lnTo>
                  <a:pt x="261" y="3"/>
                </a:lnTo>
                <a:lnTo>
                  <a:pt x="262" y="3"/>
                </a:lnTo>
                <a:lnTo>
                  <a:pt x="263" y="3"/>
                </a:lnTo>
                <a:lnTo>
                  <a:pt x="269" y="3"/>
                </a:lnTo>
                <a:lnTo>
                  <a:pt x="275" y="3"/>
                </a:lnTo>
                <a:lnTo>
                  <a:pt x="278" y="3"/>
                </a:lnTo>
                <a:lnTo>
                  <a:pt x="279" y="3"/>
                </a:lnTo>
                <a:lnTo>
                  <a:pt x="280" y="3"/>
                </a:lnTo>
                <a:lnTo>
                  <a:pt x="281" y="3"/>
                </a:lnTo>
                <a:lnTo>
                  <a:pt x="282" y="3"/>
                </a:lnTo>
                <a:lnTo>
                  <a:pt x="284" y="3"/>
                </a:lnTo>
                <a:lnTo>
                  <a:pt x="285" y="3"/>
                </a:lnTo>
                <a:lnTo>
                  <a:pt x="287" y="3"/>
                </a:lnTo>
                <a:lnTo>
                  <a:pt x="288" y="3"/>
                </a:lnTo>
                <a:lnTo>
                  <a:pt x="289" y="3"/>
                </a:lnTo>
                <a:lnTo>
                  <a:pt x="290" y="3"/>
                </a:lnTo>
                <a:lnTo>
                  <a:pt x="293" y="3"/>
                </a:lnTo>
                <a:lnTo>
                  <a:pt x="307" y="3"/>
                </a:lnTo>
                <a:lnTo>
                  <a:pt x="309" y="3"/>
                </a:lnTo>
                <a:lnTo>
                  <a:pt x="311" y="3"/>
                </a:lnTo>
                <a:lnTo>
                  <a:pt x="313" y="3"/>
                </a:lnTo>
                <a:lnTo>
                  <a:pt x="317" y="3"/>
                </a:lnTo>
                <a:lnTo>
                  <a:pt x="318" y="3"/>
                </a:lnTo>
                <a:lnTo>
                  <a:pt x="321" y="3"/>
                </a:lnTo>
                <a:lnTo>
                  <a:pt x="322" y="3"/>
                </a:lnTo>
                <a:lnTo>
                  <a:pt x="323" y="3"/>
                </a:lnTo>
                <a:lnTo>
                  <a:pt x="340" y="3"/>
                </a:lnTo>
                <a:lnTo>
                  <a:pt x="341" y="3"/>
                </a:lnTo>
                <a:lnTo>
                  <a:pt x="348" y="3"/>
                </a:lnTo>
                <a:lnTo>
                  <a:pt x="350" y="3"/>
                </a:lnTo>
                <a:lnTo>
                  <a:pt x="353" y="3"/>
                </a:lnTo>
                <a:lnTo>
                  <a:pt x="354" y="3"/>
                </a:lnTo>
                <a:lnTo>
                  <a:pt x="357" y="3"/>
                </a:lnTo>
                <a:lnTo>
                  <a:pt x="360" y="3"/>
                </a:lnTo>
                <a:lnTo>
                  <a:pt x="370" y="4"/>
                </a:lnTo>
                <a:lnTo>
                  <a:pt x="375" y="4"/>
                </a:lnTo>
                <a:lnTo>
                  <a:pt x="376" y="4"/>
                </a:lnTo>
                <a:lnTo>
                  <a:pt x="378" y="4"/>
                </a:lnTo>
                <a:lnTo>
                  <a:pt x="390" y="4"/>
                </a:lnTo>
                <a:lnTo>
                  <a:pt x="391" y="4"/>
                </a:lnTo>
                <a:lnTo>
                  <a:pt x="393" y="4"/>
                </a:lnTo>
                <a:lnTo>
                  <a:pt x="396" y="4"/>
                </a:lnTo>
                <a:lnTo>
                  <a:pt x="402" y="4"/>
                </a:lnTo>
                <a:lnTo>
                  <a:pt x="403" y="4"/>
                </a:lnTo>
                <a:lnTo>
                  <a:pt x="407" y="4"/>
                </a:lnTo>
                <a:lnTo>
                  <a:pt x="477" y="5"/>
                </a:lnTo>
                <a:lnTo>
                  <a:pt x="478" y="5"/>
                </a:lnTo>
                <a:lnTo>
                  <a:pt x="480" y="5"/>
                </a:lnTo>
                <a:lnTo>
                  <a:pt x="482" y="5"/>
                </a:lnTo>
                <a:lnTo>
                  <a:pt x="487" y="5"/>
                </a:lnTo>
                <a:lnTo>
                  <a:pt x="490" y="5"/>
                </a:lnTo>
                <a:lnTo>
                  <a:pt x="491" y="5"/>
                </a:lnTo>
                <a:lnTo>
                  <a:pt x="494" y="5"/>
                </a:lnTo>
                <a:lnTo>
                  <a:pt x="495" y="5"/>
                </a:lnTo>
                <a:lnTo>
                  <a:pt x="496" y="5"/>
                </a:lnTo>
                <a:lnTo>
                  <a:pt x="498" y="5"/>
                </a:lnTo>
                <a:lnTo>
                  <a:pt x="499" y="5"/>
                </a:lnTo>
                <a:lnTo>
                  <a:pt x="507" y="5"/>
                </a:lnTo>
                <a:lnTo>
                  <a:pt x="518" y="6"/>
                </a:lnTo>
                <a:lnTo>
                  <a:pt x="520" y="6"/>
                </a:lnTo>
                <a:lnTo>
                  <a:pt x="523" y="6"/>
                </a:lnTo>
                <a:lnTo>
                  <a:pt x="529" y="6"/>
                </a:lnTo>
                <a:lnTo>
                  <a:pt x="530" y="6"/>
                </a:lnTo>
                <a:lnTo>
                  <a:pt x="532" y="6"/>
                </a:lnTo>
                <a:lnTo>
                  <a:pt x="538" y="6"/>
                </a:lnTo>
                <a:lnTo>
                  <a:pt x="540" y="6"/>
                </a:lnTo>
                <a:lnTo>
                  <a:pt x="545" y="6"/>
                </a:lnTo>
                <a:lnTo>
                  <a:pt x="546" y="6"/>
                </a:lnTo>
                <a:lnTo>
                  <a:pt x="547" y="6"/>
                </a:lnTo>
                <a:lnTo>
                  <a:pt x="548" y="6"/>
                </a:lnTo>
                <a:lnTo>
                  <a:pt x="550" y="6"/>
                </a:lnTo>
                <a:lnTo>
                  <a:pt x="552" y="6"/>
                </a:lnTo>
                <a:lnTo>
                  <a:pt x="554" y="6"/>
                </a:lnTo>
                <a:lnTo>
                  <a:pt x="556" y="6"/>
                </a:lnTo>
                <a:lnTo>
                  <a:pt x="559" y="6"/>
                </a:lnTo>
                <a:lnTo>
                  <a:pt x="586" y="8"/>
                </a:lnTo>
                <a:lnTo>
                  <a:pt x="587" y="8"/>
                </a:lnTo>
                <a:lnTo>
                  <a:pt x="591" y="8"/>
                </a:lnTo>
                <a:lnTo>
                  <a:pt x="595" y="8"/>
                </a:lnTo>
                <a:lnTo>
                  <a:pt x="597" y="8"/>
                </a:lnTo>
                <a:lnTo>
                  <a:pt x="601" y="8"/>
                </a:lnTo>
                <a:lnTo>
                  <a:pt x="606" y="8"/>
                </a:lnTo>
                <a:lnTo>
                  <a:pt x="607" y="8"/>
                </a:lnTo>
                <a:lnTo>
                  <a:pt x="608" y="8"/>
                </a:lnTo>
                <a:lnTo>
                  <a:pt x="609" y="8"/>
                </a:lnTo>
                <a:lnTo>
                  <a:pt x="610" y="8"/>
                </a:lnTo>
                <a:lnTo>
                  <a:pt x="620" y="8"/>
                </a:lnTo>
                <a:lnTo>
                  <a:pt x="621" y="8"/>
                </a:lnTo>
                <a:lnTo>
                  <a:pt x="638" y="8"/>
                </a:lnTo>
                <a:lnTo>
                  <a:pt x="650" y="9"/>
                </a:lnTo>
                <a:lnTo>
                  <a:pt x="651" y="9"/>
                </a:lnTo>
                <a:lnTo>
                  <a:pt x="652" y="9"/>
                </a:lnTo>
                <a:lnTo>
                  <a:pt x="653" y="9"/>
                </a:lnTo>
                <a:lnTo>
                  <a:pt x="669" y="9"/>
                </a:lnTo>
                <a:lnTo>
                  <a:pt x="670" y="9"/>
                </a:lnTo>
                <a:lnTo>
                  <a:pt x="671" y="9"/>
                </a:lnTo>
                <a:lnTo>
                  <a:pt x="685" y="9"/>
                </a:lnTo>
                <a:lnTo>
                  <a:pt x="689" y="9"/>
                </a:lnTo>
                <a:lnTo>
                  <a:pt x="690" y="9"/>
                </a:lnTo>
                <a:lnTo>
                  <a:pt x="692" y="9"/>
                </a:lnTo>
                <a:lnTo>
                  <a:pt x="693" y="9"/>
                </a:lnTo>
                <a:lnTo>
                  <a:pt x="696" y="9"/>
                </a:lnTo>
                <a:lnTo>
                  <a:pt x="705" y="10"/>
                </a:lnTo>
                <a:lnTo>
                  <a:pt x="706" y="10"/>
                </a:lnTo>
                <a:lnTo>
                  <a:pt x="710" y="10"/>
                </a:lnTo>
                <a:lnTo>
                  <a:pt x="714" y="10"/>
                </a:lnTo>
                <a:lnTo>
                  <a:pt x="718" y="10"/>
                </a:lnTo>
                <a:lnTo>
                  <a:pt x="720" y="10"/>
                </a:lnTo>
                <a:lnTo>
                  <a:pt x="722" y="10"/>
                </a:lnTo>
                <a:lnTo>
                  <a:pt x="735" y="10"/>
                </a:lnTo>
                <a:lnTo>
                  <a:pt x="742" y="10"/>
                </a:lnTo>
                <a:lnTo>
                  <a:pt x="747" y="10"/>
                </a:lnTo>
                <a:lnTo>
                  <a:pt x="749" y="10"/>
                </a:lnTo>
                <a:lnTo>
                  <a:pt x="756" y="10"/>
                </a:lnTo>
                <a:lnTo>
                  <a:pt x="757" y="10"/>
                </a:lnTo>
                <a:lnTo>
                  <a:pt x="763" y="10"/>
                </a:lnTo>
                <a:lnTo>
                  <a:pt x="767" y="10"/>
                </a:lnTo>
                <a:lnTo>
                  <a:pt x="787" y="11"/>
                </a:lnTo>
                <a:lnTo>
                  <a:pt x="789" y="11"/>
                </a:lnTo>
                <a:lnTo>
                  <a:pt x="798" y="11"/>
                </a:lnTo>
                <a:lnTo>
                  <a:pt x="799" y="11"/>
                </a:lnTo>
                <a:lnTo>
                  <a:pt x="808" y="11"/>
                </a:lnTo>
                <a:lnTo>
                  <a:pt x="810" y="11"/>
                </a:lnTo>
                <a:lnTo>
                  <a:pt x="814" y="11"/>
                </a:lnTo>
                <a:lnTo>
                  <a:pt x="840" y="11"/>
                </a:lnTo>
                <a:lnTo>
                  <a:pt x="843" y="11"/>
                </a:lnTo>
                <a:lnTo>
                  <a:pt x="844" y="11"/>
                </a:lnTo>
                <a:lnTo>
                  <a:pt x="853" y="12"/>
                </a:lnTo>
                <a:lnTo>
                  <a:pt x="857" y="12"/>
                </a:lnTo>
                <a:lnTo>
                  <a:pt x="867" y="12"/>
                </a:lnTo>
                <a:lnTo>
                  <a:pt x="869" y="12"/>
                </a:lnTo>
                <a:lnTo>
                  <a:pt x="870" y="12"/>
                </a:lnTo>
                <a:lnTo>
                  <a:pt x="871" y="12"/>
                </a:lnTo>
                <a:lnTo>
                  <a:pt x="879" y="12"/>
                </a:lnTo>
                <a:lnTo>
                  <a:pt x="885" y="12"/>
                </a:lnTo>
                <a:lnTo>
                  <a:pt x="906" y="12"/>
                </a:lnTo>
                <a:lnTo>
                  <a:pt x="908" y="12"/>
                </a:lnTo>
                <a:lnTo>
                  <a:pt x="911" y="12"/>
                </a:lnTo>
                <a:lnTo>
                  <a:pt x="912" y="12"/>
                </a:lnTo>
                <a:lnTo>
                  <a:pt x="929" y="13"/>
                </a:lnTo>
                <a:lnTo>
                  <a:pt x="934" y="13"/>
                </a:lnTo>
                <a:lnTo>
                  <a:pt x="948" y="13"/>
                </a:lnTo>
                <a:lnTo>
                  <a:pt x="949" y="13"/>
                </a:lnTo>
                <a:lnTo>
                  <a:pt x="961" y="13"/>
                </a:lnTo>
                <a:lnTo>
                  <a:pt x="964" y="1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20" name="Freeform 41">
            <a:extLst>
              <a:ext uri="{FF2B5EF4-FFF2-40B4-BE49-F238E27FC236}">
                <a16:creationId xmlns:a16="http://schemas.microsoft.com/office/drawing/2014/main" id="{78745047-A037-D660-1DFE-CD59A9A7E817}"/>
              </a:ext>
            </a:extLst>
          </p:cNvPr>
          <p:cNvSpPr>
            <a:spLocks noEditPoints="1"/>
          </p:cNvSpPr>
          <p:nvPr/>
        </p:nvSpPr>
        <p:spPr bwMode="auto">
          <a:xfrm>
            <a:off x="2080138" y="1059582"/>
            <a:ext cx="3285861" cy="3001958"/>
          </a:xfrm>
          <a:custGeom>
            <a:avLst/>
            <a:gdLst>
              <a:gd name="T0" fmla="*/ 1042 w 2662"/>
              <a:gd name="T1" fmla="*/ 73 h 2432"/>
              <a:gd name="T2" fmla="*/ 1148 w 2662"/>
              <a:gd name="T3" fmla="*/ 459 h 2432"/>
              <a:gd name="T4" fmla="*/ 1488 w 2662"/>
              <a:gd name="T5" fmla="*/ 681 h 2432"/>
              <a:gd name="T6" fmla="*/ 1751 w 2662"/>
              <a:gd name="T7" fmla="*/ 1104 h 2432"/>
              <a:gd name="T8" fmla="*/ 1590 w 2662"/>
              <a:gd name="T9" fmla="*/ 1374 h 2432"/>
              <a:gd name="T10" fmla="*/ 1809 w 2662"/>
              <a:gd name="T11" fmla="*/ 1894 h 2432"/>
              <a:gd name="T12" fmla="*/ 2173 w 2662"/>
              <a:gd name="T13" fmla="*/ 1929 h 2432"/>
              <a:gd name="T14" fmla="*/ 1933 w 2662"/>
              <a:gd name="T15" fmla="*/ 2124 h 2432"/>
              <a:gd name="T16" fmla="*/ 1597 w 2662"/>
              <a:gd name="T17" fmla="*/ 2083 h 2432"/>
              <a:gd name="T18" fmla="*/ 1369 w 2662"/>
              <a:gd name="T19" fmla="*/ 2110 h 2432"/>
              <a:gd name="T20" fmla="*/ 924 w 2662"/>
              <a:gd name="T21" fmla="*/ 2229 h 2432"/>
              <a:gd name="T22" fmla="*/ 490 w 2662"/>
              <a:gd name="T23" fmla="*/ 2058 h 2432"/>
              <a:gd name="T24" fmla="*/ 124 w 2662"/>
              <a:gd name="T25" fmla="*/ 2362 h 2432"/>
              <a:gd name="T26" fmla="*/ 86 w 2662"/>
              <a:gd name="T27" fmla="*/ 2329 h 2432"/>
              <a:gd name="T28" fmla="*/ 50 w 2662"/>
              <a:gd name="T29" fmla="*/ 2397 h 2432"/>
              <a:gd name="T30" fmla="*/ 23 w 2662"/>
              <a:gd name="T31" fmla="*/ 2294 h 2432"/>
              <a:gd name="T32" fmla="*/ 117 w 2662"/>
              <a:gd name="T33" fmla="*/ 1865 h 2432"/>
              <a:gd name="T34" fmla="*/ 64 w 2662"/>
              <a:gd name="T35" fmla="*/ 1658 h 2432"/>
              <a:gd name="T36" fmla="*/ 365 w 2662"/>
              <a:gd name="T37" fmla="*/ 1529 h 2432"/>
              <a:gd name="T38" fmla="*/ 501 w 2662"/>
              <a:gd name="T39" fmla="*/ 1338 h 2432"/>
              <a:gd name="T40" fmla="*/ 530 w 2662"/>
              <a:gd name="T41" fmla="*/ 1034 h 2432"/>
              <a:gd name="T42" fmla="*/ 393 w 2662"/>
              <a:gd name="T43" fmla="*/ 985 h 2432"/>
              <a:gd name="T44" fmla="*/ 351 w 2662"/>
              <a:gd name="T45" fmla="*/ 856 h 2432"/>
              <a:gd name="T46" fmla="*/ 362 w 2662"/>
              <a:gd name="T47" fmla="*/ 725 h 2432"/>
              <a:gd name="T48" fmla="*/ 332 w 2662"/>
              <a:gd name="T49" fmla="*/ 558 h 2432"/>
              <a:gd name="T50" fmla="*/ 281 w 2662"/>
              <a:gd name="T51" fmla="*/ 388 h 2432"/>
              <a:gd name="T52" fmla="*/ 314 w 2662"/>
              <a:gd name="T53" fmla="*/ 554 h 2432"/>
              <a:gd name="T54" fmla="*/ 506 w 2662"/>
              <a:gd name="T55" fmla="*/ 652 h 2432"/>
              <a:gd name="T56" fmla="*/ 884 w 2662"/>
              <a:gd name="T57" fmla="*/ 488 h 2432"/>
              <a:gd name="T58" fmla="*/ 886 w 2662"/>
              <a:gd name="T59" fmla="*/ 317 h 2432"/>
              <a:gd name="T60" fmla="*/ 667 w 2662"/>
              <a:gd name="T61" fmla="*/ 72 h 2432"/>
              <a:gd name="T62" fmla="*/ 904 w 2662"/>
              <a:gd name="T63" fmla="*/ 1165 h 2432"/>
              <a:gd name="T64" fmla="*/ 1136 w 2662"/>
              <a:gd name="T65" fmla="*/ 1058 h 2432"/>
              <a:gd name="T66" fmla="*/ 600 w 2662"/>
              <a:gd name="T67" fmla="*/ 1696 h 2432"/>
              <a:gd name="T68" fmla="*/ 2634 w 2662"/>
              <a:gd name="T69" fmla="*/ 283 h 2432"/>
              <a:gd name="T70" fmla="*/ 2514 w 2662"/>
              <a:gd name="T71" fmla="*/ 463 h 2432"/>
              <a:gd name="T72" fmla="*/ 2603 w 2662"/>
              <a:gd name="T73" fmla="*/ 556 h 2432"/>
              <a:gd name="T74" fmla="*/ 2640 w 2662"/>
              <a:gd name="T75" fmla="*/ 676 h 2432"/>
              <a:gd name="T76" fmla="*/ 2535 w 2662"/>
              <a:gd name="T77" fmla="*/ 792 h 2432"/>
              <a:gd name="T78" fmla="*/ 2582 w 2662"/>
              <a:gd name="T79" fmla="*/ 914 h 2432"/>
              <a:gd name="T80" fmla="*/ 2544 w 2662"/>
              <a:gd name="T81" fmla="*/ 1033 h 2432"/>
              <a:gd name="T82" fmla="*/ 2444 w 2662"/>
              <a:gd name="T83" fmla="*/ 1115 h 2432"/>
              <a:gd name="T84" fmla="*/ 2482 w 2662"/>
              <a:gd name="T85" fmla="*/ 1150 h 2432"/>
              <a:gd name="T86" fmla="*/ 2501 w 2662"/>
              <a:gd name="T87" fmla="*/ 1211 h 2432"/>
              <a:gd name="T88" fmla="*/ 2528 w 2662"/>
              <a:gd name="T89" fmla="*/ 1277 h 2432"/>
              <a:gd name="T90" fmla="*/ 2258 w 2662"/>
              <a:gd name="T91" fmla="*/ 1051 h 2432"/>
              <a:gd name="T92" fmla="*/ 2266 w 2662"/>
              <a:gd name="T93" fmla="*/ 985 h 2432"/>
              <a:gd name="T94" fmla="*/ 2255 w 2662"/>
              <a:gd name="T95" fmla="*/ 926 h 2432"/>
              <a:gd name="T96" fmla="*/ 2151 w 2662"/>
              <a:gd name="T97" fmla="*/ 951 h 2432"/>
              <a:gd name="T98" fmla="*/ 2060 w 2662"/>
              <a:gd name="T99" fmla="*/ 907 h 2432"/>
              <a:gd name="T100" fmla="*/ 2019 w 2662"/>
              <a:gd name="T101" fmla="*/ 830 h 2432"/>
              <a:gd name="T102" fmla="*/ 2088 w 2662"/>
              <a:gd name="T103" fmla="*/ 855 h 2432"/>
              <a:gd name="T104" fmla="*/ 2187 w 2662"/>
              <a:gd name="T105" fmla="*/ 873 h 2432"/>
              <a:gd name="T106" fmla="*/ 2241 w 2662"/>
              <a:gd name="T107" fmla="*/ 876 h 2432"/>
              <a:gd name="T108" fmla="*/ 2251 w 2662"/>
              <a:gd name="T109" fmla="*/ 766 h 2432"/>
              <a:gd name="T110" fmla="*/ 2273 w 2662"/>
              <a:gd name="T111" fmla="*/ 688 h 2432"/>
              <a:gd name="T112" fmla="*/ 2272 w 2662"/>
              <a:gd name="T113" fmla="*/ 615 h 2432"/>
              <a:gd name="T114" fmla="*/ 2292 w 2662"/>
              <a:gd name="T115" fmla="*/ 705 h 2432"/>
              <a:gd name="T116" fmla="*/ 2278 w 2662"/>
              <a:gd name="T117" fmla="*/ 807 h 2432"/>
              <a:gd name="T118" fmla="*/ 2369 w 2662"/>
              <a:gd name="T119" fmla="*/ 884 h 2432"/>
              <a:gd name="T120" fmla="*/ 2398 w 2662"/>
              <a:gd name="T121" fmla="*/ 792 h 2432"/>
              <a:gd name="T122" fmla="*/ 2465 w 2662"/>
              <a:gd name="T123" fmla="*/ 640 h 2432"/>
              <a:gd name="T124" fmla="*/ 2402 w 2662"/>
              <a:gd name="T125" fmla="*/ 422 h 2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2" h="2432">
                <a:moveTo>
                  <a:pt x="165" y="417"/>
                </a:moveTo>
                <a:lnTo>
                  <a:pt x="170" y="422"/>
                </a:lnTo>
                <a:lnTo>
                  <a:pt x="160" y="422"/>
                </a:lnTo>
                <a:lnTo>
                  <a:pt x="160" y="425"/>
                </a:lnTo>
                <a:lnTo>
                  <a:pt x="152" y="425"/>
                </a:lnTo>
                <a:lnTo>
                  <a:pt x="152" y="429"/>
                </a:lnTo>
                <a:lnTo>
                  <a:pt x="151" y="441"/>
                </a:lnTo>
                <a:lnTo>
                  <a:pt x="151" y="442"/>
                </a:lnTo>
                <a:lnTo>
                  <a:pt x="151" y="443"/>
                </a:lnTo>
                <a:lnTo>
                  <a:pt x="156" y="454"/>
                </a:lnTo>
                <a:lnTo>
                  <a:pt x="159" y="454"/>
                </a:lnTo>
                <a:lnTo>
                  <a:pt x="160" y="454"/>
                </a:lnTo>
                <a:lnTo>
                  <a:pt x="161" y="454"/>
                </a:lnTo>
                <a:lnTo>
                  <a:pt x="163" y="454"/>
                </a:lnTo>
                <a:lnTo>
                  <a:pt x="163" y="489"/>
                </a:lnTo>
                <a:lnTo>
                  <a:pt x="163" y="499"/>
                </a:lnTo>
                <a:lnTo>
                  <a:pt x="163" y="505"/>
                </a:lnTo>
                <a:lnTo>
                  <a:pt x="164" y="524"/>
                </a:lnTo>
                <a:lnTo>
                  <a:pt x="163" y="573"/>
                </a:lnTo>
                <a:lnTo>
                  <a:pt x="163" y="574"/>
                </a:lnTo>
                <a:lnTo>
                  <a:pt x="163" y="584"/>
                </a:lnTo>
                <a:lnTo>
                  <a:pt x="162" y="584"/>
                </a:lnTo>
                <a:lnTo>
                  <a:pt x="160" y="584"/>
                </a:lnTo>
                <a:lnTo>
                  <a:pt x="159" y="584"/>
                </a:lnTo>
                <a:lnTo>
                  <a:pt x="152" y="584"/>
                </a:lnTo>
                <a:lnTo>
                  <a:pt x="141" y="584"/>
                </a:lnTo>
                <a:lnTo>
                  <a:pt x="139" y="584"/>
                </a:lnTo>
                <a:lnTo>
                  <a:pt x="136" y="584"/>
                </a:lnTo>
                <a:lnTo>
                  <a:pt x="133" y="584"/>
                </a:lnTo>
                <a:lnTo>
                  <a:pt x="125" y="584"/>
                </a:lnTo>
                <a:lnTo>
                  <a:pt x="110" y="583"/>
                </a:lnTo>
                <a:lnTo>
                  <a:pt x="109" y="583"/>
                </a:lnTo>
                <a:lnTo>
                  <a:pt x="93" y="583"/>
                </a:lnTo>
                <a:lnTo>
                  <a:pt x="92" y="583"/>
                </a:lnTo>
                <a:lnTo>
                  <a:pt x="82" y="583"/>
                </a:lnTo>
                <a:lnTo>
                  <a:pt x="77" y="582"/>
                </a:lnTo>
                <a:lnTo>
                  <a:pt x="70" y="582"/>
                </a:lnTo>
                <a:lnTo>
                  <a:pt x="64" y="582"/>
                </a:lnTo>
                <a:lnTo>
                  <a:pt x="50" y="582"/>
                </a:lnTo>
                <a:lnTo>
                  <a:pt x="49" y="582"/>
                </a:lnTo>
                <a:lnTo>
                  <a:pt x="46" y="582"/>
                </a:lnTo>
                <a:lnTo>
                  <a:pt x="46" y="557"/>
                </a:lnTo>
                <a:lnTo>
                  <a:pt x="46" y="551"/>
                </a:lnTo>
                <a:lnTo>
                  <a:pt x="46" y="550"/>
                </a:lnTo>
                <a:lnTo>
                  <a:pt x="35" y="550"/>
                </a:lnTo>
                <a:lnTo>
                  <a:pt x="35" y="546"/>
                </a:lnTo>
                <a:lnTo>
                  <a:pt x="35" y="541"/>
                </a:lnTo>
                <a:lnTo>
                  <a:pt x="35" y="526"/>
                </a:lnTo>
                <a:lnTo>
                  <a:pt x="35" y="516"/>
                </a:lnTo>
                <a:lnTo>
                  <a:pt x="35" y="505"/>
                </a:lnTo>
                <a:lnTo>
                  <a:pt x="35" y="502"/>
                </a:lnTo>
                <a:lnTo>
                  <a:pt x="35" y="498"/>
                </a:lnTo>
                <a:lnTo>
                  <a:pt x="35" y="488"/>
                </a:lnTo>
                <a:lnTo>
                  <a:pt x="35" y="481"/>
                </a:lnTo>
                <a:lnTo>
                  <a:pt x="35" y="475"/>
                </a:lnTo>
                <a:lnTo>
                  <a:pt x="35" y="474"/>
                </a:lnTo>
                <a:lnTo>
                  <a:pt x="35" y="472"/>
                </a:lnTo>
                <a:lnTo>
                  <a:pt x="43" y="472"/>
                </a:lnTo>
                <a:lnTo>
                  <a:pt x="44" y="471"/>
                </a:lnTo>
                <a:lnTo>
                  <a:pt x="44" y="467"/>
                </a:lnTo>
                <a:lnTo>
                  <a:pt x="44" y="453"/>
                </a:lnTo>
                <a:lnTo>
                  <a:pt x="49" y="453"/>
                </a:lnTo>
                <a:lnTo>
                  <a:pt x="50" y="453"/>
                </a:lnTo>
                <a:lnTo>
                  <a:pt x="52" y="453"/>
                </a:lnTo>
                <a:lnTo>
                  <a:pt x="55" y="453"/>
                </a:lnTo>
                <a:lnTo>
                  <a:pt x="56" y="453"/>
                </a:lnTo>
                <a:lnTo>
                  <a:pt x="58" y="453"/>
                </a:lnTo>
                <a:lnTo>
                  <a:pt x="60" y="453"/>
                </a:lnTo>
                <a:lnTo>
                  <a:pt x="60" y="451"/>
                </a:lnTo>
                <a:lnTo>
                  <a:pt x="61" y="451"/>
                </a:lnTo>
                <a:lnTo>
                  <a:pt x="64" y="451"/>
                </a:lnTo>
                <a:lnTo>
                  <a:pt x="65" y="450"/>
                </a:lnTo>
                <a:lnTo>
                  <a:pt x="66" y="450"/>
                </a:lnTo>
                <a:lnTo>
                  <a:pt x="68" y="449"/>
                </a:lnTo>
                <a:lnTo>
                  <a:pt x="69" y="448"/>
                </a:lnTo>
                <a:lnTo>
                  <a:pt x="70" y="447"/>
                </a:lnTo>
                <a:lnTo>
                  <a:pt x="72" y="447"/>
                </a:lnTo>
                <a:lnTo>
                  <a:pt x="73" y="446"/>
                </a:lnTo>
                <a:lnTo>
                  <a:pt x="74" y="443"/>
                </a:lnTo>
                <a:lnTo>
                  <a:pt x="76" y="441"/>
                </a:lnTo>
                <a:lnTo>
                  <a:pt x="77" y="440"/>
                </a:lnTo>
                <a:lnTo>
                  <a:pt x="78" y="438"/>
                </a:lnTo>
                <a:lnTo>
                  <a:pt x="80" y="437"/>
                </a:lnTo>
                <a:lnTo>
                  <a:pt x="80" y="435"/>
                </a:lnTo>
                <a:lnTo>
                  <a:pt x="81" y="433"/>
                </a:lnTo>
                <a:lnTo>
                  <a:pt x="82" y="431"/>
                </a:lnTo>
                <a:lnTo>
                  <a:pt x="83" y="430"/>
                </a:lnTo>
                <a:lnTo>
                  <a:pt x="84" y="429"/>
                </a:lnTo>
                <a:lnTo>
                  <a:pt x="85" y="426"/>
                </a:lnTo>
                <a:lnTo>
                  <a:pt x="89" y="424"/>
                </a:lnTo>
                <a:lnTo>
                  <a:pt x="90" y="423"/>
                </a:lnTo>
                <a:lnTo>
                  <a:pt x="91" y="422"/>
                </a:lnTo>
                <a:lnTo>
                  <a:pt x="93" y="421"/>
                </a:lnTo>
                <a:lnTo>
                  <a:pt x="94" y="421"/>
                </a:lnTo>
                <a:lnTo>
                  <a:pt x="98" y="420"/>
                </a:lnTo>
                <a:lnTo>
                  <a:pt x="107" y="415"/>
                </a:lnTo>
                <a:lnTo>
                  <a:pt x="106" y="414"/>
                </a:lnTo>
                <a:lnTo>
                  <a:pt x="118" y="409"/>
                </a:lnTo>
                <a:lnTo>
                  <a:pt x="118" y="408"/>
                </a:lnTo>
                <a:lnTo>
                  <a:pt x="119" y="408"/>
                </a:lnTo>
                <a:lnTo>
                  <a:pt x="126" y="406"/>
                </a:lnTo>
                <a:lnTo>
                  <a:pt x="128" y="405"/>
                </a:lnTo>
                <a:lnTo>
                  <a:pt x="129" y="405"/>
                </a:lnTo>
                <a:lnTo>
                  <a:pt x="130" y="404"/>
                </a:lnTo>
                <a:lnTo>
                  <a:pt x="132" y="404"/>
                </a:lnTo>
                <a:lnTo>
                  <a:pt x="133" y="404"/>
                </a:lnTo>
                <a:lnTo>
                  <a:pt x="134" y="404"/>
                </a:lnTo>
                <a:lnTo>
                  <a:pt x="135" y="404"/>
                </a:lnTo>
                <a:lnTo>
                  <a:pt x="136" y="404"/>
                </a:lnTo>
                <a:lnTo>
                  <a:pt x="137" y="404"/>
                </a:lnTo>
                <a:lnTo>
                  <a:pt x="138" y="404"/>
                </a:lnTo>
                <a:lnTo>
                  <a:pt x="139" y="404"/>
                </a:lnTo>
                <a:lnTo>
                  <a:pt x="141" y="405"/>
                </a:lnTo>
                <a:lnTo>
                  <a:pt x="142" y="405"/>
                </a:lnTo>
                <a:lnTo>
                  <a:pt x="143" y="405"/>
                </a:lnTo>
                <a:lnTo>
                  <a:pt x="155" y="409"/>
                </a:lnTo>
                <a:lnTo>
                  <a:pt x="160" y="412"/>
                </a:lnTo>
                <a:lnTo>
                  <a:pt x="160" y="413"/>
                </a:lnTo>
                <a:lnTo>
                  <a:pt x="160" y="415"/>
                </a:lnTo>
                <a:lnTo>
                  <a:pt x="162" y="415"/>
                </a:lnTo>
                <a:lnTo>
                  <a:pt x="162" y="416"/>
                </a:lnTo>
                <a:lnTo>
                  <a:pt x="163" y="416"/>
                </a:lnTo>
                <a:lnTo>
                  <a:pt x="163" y="417"/>
                </a:lnTo>
                <a:lnTo>
                  <a:pt x="164" y="417"/>
                </a:lnTo>
                <a:lnTo>
                  <a:pt x="165" y="417"/>
                </a:lnTo>
                <a:close/>
                <a:moveTo>
                  <a:pt x="902" y="65"/>
                </a:moveTo>
                <a:lnTo>
                  <a:pt x="910" y="65"/>
                </a:lnTo>
                <a:lnTo>
                  <a:pt x="913" y="65"/>
                </a:lnTo>
                <a:lnTo>
                  <a:pt x="917" y="65"/>
                </a:lnTo>
                <a:lnTo>
                  <a:pt x="928" y="65"/>
                </a:lnTo>
                <a:lnTo>
                  <a:pt x="930" y="65"/>
                </a:lnTo>
                <a:lnTo>
                  <a:pt x="967" y="65"/>
                </a:lnTo>
                <a:lnTo>
                  <a:pt x="973" y="66"/>
                </a:lnTo>
                <a:lnTo>
                  <a:pt x="976" y="66"/>
                </a:lnTo>
                <a:lnTo>
                  <a:pt x="979" y="66"/>
                </a:lnTo>
                <a:lnTo>
                  <a:pt x="981" y="66"/>
                </a:lnTo>
                <a:lnTo>
                  <a:pt x="988" y="66"/>
                </a:lnTo>
                <a:lnTo>
                  <a:pt x="996" y="66"/>
                </a:lnTo>
                <a:lnTo>
                  <a:pt x="1000" y="66"/>
                </a:lnTo>
                <a:lnTo>
                  <a:pt x="1002" y="66"/>
                </a:lnTo>
                <a:lnTo>
                  <a:pt x="1010" y="68"/>
                </a:lnTo>
                <a:lnTo>
                  <a:pt x="1017" y="69"/>
                </a:lnTo>
                <a:lnTo>
                  <a:pt x="1029" y="70"/>
                </a:lnTo>
                <a:lnTo>
                  <a:pt x="1034" y="71"/>
                </a:lnTo>
                <a:lnTo>
                  <a:pt x="1042" y="73"/>
                </a:lnTo>
                <a:lnTo>
                  <a:pt x="1044" y="73"/>
                </a:lnTo>
                <a:lnTo>
                  <a:pt x="1047" y="74"/>
                </a:lnTo>
                <a:lnTo>
                  <a:pt x="1051" y="77"/>
                </a:lnTo>
                <a:lnTo>
                  <a:pt x="1057" y="79"/>
                </a:lnTo>
                <a:lnTo>
                  <a:pt x="1058" y="80"/>
                </a:lnTo>
                <a:lnTo>
                  <a:pt x="1059" y="81"/>
                </a:lnTo>
                <a:lnTo>
                  <a:pt x="1061" y="82"/>
                </a:lnTo>
                <a:lnTo>
                  <a:pt x="1064" y="83"/>
                </a:lnTo>
                <a:lnTo>
                  <a:pt x="1066" y="86"/>
                </a:lnTo>
                <a:lnTo>
                  <a:pt x="1071" y="91"/>
                </a:lnTo>
                <a:lnTo>
                  <a:pt x="1074" y="94"/>
                </a:lnTo>
                <a:lnTo>
                  <a:pt x="1076" y="96"/>
                </a:lnTo>
                <a:lnTo>
                  <a:pt x="1079" y="98"/>
                </a:lnTo>
                <a:lnTo>
                  <a:pt x="1081" y="99"/>
                </a:lnTo>
                <a:lnTo>
                  <a:pt x="1094" y="113"/>
                </a:lnTo>
                <a:lnTo>
                  <a:pt x="1105" y="122"/>
                </a:lnTo>
                <a:lnTo>
                  <a:pt x="1112" y="127"/>
                </a:lnTo>
                <a:lnTo>
                  <a:pt x="1117" y="130"/>
                </a:lnTo>
                <a:lnTo>
                  <a:pt x="1119" y="131"/>
                </a:lnTo>
                <a:lnTo>
                  <a:pt x="1121" y="132"/>
                </a:lnTo>
                <a:lnTo>
                  <a:pt x="1126" y="135"/>
                </a:lnTo>
                <a:lnTo>
                  <a:pt x="1126" y="136"/>
                </a:lnTo>
                <a:lnTo>
                  <a:pt x="1131" y="138"/>
                </a:lnTo>
                <a:lnTo>
                  <a:pt x="1135" y="139"/>
                </a:lnTo>
                <a:lnTo>
                  <a:pt x="1136" y="139"/>
                </a:lnTo>
                <a:lnTo>
                  <a:pt x="1140" y="140"/>
                </a:lnTo>
                <a:lnTo>
                  <a:pt x="1148" y="144"/>
                </a:lnTo>
                <a:lnTo>
                  <a:pt x="1153" y="144"/>
                </a:lnTo>
                <a:lnTo>
                  <a:pt x="1154" y="144"/>
                </a:lnTo>
                <a:lnTo>
                  <a:pt x="1154" y="145"/>
                </a:lnTo>
                <a:lnTo>
                  <a:pt x="1155" y="145"/>
                </a:lnTo>
                <a:lnTo>
                  <a:pt x="1159" y="145"/>
                </a:lnTo>
                <a:lnTo>
                  <a:pt x="1160" y="145"/>
                </a:lnTo>
                <a:lnTo>
                  <a:pt x="1165" y="146"/>
                </a:lnTo>
                <a:lnTo>
                  <a:pt x="1168" y="146"/>
                </a:lnTo>
                <a:lnTo>
                  <a:pt x="1172" y="146"/>
                </a:lnTo>
                <a:lnTo>
                  <a:pt x="1176" y="146"/>
                </a:lnTo>
                <a:lnTo>
                  <a:pt x="1180" y="145"/>
                </a:lnTo>
                <a:lnTo>
                  <a:pt x="1181" y="145"/>
                </a:lnTo>
                <a:lnTo>
                  <a:pt x="1187" y="145"/>
                </a:lnTo>
                <a:lnTo>
                  <a:pt x="1191" y="144"/>
                </a:lnTo>
                <a:lnTo>
                  <a:pt x="1195" y="144"/>
                </a:lnTo>
                <a:lnTo>
                  <a:pt x="1198" y="142"/>
                </a:lnTo>
                <a:lnTo>
                  <a:pt x="1203" y="141"/>
                </a:lnTo>
                <a:lnTo>
                  <a:pt x="1207" y="139"/>
                </a:lnTo>
                <a:lnTo>
                  <a:pt x="1208" y="139"/>
                </a:lnTo>
                <a:lnTo>
                  <a:pt x="1208" y="141"/>
                </a:lnTo>
                <a:lnTo>
                  <a:pt x="1209" y="141"/>
                </a:lnTo>
                <a:lnTo>
                  <a:pt x="1209" y="142"/>
                </a:lnTo>
                <a:lnTo>
                  <a:pt x="1211" y="150"/>
                </a:lnTo>
                <a:lnTo>
                  <a:pt x="1211" y="152"/>
                </a:lnTo>
                <a:lnTo>
                  <a:pt x="1209" y="153"/>
                </a:lnTo>
                <a:lnTo>
                  <a:pt x="1211" y="157"/>
                </a:lnTo>
                <a:lnTo>
                  <a:pt x="1212" y="157"/>
                </a:lnTo>
                <a:lnTo>
                  <a:pt x="1213" y="157"/>
                </a:lnTo>
                <a:lnTo>
                  <a:pt x="1214" y="158"/>
                </a:lnTo>
                <a:lnTo>
                  <a:pt x="1215" y="158"/>
                </a:lnTo>
                <a:lnTo>
                  <a:pt x="1216" y="160"/>
                </a:lnTo>
                <a:lnTo>
                  <a:pt x="1217" y="160"/>
                </a:lnTo>
                <a:lnTo>
                  <a:pt x="1215" y="162"/>
                </a:lnTo>
                <a:lnTo>
                  <a:pt x="1214" y="163"/>
                </a:lnTo>
                <a:lnTo>
                  <a:pt x="1213" y="164"/>
                </a:lnTo>
                <a:lnTo>
                  <a:pt x="1213" y="165"/>
                </a:lnTo>
                <a:lnTo>
                  <a:pt x="1212" y="165"/>
                </a:lnTo>
                <a:lnTo>
                  <a:pt x="1212" y="167"/>
                </a:lnTo>
                <a:lnTo>
                  <a:pt x="1211" y="170"/>
                </a:lnTo>
                <a:lnTo>
                  <a:pt x="1211" y="171"/>
                </a:lnTo>
                <a:lnTo>
                  <a:pt x="1211" y="173"/>
                </a:lnTo>
                <a:lnTo>
                  <a:pt x="1211" y="174"/>
                </a:lnTo>
                <a:lnTo>
                  <a:pt x="1211" y="182"/>
                </a:lnTo>
                <a:lnTo>
                  <a:pt x="1211" y="183"/>
                </a:lnTo>
                <a:lnTo>
                  <a:pt x="1211" y="187"/>
                </a:lnTo>
                <a:lnTo>
                  <a:pt x="1211" y="191"/>
                </a:lnTo>
                <a:lnTo>
                  <a:pt x="1211" y="197"/>
                </a:lnTo>
                <a:lnTo>
                  <a:pt x="1211" y="211"/>
                </a:lnTo>
                <a:lnTo>
                  <a:pt x="1211" y="216"/>
                </a:lnTo>
                <a:lnTo>
                  <a:pt x="1211" y="221"/>
                </a:lnTo>
                <a:lnTo>
                  <a:pt x="1211" y="222"/>
                </a:lnTo>
                <a:lnTo>
                  <a:pt x="1211" y="223"/>
                </a:lnTo>
                <a:lnTo>
                  <a:pt x="1211" y="228"/>
                </a:lnTo>
                <a:lnTo>
                  <a:pt x="1211" y="231"/>
                </a:lnTo>
                <a:lnTo>
                  <a:pt x="1209" y="232"/>
                </a:lnTo>
                <a:lnTo>
                  <a:pt x="1209" y="233"/>
                </a:lnTo>
                <a:lnTo>
                  <a:pt x="1209" y="234"/>
                </a:lnTo>
                <a:lnTo>
                  <a:pt x="1208" y="237"/>
                </a:lnTo>
                <a:lnTo>
                  <a:pt x="1207" y="238"/>
                </a:lnTo>
                <a:lnTo>
                  <a:pt x="1207" y="239"/>
                </a:lnTo>
                <a:lnTo>
                  <a:pt x="1207" y="240"/>
                </a:lnTo>
                <a:lnTo>
                  <a:pt x="1206" y="240"/>
                </a:lnTo>
                <a:lnTo>
                  <a:pt x="1206" y="241"/>
                </a:lnTo>
                <a:lnTo>
                  <a:pt x="1206" y="242"/>
                </a:lnTo>
                <a:lnTo>
                  <a:pt x="1206" y="244"/>
                </a:lnTo>
                <a:lnTo>
                  <a:pt x="1205" y="244"/>
                </a:lnTo>
                <a:lnTo>
                  <a:pt x="1195" y="244"/>
                </a:lnTo>
                <a:lnTo>
                  <a:pt x="1178" y="244"/>
                </a:lnTo>
                <a:lnTo>
                  <a:pt x="1176" y="244"/>
                </a:lnTo>
                <a:lnTo>
                  <a:pt x="1170" y="244"/>
                </a:lnTo>
                <a:lnTo>
                  <a:pt x="1154" y="244"/>
                </a:lnTo>
                <a:lnTo>
                  <a:pt x="1153" y="244"/>
                </a:lnTo>
                <a:lnTo>
                  <a:pt x="1152" y="244"/>
                </a:lnTo>
                <a:lnTo>
                  <a:pt x="1152" y="246"/>
                </a:lnTo>
                <a:lnTo>
                  <a:pt x="1152" y="253"/>
                </a:lnTo>
                <a:lnTo>
                  <a:pt x="1152" y="254"/>
                </a:lnTo>
                <a:lnTo>
                  <a:pt x="1152" y="264"/>
                </a:lnTo>
                <a:lnTo>
                  <a:pt x="1152" y="270"/>
                </a:lnTo>
                <a:lnTo>
                  <a:pt x="1152" y="271"/>
                </a:lnTo>
                <a:lnTo>
                  <a:pt x="1152" y="276"/>
                </a:lnTo>
                <a:lnTo>
                  <a:pt x="1152" y="279"/>
                </a:lnTo>
                <a:lnTo>
                  <a:pt x="1152" y="280"/>
                </a:lnTo>
                <a:lnTo>
                  <a:pt x="1152" y="281"/>
                </a:lnTo>
                <a:lnTo>
                  <a:pt x="1151" y="283"/>
                </a:lnTo>
                <a:lnTo>
                  <a:pt x="1151" y="286"/>
                </a:lnTo>
                <a:lnTo>
                  <a:pt x="1150" y="288"/>
                </a:lnTo>
                <a:lnTo>
                  <a:pt x="1150" y="289"/>
                </a:lnTo>
                <a:lnTo>
                  <a:pt x="1148" y="291"/>
                </a:lnTo>
                <a:lnTo>
                  <a:pt x="1148" y="294"/>
                </a:lnTo>
                <a:lnTo>
                  <a:pt x="1148" y="295"/>
                </a:lnTo>
                <a:lnTo>
                  <a:pt x="1148" y="297"/>
                </a:lnTo>
                <a:lnTo>
                  <a:pt x="1148" y="315"/>
                </a:lnTo>
                <a:lnTo>
                  <a:pt x="1148" y="321"/>
                </a:lnTo>
                <a:lnTo>
                  <a:pt x="1148" y="326"/>
                </a:lnTo>
                <a:lnTo>
                  <a:pt x="1148" y="332"/>
                </a:lnTo>
                <a:lnTo>
                  <a:pt x="1148" y="334"/>
                </a:lnTo>
                <a:lnTo>
                  <a:pt x="1148" y="337"/>
                </a:lnTo>
                <a:lnTo>
                  <a:pt x="1148" y="348"/>
                </a:lnTo>
                <a:lnTo>
                  <a:pt x="1148" y="355"/>
                </a:lnTo>
                <a:lnTo>
                  <a:pt x="1148" y="361"/>
                </a:lnTo>
                <a:lnTo>
                  <a:pt x="1148" y="366"/>
                </a:lnTo>
                <a:lnTo>
                  <a:pt x="1148" y="376"/>
                </a:lnTo>
                <a:lnTo>
                  <a:pt x="1148" y="382"/>
                </a:lnTo>
                <a:lnTo>
                  <a:pt x="1148" y="388"/>
                </a:lnTo>
                <a:lnTo>
                  <a:pt x="1148" y="392"/>
                </a:lnTo>
                <a:lnTo>
                  <a:pt x="1148" y="398"/>
                </a:lnTo>
                <a:lnTo>
                  <a:pt x="1148" y="404"/>
                </a:lnTo>
                <a:lnTo>
                  <a:pt x="1148" y="415"/>
                </a:lnTo>
                <a:lnTo>
                  <a:pt x="1148" y="417"/>
                </a:lnTo>
                <a:lnTo>
                  <a:pt x="1148" y="429"/>
                </a:lnTo>
                <a:lnTo>
                  <a:pt x="1148" y="430"/>
                </a:lnTo>
                <a:lnTo>
                  <a:pt x="1148" y="432"/>
                </a:lnTo>
                <a:lnTo>
                  <a:pt x="1148" y="433"/>
                </a:lnTo>
                <a:lnTo>
                  <a:pt x="1148" y="434"/>
                </a:lnTo>
                <a:lnTo>
                  <a:pt x="1148" y="442"/>
                </a:lnTo>
                <a:lnTo>
                  <a:pt x="1148" y="454"/>
                </a:lnTo>
                <a:lnTo>
                  <a:pt x="1148" y="455"/>
                </a:lnTo>
                <a:lnTo>
                  <a:pt x="1148" y="459"/>
                </a:lnTo>
                <a:lnTo>
                  <a:pt x="1148" y="463"/>
                </a:lnTo>
                <a:lnTo>
                  <a:pt x="1148" y="464"/>
                </a:lnTo>
                <a:lnTo>
                  <a:pt x="1148" y="467"/>
                </a:lnTo>
                <a:lnTo>
                  <a:pt x="1148" y="470"/>
                </a:lnTo>
                <a:lnTo>
                  <a:pt x="1148" y="476"/>
                </a:lnTo>
                <a:lnTo>
                  <a:pt x="1148" y="491"/>
                </a:lnTo>
                <a:lnTo>
                  <a:pt x="1148" y="498"/>
                </a:lnTo>
                <a:lnTo>
                  <a:pt x="1148" y="499"/>
                </a:lnTo>
                <a:lnTo>
                  <a:pt x="1161" y="498"/>
                </a:lnTo>
                <a:lnTo>
                  <a:pt x="1166" y="499"/>
                </a:lnTo>
                <a:lnTo>
                  <a:pt x="1172" y="499"/>
                </a:lnTo>
                <a:lnTo>
                  <a:pt x="1173" y="499"/>
                </a:lnTo>
                <a:lnTo>
                  <a:pt x="1180" y="499"/>
                </a:lnTo>
                <a:lnTo>
                  <a:pt x="1183" y="499"/>
                </a:lnTo>
                <a:lnTo>
                  <a:pt x="1187" y="498"/>
                </a:lnTo>
                <a:lnTo>
                  <a:pt x="1189" y="498"/>
                </a:lnTo>
                <a:lnTo>
                  <a:pt x="1193" y="498"/>
                </a:lnTo>
                <a:lnTo>
                  <a:pt x="1194" y="498"/>
                </a:lnTo>
                <a:lnTo>
                  <a:pt x="1196" y="498"/>
                </a:lnTo>
                <a:lnTo>
                  <a:pt x="1197" y="498"/>
                </a:lnTo>
                <a:lnTo>
                  <a:pt x="1200" y="498"/>
                </a:lnTo>
                <a:lnTo>
                  <a:pt x="1202" y="498"/>
                </a:lnTo>
                <a:lnTo>
                  <a:pt x="1205" y="498"/>
                </a:lnTo>
                <a:lnTo>
                  <a:pt x="1206" y="498"/>
                </a:lnTo>
                <a:lnTo>
                  <a:pt x="1209" y="498"/>
                </a:lnTo>
                <a:lnTo>
                  <a:pt x="1212" y="498"/>
                </a:lnTo>
                <a:lnTo>
                  <a:pt x="1216" y="498"/>
                </a:lnTo>
                <a:lnTo>
                  <a:pt x="1228" y="498"/>
                </a:lnTo>
                <a:lnTo>
                  <a:pt x="1231" y="498"/>
                </a:lnTo>
                <a:lnTo>
                  <a:pt x="1232" y="498"/>
                </a:lnTo>
                <a:lnTo>
                  <a:pt x="1237" y="498"/>
                </a:lnTo>
                <a:lnTo>
                  <a:pt x="1239" y="498"/>
                </a:lnTo>
                <a:lnTo>
                  <a:pt x="1245" y="498"/>
                </a:lnTo>
                <a:lnTo>
                  <a:pt x="1248" y="498"/>
                </a:lnTo>
                <a:lnTo>
                  <a:pt x="1249" y="498"/>
                </a:lnTo>
                <a:lnTo>
                  <a:pt x="1251" y="498"/>
                </a:lnTo>
                <a:lnTo>
                  <a:pt x="1251" y="501"/>
                </a:lnTo>
                <a:lnTo>
                  <a:pt x="1251" y="505"/>
                </a:lnTo>
                <a:lnTo>
                  <a:pt x="1251" y="506"/>
                </a:lnTo>
                <a:lnTo>
                  <a:pt x="1251" y="508"/>
                </a:lnTo>
                <a:lnTo>
                  <a:pt x="1251" y="509"/>
                </a:lnTo>
                <a:lnTo>
                  <a:pt x="1251" y="512"/>
                </a:lnTo>
                <a:lnTo>
                  <a:pt x="1251" y="514"/>
                </a:lnTo>
                <a:lnTo>
                  <a:pt x="1251" y="516"/>
                </a:lnTo>
                <a:lnTo>
                  <a:pt x="1251" y="517"/>
                </a:lnTo>
                <a:lnTo>
                  <a:pt x="1251" y="520"/>
                </a:lnTo>
                <a:lnTo>
                  <a:pt x="1251" y="523"/>
                </a:lnTo>
                <a:lnTo>
                  <a:pt x="1251" y="525"/>
                </a:lnTo>
                <a:lnTo>
                  <a:pt x="1251" y="526"/>
                </a:lnTo>
                <a:lnTo>
                  <a:pt x="1250" y="532"/>
                </a:lnTo>
                <a:lnTo>
                  <a:pt x="1256" y="532"/>
                </a:lnTo>
                <a:lnTo>
                  <a:pt x="1264" y="533"/>
                </a:lnTo>
                <a:lnTo>
                  <a:pt x="1265" y="527"/>
                </a:lnTo>
                <a:lnTo>
                  <a:pt x="1267" y="527"/>
                </a:lnTo>
                <a:lnTo>
                  <a:pt x="1276" y="529"/>
                </a:lnTo>
                <a:lnTo>
                  <a:pt x="1280" y="529"/>
                </a:lnTo>
                <a:lnTo>
                  <a:pt x="1284" y="529"/>
                </a:lnTo>
                <a:lnTo>
                  <a:pt x="1285" y="529"/>
                </a:lnTo>
                <a:lnTo>
                  <a:pt x="1280" y="541"/>
                </a:lnTo>
                <a:lnTo>
                  <a:pt x="1249" y="597"/>
                </a:lnTo>
                <a:lnTo>
                  <a:pt x="1255" y="597"/>
                </a:lnTo>
                <a:lnTo>
                  <a:pt x="1257" y="597"/>
                </a:lnTo>
                <a:lnTo>
                  <a:pt x="1263" y="597"/>
                </a:lnTo>
                <a:lnTo>
                  <a:pt x="1273" y="597"/>
                </a:lnTo>
                <a:lnTo>
                  <a:pt x="1278" y="597"/>
                </a:lnTo>
                <a:lnTo>
                  <a:pt x="1288" y="597"/>
                </a:lnTo>
                <a:lnTo>
                  <a:pt x="1289" y="597"/>
                </a:lnTo>
                <a:lnTo>
                  <a:pt x="1290" y="597"/>
                </a:lnTo>
                <a:lnTo>
                  <a:pt x="1291" y="597"/>
                </a:lnTo>
                <a:lnTo>
                  <a:pt x="1293" y="597"/>
                </a:lnTo>
                <a:lnTo>
                  <a:pt x="1295" y="597"/>
                </a:lnTo>
                <a:lnTo>
                  <a:pt x="1299" y="597"/>
                </a:lnTo>
                <a:lnTo>
                  <a:pt x="1300" y="597"/>
                </a:lnTo>
                <a:lnTo>
                  <a:pt x="1302" y="597"/>
                </a:lnTo>
                <a:lnTo>
                  <a:pt x="1303" y="596"/>
                </a:lnTo>
                <a:lnTo>
                  <a:pt x="1306" y="596"/>
                </a:lnTo>
                <a:lnTo>
                  <a:pt x="1307" y="594"/>
                </a:lnTo>
                <a:lnTo>
                  <a:pt x="1309" y="589"/>
                </a:lnTo>
                <a:lnTo>
                  <a:pt x="1310" y="587"/>
                </a:lnTo>
                <a:lnTo>
                  <a:pt x="1310" y="585"/>
                </a:lnTo>
                <a:lnTo>
                  <a:pt x="1310" y="584"/>
                </a:lnTo>
                <a:lnTo>
                  <a:pt x="1311" y="584"/>
                </a:lnTo>
                <a:lnTo>
                  <a:pt x="1327" y="584"/>
                </a:lnTo>
                <a:lnTo>
                  <a:pt x="1328" y="584"/>
                </a:lnTo>
                <a:lnTo>
                  <a:pt x="1328" y="583"/>
                </a:lnTo>
                <a:lnTo>
                  <a:pt x="1329" y="583"/>
                </a:lnTo>
                <a:lnTo>
                  <a:pt x="1332" y="583"/>
                </a:lnTo>
                <a:lnTo>
                  <a:pt x="1334" y="583"/>
                </a:lnTo>
                <a:lnTo>
                  <a:pt x="1335" y="583"/>
                </a:lnTo>
                <a:lnTo>
                  <a:pt x="1336" y="583"/>
                </a:lnTo>
                <a:lnTo>
                  <a:pt x="1341" y="583"/>
                </a:lnTo>
                <a:lnTo>
                  <a:pt x="1344" y="583"/>
                </a:lnTo>
                <a:lnTo>
                  <a:pt x="1369" y="583"/>
                </a:lnTo>
                <a:lnTo>
                  <a:pt x="1370" y="583"/>
                </a:lnTo>
                <a:lnTo>
                  <a:pt x="1371" y="583"/>
                </a:lnTo>
                <a:lnTo>
                  <a:pt x="1372" y="584"/>
                </a:lnTo>
                <a:lnTo>
                  <a:pt x="1377" y="584"/>
                </a:lnTo>
                <a:lnTo>
                  <a:pt x="1396" y="584"/>
                </a:lnTo>
                <a:lnTo>
                  <a:pt x="1400" y="584"/>
                </a:lnTo>
                <a:lnTo>
                  <a:pt x="1401" y="584"/>
                </a:lnTo>
                <a:lnTo>
                  <a:pt x="1400" y="582"/>
                </a:lnTo>
                <a:lnTo>
                  <a:pt x="1400" y="577"/>
                </a:lnTo>
                <a:lnTo>
                  <a:pt x="1401" y="572"/>
                </a:lnTo>
                <a:lnTo>
                  <a:pt x="1401" y="563"/>
                </a:lnTo>
                <a:lnTo>
                  <a:pt x="1401" y="562"/>
                </a:lnTo>
                <a:lnTo>
                  <a:pt x="1401" y="549"/>
                </a:lnTo>
                <a:lnTo>
                  <a:pt x="1407" y="549"/>
                </a:lnTo>
                <a:lnTo>
                  <a:pt x="1413" y="549"/>
                </a:lnTo>
                <a:lnTo>
                  <a:pt x="1415" y="549"/>
                </a:lnTo>
                <a:lnTo>
                  <a:pt x="1420" y="549"/>
                </a:lnTo>
                <a:lnTo>
                  <a:pt x="1422" y="550"/>
                </a:lnTo>
                <a:lnTo>
                  <a:pt x="1426" y="550"/>
                </a:lnTo>
                <a:lnTo>
                  <a:pt x="1430" y="550"/>
                </a:lnTo>
                <a:lnTo>
                  <a:pt x="1435" y="550"/>
                </a:lnTo>
                <a:lnTo>
                  <a:pt x="1436" y="550"/>
                </a:lnTo>
                <a:lnTo>
                  <a:pt x="1438" y="550"/>
                </a:lnTo>
                <a:lnTo>
                  <a:pt x="1441" y="550"/>
                </a:lnTo>
                <a:lnTo>
                  <a:pt x="1444" y="550"/>
                </a:lnTo>
                <a:lnTo>
                  <a:pt x="1445" y="550"/>
                </a:lnTo>
                <a:lnTo>
                  <a:pt x="1455" y="550"/>
                </a:lnTo>
                <a:lnTo>
                  <a:pt x="1458" y="550"/>
                </a:lnTo>
                <a:lnTo>
                  <a:pt x="1461" y="550"/>
                </a:lnTo>
                <a:lnTo>
                  <a:pt x="1462" y="550"/>
                </a:lnTo>
                <a:lnTo>
                  <a:pt x="1462" y="551"/>
                </a:lnTo>
                <a:lnTo>
                  <a:pt x="1462" y="554"/>
                </a:lnTo>
                <a:lnTo>
                  <a:pt x="1462" y="556"/>
                </a:lnTo>
                <a:lnTo>
                  <a:pt x="1462" y="557"/>
                </a:lnTo>
                <a:lnTo>
                  <a:pt x="1462" y="559"/>
                </a:lnTo>
                <a:lnTo>
                  <a:pt x="1462" y="563"/>
                </a:lnTo>
                <a:lnTo>
                  <a:pt x="1462" y="571"/>
                </a:lnTo>
                <a:lnTo>
                  <a:pt x="1462" y="592"/>
                </a:lnTo>
                <a:lnTo>
                  <a:pt x="1462" y="607"/>
                </a:lnTo>
                <a:lnTo>
                  <a:pt x="1462" y="627"/>
                </a:lnTo>
                <a:lnTo>
                  <a:pt x="1462" y="635"/>
                </a:lnTo>
                <a:lnTo>
                  <a:pt x="1462" y="637"/>
                </a:lnTo>
                <a:lnTo>
                  <a:pt x="1467" y="637"/>
                </a:lnTo>
                <a:lnTo>
                  <a:pt x="1474" y="637"/>
                </a:lnTo>
                <a:lnTo>
                  <a:pt x="1481" y="637"/>
                </a:lnTo>
                <a:lnTo>
                  <a:pt x="1488" y="637"/>
                </a:lnTo>
                <a:lnTo>
                  <a:pt x="1488" y="649"/>
                </a:lnTo>
                <a:lnTo>
                  <a:pt x="1488" y="656"/>
                </a:lnTo>
                <a:lnTo>
                  <a:pt x="1488" y="659"/>
                </a:lnTo>
                <a:lnTo>
                  <a:pt x="1488" y="664"/>
                </a:lnTo>
                <a:lnTo>
                  <a:pt x="1488" y="669"/>
                </a:lnTo>
                <a:lnTo>
                  <a:pt x="1488" y="681"/>
                </a:lnTo>
                <a:lnTo>
                  <a:pt x="1488" y="682"/>
                </a:lnTo>
                <a:lnTo>
                  <a:pt x="1499" y="682"/>
                </a:lnTo>
                <a:lnTo>
                  <a:pt x="1501" y="682"/>
                </a:lnTo>
                <a:lnTo>
                  <a:pt x="1502" y="682"/>
                </a:lnTo>
                <a:lnTo>
                  <a:pt x="1502" y="691"/>
                </a:lnTo>
                <a:lnTo>
                  <a:pt x="1502" y="701"/>
                </a:lnTo>
                <a:lnTo>
                  <a:pt x="1502" y="708"/>
                </a:lnTo>
                <a:lnTo>
                  <a:pt x="1502" y="716"/>
                </a:lnTo>
                <a:lnTo>
                  <a:pt x="1502" y="719"/>
                </a:lnTo>
                <a:lnTo>
                  <a:pt x="1510" y="716"/>
                </a:lnTo>
                <a:lnTo>
                  <a:pt x="1514" y="716"/>
                </a:lnTo>
                <a:lnTo>
                  <a:pt x="1517" y="715"/>
                </a:lnTo>
                <a:lnTo>
                  <a:pt x="1521" y="713"/>
                </a:lnTo>
                <a:lnTo>
                  <a:pt x="1523" y="713"/>
                </a:lnTo>
                <a:lnTo>
                  <a:pt x="1527" y="710"/>
                </a:lnTo>
                <a:lnTo>
                  <a:pt x="1527" y="713"/>
                </a:lnTo>
                <a:lnTo>
                  <a:pt x="1530" y="711"/>
                </a:lnTo>
                <a:lnTo>
                  <a:pt x="1531" y="710"/>
                </a:lnTo>
                <a:lnTo>
                  <a:pt x="1531" y="718"/>
                </a:lnTo>
                <a:lnTo>
                  <a:pt x="1531" y="723"/>
                </a:lnTo>
                <a:lnTo>
                  <a:pt x="1531" y="733"/>
                </a:lnTo>
                <a:lnTo>
                  <a:pt x="1531" y="738"/>
                </a:lnTo>
                <a:lnTo>
                  <a:pt x="1532" y="741"/>
                </a:lnTo>
                <a:lnTo>
                  <a:pt x="1532" y="744"/>
                </a:lnTo>
                <a:lnTo>
                  <a:pt x="1532" y="746"/>
                </a:lnTo>
                <a:lnTo>
                  <a:pt x="1531" y="759"/>
                </a:lnTo>
                <a:lnTo>
                  <a:pt x="1531" y="767"/>
                </a:lnTo>
                <a:lnTo>
                  <a:pt x="1531" y="768"/>
                </a:lnTo>
                <a:lnTo>
                  <a:pt x="1530" y="768"/>
                </a:lnTo>
                <a:lnTo>
                  <a:pt x="1528" y="768"/>
                </a:lnTo>
                <a:lnTo>
                  <a:pt x="1523" y="768"/>
                </a:lnTo>
                <a:lnTo>
                  <a:pt x="1522" y="768"/>
                </a:lnTo>
                <a:lnTo>
                  <a:pt x="1522" y="784"/>
                </a:lnTo>
                <a:lnTo>
                  <a:pt x="1522" y="792"/>
                </a:lnTo>
                <a:lnTo>
                  <a:pt x="1532" y="792"/>
                </a:lnTo>
                <a:lnTo>
                  <a:pt x="1538" y="792"/>
                </a:lnTo>
                <a:lnTo>
                  <a:pt x="1538" y="799"/>
                </a:lnTo>
                <a:lnTo>
                  <a:pt x="1538" y="807"/>
                </a:lnTo>
                <a:lnTo>
                  <a:pt x="1536" y="818"/>
                </a:lnTo>
                <a:lnTo>
                  <a:pt x="1569" y="818"/>
                </a:lnTo>
                <a:lnTo>
                  <a:pt x="1574" y="818"/>
                </a:lnTo>
                <a:lnTo>
                  <a:pt x="1574" y="835"/>
                </a:lnTo>
                <a:lnTo>
                  <a:pt x="1574" y="844"/>
                </a:lnTo>
                <a:lnTo>
                  <a:pt x="1574" y="859"/>
                </a:lnTo>
                <a:lnTo>
                  <a:pt x="1574" y="860"/>
                </a:lnTo>
                <a:lnTo>
                  <a:pt x="1571" y="860"/>
                </a:lnTo>
                <a:lnTo>
                  <a:pt x="1569" y="861"/>
                </a:lnTo>
                <a:lnTo>
                  <a:pt x="1567" y="861"/>
                </a:lnTo>
                <a:lnTo>
                  <a:pt x="1566" y="861"/>
                </a:lnTo>
                <a:lnTo>
                  <a:pt x="1557" y="861"/>
                </a:lnTo>
                <a:lnTo>
                  <a:pt x="1554" y="861"/>
                </a:lnTo>
                <a:lnTo>
                  <a:pt x="1553" y="861"/>
                </a:lnTo>
                <a:lnTo>
                  <a:pt x="1550" y="861"/>
                </a:lnTo>
                <a:lnTo>
                  <a:pt x="1548" y="861"/>
                </a:lnTo>
                <a:lnTo>
                  <a:pt x="1542" y="861"/>
                </a:lnTo>
                <a:lnTo>
                  <a:pt x="1543" y="863"/>
                </a:lnTo>
                <a:lnTo>
                  <a:pt x="1545" y="864"/>
                </a:lnTo>
                <a:lnTo>
                  <a:pt x="1547" y="865"/>
                </a:lnTo>
                <a:lnTo>
                  <a:pt x="1549" y="866"/>
                </a:lnTo>
                <a:lnTo>
                  <a:pt x="1550" y="866"/>
                </a:lnTo>
                <a:lnTo>
                  <a:pt x="1554" y="869"/>
                </a:lnTo>
                <a:lnTo>
                  <a:pt x="1557" y="872"/>
                </a:lnTo>
                <a:lnTo>
                  <a:pt x="1565" y="880"/>
                </a:lnTo>
                <a:lnTo>
                  <a:pt x="1567" y="882"/>
                </a:lnTo>
                <a:lnTo>
                  <a:pt x="1569" y="884"/>
                </a:lnTo>
                <a:lnTo>
                  <a:pt x="1570" y="886"/>
                </a:lnTo>
                <a:lnTo>
                  <a:pt x="1574" y="890"/>
                </a:lnTo>
                <a:lnTo>
                  <a:pt x="1576" y="892"/>
                </a:lnTo>
                <a:lnTo>
                  <a:pt x="1578" y="894"/>
                </a:lnTo>
                <a:lnTo>
                  <a:pt x="1583" y="897"/>
                </a:lnTo>
                <a:lnTo>
                  <a:pt x="1587" y="900"/>
                </a:lnTo>
                <a:lnTo>
                  <a:pt x="1592" y="903"/>
                </a:lnTo>
                <a:lnTo>
                  <a:pt x="1595" y="905"/>
                </a:lnTo>
                <a:lnTo>
                  <a:pt x="1599" y="906"/>
                </a:lnTo>
                <a:lnTo>
                  <a:pt x="1602" y="908"/>
                </a:lnTo>
                <a:lnTo>
                  <a:pt x="1603" y="909"/>
                </a:lnTo>
                <a:lnTo>
                  <a:pt x="1609" y="910"/>
                </a:lnTo>
                <a:lnTo>
                  <a:pt x="1622" y="914"/>
                </a:lnTo>
                <a:lnTo>
                  <a:pt x="1623" y="914"/>
                </a:lnTo>
                <a:lnTo>
                  <a:pt x="1628" y="915"/>
                </a:lnTo>
                <a:lnTo>
                  <a:pt x="1634" y="917"/>
                </a:lnTo>
                <a:lnTo>
                  <a:pt x="1637" y="919"/>
                </a:lnTo>
                <a:lnTo>
                  <a:pt x="1642" y="927"/>
                </a:lnTo>
                <a:lnTo>
                  <a:pt x="1643" y="931"/>
                </a:lnTo>
                <a:lnTo>
                  <a:pt x="1643" y="932"/>
                </a:lnTo>
                <a:lnTo>
                  <a:pt x="1642" y="933"/>
                </a:lnTo>
                <a:lnTo>
                  <a:pt x="1643" y="933"/>
                </a:lnTo>
                <a:lnTo>
                  <a:pt x="1644" y="934"/>
                </a:lnTo>
                <a:lnTo>
                  <a:pt x="1646" y="928"/>
                </a:lnTo>
                <a:lnTo>
                  <a:pt x="1647" y="928"/>
                </a:lnTo>
                <a:lnTo>
                  <a:pt x="1647" y="927"/>
                </a:lnTo>
                <a:lnTo>
                  <a:pt x="1647" y="928"/>
                </a:lnTo>
                <a:lnTo>
                  <a:pt x="1648" y="928"/>
                </a:lnTo>
                <a:lnTo>
                  <a:pt x="1649" y="928"/>
                </a:lnTo>
                <a:lnTo>
                  <a:pt x="1652" y="931"/>
                </a:lnTo>
                <a:lnTo>
                  <a:pt x="1660" y="936"/>
                </a:lnTo>
                <a:lnTo>
                  <a:pt x="1660" y="939"/>
                </a:lnTo>
                <a:lnTo>
                  <a:pt x="1661" y="939"/>
                </a:lnTo>
                <a:lnTo>
                  <a:pt x="1662" y="939"/>
                </a:lnTo>
                <a:lnTo>
                  <a:pt x="1673" y="948"/>
                </a:lnTo>
                <a:lnTo>
                  <a:pt x="1674" y="948"/>
                </a:lnTo>
                <a:lnTo>
                  <a:pt x="1675" y="949"/>
                </a:lnTo>
                <a:lnTo>
                  <a:pt x="1687" y="958"/>
                </a:lnTo>
                <a:lnTo>
                  <a:pt x="1697" y="965"/>
                </a:lnTo>
                <a:lnTo>
                  <a:pt x="1732" y="991"/>
                </a:lnTo>
                <a:lnTo>
                  <a:pt x="1742" y="998"/>
                </a:lnTo>
                <a:lnTo>
                  <a:pt x="1742" y="999"/>
                </a:lnTo>
                <a:lnTo>
                  <a:pt x="1748" y="1002"/>
                </a:lnTo>
                <a:lnTo>
                  <a:pt x="1752" y="1007"/>
                </a:lnTo>
                <a:lnTo>
                  <a:pt x="1756" y="1009"/>
                </a:lnTo>
                <a:lnTo>
                  <a:pt x="1760" y="1014"/>
                </a:lnTo>
                <a:lnTo>
                  <a:pt x="1773" y="1026"/>
                </a:lnTo>
                <a:lnTo>
                  <a:pt x="1798" y="1052"/>
                </a:lnTo>
                <a:lnTo>
                  <a:pt x="1800" y="1053"/>
                </a:lnTo>
                <a:lnTo>
                  <a:pt x="1801" y="1056"/>
                </a:lnTo>
                <a:lnTo>
                  <a:pt x="1803" y="1058"/>
                </a:lnTo>
                <a:lnTo>
                  <a:pt x="1804" y="1059"/>
                </a:lnTo>
                <a:lnTo>
                  <a:pt x="1806" y="1060"/>
                </a:lnTo>
                <a:lnTo>
                  <a:pt x="1807" y="1062"/>
                </a:lnTo>
                <a:lnTo>
                  <a:pt x="1807" y="1065"/>
                </a:lnTo>
                <a:lnTo>
                  <a:pt x="1810" y="1071"/>
                </a:lnTo>
                <a:lnTo>
                  <a:pt x="1809" y="1073"/>
                </a:lnTo>
                <a:lnTo>
                  <a:pt x="1808" y="1074"/>
                </a:lnTo>
                <a:lnTo>
                  <a:pt x="1803" y="1078"/>
                </a:lnTo>
                <a:lnTo>
                  <a:pt x="1801" y="1081"/>
                </a:lnTo>
                <a:lnTo>
                  <a:pt x="1799" y="1083"/>
                </a:lnTo>
                <a:lnTo>
                  <a:pt x="1795" y="1086"/>
                </a:lnTo>
                <a:lnTo>
                  <a:pt x="1793" y="1089"/>
                </a:lnTo>
                <a:lnTo>
                  <a:pt x="1789" y="1093"/>
                </a:lnTo>
                <a:lnTo>
                  <a:pt x="1785" y="1092"/>
                </a:lnTo>
                <a:lnTo>
                  <a:pt x="1783" y="1092"/>
                </a:lnTo>
                <a:lnTo>
                  <a:pt x="1782" y="1092"/>
                </a:lnTo>
                <a:lnTo>
                  <a:pt x="1780" y="1092"/>
                </a:lnTo>
                <a:lnTo>
                  <a:pt x="1778" y="1092"/>
                </a:lnTo>
                <a:lnTo>
                  <a:pt x="1776" y="1093"/>
                </a:lnTo>
                <a:lnTo>
                  <a:pt x="1775" y="1093"/>
                </a:lnTo>
                <a:lnTo>
                  <a:pt x="1774" y="1094"/>
                </a:lnTo>
                <a:lnTo>
                  <a:pt x="1771" y="1095"/>
                </a:lnTo>
                <a:lnTo>
                  <a:pt x="1769" y="1096"/>
                </a:lnTo>
                <a:lnTo>
                  <a:pt x="1768" y="1096"/>
                </a:lnTo>
                <a:lnTo>
                  <a:pt x="1765" y="1099"/>
                </a:lnTo>
                <a:lnTo>
                  <a:pt x="1759" y="1101"/>
                </a:lnTo>
                <a:lnTo>
                  <a:pt x="1756" y="1102"/>
                </a:lnTo>
                <a:lnTo>
                  <a:pt x="1752" y="1104"/>
                </a:lnTo>
                <a:lnTo>
                  <a:pt x="1751" y="1104"/>
                </a:lnTo>
                <a:lnTo>
                  <a:pt x="1748" y="1100"/>
                </a:lnTo>
                <a:lnTo>
                  <a:pt x="1746" y="1098"/>
                </a:lnTo>
                <a:lnTo>
                  <a:pt x="1744" y="1099"/>
                </a:lnTo>
                <a:lnTo>
                  <a:pt x="1743" y="1100"/>
                </a:lnTo>
                <a:lnTo>
                  <a:pt x="1728" y="1117"/>
                </a:lnTo>
                <a:lnTo>
                  <a:pt x="1725" y="1118"/>
                </a:lnTo>
                <a:lnTo>
                  <a:pt x="1723" y="1116"/>
                </a:lnTo>
                <a:lnTo>
                  <a:pt x="1712" y="1104"/>
                </a:lnTo>
                <a:lnTo>
                  <a:pt x="1711" y="1107"/>
                </a:lnTo>
                <a:lnTo>
                  <a:pt x="1694" y="1123"/>
                </a:lnTo>
                <a:lnTo>
                  <a:pt x="1694" y="1124"/>
                </a:lnTo>
                <a:lnTo>
                  <a:pt x="1691" y="1123"/>
                </a:lnTo>
                <a:lnTo>
                  <a:pt x="1690" y="1121"/>
                </a:lnTo>
                <a:lnTo>
                  <a:pt x="1689" y="1121"/>
                </a:lnTo>
                <a:lnTo>
                  <a:pt x="1688" y="1121"/>
                </a:lnTo>
                <a:lnTo>
                  <a:pt x="1686" y="1121"/>
                </a:lnTo>
                <a:lnTo>
                  <a:pt x="1686" y="1127"/>
                </a:lnTo>
                <a:lnTo>
                  <a:pt x="1686" y="1132"/>
                </a:lnTo>
                <a:lnTo>
                  <a:pt x="1686" y="1137"/>
                </a:lnTo>
                <a:lnTo>
                  <a:pt x="1686" y="1142"/>
                </a:lnTo>
                <a:lnTo>
                  <a:pt x="1686" y="1145"/>
                </a:lnTo>
                <a:lnTo>
                  <a:pt x="1688" y="1145"/>
                </a:lnTo>
                <a:lnTo>
                  <a:pt x="1689" y="1145"/>
                </a:lnTo>
                <a:lnTo>
                  <a:pt x="1697" y="1145"/>
                </a:lnTo>
                <a:lnTo>
                  <a:pt x="1697" y="1148"/>
                </a:lnTo>
                <a:lnTo>
                  <a:pt x="1697" y="1152"/>
                </a:lnTo>
                <a:lnTo>
                  <a:pt x="1697" y="1158"/>
                </a:lnTo>
                <a:lnTo>
                  <a:pt x="1697" y="1162"/>
                </a:lnTo>
                <a:lnTo>
                  <a:pt x="1697" y="1163"/>
                </a:lnTo>
                <a:lnTo>
                  <a:pt x="1697" y="1166"/>
                </a:lnTo>
                <a:lnTo>
                  <a:pt x="1697" y="1171"/>
                </a:lnTo>
                <a:lnTo>
                  <a:pt x="1697" y="1177"/>
                </a:lnTo>
                <a:lnTo>
                  <a:pt x="1698" y="1179"/>
                </a:lnTo>
                <a:lnTo>
                  <a:pt x="1698" y="1181"/>
                </a:lnTo>
                <a:lnTo>
                  <a:pt x="1698" y="1184"/>
                </a:lnTo>
                <a:lnTo>
                  <a:pt x="1698" y="1186"/>
                </a:lnTo>
                <a:lnTo>
                  <a:pt x="1698" y="1188"/>
                </a:lnTo>
                <a:lnTo>
                  <a:pt x="1698" y="1191"/>
                </a:lnTo>
                <a:lnTo>
                  <a:pt x="1698" y="1193"/>
                </a:lnTo>
                <a:lnTo>
                  <a:pt x="1698" y="1196"/>
                </a:lnTo>
                <a:lnTo>
                  <a:pt x="1698" y="1200"/>
                </a:lnTo>
                <a:lnTo>
                  <a:pt x="1698" y="1201"/>
                </a:lnTo>
                <a:lnTo>
                  <a:pt x="1695" y="1201"/>
                </a:lnTo>
                <a:lnTo>
                  <a:pt x="1691" y="1201"/>
                </a:lnTo>
                <a:lnTo>
                  <a:pt x="1690" y="1201"/>
                </a:lnTo>
                <a:lnTo>
                  <a:pt x="1685" y="1201"/>
                </a:lnTo>
                <a:lnTo>
                  <a:pt x="1680" y="1201"/>
                </a:lnTo>
                <a:lnTo>
                  <a:pt x="1680" y="1215"/>
                </a:lnTo>
                <a:lnTo>
                  <a:pt x="1678" y="1215"/>
                </a:lnTo>
                <a:lnTo>
                  <a:pt x="1677" y="1215"/>
                </a:lnTo>
                <a:lnTo>
                  <a:pt x="1677" y="1216"/>
                </a:lnTo>
                <a:lnTo>
                  <a:pt x="1677" y="1217"/>
                </a:lnTo>
                <a:lnTo>
                  <a:pt x="1677" y="1223"/>
                </a:lnTo>
                <a:lnTo>
                  <a:pt x="1677" y="1228"/>
                </a:lnTo>
                <a:lnTo>
                  <a:pt x="1677" y="1233"/>
                </a:lnTo>
                <a:lnTo>
                  <a:pt x="1677" y="1235"/>
                </a:lnTo>
                <a:lnTo>
                  <a:pt x="1662" y="1235"/>
                </a:lnTo>
                <a:lnTo>
                  <a:pt x="1662" y="1236"/>
                </a:lnTo>
                <a:lnTo>
                  <a:pt x="1662" y="1241"/>
                </a:lnTo>
                <a:lnTo>
                  <a:pt x="1662" y="1244"/>
                </a:lnTo>
                <a:lnTo>
                  <a:pt x="1662" y="1249"/>
                </a:lnTo>
                <a:lnTo>
                  <a:pt x="1662" y="1254"/>
                </a:lnTo>
                <a:lnTo>
                  <a:pt x="1662" y="1257"/>
                </a:lnTo>
                <a:lnTo>
                  <a:pt x="1662" y="1260"/>
                </a:lnTo>
                <a:lnTo>
                  <a:pt x="1662" y="1262"/>
                </a:lnTo>
                <a:lnTo>
                  <a:pt x="1662" y="1263"/>
                </a:lnTo>
                <a:lnTo>
                  <a:pt x="1662" y="1266"/>
                </a:lnTo>
                <a:lnTo>
                  <a:pt x="1660" y="1268"/>
                </a:lnTo>
                <a:lnTo>
                  <a:pt x="1661" y="1269"/>
                </a:lnTo>
                <a:lnTo>
                  <a:pt x="1662" y="1269"/>
                </a:lnTo>
                <a:lnTo>
                  <a:pt x="1662" y="1270"/>
                </a:lnTo>
                <a:lnTo>
                  <a:pt x="1662" y="1275"/>
                </a:lnTo>
                <a:lnTo>
                  <a:pt x="1662" y="1283"/>
                </a:lnTo>
                <a:lnTo>
                  <a:pt x="1662" y="1285"/>
                </a:lnTo>
                <a:lnTo>
                  <a:pt x="1661" y="1285"/>
                </a:lnTo>
                <a:lnTo>
                  <a:pt x="1661" y="1286"/>
                </a:lnTo>
                <a:lnTo>
                  <a:pt x="1660" y="1286"/>
                </a:lnTo>
                <a:lnTo>
                  <a:pt x="1648" y="1286"/>
                </a:lnTo>
                <a:lnTo>
                  <a:pt x="1647" y="1286"/>
                </a:lnTo>
                <a:lnTo>
                  <a:pt x="1647" y="1287"/>
                </a:lnTo>
                <a:lnTo>
                  <a:pt x="1638" y="1286"/>
                </a:lnTo>
                <a:lnTo>
                  <a:pt x="1623" y="1287"/>
                </a:lnTo>
                <a:lnTo>
                  <a:pt x="1621" y="1287"/>
                </a:lnTo>
                <a:lnTo>
                  <a:pt x="1621" y="1292"/>
                </a:lnTo>
                <a:lnTo>
                  <a:pt x="1620" y="1318"/>
                </a:lnTo>
                <a:lnTo>
                  <a:pt x="1620" y="1319"/>
                </a:lnTo>
                <a:lnTo>
                  <a:pt x="1620" y="1320"/>
                </a:lnTo>
                <a:lnTo>
                  <a:pt x="1620" y="1321"/>
                </a:lnTo>
                <a:lnTo>
                  <a:pt x="1620" y="1322"/>
                </a:lnTo>
                <a:lnTo>
                  <a:pt x="1618" y="1324"/>
                </a:lnTo>
                <a:lnTo>
                  <a:pt x="1618" y="1325"/>
                </a:lnTo>
                <a:lnTo>
                  <a:pt x="1617" y="1325"/>
                </a:lnTo>
                <a:lnTo>
                  <a:pt x="1617" y="1326"/>
                </a:lnTo>
                <a:lnTo>
                  <a:pt x="1617" y="1327"/>
                </a:lnTo>
                <a:lnTo>
                  <a:pt x="1617" y="1328"/>
                </a:lnTo>
                <a:lnTo>
                  <a:pt x="1618" y="1329"/>
                </a:lnTo>
                <a:lnTo>
                  <a:pt x="1619" y="1330"/>
                </a:lnTo>
                <a:lnTo>
                  <a:pt x="1619" y="1333"/>
                </a:lnTo>
                <a:lnTo>
                  <a:pt x="1619" y="1334"/>
                </a:lnTo>
                <a:lnTo>
                  <a:pt x="1619" y="1335"/>
                </a:lnTo>
                <a:lnTo>
                  <a:pt x="1619" y="1336"/>
                </a:lnTo>
                <a:lnTo>
                  <a:pt x="1618" y="1336"/>
                </a:lnTo>
                <a:lnTo>
                  <a:pt x="1613" y="1337"/>
                </a:lnTo>
                <a:lnTo>
                  <a:pt x="1610" y="1337"/>
                </a:lnTo>
                <a:lnTo>
                  <a:pt x="1603" y="1338"/>
                </a:lnTo>
                <a:lnTo>
                  <a:pt x="1594" y="1340"/>
                </a:lnTo>
                <a:lnTo>
                  <a:pt x="1591" y="1341"/>
                </a:lnTo>
                <a:lnTo>
                  <a:pt x="1585" y="1342"/>
                </a:lnTo>
                <a:lnTo>
                  <a:pt x="1583" y="1342"/>
                </a:lnTo>
                <a:lnTo>
                  <a:pt x="1582" y="1343"/>
                </a:lnTo>
                <a:lnTo>
                  <a:pt x="1580" y="1344"/>
                </a:lnTo>
                <a:lnTo>
                  <a:pt x="1580" y="1345"/>
                </a:lnTo>
                <a:lnTo>
                  <a:pt x="1580" y="1346"/>
                </a:lnTo>
                <a:lnTo>
                  <a:pt x="1580" y="1347"/>
                </a:lnTo>
                <a:lnTo>
                  <a:pt x="1579" y="1349"/>
                </a:lnTo>
                <a:lnTo>
                  <a:pt x="1579" y="1350"/>
                </a:lnTo>
                <a:lnTo>
                  <a:pt x="1579" y="1351"/>
                </a:lnTo>
                <a:lnTo>
                  <a:pt x="1578" y="1352"/>
                </a:lnTo>
                <a:lnTo>
                  <a:pt x="1578" y="1353"/>
                </a:lnTo>
                <a:lnTo>
                  <a:pt x="1577" y="1353"/>
                </a:lnTo>
                <a:lnTo>
                  <a:pt x="1577" y="1354"/>
                </a:lnTo>
                <a:lnTo>
                  <a:pt x="1576" y="1354"/>
                </a:lnTo>
                <a:lnTo>
                  <a:pt x="1576" y="1355"/>
                </a:lnTo>
                <a:lnTo>
                  <a:pt x="1575" y="1357"/>
                </a:lnTo>
                <a:lnTo>
                  <a:pt x="1574" y="1358"/>
                </a:lnTo>
                <a:lnTo>
                  <a:pt x="1573" y="1359"/>
                </a:lnTo>
                <a:lnTo>
                  <a:pt x="1573" y="1360"/>
                </a:lnTo>
                <a:lnTo>
                  <a:pt x="1571" y="1360"/>
                </a:lnTo>
                <a:lnTo>
                  <a:pt x="1571" y="1361"/>
                </a:lnTo>
                <a:lnTo>
                  <a:pt x="1571" y="1362"/>
                </a:lnTo>
                <a:lnTo>
                  <a:pt x="1570" y="1362"/>
                </a:lnTo>
                <a:lnTo>
                  <a:pt x="1570" y="1363"/>
                </a:lnTo>
                <a:lnTo>
                  <a:pt x="1570" y="1365"/>
                </a:lnTo>
                <a:lnTo>
                  <a:pt x="1569" y="1365"/>
                </a:lnTo>
                <a:lnTo>
                  <a:pt x="1569" y="1367"/>
                </a:lnTo>
                <a:lnTo>
                  <a:pt x="1569" y="1368"/>
                </a:lnTo>
                <a:lnTo>
                  <a:pt x="1569" y="1369"/>
                </a:lnTo>
                <a:lnTo>
                  <a:pt x="1568" y="1370"/>
                </a:lnTo>
                <a:lnTo>
                  <a:pt x="1568" y="1371"/>
                </a:lnTo>
                <a:lnTo>
                  <a:pt x="1568" y="1372"/>
                </a:lnTo>
                <a:lnTo>
                  <a:pt x="1571" y="1372"/>
                </a:lnTo>
                <a:lnTo>
                  <a:pt x="1576" y="1372"/>
                </a:lnTo>
                <a:lnTo>
                  <a:pt x="1577" y="1372"/>
                </a:lnTo>
                <a:lnTo>
                  <a:pt x="1587" y="1372"/>
                </a:lnTo>
                <a:lnTo>
                  <a:pt x="1590" y="1374"/>
                </a:lnTo>
                <a:lnTo>
                  <a:pt x="1595" y="1374"/>
                </a:lnTo>
                <a:lnTo>
                  <a:pt x="1601" y="1374"/>
                </a:lnTo>
                <a:lnTo>
                  <a:pt x="1601" y="1377"/>
                </a:lnTo>
                <a:lnTo>
                  <a:pt x="1610" y="1377"/>
                </a:lnTo>
                <a:lnTo>
                  <a:pt x="1612" y="1377"/>
                </a:lnTo>
                <a:lnTo>
                  <a:pt x="1613" y="1377"/>
                </a:lnTo>
                <a:lnTo>
                  <a:pt x="1614" y="1377"/>
                </a:lnTo>
                <a:lnTo>
                  <a:pt x="1620" y="1377"/>
                </a:lnTo>
                <a:lnTo>
                  <a:pt x="1622" y="1377"/>
                </a:lnTo>
                <a:lnTo>
                  <a:pt x="1623" y="1378"/>
                </a:lnTo>
                <a:lnTo>
                  <a:pt x="1623" y="1379"/>
                </a:lnTo>
                <a:lnTo>
                  <a:pt x="1623" y="1382"/>
                </a:lnTo>
                <a:lnTo>
                  <a:pt x="1623" y="1384"/>
                </a:lnTo>
                <a:lnTo>
                  <a:pt x="1623" y="1388"/>
                </a:lnTo>
                <a:lnTo>
                  <a:pt x="1623" y="1390"/>
                </a:lnTo>
                <a:lnTo>
                  <a:pt x="1623" y="1392"/>
                </a:lnTo>
                <a:lnTo>
                  <a:pt x="1623" y="1400"/>
                </a:lnTo>
                <a:lnTo>
                  <a:pt x="1623" y="1402"/>
                </a:lnTo>
                <a:lnTo>
                  <a:pt x="1623" y="1404"/>
                </a:lnTo>
                <a:lnTo>
                  <a:pt x="1627" y="1408"/>
                </a:lnTo>
                <a:lnTo>
                  <a:pt x="1637" y="1418"/>
                </a:lnTo>
                <a:lnTo>
                  <a:pt x="1633" y="1418"/>
                </a:lnTo>
                <a:lnTo>
                  <a:pt x="1633" y="1421"/>
                </a:lnTo>
                <a:lnTo>
                  <a:pt x="1633" y="1422"/>
                </a:lnTo>
                <a:lnTo>
                  <a:pt x="1634" y="1422"/>
                </a:lnTo>
                <a:lnTo>
                  <a:pt x="1640" y="1422"/>
                </a:lnTo>
                <a:lnTo>
                  <a:pt x="1642" y="1422"/>
                </a:lnTo>
                <a:lnTo>
                  <a:pt x="1642" y="1426"/>
                </a:lnTo>
                <a:lnTo>
                  <a:pt x="1647" y="1426"/>
                </a:lnTo>
                <a:lnTo>
                  <a:pt x="1648" y="1426"/>
                </a:lnTo>
                <a:lnTo>
                  <a:pt x="1649" y="1428"/>
                </a:lnTo>
                <a:lnTo>
                  <a:pt x="1652" y="1430"/>
                </a:lnTo>
                <a:lnTo>
                  <a:pt x="1654" y="1433"/>
                </a:lnTo>
                <a:lnTo>
                  <a:pt x="1654" y="1434"/>
                </a:lnTo>
                <a:lnTo>
                  <a:pt x="1656" y="1436"/>
                </a:lnTo>
                <a:lnTo>
                  <a:pt x="1657" y="1437"/>
                </a:lnTo>
                <a:lnTo>
                  <a:pt x="1659" y="1438"/>
                </a:lnTo>
                <a:lnTo>
                  <a:pt x="1661" y="1442"/>
                </a:lnTo>
                <a:lnTo>
                  <a:pt x="1664" y="1445"/>
                </a:lnTo>
                <a:lnTo>
                  <a:pt x="1665" y="1446"/>
                </a:lnTo>
                <a:lnTo>
                  <a:pt x="1668" y="1449"/>
                </a:lnTo>
                <a:lnTo>
                  <a:pt x="1671" y="1452"/>
                </a:lnTo>
                <a:lnTo>
                  <a:pt x="1673" y="1454"/>
                </a:lnTo>
                <a:lnTo>
                  <a:pt x="1674" y="1454"/>
                </a:lnTo>
                <a:lnTo>
                  <a:pt x="1678" y="1454"/>
                </a:lnTo>
                <a:lnTo>
                  <a:pt x="1678" y="1455"/>
                </a:lnTo>
                <a:lnTo>
                  <a:pt x="1679" y="1457"/>
                </a:lnTo>
                <a:lnTo>
                  <a:pt x="1681" y="1459"/>
                </a:lnTo>
                <a:lnTo>
                  <a:pt x="1685" y="1462"/>
                </a:lnTo>
                <a:lnTo>
                  <a:pt x="1689" y="1466"/>
                </a:lnTo>
                <a:lnTo>
                  <a:pt x="1690" y="1467"/>
                </a:lnTo>
                <a:lnTo>
                  <a:pt x="1702" y="1478"/>
                </a:lnTo>
                <a:lnTo>
                  <a:pt x="1703" y="1479"/>
                </a:lnTo>
                <a:lnTo>
                  <a:pt x="1705" y="1481"/>
                </a:lnTo>
                <a:lnTo>
                  <a:pt x="1706" y="1483"/>
                </a:lnTo>
                <a:lnTo>
                  <a:pt x="1706" y="1484"/>
                </a:lnTo>
                <a:lnTo>
                  <a:pt x="1708" y="1486"/>
                </a:lnTo>
                <a:lnTo>
                  <a:pt x="1716" y="1493"/>
                </a:lnTo>
                <a:lnTo>
                  <a:pt x="1723" y="1501"/>
                </a:lnTo>
                <a:lnTo>
                  <a:pt x="1732" y="1510"/>
                </a:lnTo>
                <a:lnTo>
                  <a:pt x="1737" y="1514"/>
                </a:lnTo>
                <a:lnTo>
                  <a:pt x="1738" y="1516"/>
                </a:lnTo>
                <a:lnTo>
                  <a:pt x="1743" y="1521"/>
                </a:lnTo>
                <a:lnTo>
                  <a:pt x="1744" y="1522"/>
                </a:lnTo>
                <a:lnTo>
                  <a:pt x="1750" y="1527"/>
                </a:lnTo>
                <a:lnTo>
                  <a:pt x="1750" y="1528"/>
                </a:lnTo>
                <a:lnTo>
                  <a:pt x="1755" y="1533"/>
                </a:lnTo>
                <a:lnTo>
                  <a:pt x="1756" y="1534"/>
                </a:lnTo>
                <a:lnTo>
                  <a:pt x="1757" y="1536"/>
                </a:lnTo>
                <a:lnTo>
                  <a:pt x="1758" y="1536"/>
                </a:lnTo>
                <a:lnTo>
                  <a:pt x="1759" y="1537"/>
                </a:lnTo>
                <a:lnTo>
                  <a:pt x="1765" y="1543"/>
                </a:lnTo>
                <a:lnTo>
                  <a:pt x="1766" y="1544"/>
                </a:lnTo>
                <a:lnTo>
                  <a:pt x="1766" y="1545"/>
                </a:lnTo>
                <a:lnTo>
                  <a:pt x="1767" y="1545"/>
                </a:lnTo>
                <a:lnTo>
                  <a:pt x="1767" y="1546"/>
                </a:lnTo>
                <a:lnTo>
                  <a:pt x="1767" y="1550"/>
                </a:lnTo>
                <a:lnTo>
                  <a:pt x="1767" y="1551"/>
                </a:lnTo>
                <a:lnTo>
                  <a:pt x="1768" y="1551"/>
                </a:lnTo>
                <a:lnTo>
                  <a:pt x="1769" y="1559"/>
                </a:lnTo>
                <a:lnTo>
                  <a:pt x="1771" y="1567"/>
                </a:lnTo>
                <a:lnTo>
                  <a:pt x="1771" y="1568"/>
                </a:lnTo>
                <a:lnTo>
                  <a:pt x="1772" y="1569"/>
                </a:lnTo>
                <a:lnTo>
                  <a:pt x="1772" y="1570"/>
                </a:lnTo>
                <a:lnTo>
                  <a:pt x="1773" y="1570"/>
                </a:lnTo>
                <a:lnTo>
                  <a:pt x="1774" y="1572"/>
                </a:lnTo>
                <a:lnTo>
                  <a:pt x="1776" y="1573"/>
                </a:lnTo>
                <a:lnTo>
                  <a:pt x="1777" y="1576"/>
                </a:lnTo>
                <a:lnTo>
                  <a:pt x="1787" y="1585"/>
                </a:lnTo>
                <a:lnTo>
                  <a:pt x="1789" y="1587"/>
                </a:lnTo>
                <a:lnTo>
                  <a:pt x="1791" y="1589"/>
                </a:lnTo>
                <a:lnTo>
                  <a:pt x="1792" y="1591"/>
                </a:lnTo>
                <a:lnTo>
                  <a:pt x="1792" y="1592"/>
                </a:lnTo>
                <a:lnTo>
                  <a:pt x="1792" y="1600"/>
                </a:lnTo>
                <a:lnTo>
                  <a:pt x="1792" y="1603"/>
                </a:lnTo>
                <a:lnTo>
                  <a:pt x="1792" y="1622"/>
                </a:lnTo>
                <a:lnTo>
                  <a:pt x="1792" y="1630"/>
                </a:lnTo>
                <a:lnTo>
                  <a:pt x="1792" y="1631"/>
                </a:lnTo>
                <a:lnTo>
                  <a:pt x="1792" y="1647"/>
                </a:lnTo>
                <a:lnTo>
                  <a:pt x="1792" y="1655"/>
                </a:lnTo>
                <a:lnTo>
                  <a:pt x="1792" y="1663"/>
                </a:lnTo>
                <a:lnTo>
                  <a:pt x="1792" y="1670"/>
                </a:lnTo>
                <a:lnTo>
                  <a:pt x="1792" y="1671"/>
                </a:lnTo>
                <a:lnTo>
                  <a:pt x="1792" y="1675"/>
                </a:lnTo>
                <a:lnTo>
                  <a:pt x="1792" y="1676"/>
                </a:lnTo>
                <a:lnTo>
                  <a:pt x="1792" y="1678"/>
                </a:lnTo>
                <a:lnTo>
                  <a:pt x="1792" y="1679"/>
                </a:lnTo>
                <a:lnTo>
                  <a:pt x="1792" y="1687"/>
                </a:lnTo>
                <a:lnTo>
                  <a:pt x="1792" y="1696"/>
                </a:lnTo>
                <a:lnTo>
                  <a:pt x="1793" y="1712"/>
                </a:lnTo>
                <a:lnTo>
                  <a:pt x="1793" y="1715"/>
                </a:lnTo>
                <a:lnTo>
                  <a:pt x="1793" y="1717"/>
                </a:lnTo>
                <a:lnTo>
                  <a:pt x="1793" y="1718"/>
                </a:lnTo>
                <a:lnTo>
                  <a:pt x="1795" y="1718"/>
                </a:lnTo>
                <a:lnTo>
                  <a:pt x="1795" y="1739"/>
                </a:lnTo>
                <a:lnTo>
                  <a:pt x="1795" y="1744"/>
                </a:lnTo>
                <a:lnTo>
                  <a:pt x="1795" y="1751"/>
                </a:lnTo>
                <a:lnTo>
                  <a:pt x="1795" y="1756"/>
                </a:lnTo>
                <a:lnTo>
                  <a:pt x="1795" y="1761"/>
                </a:lnTo>
                <a:lnTo>
                  <a:pt x="1792" y="1761"/>
                </a:lnTo>
                <a:lnTo>
                  <a:pt x="1792" y="1763"/>
                </a:lnTo>
                <a:lnTo>
                  <a:pt x="1792" y="1768"/>
                </a:lnTo>
                <a:lnTo>
                  <a:pt x="1792" y="1772"/>
                </a:lnTo>
                <a:lnTo>
                  <a:pt x="1792" y="1773"/>
                </a:lnTo>
                <a:lnTo>
                  <a:pt x="1791" y="1776"/>
                </a:lnTo>
                <a:lnTo>
                  <a:pt x="1791" y="1777"/>
                </a:lnTo>
                <a:lnTo>
                  <a:pt x="1791" y="1778"/>
                </a:lnTo>
                <a:lnTo>
                  <a:pt x="1791" y="1779"/>
                </a:lnTo>
                <a:lnTo>
                  <a:pt x="1791" y="1782"/>
                </a:lnTo>
                <a:lnTo>
                  <a:pt x="1795" y="1782"/>
                </a:lnTo>
                <a:lnTo>
                  <a:pt x="1795" y="1787"/>
                </a:lnTo>
                <a:lnTo>
                  <a:pt x="1794" y="1804"/>
                </a:lnTo>
                <a:lnTo>
                  <a:pt x="1795" y="1804"/>
                </a:lnTo>
                <a:lnTo>
                  <a:pt x="1795" y="1805"/>
                </a:lnTo>
                <a:lnTo>
                  <a:pt x="1795" y="1830"/>
                </a:lnTo>
                <a:lnTo>
                  <a:pt x="1795" y="1848"/>
                </a:lnTo>
                <a:lnTo>
                  <a:pt x="1795" y="1854"/>
                </a:lnTo>
                <a:lnTo>
                  <a:pt x="1795" y="1859"/>
                </a:lnTo>
                <a:lnTo>
                  <a:pt x="1795" y="1869"/>
                </a:lnTo>
                <a:lnTo>
                  <a:pt x="1795" y="1879"/>
                </a:lnTo>
                <a:lnTo>
                  <a:pt x="1795" y="1889"/>
                </a:lnTo>
                <a:lnTo>
                  <a:pt x="1799" y="1889"/>
                </a:lnTo>
                <a:lnTo>
                  <a:pt x="1809" y="1889"/>
                </a:lnTo>
                <a:lnTo>
                  <a:pt x="1809" y="1890"/>
                </a:lnTo>
                <a:lnTo>
                  <a:pt x="1809" y="1894"/>
                </a:lnTo>
                <a:lnTo>
                  <a:pt x="1809" y="1896"/>
                </a:lnTo>
                <a:lnTo>
                  <a:pt x="1809" y="1898"/>
                </a:lnTo>
                <a:lnTo>
                  <a:pt x="1809" y="1911"/>
                </a:lnTo>
                <a:lnTo>
                  <a:pt x="1809" y="1920"/>
                </a:lnTo>
                <a:lnTo>
                  <a:pt x="1809" y="1922"/>
                </a:lnTo>
                <a:lnTo>
                  <a:pt x="1804" y="1922"/>
                </a:lnTo>
                <a:lnTo>
                  <a:pt x="1803" y="1922"/>
                </a:lnTo>
                <a:lnTo>
                  <a:pt x="1802" y="1928"/>
                </a:lnTo>
                <a:lnTo>
                  <a:pt x="1802" y="1931"/>
                </a:lnTo>
                <a:lnTo>
                  <a:pt x="1801" y="1936"/>
                </a:lnTo>
                <a:lnTo>
                  <a:pt x="1801" y="1938"/>
                </a:lnTo>
                <a:lnTo>
                  <a:pt x="1800" y="1951"/>
                </a:lnTo>
                <a:lnTo>
                  <a:pt x="1800" y="1952"/>
                </a:lnTo>
                <a:lnTo>
                  <a:pt x="1800" y="1953"/>
                </a:lnTo>
                <a:lnTo>
                  <a:pt x="1800" y="1954"/>
                </a:lnTo>
                <a:lnTo>
                  <a:pt x="1801" y="1955"/>
                </a:lnTo>
                <a:lnTo>
                  <a:pt x="1802" y="1956"/>
                </a:lnTo>
                <a:lnTo>
                  <a:pt x="1808" y="1959"/>
                </a:lnTo>
                <a:lnTo>
                  <a:pt x="1810" y="1961"/>
                </a:lnTo>
                <a:lnTo>
                  <a:pt x="1812" y="1962"/>
                </a:lnTo>
                <a:lnTo>
                  <a:pt x="1813" y="1963"/>
                </a:lnTo>
                <a:lnTo>
                  <a:pt x="1815" y="1963"/>
                </a:lnTo>
                <a:lnTo>
                  <a:pt x="1817" y="1965"/>
                </a:lnTo>
                <a:lnTo>
                  <a:pt x="1820" y="1968"/>
                </a:lnTo>
                <a:lnTo>
                  <a:pt x="1825" y="1971"/>
                </a:lnTo>
                <a:lnTo>
                  <a:pt x="1826" y="1971"/>
                </a:lnTo>
                <a:lnTo>
                  <a:pt x="1826" y="1972"/>
                </a:lnTo>
                <a:lnTo>
                  <a:pt x="1827" y="1972"/>
                </a:lnTo>
                <a:lnTo>
                  <a:pt x="1828" y="1973"/>
                </a:lnTo>
                <a:lnTo>
                  <a:pt x="1830" y="1974"/>
                </a:lnTo>
                <a:lnTo>
                  <a:pt x="1832" y="1976"/>
                </a:lnTo>
                <a:lnTo>
                  <a:pt x="1833" y="1976"/>
                </a:lnTo>
                <a:lnTo>
                  <a:pt x="1834" y="1976"/>
                </a:lnTo>
                <a:lnTo>
                  <a:pt x="1835" y="1976"/>
                </a:lnTo>
                <a:lnTo>
                  <a:pt x="1837" y="1976"/>
                </a:lnTo>
                <a:lnTo>
                  <a:pt x="1840" y="1976"/>
                </a:lnTo>
                <a:lnTo>
                  <a:pt x="1841" y="1976"/>
                </a:lnTo>
                <a:lnTo>
                  <a:pt x="1843" y="1976"/>
                </a:lnTo>
                <a:lnTo>
                  <a:pt x="1845" y="1976"/>
                </a:lnTo>
                <a:lnTo>
                  <a:pt x="1863" y="1976"/>
                </a:lnTo>
                <a:lnTo>
                  <a:pt x="1869" y="1976"/>
                </a:lnTo>
                <a:lnTo>
                  <a:pt x="1872" y="1976"/>
                </a:lnTo>
                <a:lnTo>
                  <a:pt x="1872" y="1969"/>
                </a:lnTo>
                <a:lnTo>
                  <a:pt x="1872" y="1953"/>
                </a:lnTo>
                <a:lnTo>
                  <a:pt x="1876" y="1952"/>
                </a:lnTo>
                <a:lnTo>
                  <a:pt x="1876" y="1949"/>
                </a:lnTo>
                <a:lnTo>
                  <a:pt x="1880" y="1948"/>
                </a:lnTo>
                <a:lnTo>
                  <a:pt x="1881" y="1948"/>
                </a:lnTo>
                <a:lnTo>
                  <a:pt x="1882" y="1948"/>
                </a:lnTo>
                <a:lnTo>
                  <a:pt x="1887" y="1948"/>
                </a:lnTo>
                <a:lnTo>
                  <a:pt x="1895" y="1948"/>
                </a:lnTo>
                <a:lnTo>
                  <a:pt x="1898" y="1948"/>
                </a:lnTo>
                <a:lnTo>
                  <a:pt x="1898" y="1940"/>
                </a:lnTo>
                <a:lnTo>
                  <a:pt x="1915" y="1940"/>
                </a:lnTo>
                <a:lnTo>
                  <a:pt x="1915" y="1936"/>
                </a:lnTo>
                <a:lnTo>
                  <a:pt x="1915" y="1928"/>
                </a:lnTo>
                <a:lnTo>
                  <a:pt x="1915" y="1923"/>
                </a:lnTo>
                <a:lnTo>
                  <a:pt x="1915" y="1922"/>
                </a:lnTo>
                <a:lnTo>
                  <a:pt x="1915" y="1921"/>
                </a:lnTo>
                <a:lnTo>
                  <a:pt x="1915" y="1913"/>
                </a:lnTo>
                <a:lnTo>
                  <a:pt x="1915" y="1912"/>
                </a:lnTo>
                <a:lnTo>
                  <a:pt x="1920" y="1912"/>
                </a:lnTo>
                <a:lnTo>
                  <a:pt x="1923" y="1912"/>
                </a:lnTo>
                <a:lnTo>
                  <a:pt x="1932" y="1911"/>
                </a:lnTo>
                <a:lnTo>
                  <a:pt x="1937" y="1910"/>
                </a:lnTo>
                <a:lnTo>
                  <a:pt x="1940" y="1910"/>
                </a:lnTo>
                <a:lnTo>
                  <a:pt x="1947" y="1909"/>
                </a:lnTo>
                <a:lnTo>
                  <a:pt x="1948" y="1909"/>
                </a:lnTo>
                <a:lnTo>
                  <a:pt x="1949" y="1909"/>
                </a:lnTo>
                <a:lnTo>
                  <a:pt x="1951" y="1909"/>
                </a:lnTo>
                <a:lnTo>
                  <a:pt x="1955" y="1909"/>
                </a:lnTo>
                <a:lnTo>
                  <a:pt x="1955" y="1910"/>
                </a:lnTo>
                <a:lnTo>
                  <a:pt x="1959" y="1910"/>
                </a:lnTo>
                <a:lnTo>
                  <a:pt x="1959" y="1911"/>
                </a:lnTo>
                <a:lnTo>
                  <a:pt x="1963" y="1912"/>
                </a:lnTo>
                <a:lnTo>
                  <a:pt x="1963" y="1911"/>
                </a:lnTo>
                <a:lnTo>
                  <a:pt x="1964" y="1911"/>
                </a:lnTo>
                <a:lnTo>
                  <a:pt x="1963" y="1910"/>
                </a:lnTo>
                <a:lnTo>
                  <a:pt x="1968" y="1909"/>
                </a:lnTo>
                <a:lnTo>
                  <a:pt x="1972" y="1907"/>
                </a:lnTo>
                <a:lnTo>
                  <a:pt x="1973" y="1907"/>
                </a:lnTo>
                <a:lnTo>
                  <a:pt x="1989" y="1905"/>
                </a:lnTo>
                <a:lnTo>
                  <a:pt x="1994" y="1905"/>
                </a:lnTo>
                <a:lnTo>
                  <a:pt x="2006" y="1904"/>
                </a:lnTo>
                <a:lnTo>
                  <a:pt x="2008" y="1903"/>
                </a:lnTo>
                <a:lnTo>
                  <a:pt x="2017" y="1902"/>
                </a:lnTo>
                <a:lnTo>
                  <a:pt x="2028" y="1901"/>
                </a:lnTo>
                <a:lnTo>
                  <a:pt x="2035" y="1899"/>
                </a:lnTo>
                <a:lnTo>
                  <a:pt x="2036" y="1901"/>
                </a:lnTo>
                <a:lnTo>
                  <a:pt x="2043" y="1901"/>
                </a:lnTo>
                <a:lnTo>
                  <a:pt x="2044" y="1899"/>
                </a:lnTo>
                <a:lnTo>
                  <a:pt x="2052" y="1899"/>
                </a:lnTo>
                <a:lnTo>
                  <a:pt x="2053" y="1898"/>
                </a:lnTo>
                <a:lnTo>
                  <a:pt x="2056" y="1898"/>
                </a:lnTo>
                <a:lnTo>
                  <a:pt x="2057" y="1898"/>
                </a:lnTo>
                <a:lnTo>
                  <a:pt x="2058" y="1898"/>
                </a:lnTo>
                <a:lnTo>
                  <a:pt x="2061" y="1897"/>
                </a:lnTo>
                <a:lnTo>
                  <a:pt x="2070" y="1897"/>
                </a:lnTo>
                <a:lnTo>
                  <a:pt x="2070" y="1898"/>
                </a:lnTo>
                <a:lnTo>
                  <a:pt x="2076" y="1897"/>
                </a:lnTo>
                <a:lnTo>
                  <a:pt x="2085" y="1898"/>
                </a:lnTo>
                <a:lnTo>
                  <a:pt x="2089" y="1898"/>
                </a:lnTo>
                <a:lnTo>
                  <a:pt x="2092" y="1898"/>
                </a:lnTo>
                <a:lnTo>
                  <a:pt x="2104" y="1899"/>
                </a:lnTo>
                <a:lnTo>
                  <a:pt x="2109" y="1899"/>
                </a:lnTo>
                <a:lnTo>
                  <a:pt x="2111" y="1902"/>
                </a:lnTo>
                <a:lnTo>
                  <a:pt x="2112" y="1903"/>
                </a:lnTo>
                <a:lnTo>
                  <a:pt x="2113" y="1905"/>
                </a:lnTo>
                <a:lnTo>
                  <a:pt x="2117" y="1909"/>
                </a:lnTo>
                <a:lnTo>
                  <a:pt x="2119" y="1909"/>
                </a:lnTo>
                <a:lnTo>
                  <a:pt x="2125" y="1909"/>
                </a:lnTo>
                <a:lnTo>
                  <a:pt x="2127" y="1910"/>
                </a:lnTo>
                <a:lnTo>
                  <a:pt x="2128" y="1910"/>
                </a:lnTo>
                <a:lnTo>
                  <a:pt x="2131" y="1910"/>
                </a:lnTo>
                <a:lnTo>
                  <a:pt x="2135" y="1911"/>
                </a:lnTo>
                <a:lnTo>
                  <a:pt x="2137" y="1911"/>
                </a:lnTo>
                <a:lnTo>
                  <a:pt x="2139" y="1911"/>
                </a:lnTo>
                <a:lnTo>
                  <a:pt x="2140" y="1911"/>
                </a:lnTo>
                <a:lnTo>
                  <a:pt x="2142" y="1911"/>
                </a:lnTo>
                <a:lnTo>
                  <a:pt x="2143" y="1911"/>
                </a:lnTo>
                <a:lnTo>
                  <a:pt x="2144" y="1911"/>
                </a:lnTo>
                <a:lnTo>
                  <a:pt x="2146" y="1911"/>
                </a:lnTo>
                <a:lnTo>
                  <a:pt x="2147" y="1911"/>
                </a:lnTo>
                <a:lnTo>
                  <a:pt x="2148" y="1911"/>
                </a:lnTo>
                <a:lnTo>
                  <a:pt x="2147" y="1911"/>
                </a:lnTo>
                <a:lnTo>
                  <a:pt x="2147" y="1910"/>
                </a:lnTo>
                <a:lnTo>
                  <a:pt x="2149" y="1907"/>
                </a:lnTo>
                <a:lnTo>
                  <a:pt x="2151" y="1906"/>
                </a:lnTo>
                <a:lnTo>
                  <a:pt x="2153" y="1909"/>
                </a:lnTo>
                <a:lnTo>
                  <a:pt x="2154" y="1910"/>
                </a:lnTo>
                <a:lnTo>
                  <a:pt x="2155" y="1910"/>
                </a:lnTo>
                <a:lnTo>
                  <a:pt x="2156" y="1909"/>
                </a:lnTo>
                <a:lnTo>
                  <a:pt x="2156" y="1910"/>
                </a:lnTo>
                <a:lnTo>
                  <a:pt x="2156" y="1911"/>
                </a:lnTo>
                <a:lnTo>
                  <a:pt x="2160" y="1911"/>
                </a:lnTo>
                <a:lnTo>
                  <a:pt x="2168" y="1912"/>
                </a:lnTo>
                <a:lnTo>
                  <a:pt x="2170" y="1912"/>
                </a:lnTo>
                <a:lnTo>
                  <a:pt x="2170" y="1913"/>
                </a:lnTo>
                <a:lnTo>
                  <a:pt x="2170" y="1916"/>
                </a:lnTo>
                <a:lnTo>
                  <a:pt x="2171" y="1921"/>
                </a:lnTo>
                <a:lnTo>
                  <a:pt x="2172" y="1922"/>
                </a:lnTo>
                <a:lnTo>
                  <a:pt x="2173" y="1926"/>
                </a:lnTo>
                <a:lnTo>
                  <a:pt x="2173" y="1927"/>
                </a:lnTo>
                <a:lnTo>
                  <a:pt x="2173" y="1928"/>
                </a:lnTo>
                <a:lnTo>
                  <a:pt x="2173" y="1929"/>
                </a:lnTo>
                <a:lnTo>
                  <a:pt x="2174" y="1929"/>
                </a:lnTo>
                <a:lnTo>
                  <a:pt x="2174" y="1930"/>
                </a:lnTo>
                <a:lnTo>
                  <a:pt x="2174" y="1931"/>
                </a:lnTo>
                <a:lnTo>
                  <a:pt x="2175" y="1931"/>
                </a:lnTo>
                <a:lnTo>
                  <a:pt x="2175" y="1932"/>
                </a:lnTo>
                <a:lnTo>
                  <a:pt x="2177" y="1934"/>
                </a:lnTo>
                <a:lnTo>
                  <a:pt x="2177" y="1935"/>
                </a:lnTo>
                <a:lnTo>
                  <a:pt x="2178" y="1935"/>
                </a:lnTo>
                <a:lnTo>
                  <a:pt x="2178" y="1936"/>
                </a:lnTo>
                <a:lnTo>
                  <a:pt x="2179" y="1936"/>
                </a:lnTo>
                <a:lnTo>
                  <a:pt x="2179" y="1937"/>
                </a:lnTo>
                <a:lnTo>
                  <a:pt x="2181" y="1939"/>
                </a:lnTo>
                <a:lnTo>
                  <a:pt x="2188" y="1945"/>
                </a:lnTo>
                <a:lnTo>
                  <a:pt x="2190" y="1947"/>
                </a:lnTo>
                <a:lnTo>
                  <a:pt x="2191" y="1949"/>
                </a:lnTo>
                <a:lnTo>
                  <a:pt x="2194" y="1952"/>
                </a:lnTo>
                <a:lnTo>
                  <a:pt x="2196" y="1954"/>
                </a:lnTo>
                <a:lnTo>
                  <a:pt x="2207" y="1966"/>
                </a:lnTo>
                <a:lnTo>
                  <a:pt x="2206" y="1968"/>
                </a:lnTo>
                <a:lnTo>
                  <a:pt x="2191" y="1985"/>
                </a:lnTo>
                <a:lnTo>
                  <a:pt x="2192" y="1986"/>
                </a:lnTo>
                <a:lnTo>
                  <a:pt x="2199" y="1991"/>
                </a:lnTo>
                <a:lnTo>
                  <a:pt x="2199" y="1993"/>
                </a:lnTo>
                <a:lnTo>
                  <a:pt x="2200" y="1993"/>
                </a:lnTo>
                <a:lnTo>
                  <a:pt x="2200" y="1994"/>
                </a:lnTo>
                <a:lnTo>
                  <a:pt x="2195" y="1999"/>
                </a:lnTo>
                <a:lnTo>
                  <a:pt x="2173" y="2022"/>
                </a:lnTo>
                <a:lnTo>
                  <a:pt x="2170" y="2026"/>
                </a:lnTo>
                <a:lnTo>
                  <a:pt x="2170" y="2027"/>
                </a:lnTo>
                <a:lnTo>
                  <a:pt x="2169" y="2028"/>
                </a:lnTo>
                <a:lnTo>
                  <a:pt x="2171" y="2030"/>
                </a:lnTo>
                <a:lnTo>
                  <a:pt x="2171" y="2031"/>
                </a:lnTo>
                <a:lnTo>
                  <a:pt x="2170" y="2031"/>
                </a:lnTo>
                <a:lnTo>
                  <a:pt x="2169" y="2031"/>
                </a:lnTo>
                <a:lnTo>
                  <a:pt x="2162" y="2032"/>
                </a:lnTo>
                <a:lnTo>
                  <a:pt x="2152" y="2033"/>
                </a:lnTo>
                <a:lnTo>
                  <a:pt x="2151" y="2033"/>
                </a:lnTo>
                <a:lnTo>
                  <a:pt x="2149" y="2033"/>
                </a:lnTo>
                <a:lnTo>
                  <a:pt x="2146" y="2033"/>
                </a:lnTo>
                <a:lnTo>
                  <a:pt x="2145" y="2033"/>
                </a:lnTo>
                <a:lnTo>
                  <a:pt x="2143" y="2035"/>
                </a:lnTo>
                <a:lnTo>
                  <a:pt x="2140" y="2035"/>
                </a:lnTo>
                <a:lnTo>
                  <a:pt x="2137" y="2035"/>
                </a:lnTo>
                <a:lnTo>
                  <a:pt x="2136" y="2035"/>
                </a:lnTo>
                <a:lnTo>
                  <a:pt x="2135" y="2035"/>
                </a:lnTo>
                <a:lnTo>
                  <a:pt x="2127" y="2036"/>
                </a:lnTo>
                <a:lnTo>
                  <a:pt x="2126" y="2036"/>
                </a:lnTo>
                <a:lnTo>
                  <a:pt x="2118" y="2037"/>
                </a:lnTo>
                <a:lnTo>
                  <a:pt x="2117" y="2037"/>
                </a:lnTo>
                <a:lnTo>
                  <a:pt x="2115" y="2036"/>
                </a:lnTo>
                <a:lnTo>
                  <a:pt x="2113" y="2033"/>
                </a:lnTo>
                <a:lnTo>
                  <a:pt x="2111" y="2032"/>
                </a:lnTo>
                <a:lnTo>
                  <a:pt x="2110" y="2033"/>
                </a:lnTo>
                <a:lnTo>
                  <a:pt x="2109" y="2035"/>
                </a:lnTo>
                <a:lnTo>
                  <a:pt x="2108" y="2036"/>
                </a:lnTo>
                <a:lnTo>
                  <a:pt x="2106" y="2037"/>
                </a:lnTo>
                <a:lnTo>
                  <a:pt x="2105" y="2038"/>
                </a:lnTo>
                <a:lnTo>
                  <a:pt x="2111" y="2045"/>
                </a:lnTo>
                <a:lnTo>
                  <a:pt x="2112" y="2046"/>
                </a:lnTo>
                <a:lnTo>
                  <a:pt x="2109" y="2048"/>
                </a:lnTo>
                <a:lnTo>
                  <a:pt x="2104" y="2052"/>
                </a:lnTo>
                <a:lnTo>
                  <a:pt x="2102" y="2054"/>
                </a:lnTo>
                <a:lnTo>
                  <a:pt x="2097" y="2058"/>
                </a:lnTo>
                <a:lnTo>
                  <a:pt x="2091" y="2066"/>
                </a:lnTo>
                <a:lnTo>
                  <a:pt x="2082" y="2062"/>
                </a:lnTo>
                <a:lnTo>
                  <a:pt x="2079" y="2063"/>
                </a:lnTo>
                <a:lnTo>
                  <a:pt x="2076" y="2066"/>
                </a:lnTo>
                <a:lnTo>
                  <a:pt x="2071" y="2072"/>
                </a:lnTo>
                <a:lnTo>
                  <a:pt x="2069" y="2074"/>
                </a:lnTo>
                <a:lnTo>
                  <a:pt x="2067" y="2075"/>
                </a:lnTo>
                <a:lnTo>
                  <a:pt x="2061" y="2081"/>
                </a:lnTo>
                <a:lnTo>
                  <a:pt x="2059" y="2083"/>
                </a:lnTo>
                <a:lnTo>
                  <a:pt x="2059" y="2085"/>
                </a:lnTo>
                <a:lnTo>
                  <a:pt x="2059" y="2086"/>
                </a:lnTo>
                <a:lnTo>
                  <a:pt x="2044" y="2097"/>
                </a:lnTo>
                <a:lnTo>
                  <a:pt x="2043" y="2098"/>
                </a:lnTo>
                <a:lnTo>
                  <a:pt x="2042" y="2097"/>
                </a:lnTo>
                <a:lnTo>
                  <a:pt x="2039" y="2096"/>
                </a:lnTo>
                <a:lnTo>
                  <a:pt x="2034" y="2093"/>
                </a:lnTo>
                <a:lnTo>
                  <a:pt x="2033" y="2093"/>
                </a:lnTo>
                <a:lnTo>
                  <a:pt x="2015" y="2082"/>
                </a:lnTo>
                <a:lnTo>
                  <a:pt x="2009" y="2079"/>
                </a:lnTo>
                <a:lnTo>
                  <a:pt x="2008" y="2080"/>
                </a:lnTo>
                <a:lnTo>
                  <a:pt x="2007" y="2081"/>
                </a:lnTo>
                <a:lnTo>
                  <a:pt x="1999" y="2088"/>
                </a:lnTo>
                <a:lnTo>
                  <a:pt x="1996" y="2091"/>
                </a:lnTo>
                <a:lnTo>
                  <a:pt x="2019" y="2106"/>
                </a:lnTo>
                <a:lnTo>
                  <a:pt x="2024" y="2110"/>
                </a:lnTo>
                <a:lnTo>
                  <a:pt x="2025" y="2111"/>
                </a:lnTo>
                <a:lnTo>
                  <a:pt x="2026" y="2111"/>
                </a:lnTo>
                <a:lnTo>
                  <a:pt x="2028" y="2112"/>
                </a:lnTo>
                <a:lnTo>
                  <a:pt x="2030" y="2112"/>
                </a:lnTo>
                <a:lnTo>
                  <a:pt x="2026" y="2115"/>
                </a:lnTo>
                <a:lnTo>
                  <a:pt x="2024" y="2118"/>
                </a:lnTo>
                <a:lnTo>
                  <a:pt x="2020" y="2121"/>
                </a:lnTo>
                <a:lnTo>
                  <a:pt x="2017" y="2125"/>
                </a:lnTo>
                <a:lnTo>
                  <a:pt x="2019" y="2128"/>
                </a:lnTo>
                <a:lnTo>
                  <a:pt x="2020" y="2130"/>
                </a:lnTo>
                <a:lnTo>
                  <a:pt x="2027" y="2136"/>
                </a:lnTo>
                <a:lnTo>
                  <a:pt x="2013" y="2150"/>
                </a:lnTo>
                <a:lnTo>
                  <a:pt x="2015" y="2152"/>
                </a:lnTo>
                <a:lnTo>
                  <a:pt x="2017" y="2153"/>
                </a:lnTo>
                <a:lnTo>
                  <a:pt x="2019" y="2155"/>
                </a:lnTo>
                <a:lnTo>
                  <a:pt x="2020" y="2155"/>
                </a:lnTo>
                <a:lnTo>
                  <a:pt x="2023" y="2157"/>
                </a:lnTo>
                <a:lnTo>
                  <a:pt x="2024" y="2157"/>
                </a:lnTo>
                <a:lnTo>
                  <a:pt x="2026" y="2158"/>
                </a:lnTo>
                <a:lnTo>
                  <a:pt x="2028" y="2158"/>
                </a:lnTo>
                <a:lnTo>
                  <a:pt x="2031" y="2158"/>
                </a:lnTo>
                <a:lnTo>
                  <a:pt x="2032" y="2158"/>
                </a:lnTo>
                <a:lnTo>
                  <a:pt x="2033" y="2158"/>
                </a:lnTo>
                <a:lnTo>
                  <a:pt x="2034" y="2158"/>
                </a:lnTo>
                <a:lnTo>
                  <a:pt x="2035" y="2161"/>
                </a:lnTo>
                <a:lnTo>
                  <a:pt x="2039" y="2163"/>
                </a:lnTo>
                <a:lnTo>
                  <a:pt x="2045" y="2171"/>
                </a:lnTo>
                <a:lnTo>
                  <a:pt x="2051" y="2177"/>
                </a:lnTo>
                <a:lnTo>
                  <a:pt x="2075" y="2202"/>
                </a:lnTo>
                <a:lnTo>
                  <a:pt x="2070" y="2210"/>
                </a:lnTo>
                <a:lnTo>
                  <a:pt x="2063" y="2220"/>
                </a:lnTo>
                <a:lnTo>
                  <a:pt x="2061" y="2224"/>
                </a:lnTo>
                <a:lnTo>
                  <a:pt x="2059" y="2227"/>
                </a:lnTo>
                <a:lnTo>
                  <a:pt x="2058" y="2228"/>
                </a:lnTo>
                <a:lnTo>
                  <a:pt x="2058" y="2229"/>
                </a:lnTo>
                <a:lnTo>
                  <a:pt x="2056" y="2228"/>
                </a:lnTo>
                <a:lnTo>
                  <a:pt x="2054" y="2225"/>
                </a:lnTo>
                <a:lnTo>
                  <a:pt x="2031" y="2200"/>
                </a:lnTo>
                <a:lnTo>
                  <a:pt x="2024" y="2192"/>
                </a:lnTo>
                <a:lnTo>
                  <a:pt x="2040" y="2177"/>
                </a:lnTo>
                <a:lnTo>
                  <a:pt x="2037" y="2177"/>
                </a:lnTo>
                <a:lnTo>
                  <a:pt x="2034" y="2177"/>
                </a:lnTo>
                <a:lnTo>
                  <a:pt x="2033" y="2177"/>
                </a:lnTo>
                <a:lnTo>
                  <a:pt x="2031" y="2177"/>
                </a:lnTo>
                <a:lnTo>
                  <a:pt x="2027" y="2173"/>
                </a:lnTo>
                <a:lnTo>
                  <a:pt x="2019" y="2165"/>
                </a:lnTo>
                <a:lnTo>
                  <a:pt x="2018" y="2164"/>
                </a:lnTo>
                <a:lnTo>
                  <a:pt x="2017" y="2163"/>
                </a:lnTo>
                <a:lnTo>
                  <a:pt x="2016" y="2163"/>
                </a:lnTo>
                <a:lnTo>
                  <a:pt x="2014" y="2161"/>
                </a:lnTo>
                <a:lnTo>
                  <a:pt x="2005" y="2155"/>
                </a:lnTo>
                <a:lnTo>
                  <a:pt x="1988" y="2144"/>
                </a:lnTo>
                <a:lnTo>
                  <a:pt x="1968" y="2131"/>
                </a:lnTo>
                <a:lnTo>
                  <a:pt x="1961" y="2139"/>
                </a:lnTo>
                <a:lnTo>
                  <a:pt x="1954" y="2145"/>
                </a:lnTo>
                <a:lnTo>
                  <a:pt x="1946" y="2137"/>
                </a:lnTo>
                <a:lnTo>
                  <a:pt x="1933" y="2124"/>
                </a:lnTo>
                <a:lnTo>
                  <a:pt x="1931" y="2127"/>
                </a:lnTo>
                <a:lnTo>
                  <a:pt x="1923" y="2135"/>
                </a:lnTo>
                <a:lnTo>
                  <a:pt x="1916" y="2140"/>
                </a:lnTo>
                <a:lnTo>
                  <a:pt x="1912" y="2146"/>
                </a:lnTo>
                <a:lnTo>
                  <a:pt x="1907" y="2149"/>
                </a:lnTo>
                <a:lnTo>
                  <a:pt x="1906" y="2152"/>
                </a:lnTo>
                <a:lnTo>
                  <a:pt x="1906" y="2153"/>
                </a:lnTo>
                <a:lnTo>
                  <a:pt x="1904" y="2177"/>
                </a:lnTo>
                <a:lnTo>
                  <a:pt x="1904" y="2179"/>
                </a:lnTo>
                <a:lnTo>
                  <a:pt x="1909" y="2185"/>
                </a:lnTo>
                <a:lnTo>
                  <a:pt x="1911" y="2187"/>
                </a:lnTo>
                <a:lnTo>
                  <a:pt x="1907" y="2189"/>
                </a:lnTo>
                <a:lnTo>
                  <a:pt x="1906" y="2190"/>
                </a:lnTo>
                <a:lnTo>
                  <a:pt x="1906" y="2191"/>
                </a:lnTo>
                <a:lnTo>
                  <a:pt x="1909" y="2194"/>
                </a:lnTo>
                <a:lnTo>
                  <a:pt x="1911" y="2196"/>
                </a:lnTo>
                <a:lnTo>
                  <a:pt x="1912" y="2198"/>
                </a:lnTo>
                <a:lnTo>
                  <a:pt x="1913" y="2199"/>
                </a:lnTo>
                <a:lnTo>
                  <a:pt x="1915" y="2202"/>
                </a:lnTo>
                <a:lnTo>
                  <a:pt x="1911" y="2207"/>
                </a:lnTo>
                <a:lnTo>
                  <a:pt x="1916" y="2211"/>
                </a:lnTo>
                <a:lnTo>
                  <a:pt x="1912" y="2216"/>
                </a:lnTo>
                <a:lnTo>
                  <a:pt x="1909" y="2220"/>
                </a:lnTo>
                <a:lnTo>
                  <a:pt x="1902" y="2216"/>
                </a:lnTo>
                <a:lnTo>
                  <a:pt x="1898" y="2215"/>
                </a:lnTo>
                <a:lnTo>
                  <a:pt x="1897" y="2216"/>
                </a:lnTo>
                <a:lnTo>
                  <a:pt x="1895" y="2220"/>
                </a:lnTo>
                <a:lnTo>
                  <a:pt x="1889" y="2225"/>
                </a:lnTo>
                <a:lnTo>
                  <a:pt x="1887" y="2228"/>
                </a:lnTo>
                <a:lnTo>
                  <a:pt x="1870" y="2245"/>
                </a:lnTo>
                <a:lnTo>
                  <a:pt x="1869" y="2246"/>
                </a:lnTo>
                <a:lnTo>
                  <a:pt x="1870" y="2244"/>
                </a:lnTo>
                <a:lnTo>
                  <a:pt x="1870" y="2242"/>
                </a:lnTo>
                <a:lnTo>
                  <a:pt x="1872" y="2236"/>
                </a:lnTo>
                <a:lnTo>
                  <a:pt x="1876" y="2225"/>
                </a:lnTo>
                <a:lnTo>
                  <a:pt x="1882" y="2204"/>
                </a:lnTo>
                <a:lnTo>
                  <a:pt x="1882" y="2200"/>
                </a:lnTo>
                <a:lnTo>
                  <a:pt x="1878" y="2185"/>
                </a:lnTo>
                <a:lnTo>
                  <a:pt x="1877" y="2185"/>
                </a:lnTo>
                <a:lnTo>
                  <a:pt x="1876" y="2186"/>
                </a:lnTo>
                <a:lnTo>
                  <a:pt x="1869" y="2187"/>
                </a:lnTo>
                <a:lnTo>
                  <a:pt x="1868" y="2187"/>
                </a:lnTo>
                <a:lnTo>
                  <a:pt x="1867" y="2188"/>
                </a:lnTo>
                <a:lnTo>
                  <a:pt x="1858" y="2197"/>
                </a:lnTo>
                <a:lnTo>
                  <a:pt x="1838" y="2216"/>
                </a:lnTo>
                <a:lnTo>
                  <a:pt x="1837" y="2219"/>
                </a:lnTo>
                <a:lnTo>
                  <a:pt x="1836" y="2219"/>
                </a:lnTo>
                <a:lnTo>
                  <a:pt x="1833" y="2223"/>
                </a:lnTo>
                <a:lnTo>
                  <a:pt x="1823" y="2232"/>
                </a:lnTo>
                <a:lnTo>
                  <a:pt x="1821" y="2233"/>
                </a:lnTo>
                <a:lnTo>
                  <a:pt x="1820" y="2236"/>
                </a:lnTo>
                <a:lnTo>
                  <a:pt x="1817" y="2238"/>
                </a:lnTo>
                <a:lnTo>
                  <a:pt x="1808" y="2247"/>
                </a:lnTo>
                <a:lnTo>
                  <a:pt x="1807" y="2248"/>
                </a:lnTo>
                <a:lnTo>
                  <a:pt x="1806" y="2249"/>
                </a:lnTo>
                <a:lnTo>
                  <a:pt x="1761" y="2294"/>
                </a:lnTo>
                <a:lnTo>
                  <a:pt x="1760" y="2295"/>
                </a:lnTo>
                <a:lnTo>
                  <a:pt x="1758" y="2294"/>
                </a:lnTo>
                <a:lnTo>
                  <a:pt x="1757" y="2292"/>
                </a:lnTo>
                <a:lnTo>
                  <a:pt x="1755" y="2291"/>
                </a:lnTo>
                <a:lnTo>
                  <a:pt x="1750" y="2288"/>
                </a:lnTo>
                <a:lnTo>
                  <a:pt x="1749" y="2287"/>
                </a:lnTo>
                <a:lnTo>
                  <a:pt x="1748" y="2286"/>
                </a:lnTo>
                <a:lnTo>
                  <a:pt x="1746" y="2284"/>
                </a:lnTo>
                <a:lnTo>
                  <a:pt x="1744" y="2283"/>
                </a:lnTo>
                <a:lnTo>
                  <a:pt x="1743" y="2283"/>
                </a:lnTo>
                <a:lnTo>
                  <a:pt x="1742" y="2282"/>
                </a:lnTo>
                <a:lnTo>
                  <a:pt x="1741" y="2282"/>
                </a:lnTo>
                <a:lnTo>
                  <a:pt x="1740" y="2282"/>
                </a:lnTo>
                <a:lnTo>
                  <a:pt x="1739" y="2281"/>
                </a:lnTo>
                <a:lnTo>
                  <a:pt x="1738" y="2281"/>
                </a:lnTo>
                <a:lnTo>
                  <a:pt x="1737" y="2280"/>
                </a:lnTo>
                <a:lnTo>
                  <a:pt x="1735" y="2280"/>
                </a:lnTo>
                <a:lnTo>
                  <a:pt x="1734" y="2279"/>
                </a:lnTo>
                <a:lnTo>
                  <a:pt x="1733" y="2279"/>
                </a:lnTo>
                <a:lnTo>
                  <a:pt x="1732" y="2279"/>
                </a:lnTo>
                <a:lnTo>
                  <a:pt x="1731" y="2279"/>
                </a:lnTo>
                <a:lnTo>
                  <a:pt x="1729" y="2280"/>
                </a:lnTo>
                <a:lnTo>
                  <a:pt x="1728" y="2281"/>
                </a:lnTo>
                <a:lnTo>
                  <a:pt x="1726" y="2282"/>
                </a:lnTo>
                <a:lnTo>
                  <a:pt x="1725" y="2283"/>
                </a:lnTo>
                <a:lnTo>
                  <a:pt x="1724" y="2284"/>
                </a:lnTo>
                <a:lnTo>
                  <a:pt x="1723" y="2286"/>
                </a:lnTo>
                <a:lnTo>
                  <a:pt x="1723" y="2287"/>
                </a:lnTo>
                <a:lnTo>
                  <a:pt x="1722" y="2287"/>
                </a:lnTo>
                <a:lnTo>
                  <a:pt x="1722" y="2288"/>
                </a:lnTo>
                <a:lnTo>
                  <a:pt x="1721" y="2288"/>
                </a:lnTo>
                <a:lnTo>
                  <a:pt x="1720" y="2290"/>
                </a:lnTo>
                <a:lnTo>
                  <a:pt x="1718" y="2291"/>
                </a:lnTo>
                <a:lnTo>
                  <a:pt x="1717" y="2292"/>
                </a:lnTo>
                <a:lnTo>
                  <a:pt x="1716" y="2294"/>
                </a:lnTo>
                <a:lnTo>
                  <a:pt x="1716" y="2295"/>
                </a:lnTo>
                <a:lnTo>
                  <a:pt x="1715" y="2295"/>
                </a:lnTo>
                <a:lnTo>
                  <a:pt x="1714" y="2295"/>
                </a:lnTo>
                <a:lnTo>
                  <a:pt x="1712" y="2294"/>
                </a:lnTo>
                <a:lnTo>
                  <a:pt x="1711" y="2294"/>
                </a:lnTo>
                <a:lnTo>
                  <a:pt x="1708" y="2292"/>
                </a:lnTo>
                <a:lnTo>
                  <a:pt x="1707" y="2291"/>
                </a:lnTo>
                <a:lnTo>
                  <a:pt x="1706" y="2291"/>
                </a:lnTo>
                <a:lnTo>
                  <a:pt x="1704" y="2289"/>
                </a:lnTo>
                <a:lnTo>
                  <a:pt x="1722" y="2270"/>
                </a:lnTo>
                <a:lnTo>
                  <a:pt x="1723" y="2270"/>
                </a:lnTo>
                <a:lnTo>
                  <a:pt x="1704" y="2262"/>
                </a:lnTo>
                <a:lnTo>
                  <a:pt x="1683" y="2252"/>
                </a:lnTo>
                <a:lnTo>
                  <a:pt x="1681" y="2250"/>
                </a:lnTo>
                <a:lnTo>
                  <a:pt x="1695" y="2238"/>
                </a:lnTo>
                <a:lnTo>
                  <a:pt x="1705" y="2229"/>
                </a:lnTo>
                <a:lnTo>
                  <a:pt x="1704" y="2227"/>
                </a:lnTo>
                <a:lnTo>
                  <a:pt x="1703" y="2227"/>
                </a:lnTo>
                <a:lnTo>
                  <a:pt x="1702" y="2224"/>
                </a:lnTo>
                <a:lnTo>
                  <a:pt x="1700" y="2224"/>
                </a:lnTo>
                <a:lnTo>
                  <a:pt x="1697" y="2220"/>
                </a:lnTo>
                <a:lnTo>
                  <a:pt x="1691" y="2214"/>
                </a:lnTo>
                <a:lnTo>
                  <a:pt x="1689" y="2212"/>
                </a:lnTo>
                <a:lnTo>
                  <a:pt x="1672" y="2195"/>
                </a:lnTo>
                <a:lnTo>
                  <a:pt x="1671" y="2194"/>
                </a:lnTo>
                <a:lnTo>
                  <a:pt x="1670" y="2194"/>
                </a:lnTo>
                <a:lnTo>
                  <a:pt x="1670" y="2192"/>
                </a:lnTo>
                <a:lnTo>
                  <a:pt x="1655" y="2178"/>
                </a:lnTo>
                <a:lnTo>
                  <a:pt x="1653" y="2179"/>
                </a:lnTo>
                <a:lnTo>
                  <a:pt x="1645" y="2172"/>
                </a:lnTo>
                <a:lnTo>
                  <a:pt x="1643" y="2169"/>
                </a:lnTo>
                <a:lnTo>
                  <a:pt x="1638" y="2164"/>
                </a:lnTo>
                <a:lnTo>
                  <a:pt x="1635" y="2161"/>
                </a:lnTo>
                <a:lnTo>
                  <a:pt x="1636" y="2160"/>
                </a:lnTo>
                <a:lnTo>
                  <a:pt x="1640" y="2150"/>
                </a:lnTo>
                <a:lnTo>
                  <a:pt x="1640" y="2145"/>
                </a:lnTo>
                <a:lnTo>
                  <a:pt x="1643" y="2133"/>
                </a:lnTo>
                <a:lnTo>
                  <a:pt x="1643" y="2132"/>
                </a:lnTo>
                <a:lnTo>
                  <a:pt x="1644" y="2131"/>
                </a:lnTo>
                <a:lnTo>
                  <a:pt x="1644" y="2129"/>
                </a:lnTo>
                <a:lnTo>
                  <a:pt x="1644" y="2127"/>
                </a:lnTo>
                <a:lnTo>
                  <a:pt x="1629" y="2113"/>
                </a:lnTo>
                <a:lnTo>
                  <a:pt x="1628" y="2111"/>
                </a:lnTo>
                <a:lnTo>
                  <a:pt x="1628" y="2110"/>
                </a:lnTo>
                <a:lnTo>
                  <a:pt x="1629" y="2106"/>
                </a:lnTo>
                <a:lnTo>
                  <a:pt x="1630" y="2103"/>
                </a:lnTo>
                <a:lnTo>
                  <a:pt x="1594" y="2103"/>
                </a:lnTo>
                <a:lnTo>
                  <a:pt x="1593" y="2100"/>
                </a:lnTo>
                <a:lnTo>
                  <a:pt x="1593" y="2097"/>
                </a:lnTo>
                <a:lnTo>
                  <a:pt x="1592" y="2095"/>
                </a:lnTo>
                <a:lnTo>
                  <a:pt x="1593" y="2093"/>
                </a:lnTo>
                <a:lnTo>
                  <a:pt x="1594" y="2089"/>
                </a:lnTo>
                <a:lnTo>
                  <a:pt x="1595" y="2087"/>
                </a:lnTo>
                <a:lnTo>
                  <a:pt x="1597" y="2083"/>
                </a:lnTo>
                <a:lnTo>
                  <a:pt x="1605" y="2074"/>
                </a:lnTo>
                <a:lnTo>
                  <a:pt x="1605" y="2072"/>
                </a:lnTo>
                <a:lnTo>
                  <a:pt x="1606" y="2071"/>
                </a:lnTo>
                <a:lnTo>
                  <a:pt x="1606" y="2070"/>
                </a:lnTo>
                <a:lnTo>
                  <a:pt x="1606" y="2069"/>
                </a:lnTo>
                <a:lnTo>
                  <a:pt x="1606" y="2066"/>
                </a:lnTo>
                <a:lnTo>
                  <a:pt x="1606" y="2065"/>
                </a:lnTo>
                <a:lnTo>
                  <a:pt x="1605" y="2064"/>
                </a:lnTo>
                <a:lnTo>
                  <a:pt x="1604" y="2063"/>
                </a:lnTo>
                <a:lnTo>
                  <a:pt x="1604" y="2062"/>
                </a:lnTo>
                <a:lnTo>
                  <a:pt x="1602" y="2061"/>
                </a:lnTo>
                <a:lnTo>
                  <a:pt x="1601" y="2060"/>
                </a:lnTo>
                <a:lnTo>
                  <a:pt x="1600" y="2060"/>
                </a:lnTo>
                <a:lnTo>
                  <a:pt x="1597" y="2058"/>
                </a:lnTo>
                <a:lnTo>
                  <a:pt x="1595" y="2058"/>
                </a:lnTo>
                <a:lnTo>
                  <a:pt x="1593" y="2060"/>
                </a:lnTo>
                <a:lnTo>
                  <a:pt x="1591" y="2060"/>
                </a:lnTo>
                <a:lnTo>
                  <a:pt x="1588" y="2061"/>
                </a:lnTo>
                <a:lnTo>
                  <a:pt x="1583" y="2064"/>
                </a:lnTo>
                <a:lnTo>
                  <a:pt x="1568" y="2075"/>
                </a:lnTo>
                <a:lnTo>
                  <a:pt x="1566" y="2077"/>
                </a:lnTo>
                <a:lnTo>
                  <a:pt x="1565" y="2078"/>
                </a:lnTo>
                <a:lnTo>
                  <a:pt x="1562" y="2078"/>
                </a:lnTo>
                <a:lnTo>
                  <a:pt x="1561" y="2078"/>
                </a:lnTo>
                <a:lnTo>
                  <a:pt x="1552" y="2081"/>
                </a:lnTo>
                <a:lnTo>
                  <a:pt x="1550" y="2082"/>
                </a:lnTo>
                <a:lnTo>
                  <a:pt x="1548" y="2083"/>
                </a:lnTo>
                <a:lnTo>
                  <a:pt x="1544" y="2086"/>
                </a:lnTo>
                <a:lnTo>
                  <a:pt x="1542" y="2086"/>
                </a:lnTo>
                <a:lnTo>
                  <a:pt x="1535" y="2086"/>
                </a:lnTo>
                <a:lnTo>
                  <a:pt x="1532" y="2086"/>
                </a:lnTo>
                <a:lnTo>
                  <a:pt x="1531" y="2085"/>
                </a:lnTo>
                <a:lnTo>
                  <a:pt x="1528" y="2082"/>
                </a:lnTo>
                <a:lnTo>
                  <a:pt x="1528" y="2081"/>
                </a:lnTo>
                <a:lnTo>
                  <a:pt x="1527" y="2078"/>
                </a:lnTo>
                <a:lnTo>
                  <a:pt x="1526" y="2074"/>
                </a:lnTo>
                <a:lnTo>
                  <a:pt x="1525" y="2071"/>
                </a:lnTo>
                <a:lnTo>
                  <a:pt x="1525" y="2070"/>
                </a:lnTo>
                <a:lnTo>
                  <a:pt x="1524" y="2069"/>
                </a:lnTo>
                <a:lnTo>
                  <a:pt x="1521" y="2065"/>
                </a:lnTo>
                <a:lnTo>
                  <a:pt x="1517" y="2062"/>
                </a:lnTo>
                <a:lnTo>
                  <a:pt x="1515" y="2058"/>
                </a:lnTo>
                <a:lnTo>
                  <a:pt x="1514" y="2057"/>
                </a:lnTo>
                <a:lnTo>
                  <a:pt x="1513" y="2054"/>
                </a:lnTo>
                <a:lnTo>
                  <a:pt x="1513" y="2052"/>
                </a:lnTo>
                <a:lnTo>
                  <a:pt x="1514" y="2049"/>
                </a:lnTo>
                <a:lnTo>
                  <a:pt x="1515" y="2047"/>
                </a:lnTo>
                <a:lnTo>
                  <a:pt x="1516" y="2046"/>
                </a:lnTo>
                <a:lnTo>
                  <a:pt x="1518" y="2044"/>
                </a:lnTo>
                <a:lnTo>
                  <a:pt x="1519" y="2040"/>
                </a:lnTo>
                <a:lnTo>
                  <a:pt x="1521" y="2038"/>
                </a:lnTo>
                <a:lnTo>
                  <a:pt x="1521" y="2037"/>
                </a:lnTo>
                <a:lnTo>
                  <a:pt x="1522" y="2036"/>
                </a:lnTo>
                <a:lnTo>
                  <a:pt x="1522" y="2033"/>
                </a:lnTo>
                <a:lnTo>
                  <a:pt x="1515" y="2035"/>
                </a:lnTo>
                <a:lnTo>
                  <a:pt x="1508" y="2036"/>
                </a:lnTo>
                <a:lnTo>
                  <a:pt x="1507" y="2036"/>
                </a:lnTo>
                <a:lnTo>
                  <a:pt x="1506" y="2037"/>
                </a:lnTo>
                <a:lnTo>
                  <a:pt x="1505" y="2037"/>
                </a:lnTo>
                <a:lnTo>
                  <a:pt x="1504" y="2039"/>
                </a:lnTo>
                <a:lnTo>
                  <a:pt x="1501" y="2040"/>
                </a:lnTo>
                <a:lnTo>
                  <a:pt x="1499" y="2040"/>
                </a:lnTo>
                <a:lnTo>
                  <a:pt x="1498" y="2040"/>
                </a:lnTo>
                <a:lnTo>
                  <a:pt x="1497" y="2039"/>
                </a:lnTo>
                <a:lnTo>
                  <a:pt x="1496" y="2039"/>
                </a:lnTo>
                <a:lnTo>
                  <a:pt x="1496" y="2038"/>
                </a:lnTo>
                <a:lnTo>
                  <a:pt x="1496" y="2037"/>
                </a:lnTo>
                <a:lnTo>
                  <a:pt x="1496" y="2036"/>
                </a:lnTo>
                <a:lnTo>
                  <a:pt x="1496" y="2035"/>
                </a:lnTo>
                <a:lnTo>
                  <a:pt x="1495" y="2035"/>
                </a:lnTo>
                <a:lnTo>
                  <a:pt x="1493" y="2035"/>
                </a:lnTo>
                <a:lnTo>
                  <a:pt x="1493" y="2036"/>
                </a:lnTo>
                <a:lnTo>
                  <a:pt x="1493" y="2037"/>
                </a:lnTo>
                <a:lnTo>
                  <a:pt x="1492" y="2037"/>
                </a:lnTo>
                <a:lnTo>
                  <a:pt x="1491" y="2037"/>
                </a:lnTo>
                <a:lnTo>
                  <a:pt x="1491" y="2038"/>
                </a:lnTo>
                <a:lnTo>
                  <a:pt x="1490" y="2038"/>
                </a:lnTo>
                <a:lnTo>
                  <a:pt x="1489" y="2039"/>
                </a:lnTo>
                <a:lnTo>
                  <a:pt x="1489" y="2040"/>
                </a:lnTo>
                <a:lnTo>
                  <a:pt x="1485" y="2041"/>
                </a:lnTo>
                <a:lnTo>
                  <a:pt x="1481" y="2043"/>
                </a:lnTo>
                <a:lnTo>
                  <a:pt x="1480" y="2043"/>
                </a:lnTo>
                <a:lnTo>
                  <a:pt x="1479" y="2043"/>
                </a:lnTo>
                <a:lnTo>
                  <a:pt x="1479" y="2044"/>
                </a:lnTo>
                <a:lnTo>
                  <a:pt x="1478" y="2045"/>
                </a:lnTo>
                <a:lnTo>
                  <a:pt x="1478" y="2046"/>
                </a:lnTo>
                <a:lnTo>
                  <a:pt x="1476" y="2048"/>
                </a:lnTo>
                <a:lnTo>
                  <a:pt x="1474" y="2049"/>
                </a:lnTo>
                <a:lnTo>
                  <a:pt x="1473" y="2050"/>
                </a:lnTo>
                <a:lnTo>
                  <a:pt x="1473" y="2053"/>
                </a:lnTo>
                <a:lnTo>
                  <a:pt x="1472" y="2054"/>
                </a:lnTo>
                <a:lnTo>
                  <a:pt x="1472" y="2055"/>
                </a:lnTo>
                <a:lnTo>
                  <a:pt x="1471" y="2056"/>
                </a:lnTo>
                <a:lnTo>
                  <a:pt x="1471" y="2057"/>
                </a:lnTo>
                <a:lnTo>
                  <a:pt x="1470" y="2057"/>
                </a:lnTo>
                <a:lnTo>
                  <a:pt x="1469" y="2058"/>
                </a:lnTo>
                <a:lnTo>
                  <a:pt x="1466" y="2058"/>
                </a:lnTo>
                <a:lnTo>
                  <a:pt x="1465" y="2060"/>
                </a:lnTo>
                <a:lnTo>
                  <a:pt x="1459" y="2063"/>
                </a:lnTo>
                <a:lnTo>
                  <a:pt x="1458" y="2063"/>
                </a:lnTo>
                <a:lnTo>
                  <a:pt x="1455" y="2065"/>
                </a:lnTo>
                <a:lnTo>
                  <a:pt x="1454" y="2065"/>
                </a:lnTo>
                <a:lnTo>
                  <a:pt x="1454" y="2066"/>
                </a:lnTo>
                <a:lnTo>
                  <a:pt x="1453" y="2066"/>
                </a:lnTo>
                <a:lnTo>
                  <a:pt x="1445" y="2071"/>
                </a:lnTo>
                <a:lnTo>
                  <a:pt x="1437" y="2075"/>
                </a:lnTo>
                <a:lnTo>
                  <a:pt x="1430" y="2080"/>
                </a:lnTo>
                <a:lnTo>
                  <a:pt x="1421" y="2086"/>
                </a:lnTo>
                <a:lnTo>
                  <a:pt x="1421" y="2087"/>
                </a:lnTo>
                <a:lnTo>
                  <a:pt x="1420" y="2088"/>
                </a:lnTo>
                <a:lnTo>
                  <a:pt x="1419" y="2088"/>
                </a:lnTo>
                <a:lnTo>
                  <a:pt x="1416" y="2089"/>
                </a:lnTo>
                <a:lnTo>
                  <a:pt x="1413" y="2091"/>
                </a:lnTo>
                <a:lnTo>
                  <a:pt x="1409" y="2094"/>
                </a:lnTo>
                <a:lnTo>
                  <a:pt x="1404" y="2097"/>
                </a:lnTo>
                <a:lnTo>
                  <a:pt x="1402" y="2098"/>
                </a:lnTo>
                <a:lnTo>
                  <a:pt x="1401" y="2099"/>
                </a:lnTo>
                <a:lnTo>
                  <a:pt x="1400" y="2099"/>
                </a:lnTo>
                <a:lnTo>
                  <a:pt x="1398" y="2100"/>
                </a:lnTo>
                <a:lnTo>
                  <a:pt x="1397" y="2100"/>
                </a:lnTo>
                <a:lnTo>
                  <a:pt x="1395" y="2100"/>
                </a:lnTo>
                <a:lnTo>
                  <a:pt x="1394" y="2102"/>
                </a:lnTo>
                <a:lnTo>
                  <a:pt x="1393" y="2102"/>
                </a:lnTo>
                <a:lnTo>
                  <a:pt x="1390" y="2102"/>
                </a:lnTo>
                <a:lnTo>
                  <a:pt x="1389" y="2103"/>
                </a:lnTo>
                <a:lnTo>
                  <a:pt x="1387" y="2103"/>
                </a:lnTo>
                <a:lnTo>
                  <a:pt x="1386" y="2103"/>
                </a:lnTo>
                <a:lnTo>
                  <a:pt x="1385" y="2103"/>
                </a:lnTo>
                <a:lnTo>
                  <a:pt x="1383" y="2102"/>
                </a:lnTo>
                <a:lnTo>
                  <a:pt x="1381" y="2102"/>
                </a:lnTo>
                <a:lnTo>
                  <a:pt x="1380" y="2102"/>
                </a:lnTo>
                <a:lnTo>
                  <a:pt x="1379" y="2102"/>
                </a:lnTo>
                <a:lnTo>
                  <a:pt x="1378" y="2100"/>
                </a:lnTo>
                <a:lnTo>
                  <a:pt x="1376" y="2100"/>
                </a:lnTo>
                <a:lnTo>
                  <a:pt x="1375" y="2099"/>
                </a:lnTo>
                <a:lnTo>
                  <a:pt x="1373" y="2098"/>
                </a:lnTo>
                <a:lnTo>
                  <a:pt x="1372" y="2098"/>
                </a:lnTo>
                <a:lnTo>
                  <a:pt x="1371" y="2097"/>
                </a:lnTo>
                <a:lnTo>
                  <a:pt x="1370" y="2097"/>
                </a:lnTo>
                <a:lnTo>
                  <a:pt x="1370" y="2096"/>
                </a:lnTo>
                <a:lnTo>
                  <a:pt x="1369" y="2096"/>
                </a:lnTo>
                <a:lnTo>
                  <a:pt x="1369" y="2095"/>
                </a:lnTo>
                <a:lnTo>
                  <a:pt x="1368" y="2099"/>
                </a:lnTo>
                <a:lnTo>
                  <a:pt x="1367" y="2103"/>
                </a:lnTo>
                <a:lnTo>
                  <a:pt x="1369" y="2110"/>
                </a:lnTo>
                <a:lnTo>
                  <a:pt x="1371" y="2115"/>
                </a:lnTo>
                <a:lnTo>
                  <a:pt x="1373" y="2120"/>
                </a:lnTo>
                <a:lnTo>
                  <a:pt x="1373" y="2121"/>
                </a:lnTo>
                <a:lnTo>
                  <a:pt x="1375" y="2125"/>
                </a:lnTo>
                <a:lnTo>
                  <a:pt x="1377" y="2129"/>
                </a:lnTo>
                <a:lnTo>
                  <a:pt x="1377" y="2131"/>
                </a:lnTo>
                <a:lnTo>
                  <a:pt x="1378" y="2132"/>
                </a:lnTo>
                <a:lnTo>
                  <a:pt x="1378" y="2135"/>
                </a:lnTo>
                <a:lnTo>
                  <a:pt x="1379" y="2136"/>
                </a:lnTo>
                <a:lnTo>
                  <a:pt x="1379" y="2138"/>
                </a:lnTo>
                <a:lnTo>
                  <a:pt x="1378" y="2139"/>
                </a:lnTo>
                <a:lnTo>
                  <a:pt x="1373" y="2142"/>
                </a:lnTo>
                <a:lnTo>
                  <a:pt x="1369" y="2146"/>
                </a:lnTo>
                <a:lnTo>
                  <a:pt x="1367" y="2148"/>
                </a:lnTo>
                <a:lnTo>
                  <a:pt x="1366" y="2148"/>
                </a:lnTo>
                <a:lnTo>
                  <a:pt x="1363" y="2149"/>
                </a:lnTo>
                <a:lnTo>
                  <a:pt x="1362" y="2150"/>
                </a:lnTo>
                <a:lnTo>
                  <a:pt x="1361" y="2150"/>
                </a:lnTo>
                <a:lnTo>
                  <a:pt x="1360" y="2152"/>
                </a:lnTo>
                <a:lnTo>
                  <a:pt x="1357" y="2154"/>
                </a:lnTo>
                <a:lnTo>
                  <a:pt x="1346" y="2157"/>
                </a:lnTo>
                <a:lnTo>
                  <a:pt x="1343" y="2161"/>
                </a:lnTo>
                <a:lnTo>
                  <a:pt x="1342" y="2161"/>
                </a:lnTo>
                <a:lnTo>
                  <a:pt x="1343" y="2162"/>
                </a:lnTo>
                <a:lnTo>
                  <a:pt x="1344" y="2163"/>
                </a:lnTo>
                <a:lnTo>
                  <a:pt x="1344" y="2164"/>
                </a:lnTo>
                <a:lnTo>
                  <a:pt x="1346" y="2167"/>
                </a:lnTo>
                <a:lnTo>
                  <a:pt x="1347" y="2169"/>
                </a:lnTo>
                <a:lnTo>
                  <a:pt x="1347" y="2170"/>
                </a:lnTo>
                <a:lnTo>
                  <a:pt x="1349" y="2171"/>
                </a:lnTo>
                <a:lnTo>
                  <a:pt x="1355" y="2183"/>
                </a:lnTo>
                <a:lnTo>
                  <a:pt x="1355" y="2185"/>
                </a:lnTo>
                <a:lnTo>
                  <a:pt x="1359" y="2189"/>
                </a:lnTo>
                <a:lnTo>
                  <a:pt x="1360" y="2191"/>
                </a:lnTo>
                <a:lnTo>
                  <a:pt x="1361" y="2192"/>
                </a:lnTo>
                <a:lnTo>
                  <a:pt x="1357" y="2196"/>
                </a:lnTo>
                <a:lnTo>
                  <a:pt x="1358" y="2197"/>
                </a:lnTo>
                <a:lnTo>
                  <a:pt x="1354" y="2199"/>
                </a:lnTo>
                <a:lnTo>
                  <a:pt x="1335" y="2211"/>
                </a:lnTo>
                <a:lnTo>
                  <a:pt x="1344" y="2227"/>
                </a:lnTo>
                <a:lnTo>
                  <a:pt x="1326" y="2237"/>
                </a:lnTo>
                <a:lnTo>
                  <a:pt x="1335" y="2252"/>
                </a:lnTo>
                <a:lnTo>
                  <a:pt x="1341" y="2261"/>
                </a:lnTo>
                <a:lnTo>
                  <a:pt x="1340" y="2261"/>
                </a:lnTo>
                <a:lnTo>
                  <a:pt x="1340" y="2262"/>
                </a:lnTo>
                <a:lnTo>
                  <a:pt x="1335" y="2264"/>
                </a:lnTo>
                <a:lnTo>
                  <a:pt x="1328" y="2267"/>
                </a:lnTo>
                <a:lnTo>
                  <a:pt x="1327" y="2269"/>
                </a:lnTo>
                <a:lnTo>
                  <a:pt x="1326" y="2269"/>
                </a:lnTo>
                <a:lnTo>
                  <a:pt x="1324" y="2270"/>
                </a:lnTo>
                <a:lnTo>
                  <a:pt x="1343" y="2300"/>
                </a:lnTo>
                <a:lnTo>
                  <a:pt x="1342" y="2305"/>
                </a:lnTo>
                <a:lnTo>
                  <a:pt x="1333" y="2330"/>
                </a:lnTo>
                <a:lnTo>
                  <a:pt x="1332" y="2336"/>
                </a:lnTo>
                <a:lnTo>
                  <a:pt x="1331" y="2337"/>
                </a:lnTo>
                <a:lnTo>
                  <a:pt x="1327" y="2339"/>
                </a:lnTo>
                <a:lnTo>
                  <a:pt x="1318" y="2344"/>
                </a:lnTo>
                <a:lnTo>
                  <a:pt x="1317" y="2345"/>
                </a:lnTo>
                <a:lnTo>
                  <a:pt x="1316" y="2346"/>
                </a:lnTo>
                <a:lnTo>
                  <a:pt x="1312" y="2347"/>
                </a:lnTo>
                <a:lnTo>
                  <a:pt x="1310" y="2348"/>
                </a:lnTo>
                <a:lnTo>
                  <a:pt x="1302" y="2353"/>
                </a:lnTo>
                <a:lnTo>
                  <a:pt x="1293" y="2358"/>
                </a:lnTo>
                <a:lnTo>
                  <a:pt x="1292" y="2358"/>
                </a:lnTo>
                <a:lnTo>
                  <a:pt x="1291" y="2358"/>
                </a:lnTo>
                <a:lnTo>
                  <a:pt x="1290" y="2359"/>
                </a:lnTo>
                <a:lnTo>
                  <a:pt x="1284" y="2363"/>
                </a:lnTo>
                <a:lnTo>
                  <a:pt x="1281" y="2364"/>
                </a:lnTo>
                <a:lnTo>
                  <a:pt x="1281" y="2365"/>
                </a:lnTo>
                <a:lnTo>
                  <a:pt x="1271" y="2371"/>
                </a:lnTo>
                <a:lnTo>
                  <a:pt x="1268" y="2372"/>
                </a:lnTo>
                <a:lnTo>
                  <a:pt x="1265" y="2399"/>
                </a:lnTo>
                <a:lnTo>
                  <a:pt x="1265" y="2400"/>
                </a:lnTo>
                <a:lnTo>
                  <a:pt x="1260" y="2401"/>
                </a:lnTo>
                <a:lnTo>
                  <a:pt x="1225" y="2401"/>
                </a:lnTo>
                <a:lnTo>
                  <a:pt x="1199" y="2400"/>
                </a:lnTo>
                <a:lnTo>
                  <a:pt x="1193" y="2401"/>
                </a:lnTo>
                <a:lnTo>
                  <a:pt x="1182" y="2400"/>
                </a:lnTo>
                <a:lnTo>
                  <a:pt x="1176" y="2400"/>
                </a:lnTo>
                <a:lnTo>
                  <a:pt x="1170" y="2400"/>
                </a:lnTo>
                <a:lnTo>
                  <a:pt x="1164" y="2400"/>
                </a:lnTo>
                <a:lnTo>
                  <a:pt x="1164" y="2399"/>
                </a:lnTo>
                <a:lnTo>
                  <a:pt x="1162" y="2395"/>
                </a:lnTo>
                <a:lnTo>
                  <a:pt x="1156" y="2383"/>
                </a:lnTo>
                <a:lnTo>
                  <a:pt x="1154" y="2379"/>
                </a:lnTo>
                <a:lnTo>
                  <a:pt x="1154" y="2378"/>
                </a:lnTo>
                <a:lnTo>
                  <a:pt x="1153" y="2378"/>
                </a:lnTo>
                <a:lnTo>
                  <a:pt x="1153" y="2376"/>
                </a:lnTo>
                <a:lnTo>
                  <a:pt x="1153" y="2375"/>
                </a:lnTo>
                <a:lnTo>
                  <a:pt x="1152" y="2374"/>
                </a:lnTo>
                <a:lnTo>
                  <a:pt x="1150" y="2369"/>
                </a:lnTo>
                <a:lnTo>
                  <a:pt x="1146" y="2359"/>
                </a:lnTo>
                <a:lnTo>
                  <a:pt x="1140" y="2346"/>
                </a:lnTo>
                <a:lnTo>
                  <a:pt x="1135" y="2328"/>
                </a:lnTo>
                <a:lnTo>
                  <a:pt x="1130" y="2317"/>
                </a:lnTo>
                <a:lnTo>
                  <a:pt x="1130" y="2316"/>
                </a:lnTo>
                <a:lnTo>
                  <a:pt x="1128" y="2312"/>
                </a:lnTo>
                <a:lnTo>
                  <a:pt x="1128" y="2309"/>
                </a:lnTo>
                <a:lnTo>
                  <a:pt x="1127" y="2307"/>
                </a:lnTo>
                <a:lnTo>
                  <a:pt x="1126" y="2306"/>
                </a:lnTo>
                <a:lnTo>
                  <a:pt x="1125" y="2304"/>
                </a:lnTo>
                <a:lnTo>
                  <a:pt x="1119" y="2291"/>
                </a:lnTo>
                <a:lnTo>
                  <a:pt x="1118" y="2288"/>
                </a:lnTo>
                <a:lnTo>
                  <a:pt x="1117" y="2287"/>
                </a:lnTo>
                <a:lnTo>
                  <a:pt x="1116" y="2284"/>
                </a:lnTo>
                <a:lnTo>
                  <a:pt x="1114" y="2281"/>
                </a:lnTo>
                <a:lnTo>
                  <a:pt x="1107" y="2265"/>
                </a:lnTo>
                <a:lnTo>
                  <a:pt x="1100" y="2270"/>
                </a:lnTo>
                <a:lnTo>
                  <a:pt x="1091" y="2274"/>
                </a:lnTo>
                <a:lnTo>
                  <a:pt x="1085" y="2278"/>
                </a:lnTo>
                <a:lnTo>
                  <a:pt x="1079" y="2281"/>
                </a:lnTo>
                <a:lnTo>
                  <a:pt x="1076" y="2283"/>
                </a:lnTo>
                <a:lnTo>
                  <a:pt x="1075" y="2284"/>
                </a:lnTo>
                <a:lnTo>
                  <a:pt x="1074" y="2284"/>
                </a:lnTo>
                <a:lnTo>
                  <a:pt x="1074" y="2283"/>
                </a:lnTo>
                <a:lnTo>
                  <a:pt x="1071" y="2281"/>
                </a:lnTo>
                <a:lnTo>
                  <a:pt x="1068" y="2275"/>
                </a:lnTo>
                <a:lnTo>
                  <a:pt x="1057" y="2254"/>
                </a:lnTo>
                <a:lnTo>
                  <a:pt x="1053" y="2249"/>
                </a:lnTo>
                <a:lnTo>
                  <a:pt x="1051" y="2246"/>
                </a:lnTo>
                <a:lnTo>
                  <a:pt x="1051" y="2245"/>
                </a:lnTo>
                <a:lnTo>
                  <a:pt x="1051" y="2244"/>
                </a:lnTo>
                <a:lnTo>
                  <a:pt x="1051" y="2242"/>
                </a:lnTo>
                <a:lnTo>
                  <a:pt x="1051" y="2240"/>
                </a:lnTo>
                <a:lnTo>
                  <a:pt x="1053" y="2239"/>
                </a:lnTo>
                <a:lnTo>
                  <a:pt x="1055" y="2238"/>
                </a:lnTo>
                <a:lnTo>
                  <a:pt x="1056" y="2230"/>
                </a:lnTo>
                <a:lnTo>
                  <a:pt x="1053" y="2230"/>
                </a:lnTo>
                <a:lnTo>
                  <a:pt x="1049" y="2229"/>
                </a:lnTo>
                <a:lnTo>
                  <a:pt x="1041" y="2228"/>
                </a:lnTo>
                <a:lnTo>
                  <a:pt x="1009" y="2223"/>
                </a:lnTo>
                <a:lnTo>
                  <a:pt x="1007" y="2223"/>
                </a:lnTo>
                <a:lnTo>
                  <a:pt x="982" y="2220"/>
                </a:lnTo>
                <a:lnTo>
                  <a:pt x="982" y="2219"/>
                </a:lnTo>
                <a:lnTo>
                  <a:pt x="974" y="2224"/>
                </a:lnTo>
                <a:lnTo>
                  <a:pt x="973" y="2224"/>
                </a:lnTo>
                <a:lnTo>
                  <a:pt x="969" y="2227"/>
                </a:lnTo>
                <a:lnTo>
                  <a:pt x="966" y="2229"/>
                </a:lnTo>
                <a:lnTo>
                  <a:pt x="965" y="2229"/>
                </a:lnTo>
                <a:lnTo>
                  <a:pt x="963" y="2229"/>
                </a:lnTo>
                <a:lnTo>
                  <a:pt x="947" y="2229"/>
                </a:lnTo>
                <a:lnTo>
                  <a:pt x="941" y="2229"/>
                </a:lnTo>
                <a:lnTo>
                  <a:pt x="939" y="2229"/>
                </a:lnTo>
                <a:lnTo>
                  <a:pt x="928" y="2229"/>
                </a:lnTo>
                <a:lnTo>
                  <a:pt x="924" y="2229"/>
                </a:lnTo>
                <a:lnTo>
                  <a:pt x="923" y="2229"/>
                </a:lnTo>
                <a:lnTo>
                  <a:pt x="923" y="2232"/>
                </a:lnTo>
                <a:lnTo>
                  <a:pt x="923" y="2245"/>
                </a:lnTo>
                <a:lnTo>
                  <a:pt x="923" y="2246"/>
                </a:lnTo>
                <a:lnTo>
                  <a:pt x="923" y="2257"/>
                </a:lnTo>
                <a:lnTo>
                  <a:pt x="923" y="2261"/>
                </a:lnTo>
                <a:lnTo>
                  <a:pt x="922" y="2261"/>
                </a:lnTo>
                <a:lnTo>
                  <a:pt x="919" y="2261"/>
                </a:lnTo>
                <a:lnTo>
                  <a:pt x="914" y="2261"/>
                </a:lnTo>
                <a:lnTo>
                  <a:pt x="909" y="2261"/>
                </a:lnTo>
                <a:lnTo>
                  <a:pt x="901" y="2261"/>
                </a:lnTo>
                <a:lnTo>
                  <a:pt x="895" y="2261"/>
                </a:lnTo>
                <a:lnTo>
                  <a:pt x="884" y="2261"/>
                </a:lnTo>
                <a:lnTo>
                  <a:pt x="883" y="2261"/>
                </a:lnTo>
                <a:lnTo>
                  <a:pt x="881" y="2261"/>
                </a:lnTo>
                <a:lnTo>
                  <a:pt x="880" y="2261"/>
                </a:lnTo>
                <a:lnTo>
                  <a:pt x="879" y="2261"/>
                </a:lnTo>
                <a:lnTo>
                  <a:pt x="878" y="2262"/>
                </a:lnTo>
                <a:lnTo>
                  <a:pt x="878" y="2263"/>
                </a:lnTo>
                <a:lnTo>
                  <a:pt x="878" y="2264"/>
                </a:lnTo>
                <a:lnTo>
                  <a:pt x="878" y="2282"/>
                </a:lnTo>
                <a:lnTo>
                  <a:pt x="878" y="2284"/>
                </a:lnTo>
                <a:lnTo>
                  <a:pt x="879" y="2297"/>
                </a:lnTo>
                <a:lnTo>
                  <a:pt x="879" y="2299"/>
                </a:lnTo>
                <a:lnTo>
                  <a:pt x="879" y="2300"/>
                </a:lnTo>
                <a:lnTo>
                  <a:pt x="879" y="2313"/>
                </a:lnTo>
                <a:lnTo>
                  <a:pt x="879" y="2314"/>
                </a:lnTo>
                <a:lnTo>
                  <a:pt x="878" y="2314"/>
                </a:lnTo>
                <a:lnTo>
                  <a:pt x="877" y="2314"/>
                </a:lnTo>
                <a:lnTo>
                  <a:pt x="875" y="2314"/>
                </a:lnTo>
                <a:lnTo>
                  <a:pt x="874" y="2314"/>
                </a:lnTo>
                <a:lnTo>
                  <a:pt x="866" y="2314"/>
                </a:lnTo>
                <a:lnTo>
                  <a:pt x="862" y="2314"/>
                </a:lnTo>
                <a:lnTo>
                  <a:pt x="861" y="2314"/>
                </a:lnTo>
                <a:lnTo>
                  <a:pt x="845" y="2314"/>
                </a:lnTo>
                <a:lnTo>
                  <a:pt x="842" y="2314"/>
                </a:lnTo>
                <a:lnTo>
                  <a:pt x="837" y="2314"/>
                </a:lnTo>
                <a:lnTo>
                  <a:pt x="838" y="2317"/>
                </a:lnTo>
                <a:lnTo>
                  <a:pt x="836" y="2317"/>
                </a:lnTo>
                <a:lnTo>
                  <a:pt x="835" y="2317"/>
                </a:lnTo>
                <a:lnTo>
                  <a:pt x="833" y="2317"/>
                </a:lnTo>
                <a:lnTo>
                  <a:pt x="827" y="2317"/>
                </a:lnTo>
                <a:lnTo>
                  <a:pt x="824" y="2317"/>
                </a:lnTo>
                <a:lnTo>
                  <a:pt x="818" y="2317"/>
                </a:lnTo>
                <a:lnTo>
                  <a:pt x="818" y="2315"/>
                </a:lnTo>
                <a:lnTo>
                  <a:pt x="818" y="2314"/>
                </a:lnTo>
                <a:lnTo>
                  <a:pt x="810" y="2314"/>
                </a:lnTo>
                <a:lnTo>
                  <a:pt x="803" y="2315"/>
                </a:lnTo>
                <a:lnTo>
                  <a:pt x="795" y="2315"/>
                </a:lnTo>
                <a:lnTo>
                  <a:pt x="780" y="2315"/>
                </a:lnTo>
                <a:lnTo>
                  <a:pt x="775" y="2315"/>
                </a:lnTo>
                <a:lnTo>
                  <a:pt x="754" y="2315"/>
                </a:lnTo>
                <a:lnTo>
                  <a:pt x="747" y="2315"/>
                </a:lnTo>
                <a:lnTo>
                  <a:pt x="742" y="2315"/>
                </a:lnTo>
                <a:lnTo>
                  <a:pt x="728" y="2315"/>
                </a:lnTo>
                <a:lnTo>
                  <a:pt x="725" y="2315"/>
                </a:lnTo>
                <a:lnTo>
                  <a:pt x="722" y="2315"/>
                </a:lnTo>
                <a:lnTo>
                  <a:pt x="716" y="2315"/>
                </a:lnTo>
                <a:lnTo>
                  <a:pt x="712" y="2315"/>
                </a:lnTo>
                <a:lnTo>
                  <a:pt x="711" y="2315"/>
                </a:lnTo>
                <a:lnTo>
                  <a:pt x="706" y="2315"/>
                </a:lnTo>
                <a:lnTo>
                  <a:pt x="703" y="2315"/>
                </a:lnTo>
                <a:lnTo>
                  <a:pt x="684" y="2315"/>
                </a:lnTo>
                <a:lnTo>
                  <a:pt x="676" y="2315"/>
                </a:lnTo>
                <a:lnTo>
                  <a:pt x="672" y="2315"/>
                </a:lnTo>
                <a:lnTo>
                  <a:pt x="669" y="2315"/>
                </a:lnTo>
                <a:lnTo>
                  <a:pt x="669" y="2314"/>
                </a:lnTo>
                <a:lnTo>
                  <a:pt x="669" y="2300"/>
                </a:lnTo>
                <a:lnTo>
                  <a:pt x="669" y="2298"/>
                </a:lnTo>
                <a:lnTo>
                  <a:pt x="626" y="2298"/>
                </a:lnTo>
                <a:lnTo>
                  <a:pt x="626" y="2272"/>
                </a:lnTo>
                <a:lnTo>
                  <a:pt x="626" y="2264"/>
                </a:lnTo>
                <a:lnTo>
                  <a:pt x="626" y="2257"/>
                </a:lnTo>
                <a:lnTo>
                  <a:pt x="625" y="2257"/>
                </a:lnTo>
                <a:lnTo>
                  <a:pt x="617" y="2257"/>
                </a:lnTo>
                <a:lnTo>
                  <a:pt x="610" y="2257"/>
                </a:lnTo>
                <a:lnTo>
                  <a:pt x="605" y="2257"/>
                </a:lnTo>
                <a:lnTo>
                  <a:pt x="605" y="2253"/>
                </a:lnTo>
                <a:lnTo>
                  <a:pt x="605" y="2246"/>
                </a:lnTo>
                <a:lnTo>
                  <a:pt x="605" y="2241"/>
                </a:lnTo>
                <a:lnTo>
                  <a:pt x="605" y="2237"/>
                </a:lnTo>
                <a:lnTo>
                  <a:pt x="605" y="2236"/>
                </a:lnTo>
                <a:lnTo>
                  <a:pt x="601" y="2236"/>
                </a:lnTo>
                <a:lnTo>
                  <a:pt x="598" y="2236"/>
                </a:lnTo>
                <a:lnTo>
                  <a:pt x="598" y="2230"/>
                </a:lnTo>
                <a:lnTo>
                  <a:pt x="595" y="2230"/>
                </a:lnTo>
                <a:lnTo>
                  <a:pt x="589" y="2230"/>
                </a:lnTo>
                <a:lnTo>
                  <a:pt x="583" y="2230"/>
                </a:lnTo>
                <a:lnTo>
                  <a:pt x="578" y="2230"/>
                </a:lnTo>
                <a:lnTo>
                  <a:pt x="575" y="2230"/>
                </a:lnTo>
                <a:lnTo>
                  <a:pt x="574" y="2230"/>
                </a:lnTo>
                <a:lnTo>
                  <a:pt x="572" y="2230"/>
                </a:lnTo>
                <a:lnTo>
                  <a:pt x="560" y="2230"/>
                </a:lnTo>
                <a:lnTo>
                  <a:pt x="553" y="2230"/>
                </a:lnTo>
                <a:lnTo>
                  <a:pt x="551" y="2230"/>
                </a:lnTo>
                <a:lnTo>
                  <a:pt x="549" y="2230"/>
                </a:lnTo>
                <a:lnTo>
                  <a:pt x="542" y="2231"/>
                </a:lnTo>
                <a:lnTo>
                  <a:pt x="542" y="2230"/>
                </a:lnTo>
                <a:lnTo>
                  <a:pt x="542" y="2222"/>
                </a:lnTo>
                <a:lnTo>
                  <a:pt x="542" y="2212"/>
                </a:lnTo>
                <a:lnTo>
                  <a:pt x="542" y="2202"/>
                </a:lnTo>
                <a:lnTo>
                  <a:pt x="542" y="2196"/>
                </a:lnTo>
                <a:lnTo>
                  <a:pt x="542" y="2191"/>
                </a:lnTo>
                <a:lnTo>
                  <a:pt x="542" y="2187"/>
                </a:lnTo>
                <a:lnTo>
                  <a:pt x="542" y="2186"/>
                </a:lnTo>
                <a:lnTo>
                  <a:pt x="542" y="2180"/>
                </a:lnTo>
                <a:lnTo>
                  <a:pt x="542" y="2175"/>
                </a:lnTo>
                <a:lnTo>
                  <a:pt x="542" y="2171"/>
                </a:lnTo>
                <a:lnTo>
                  <a:pt x="542" y="2170"/>
                </a:lnTo>
                <a:lnTo>
                  <a:pt x="542" y="2161"/>
                </a:lnTo>
                <a:lnTo>
                  <a:pt x="542" y="2156"/>
                </a:lnTo>
                <a:lnTo>
                  <a:pt x="542" y="2155"/>
                </a:lnTo>
                <a:lnTo>
                  <a:pt x="542" y="2152"/>
                </a:lnTo>
                <a:lnTo>
                  <a:pt x="542" y="2145"/>
                </a:lnTo>
                <a:lnTo>
                  <a:pt x="542" y="2144"/>
                </a:lnTo>
                <a:lnTo>
                  <a:pt x="542" y="2137"/>
                </a:lnTo>
                <a:lnTo>
                  <a:pt x="542" y="2131"/>
                </a:lnTo>
                <a:lnTo>
                  <a:pt x="542" y="2128"/>
                </a:lnTo>
                <a:lnTo>
                  <a:pt x="542" y="2127"/>
                </a:lnTo>
                <a:lnTo>
                  <a:pt x="542" y="2121"/>
                </a:lnTo>
                <a:lnTo>
                  <a:pt x="542" y="2115"/>
                </a:lnTo>
                <a:lnTo>
                  <a:pt x="542" y="2108"/>
                </a:lnTo>
                <a:lnTo>
                  <a:pt x="542" y="2107"/>
                </a:lnTo>
                <a:lnTo>
                  <a:pt x="541" y="2104"/>
                </a:lnTo>
                <a:lnTo>
                  <a:pt x="541" y="2102"/>
                </a:lnTo>
                <a:lnTo>
                  <a:pt x="541" y="2095"/>
                </a:lnTo>
                <a:lnTo>
                  <a:pt x="541" y="2086"/>
                </a:lnTo>
                <a:lnTo>
                  <a:pt x="541" y="2083"/>
                </a:lnTo>
                <a:lnTo>
                  <a:pt x="541" y="2079"/>
                </a:lnTo>
                <a:lnTo>
                  <a:pt x="538" y="2079"/>
                </a:lnTo>
                <a:lnTo>
                  <a:pt x="535" y="2079"/>
                </a:lnTo>
                <a:lnTo>
                  <a:pt x="534" y="2079"/>
                </a:lnTo>
                <a:lnTo>
                  <a:pt x="534" y="2080"/>
                </a:lnTo>
                <a:lnTo>
                  <a:pt x="534" y="2072"/>
                </a:lnTo>
                <a:lnTo>
                  <a:pt x="534" y="2058"/>
                </a:lnTo>
                <a:lnTo>
                  <a:pt x="532" y="2058"/>
                </a:lnTo>
                <a:lnTo>
                  <a:pt x="525" y="2058"/>
                </a:lnTo>
                <a:lnTo>
                  <a:pt x="523" y="2058"/>
                </a:lnTo>
                <a:lnTo>
                  <a:pt x="514" y="2058"/>
                </a:lnTo>
                <a:lnTo>
                  <a:pt x="508" y="2058"/>
                </a:lnTo>
                <a:lnTo>
                  <a:pt x="500" y="2058"/>
                </a:lnTo>
                <a:lnTo>
                  <a:pt x="499" y="2058"/>
                </a:lnTo>
                <a:lnTo>
                  <a:pt x="498" y="2058"/>
                </a:lnTo>
                <a:lnTo>
                  <a:pt x="497" y="2058"/>
                </a:lnTo>
                <a:lnTo>
                  <a:pt x="490" y="2058"/>
                </a:lnTo>
                <a:lnTo>
                  <a:pt x="488" y="2060"/>
                </a:lnTo>
                <a:lnTo>
                  <a:pt x="487" y="2060"/>
                </a:lnTo>
                <a:lnTo>
                  <a:pt x="483" y="2060"/>
                </a:lnTo>
                <a:lnTo>
                  <a:pt x="479" y="2060"/>
                </a:lnTo>
                <a:lnTo>
                  <a:pt x="475" y="2060"/>
                </a:lnTo>
                <a:lnTo>
                  <a:pt x="471" y="2060"/>
                </a:lnTo>
                <a:lnTo>
                  <a:pt x="470" y="2060"/>
                </a:lnTo>
                <a:lnTo>
                  <a:pt x="471" y="2064"/>
                </a:lnTo>
                <a:lnTo>
                  <a:pt x="456" y="2064"/>
                </a:lnTo>
                <a:lnTo>
                  <a:pt x="456" y="2058"/>
                </a:lnTo>
                <a:lnTo>
                  <a:pt x="422" y="2058"/>
                </a:lnTo>
                <a:lnTo>
                  <a:pt x="393" y="2058"/>
                </a:lnTo>
                <a:lnTo>
                  <a:pt x="392" y="2058"/>
                </a:lnTo>
                <a:lnTo>
                  <a:pt x="387" y="2058"/>
                </a:lnTo>
                <a:lnTo>
                  <a:pt x="371" y="2058"/>
                </a:lnTo>
                <a:lnTo>
                  <a:pt x="371" y="2060"/>
                </a:lnTo>
                <a:lnTo>
                  <a:pt x="371" y="2061"/>
                </a:lnTo>
                <a:lnTo>
                  <a:pt x="371" y="2065"/>
                </a:lnTo>
                <a:lnTo>
                  <a:pt x="371" y="2068"/>
                </a:lnTo>
                <a:lnTo>
                  <a:pt x="371" y="2072"/>
                </a:lnTo>
                <a:lnTo>
                  <a:pt x="371" y="2075"/>
                </a:lnTo>
                <a:lnTo>
                  <a:pt x="371" y="2091"/>
                </a:lnTo>
                <a:lnTo>
                  <a:pt x="371" y="2094"/>
                </a:lnTo>
                <a:lnTo>
                  <a:pt x="371" y="2098"/>
                </a:lnTo>
                <a:lnTo>
                  <a:pt x="371" y="2100"/>
                </a:lnTo>
                <a:lnTo>
                  <a:pt x="371" y="2103"/>
                </a:lnTo>
                <a:lnTo>
                  <a:pt x="371" y="2106"/>
                </a:lnTo>
                <a:lnTo>
                  <a:pt x="371" y="2108"/>
                </a:lnTo>
                <a:lnTo>
                  <a:pt x="371" y="2110"/>
                </a:lnTo>
                <a:lnTo>
                  <a:pt x="370" y="2118"/>
                </a:lnTo>
                <a:lnTo>
                  <a:pt x="370" y="2127"/>
                </a:lnTo>
                <a:lnTo>
                  <a:pt x="370" y="2138"/>
                </a:lnTo>
                <a:lnTo>
                  <a:pt x="370" y="2141"/>
                </a:lnTo>
                <a:lnTo>
                  <a:pt x="370" y="2142"/>
                </a:lnTo>
                <a:lnTo>
                  <a:pt x="369" y="2142"/>
                </a:lnTo>
                <a:lnTo>
                  <a:pt x="368" y="2141"/>
                </a:lnTo>
                <a:lnTo>
                  <a:pt x="354" y="2141"/>
                </a:lnTo>
                <a:lnTo>
                  <a:pt x="352" y="2141"/>
                </a:lnTo>
                <a:lnTo>
                  <a:pt x="345" y="2141"/>
                </a:lnTo>
                <a:lnTo>
                  <a:pt x="343" y="2141"/>
                </a:lnTo>
                <a:lnTo>
                  <a:pt x="340" y="2141"/>
                </a:lnTo>
                <a:lnTo>
                  <a:pt x="336" y="2141"/>
                </a:lnTo>
                <a:lnTo>
                  <a:pt x="334" y="2141"/>
                </a:lnTo>
                <a:lnTo>
                  <a:pt x="332" y="2141"/>
                </a:lnTo>
                <a:lnTo>
                  <a:pt x="324" y="2141"/>
                </a:lnTo>
                <a:lnTo>
                  <a:pt x="302" y="2142"/>
                </a:lnTo>
                <a:lnTo>
                  <a:pt x="293" y="2142"/>
                </a:lnTo>
                <a:lnTo>
                  <a:pt x="291" y="2142"/>
                </a:lnTo>
                <a:lnTo>
                  <a:pt x="289" y="2142"/>
                </a:lnTo>
                <a:lnTo>
                  <a:pt x="288" y="2144"/>
                </a:lnTo>
                <a:lnTo>
                  <a:pt x="285" y="2144"/>
                </a:lnTo>
                <a:lnTo>
                  <a:pt x="284" y="2144"/>
                </a:lnTo>
                <a:lnTo>
                  <a:pt x="284" y="2142"/>
                </a:lnTo>
                <a:lnTo>
                  <a:pt x="284" y="2144"/>
                </a:lnTo>
                <a:lnTo>
                  <a:pt x="284" y="2146"/>
                </a:lnTo>
                <a:lnTo>
                  <a:pt x="284" y="2147"/>
                </a:lnTo>
                <a:lnTo>
                  <a:pt x="284" y="2157"/>
                </a:lnTo>
                <a:lnTo>
                  <a:pt x="284" y="2161"/>
                </a:lnTo>
                <a:lnTo>
                  <a:pt x="284" y="2163"/>
                </a:lnTo>
                <a:lnTo>
                  <a:pt x="284" y="2172"/>
                </a:lnTo>
                <a:lnTo>
                  <a:pt x="284" y="2177"/>
                </a:lnTo>
                <a:lnTo>
                  <a:pt x="284" y="2179"/>
                </a:lnTo>
                <a:lnTo>
                  <a:pt x="284" y="2183"/>
                </a:lnTo>
                <a:lnTo>
                  <a:pt x="284" y="2185"/>
                </a:lnTo>
                <a:lnTo>
                  <a:pt x="284" y="2188"/>
                </a:lnTo>
                <a:lnTo>
                  <a:pt x="285" y="2190"/>
                </a:lnTo>
                <a:lnTo>
                  <a:pt x="285" y="2197"/>
                </a:lnTo>
                <a:lnTo>
                  <a:pt x="285" y="2203"/>
                </a:lnTo>
                <a:lnTo>
                  <a:pt x="285" y="2210"/>
                </a:lnTo>
                <a:lnTo>
                  <a:pt x="285" y="2211"/>
                </a:lnTo>
                <a:lnTo>
                  <a:pt x="285" y="2213"/>
                </a:lnTo>
                <a:lnTo>
                  <a:pt x="285" y="2214"/>
                </a:lnTo>
                <a:lnTo>
                  <a:pt x="285" y="2215"/>
                </a:lnTo>
                <a:lnTo>
                  <a:pt x="285" y="2222"/>
                </a:lnTo>
                <a:lnTo>
                  <a:pt x="285" y="2228"/>
                </a:lnTo>
                <a:lnTo>
                  <a:pt x="285" y="2230"/>
                </a:lnTo>
                <a:lnTo>
                  <a:pt x="285" y="2231"/>
                </a:lnTo>
                <a:lnTo>
                  <a:pt x="285" y="2232"/>
                </a:lnTo>
                <a:lnTo>
                  <a:pt x="285" y="2238"/>
                </a:lnTo>
                <a:lnTo>
                  <a:pt x="285" y="2252"/>
                </a:lnTo>
                <a:lnTo>
                  <a:pt x="285" y="2262"/>
                </a:lnTo>
                <a:lnTo>
                  <a:pt x="285" y="2265"/>
                </a:lnTo>
                <a:lnTo>
                  <a:pt x="285" y="2266"/>
                </a:lnTo>
                <a:lnTo>
                  <a:pt x="285" y="2273"/>
                </a:lnTo>
                <a:lnTo>
                  <a:pt x="285" y="2288"/>
                </a:lnTo>
                <a:lnTo>
                  <a:pt x="285" y="2299"/>
                </a:lnTo>
                <a:lnTo>
                  <a:pt x="287" y="2305"/>
                </a:lnTo>
                <a:lnTo>
                  <a:pt x="287" y="2307"/>
                </a:lnTo>
                <a:lnTo>
                  <a:pt x="287" y="2308"/>
                </a:lnTo>
                <a:lnTo>
                  <a:pt x="285" y="2311"/>
                </a:lnTo>
                <a:lnTo>
                  <a:pt x="285" y="2314"/>
                </a:lnTo>
                <a:lnTo>
                  <a:pt x="284" y="2317"/>
                </a:lnTo>
                <a:lnTo>
                  <a:pt x="284" y="2319"/>
                </a:lnTo>
                <a:lnTo>
                  <a:pt x="284" y="2320"/>
                </a:lnTo>
                <a:lnTo>
                  <a:pt x="284" y="2321"/>
                </a:lnTo>
                <a:lnTo>
                  <a:pt x="284" y="2322"/>
                </a:lnTo>
                <a:lnTo>
                  <a:pt x="284" y="2324"/>
                </a:lnTo>
                <a:lnTo>
                  <a:pt x="284" y="2326"/>
                </a:lnTo>
                <a:lnTo>
                  <a:pt x="284" y="2330"/>
                </a:lnTo>
                <a:lnTo>
                  <a:pt x="284" y="2333"/>
                </a:lnTo>
                <a:lnTo>
                  <a:pt x="284" y="2336"/>
                </a:lnTo>
                <a:lnTo>
                  <a:pt x="284" y="2341"/>
                </a:lnTo>
                <a:lnTo>
                  <a:pt x="284" y="2347"/>
                </a:lnTo>
                <a:lnTo>
                  <a:pt x="284" y="2353"/>
                </a:lnTo>
                <a:lnTo>
                  <a:pt x="284" y="2354"/>
                </a:lnTo>
                <a:lnTo>
                  <a:pt x="284" y="2356"/>
                </a:lnTo>
                <a:lnTo>
                  <a:pt x="285" y="2361"/>
                </a:lnTo>
                <a:lnTo>
                  <a:pt x="287" y="2365"/>
                </a:lnTo>
                <a:lnTo>
                  <a:pt x="287" y="2366"/>
                </a:lnTo>
                <a:lnTo>
                  <a:pt x="287" y="2369"/>
                </a:lnTo>
                <a:lnTo>
                  <a:pt x="287" y="2370"/>
                </a:lnTo>
                <a:lnTo>
                  <a:pt x="283" y="2376"/>
                </a:lnTo>
                <a:lnTo>
                  <a:pt x="280" y="2381"/>
                </a:lnTo>
                <a:lnTo>
                  <a:pt x="273" y="2391"/>
                </a:lnTo>
                <a:lnTo>
                  <a:pt x="259" y="2390"/>
                </a:lnTo>
                <a:lnTo>
                  <a:pt x="255" y="2389"/>
                </a:lnTo>
                <a:lnTo>
                  <a:pt x="255" y="2388"/>
                </a:lnTo>
                <a:lnTo>
                  <a:pt x="246" y="2372"/>
                </a:lnTo>
                <a:lnTo>
                  <a:pt x="236" y="2355"/>
                </a:lnTo>
                <a:lnTo>
                  <a:pt x="236" y="2354"/>
                </a:lnTo>
                <a:lnTo>
                  <a:pt x="234" y="2353"/>
                </a:lnTo>
                <a:lnTo>
                  <a:pt x="234" y="2348"/>
                </a:lnTo>
                <a:lnTo>
                  <a:pt x="234" y="2319"/>
                </a:lnTo>
                <a:lnTo>
                  <a:pt x="234" y="2317"/>
                </a:lnTo>
                <a:lnTo>
                  <a:pt x="233" y="2317"/>
                </a:lnTo>
                <a:lnTo>
                  <a:pt x="232" y="2317"/>
                </a:lnTo>
                <a:lnTo>
                  <a:pt x="231" y="2317"/>
                </a:lnTo>
                <a:lnTo>
                  <a:pt x="218" y="2317"/>
                </a:lnTo>
                <a:lnTo>
                  <a:pt x="213" y="2317"/>
                </a:lnTo>
                <a:lnTo>
                  <a:pt x="214" y="2320"/>
                </a:lnTo>
                <a:lnTo>
                  <a:pt x="216" y="2324"/>
                </a:lnTo>
                <a:lnTo>
                  <a:pt x="214" y="2326"/>
                </a:lnTo>
                <a:lnTo>
                  <a:pt x="213" y="2326"/>
                </a:lnTo>
                <a:lnTo>
                  <a:pt x="206" y="2331"/>
                </a:lnTo>
                <a:lnTo>
                  <a:pt x="196" y="2337"/>
                </a:lnTo>
                <a:lnTo>
                  <a:pt x="193" y="2338"/>
                </a:lnTo>
                <a:lnTo>
                  <a:pt x="144" y="2367"/>
                </a:lnTo>
                <a:lnTo>
                  <a:pt x="143" y="2367"/>
                </a:lnTo>
                <a:lnTo>
                  <a:pt x="141" y="2369"/>
                </a:lnTo>
                <a:lnTo>
                  <a:pt x="124" y="2380"/>
                </a:lnTo>
                <a:lnTo>
                  <a:pt x="122" y="2380"/>
                </a:lnTo>
                <a:lnTo>
                  <a:pt x="122" y="2375"/>
                </a:lnTo>
                <a:lnTo>
                  <a:pt x="122" y="2371"/>
                </a:lnTo>
                <a:lnTo>
                  <a:pt x="124" y="2364"/>
                </a:lnTo>
                <a:lnTo>
                  <a:pt x="124" y="2362"/>
                </a:lnTo>
                <a:lnTo>
                  <a:pt x="126" y="2349"/>
                </a:lnTo>
                <a:lnTo>
                  <a:pt x="128" y="2340"/>
                </a:lnTo>
                <a:lnTo>
                  <a:pt x="129" y="2332"/>
                </a:lnTo>
                <a:lnTo>
                  <a:pt x="134" y="2317"/>
                </a:lnTo>
                <a:lnTo>
                  <a:pt x="136" y="2311"/>
                </a:lnTo>
                <a:lnTo>
                  <a:pt x="138" y="2304"/>
                </a:lnTo>
                <a:lnTo>
                  <a:pt x="139" y="2300"/>
                </a:lnTo>
                <a:lnTo>
                  <a:pt x="139" y="2299"/>
                </a:lnTo>
                <a:lnTo>
                  <a:pt x="141" y="2298"/>
                </a:lnTo>
                <a:lnTo>
                  <a:pt x="142" y="2294"/>
                </a:lnTo>
                <a:lnTo>
                  <a:pt x="142" y="2291"/>
                </a:lnTo>
                <a:lnTo>
                  <a:pt x="138" y="2290"/>
                </a:lnTo>
                <a:lnTo>
                  <a:pt x="138" y="2289"/>
                </a:lnTo>
                <a:lnTo>
                  <a:pt x="124" y="2283"/>
                </a:lnTo>
                <a:lnTo>
                  <a:pt x="124" y="2282"/>
                </a:lnTo>
                <a:lnTo>
                  <a:pt x="122" y="2281"/>
                </a:lnTo>
                <a:lnTo>
                  <a:pt x="122" y="2280"/>
                </a:lnTo>
                <a:lnTo>
                  <a:pt x="121" y="2280"/>
                </a:lnTo>
                <a:lnTo>
                  <a:pt x="120" y="2280"/>
                </a:lnTo>
                <a:lnTo>
                  <a:pt x="119" y="2279"/>
                </a:lnTo>
                <a:lnTo>
                  <a:pt x="118" y="2278"/>
                </a:lnTo>
                <a:lnTo>
                  <a:pt x="118" y="2279"/>
                </a:lnTo>
                <a:lnTo>
                  <a:pt x="117" y="2279"/>
                </a:lnTo>
                <a:lnTo>
                  <a:pt x="117" y="2280"/>
                </a:lnTo>
                <a:lnTo>
                  <a:pt x="116" y="2280"/>
                </a:lnTo>
                <a:lnTo>
                  <a:pt x="116" y="2279"/>
                </a:lnTo>
                <a:lnTo>
                  <a:pt x="115" y="2279"/>
                </a:lnTo>
                <a:lnTo>
                  <a:pt x="116" y="2280"/>
                </a:lnTo>
                <a:lnTo>
                  <a:pt x="115" y="2280"/>
                </a:lnTo>
                <a:lnTo>
                  <a:pt x="113" y="2280"/>
                </a:lnTo>
                <a:lnTo>
                  <a:pt x="113" y="2279"/>
                </a:lnTo>
                <a:lnTo>
                  <a:pt x="113" y="2278"/>
                </a:lnTo>
                <a:lnTo>
                  <a:pt x="112" y="2278"/>
                </a:lnTo>
                <a:lnTo>
                  <a:pt x="112" y="2279"/>
                </a:lnTo>
                <a:lnTo>
                  <a:pt x="112" y="2280"/>
                </a:lnTo>
                <a:lnTo>
                  <a:pt x="112" y="2281"/>
                </a:lnTo>
                <a:lnTo>
                  <a:pt x="111" y="2281"/>
                </a:lnTo>
                <a:lnTo>
                  <a:pt x="110" y="2281"/>
                </a:lnTo>
                <a:lnTo>
                  <a:pt x="109" y="2281"/>
                </a:lnTo>
                <a:lnTo>
                  <a:pt x="108" y="2281"/>
                </a:lnTo>
                <a:lnTo>
                  <a:pt x="107" y="2281"/>
                </a:lnTo>
                <a:lnTo>
                  <a:pt x="106" y="2281"/>
                </a:lnTo>
                <a:lnTo>
                  <a:pt x="104" y="2280"/>
                </a:lnTo>
                <a:lnTo>
                  <a:pt x="103" y="2280"/>
                </a:lnTo>
                <a:lnTo>
                  <a:pt x="102" y="2280"/>
                </a:lnTo>
                <a:lnTo>
                  <a:pt x="101" y="2281"/>
                </a:lnTo>
                <a:lnTo>
                  <a:pt x="100" y="2281"/>
                </a:lnTo>
                <a:lnTo>
                  <a:pt x="100" y="2282"/>
                </a:lnTo>
                <a:lnTo>
                  <a:pt x="100" y="2283"/>
                </a:lnTo>
                <a:lnTo>
                  <a:pt x="99" y="2283"/>
                </a:lnTo>
                <a:lnTo>
                  <a:pt x="98" y="2283"/>
                </a:lnTo>
                <a:lnTo>
                  <a:pt x="98" y="2284"/>
                </a:lnTo>
                <a:lnTo>
                  <a:pt x="99" y="2283"/>
                </a:lnTo>
                <a:lnTo>
                  <a:pt x="100" y="2284"/>
                </a:lnTo>
                <a:lnTo>
                  <a:pt x="100" y="2286"/>
                </a:lnTo>
                <a:lnTo>
                  <a:pt x="101" y="2287"/>
                </a:lnTo>
                <a:lnTo>
                  <a:pt x="102" y="2288"/>
                </a:lnTo>
                <a:lnTo>
                  <a:pt x="102" y="2289"/>
                </a:lnTo>
                <a:lnTo>
                  <a:pt x="103" y="2289"/>
                </a:lnTo>
                <a:lnTo>
                  <a:pt x="103" y="2290"/>
                </a:lnTo>
                <a:lnTo>
                  <a:pt x="104" y="2290"/>
                </a:lnTo>
                <a:lnTo>
                  <a:pt x="103" y="2290"/>
                </a:lnTo>
                <a:lnTo>
                  <a:pt x="103" y="2291"/>
                </a:lnTo>
                <a:lnTo>
                  <a:pt x="102" y="2291"/>
                </a:lnTo>
                <a:lnTo>
                  <a:pt x="101" y="2291"/>
                </a:lnTo>
                <a:lnTo>
                  <a:pt x="100" y="2290"/>
                </a:lnTo>
                <a:lnTo>
                  <a:pt x="100" y="2291"/>
                </a:lnTo>
                <a:lnTo>
                  <a:pt x="99" y="2291"/>
                </a:lnTo>
                <a:lnTo>
                  <a:pt x="99" y="2292"/>
                </a:lnTo>
                <a:lnTo>
                  <a:pt x="98" y="2292"/>
                </a:lnTo>
                <a:lnTo>
                  <a:pt x="96" y="2294"/>
                </a:lnTo>
                <a:lnTo>
                  <a:pt x="95" y="2295"/>
                </a:lnTo>
                <a:lnTo>
                  <a:pt x="95" y="2296"/>
                </a:lnTo>
                <a:lnTo>
                  <a:pt x="94" y="2297"/>
                </a:lnTo>
                <a:lnTo>
                  <a:pt x="95" y="2298"/>
                </a:lnTo>
                <a:lnTo>
                  <a:pt x="95" y="2299"/>
                </a:lnTo>
                <a:lnTo>
                  <a:pt x="96" y="2300"/>
                </a:lnTo>
                <a:lnTo>
                  <a:pt x="98" y="2301"/>
                </a:lnTo>
                <a:lnTo>
                  <a:pt x="98" y="2303"/>
                </a:lnTo>
                <a:lnTo>
                  <a:pt x="98" y="2304"/>
                </a:lnTo>
                <a:lnTo>
                  <a:pt x="100" y="2305"/>
                </a:lnTo>
                <a:lnTo>
                  <a:pt x="100" y="2306"/>
                </a:lnTo>
                <a:lnTo>
                  <a:pt x="100" y="2307"/>
                </a:lnTo>
                <a:lnTo>
                  <a:pt x="101" y="2307"/>
                </a:lnTo>
                <a:lnTo>
                  <a:pt x="101" y="2308"/>
                </a:lnTo>
                <a:lnTo>
                  <a:pt x="101" y="2309"/>
                </a:lnTo>
                <a:lnTo>
                  <a:pt x="100" y="2309"/>
                </a:lnTo>
                <a:lnTo>
                  <a:pt x="100" y="2311"/>
                </a:lnTo>
                <a:lnTo>
                  <a:pt x="100" y="2309"/>
                </a:lnTo>
                <a:lnTo>
                  <a:pt x="99" y="2309"/>
                </a:lnTo>
                <a:lnTo>
                  <a:pt x="99" y="2311"/>
                </a:lnTo>
                <a:lnTo>
                  <a:pt x="99" y="2312"/>
                </a:lnTo>
                <a:lnTo>
                  <a:pt x="98" y="2312"/>
                </a:lnTo>
                <a:lnTo>
                  <a:pt x="99" y="2313"/>
                </a:lnTo>
                <a:lnTo>
                  <a:pt x="98" y="2313"/>
                </a:lnTo>
                <a:lnTo>
                  <a:pt x="98" y="2314"/>
                </a:lnTo>
                <a:lnTo>
                  <a:pt x="98" y="2315"/>
                </a:lnTo>
                <a:lnTo>
                  <a:pt x="98" y="2316"/>
                </a:lnTo>
                <a:lnTo>
                  <a:pt x="98" y="2319"/>
                </a:lnTo>
                <a:lnTo>
                  <a:pt x="98" y="2320"/>
                </a:lnTo>
                <a:lnTo>
                  <a:pt x="99" y="2320"/>
                </a:lnTo>
                <a:lnTo>
                  <a:pt x="99" y="2321"/>
                </a:lnTo>
                <a:lnTo>
                  <a:pt x="99" y="2322"/>
                </a:lnTo>
                <a:lnTo>
                  <a:pt x="98" y="2322"/>
                </a:lnTo>
                <a:lnTo>
                  <a:pt x="96" y="2322"/>
                </a:lnTo>
                <a:lnTo>
                  <a:pt x="95" y="2322"/>
                </a:lnTo>
                <a:lnTo>
                  <a:pt x="94" y="2321"/>
                </a:lnTo>
                <a:lnTo>
                  <a:pt x="93" y="2321"/>
                </a:lnTo>
                <a:lnTo>
                  <a:pt x="93" y="2320"/>
                </a:lnTo>
                <a:lnTo>
                  <a:pt x="92" y="2320"/>
                </a:lnTo>
                <a:lnTo>
                  <a:pt x="92" y="2319"/>
                </a:lnTo>
                <a:lnTo>
                  <a:pt x="91" y="2319"/>
                </a:lnTo>
                <a:lnTo>
                  <a:pt x="91" y="2317"/>
                </a:lnTo>
                <a:lnTo>
                  <a:pt x="90" y="2316"/>
                </a:lnTo>
                <a:lnTo>
                  <a:pt x="90" y="2315"/>
                </a:lnTo>
                <a:lnTo>
                  <a:pt x="89" y="2315"/>
                </a:lnTo>
                <a:lnTo>
                  <a:pt x="89" y="2314"/>
                </a:lnTo>
                <a:lnTo>
                  <a:pt x="87" y="2314"/>
                </a:lnTo>
                <a:lnTo>
                  <a:pt x="87" y="2315"/>
                </a:lnTo>
                <a:lnTo>
                  <a:pt x="89" y="2315"/>
                </a:lnTo>
                <a:lnTo>
                  <a:pt x="87" y="2315"/>
                </a:lnTo>
                <a:lnTo>
                  <a:pt x="87" y="2317"/>
                </a:lnTo>
                <a:lnTo>
                  <a:pt x="86" y="2317"/>
                </a:lnTo>
                <a:lnTo>
                  <a:pt x="86" y="2319"/>
                </a:lnTo>
                <a:lnTo>
                  <a:pt x="84" y="2319"/>
                </a:lnTo>
                <a:lnTo>
                  <a:pt x="83" y="2320"/>
                </a:lnTo>
                <a:lnTo>
                  <a:pt x="82" y="2320"/>
                </a:lnTo>
                <a:lnTo>
                  <a:pt x="82" y="2321"/>
                </a:lnTo>
                <a:lnTo>
                  <a:pt x="82" y="2322"/>
                </a:lnTo>
                <a:lnTo>
                  <a:pt x="83" y="2323"/>
                </a:lnTo>
                <a:lnTo>
                  <a:pt x="85" y="2323"/>
                </a:lnTo>
                <a:lnTo>
                  <a:pt x="86" y="2324"/>
                </a:lnTo>
                <a:lnTo>
                  <a:pt x="86" y="2323"/>
                </a:lnTo>
                <a:lnTo>
                  <a:pt x="87" y="2323"/>
                </a:lnTo>
                <a:lnTo>
                  <a:pt x="87" y="2324"/>
                </a:lnTo>
                <a:lnTo>
                  <a:pt x="87" y="2323"/>
                </a:lnTo>
                <a:lnTo>
                  <a:pt x="89" y="2323"/>
                </a:lnTo>
                <a:lnTo>
                  <a:pt x="90" y="2323"/>
                </a:lnTo>
                <a:lnTo>
                  <a:pt x="91" y="2324"/>
                </a:lnTo>
                <a:lnTo>
                  <a:pt x="91" y="2325"/>
                </a:lnTo>
                <a:lnTo>
                  <a:pt x="91" y="2326"/>
                </a:lnTo>
                <a:lnTo>
                  <a:pt x="90" y="2328"/>
                </a:lnTo>
                <a:lnTo>
                  <a:pt x="89" y="2328"/>
                </a:lnTo>
                <a:lnTo>
                  <a:pt x="87" y="2328"/>
                </a:lnTo>
                <a:lnTo>
                  <a:pt x="86" y="2329"/>
                </a:lnTo>
                <a:lnTo>
                  <a:pt x="84" y="2331"/>
                </a:lnTo>
                <a:lnTo>
                  <a:pt x="83" y="2331"/>
                </a:lnTo>
                <a:lnTo>
                  <a:pt x="82" y="2331"/>
                </a:lnTo>
                <a:lnTo>
                  <a:pt x="81" y="2331"/>
                </a:lnTo>
                <a:lnTo>
                  <a:pt x="80" y="2332"/>
                </a:lnTo>
                <a:lnTo>
                  <a:pt x="78" y="2333"/>
                </a:lnTo>
                <a:lnTo>
                  <a:pt x="78" y="2334"/>
                </a:lnTo>
                <a:lnTo>
                  <a:pt x="78" y="2336"/>
                </a:lnTo>
                <a:lnTo>
                  <a:pt x="80" y="2336"/>
                </a:lnTo>
                <a:lnTo>
                  <a:pt x="83" y="2341"/>
                </a:lnTo>
                <a:lnTo>
                  <a:pt x="83" y="2342"/>
                </a:lnTo>
                <a:lnTo>
                  <a:pt x="84" y="2342"/>
                </a:lnTo>
                <a:lnTo>
                  <a:pt x="85" y="2342"/>
                </a:lnTo>
                <a:lnTo>
                  <a:pt x="85" y="2344"/>
                </a:lnTo>
                <a:lnTo>
                  <a:pt x="85" y="2345"/>
                </a:lnTo>
                <a:lnTo>
                  <a:pt x="86" y="2347"/>
                </a:lnTo>
                <a:lnTo>
                  <a:pt x="87" y="2348"/>
                </a:lnTo>
                <a:lnTo>
                  <a:pt x="87" y="2347"/>
                </a:lnTo>
                <a:lnTo>
                  <a:pt x="89" y="2347"/>
                </a:lnTo>
                <a:lnTo>
                  <a:pt x="89" y="2348"/>
                </a:lnTo>
                <a:lnTo>
                  <a:pt x="90" y="2348"/>
                </a:lnTo>
                <a:lnTo>
                  <a:pt x="90" y="2349"/>
                </a:lnTo>
                <a:lnTo>
                  <a:pt x="90" y="2350"/>
                </a:lnTo>
                <a:lnTo>
                  <a:pt x="90" y="2351"/>
                </a:lnTo>
                <a:lnTo>
                  <a:pt x="91" y="2351"/>
                </a:lnTo>
                <a:lnTo>
                  <a:pt x="91" y="2353"/>
                </a:lnTo>
                <a:lnTo>
                  <a:pt x="91" y="2354"/>
                </a:lnTo>
                <a:lnTo>
                  <a:pt x="91" y="2355"/>
                </a:lnTo>
                <a:lnTo>
                  <a:pt x="91" y="2356"/>
                </a:lnTo>
                <a:lnTo>
                  <a:pt x="92" y="2356"/>
                </a:lnTo>
                <a:lnTo>
                  <a:pt x="92" y="2357"/>
                </a:lnTo>
                <a:lnTo>
                  <a:pt x="92" y="2358"/>
                </a:lnTo>
                <a:lnTo>
                  <a:pt x="92" y="2359"/>
                </a:lnTo>
                <a:lnTo>
                  <a:pt x="91" y="2359"/>
                </a:lnTo>
                <a:lnTo>
                  <a:pt x="91" y="2361"/>
                </a:lnTo>
                <a:lnTo>
                  <a:pt x="90" y="2362"/>
                </a:lnTo>
                <a:lnTo>
                  <a:pt x="91" y="2362"/>
                </a:lnTo>
                <a:lnTo>
                  <a:pt x="91" y="2363"/>
                </a:lnTo>
                <a:lnTo>
                  <a:pt x="90" y="2363"/>
                </a:lnTo>
                <a:lnTo>
                  <a:pt x="91" y="2364"/>
                </a:lnTo>
                <a:lnTo>
                  <a:pt x="90" y="2365"/>
                </a:lnTo>
                <a:lnTo>
                  <a:pt x="90" y="2366"/>
                </a:lnTo>
                <a:lnTo>
                  <a:pt x="91" y="2366"/>
                </a:lnTo>
                <a:lnTo>
                  <a:pt x="90" y="2366"/>
                </a:lnTo>
                <a:lnTo>
                  <a:pt x="90" y="2367"/>
                </a:lnTo>
                <a:lnTo>
                  <a:pt x="89" y="2367"/>
                </a:lnTo>
                <a:lnTo>
                  <a:pt x="89" y="2369"/>
                </a:lnTo>
                <a:lnTo>
                  <a:pt x="87" y="2369"/>
                </a:lnTo>
                <a:lnTo>
                  <a:pt x="87" y="2367"/>
                </a:lnTo>
                <a:lnTo>
                  <a:pt x="86" y="2367"/>
                </a:lnTo>
                <a:lnTo>
                  <a:pt x="86" y="2366"/>
                </a:lnTo>
                <a:lnTo>
                  <a:pt x="86" y="2365"/>
                </a:lnTo>
                <a:lnTo>
                  <a:pt x="84" y="2363"/>
                </a:lnTo>
                <a:lnTo>
                  <a:pt x="83" y="2363"/>
                </a:lnTo>
                <a:lnTo>
                  <a:pt x="83" y="2362"/>
                </a:lnTo>
                <a:lnTo>
                  <a:pt x="83" y="2361"/>
                </a:lnTo>
                <a:lnTo>
                  <a:pt x="82" y="2361"/>
                </a:lnTo>
                <a:lnTo>
                  <a:pt x="82" y="2359"/>
                </a:lnTo>
                <a:lnTo>
                  <a:pt x="81" y="2359"/>
                </a:lnTo>
                <a:lnTo>
                  <a:pt x="78" y="2357"/>
                </a:lnTo>
                <a:lnTo>
                  <a:pt x="75" y="2355"/>
                </a:lnTo>
                <a:lnTo>
                  <a:pt x="74" y="2354"/>
                </a:lnTo>
                <a:lnTo>
                  <a:pt x="72" y="2353"/>
                </a:lnTo>
                <a:lnTo>
                  <a:pt x="70" y="2353"/>
                </a:lnTo>
                <a:lnTo>
                  <a:pt x="69" y="2353"/>
                </a:lnTo>
                <a:lnTo>
                  <a:pt x="69" y="2354"/>
                </a:lnTo>
                <a:lnTo>
                  <a:pt x="68" y="2354"/>
                </a:lnTo>
                <a:lnTo>
                  <a:pt x="67" y="2354"/>
                </a:lnTo>
                <a:lnTo>
                  <a:pt x="67" y="2355"/>
                </a:lnTo>
                <a:lnTo>
                  <a:pt x="66" y="2356"/>
                </a:lnTo>
                <a:lnTo>
                  <a:pt x="66" y="2355"/>
                </a:lnTo>
                <a:lnTo>
                  <a:pt x="65" y="2355"/>
                </a:lnTo>
                <a:lnTo>
                  <a:pt x="65" y="2354"/>
                </a:lnTo>
                <a:lnTo>
                  <a:pt x="64" y="2354"/>
                </a:lnTo>
                <a:lnTo>
                  <a:pt x="63" y="2354"/>
                </a:lnTo>
                <a:lnTo>
                  <a:pt x="61" y="2354"/>
                </a:lnTo>
                <a:lnTo>
                  <a:pt x="60" y="2355"/>
                </a:lnTo>
                <a:lnTo>
                  <a:pt x="59" y="2355"/>
                </a:lnTo>
                <a:lnTo>
                  <a:pt x="58" y="2355"/>
                </a:lnTo>
                <a:lnTo>
                  <a:pt x="57" y="2356"/>
                </a:lnTo>
                <a:lnTo>
                  <a:pt x="56" y="2356"/>
                </a:lnTo>
                <a:lnTo>
                  <a:pt x="55" y="2356"/>
                </a:lnTo>
                <a:lnTo>
                  <a:pt x="52" y="2357"/>
                </a:lnTo>
                <a:lnTo>
                  <a:pt x="52" y="2358"/>
                </a:lnTo>
                <a:lnTo>
                  <a:pt x="50" y="2359"/>
                </a:lnTo>
                <a:lnTo>
                  <a:pt x="48" y="2361"/>
                </a:lnTo>
                <a:lnTo>
                  <a:pt x="47" y="2361"/>
                </a:lnTo>
                <a:lnTo>
                  <a:pt x="47" y="2362"/>
                </a:lnTo>
                <a:lnTo>
                  <a:pt x="47" y="2361"/>
                </a:lnTo>
                <a:lnTo>
                  <a:pt x="46" y="2361"/>
                </a:lnTo>
                <a:lnTo>
                  <a:pt x="44" y="2361"/>
                </a:lnTo>
                <a:lnTo>
                  <a:pt x="43" y="2361"/>
                </a:lnTo>
                <a:lnTo>
                  <a:pt x="42" y="2362"/>
                </a:lnTo>
                <a:lnTo>
                  <a:pt x="41" y="2362"/>
                </a:lnTo>
                <a:lnTo>
                  <a:pt x="40" y="2363"/>
                </a:lnTo>
                <a:lnTo>
                  <a:pt x="40" y="2364"/>
                </a:lnTo>
                <a:lnTo>
                  <a:pt x="39" y="2364"/>
                </a:lnTo>
                <a:lnTo>
                  <a:pt x="39" y="2365"/>
                </a:lnTo>
                <a:lnTo>
                  <a:pt x="39" y="2366"/>
                </a:lnTo>
                <a:lnTo>
                  <a:pt x="39" y="2367"/>
                </a:lnTo>
                <a:lnTo>
                  <a:pt x="40" y="2367"/>
                </a:lnTo>
                <a:lnTo>
                  <a:pt x="40" y="2369"/>
                </a:lnTo>
                <a:lnTo>
                  <a:pt x="41" y="2369"/>
                </a:lnTo>
                <a:lnTo>
                  <a:pt x="42" y="2370"/>
                </a:lnTo>
                <a:lnTo>
                  <a:pt x="43" y="2370"/>
                </a:lnTo>
                <a:lnTo>
                  <a:pt x="44" y="2370"/>
                </a:lnTo>
                <a:lnTo>
                  <a:pt x="44" y="2371"/>
                </a:lnTo>
                <a:lnTo>
                  <a:pt x="46" y="2371"/>
                </a:lnTo>
                <a:lnTo>
                  <a:pt x="47" y="2371"/>
                </a:lnTo>
                <a:lnTo>
                  <a:pt x="47" y="2372"/>
                </a:lnTo>
                <a:lnTo>
                  <a:pt x="44" y="2373"/>
                </a:lnTo>
                <a:lnTo>
                  <a:pt x="43" y="2373"/>
                </a:lnTo>
                <a:lnTo>
                  <a:pt x="42" y="2374"/>
                </a:lnTo>
                <a:lnTo>
                  <a:pt x="42" y="2375"/>
                </a:lnTo>
                <a:lnTo>
                  <a:pt x="42" y="2376"/>
                </a:lnTo>
                <a:lnTo>
                  <a:pt x="42" y="2378"/>
                </a:lnTo>
                <a:lnTo>
                  <a:pt x="42" y="2379"/>
                </a:lnTo>
                <a:lnTo>
                  <a:pt x="42" y="2380"/>
                </a:lnTo>
                <a:lnTo>
                  <a:pt x="42" y="2381"/>
                </a:lnTo>
                <a:lnTo>
                  <a:pt x="43" y="2382"/>
                </a:lnTo>
                <a:lnTo>
                  <a:pt x="44" y="2383"/>
                </a:lnTo>
                <a:lnTo>
                  <a:pt x="46" y="2382"/>
                </a:lnTo>
                <a:lnTo>
                  <a:pt x="47" y="2382"/>
                </a:lnTo>
                <a:lnTo>
                  <a:pt x="47" y="2383"/>
                </a:lnTo>
                <a:lnTo>
                  <a:pt x="48" y="2383"/>
                </a:lnTo>
                <a:lnTo>
                  <a:pt x="48" y="2384"/>
                </a:lnTo>
                <a:lnTo>
                  <a:pt x="47" y="2384"/>
                </a:lnTo>
                <a:lnTo>
                  <a:pt x="46" y="2384"/>
                </a:lnTo>
                <a:lnTo>
                  <a:pt x="46" y="2386"/>
                </a:lnTo>
                <a:lnTo>
                  <a:pt x="44" y="2386"/>
                </a:lnTo>
                <a:lnTo>
                  <a:pt x="43" y="2387"/>
                </a:lnTo>
                <a:lnTo>
                  <a:pt x="43" y="2388"/>
                </a:lnTo>
                <a:lnTo>
                  <a:pt x="42" y="2389"/>
                </a:lnTo>
                <a:lnTo>
                  <a:pt x="42" y="2390"/>
                </a:lnTo>
                <a:lnTo>
                  <a:pt x="43" y="2392"/>
                </a:lnTo>
                <a:lnTo>
                  <a:pt x="43" y="2393"/>
                </a:lnTo>
                <a:lnTo>
                  <a:pt x="43" y="2395"/>
                </a:lnTo>
                <a:lnTo>
                  <a:pt x="43" y="2396"/>
                </a:lnTo>
                <a:lnTo>
                  <a:pt x="44" y="2397"/>
                </a:lnTo>
                <a:lnTo>
                  <a:pt x="44" y="2398"/>
                </a:lnTo>
                <a:lnTo>
                  <a:pt x="46" y="2398"/>
                </a:lnTo>
                <a:lnTo>
                  <a:pt x="47" y="2397"/>
                </a:lnTo>
                <a:lnTo>
                  <a:pt x="48" y="2398"/>
                </a:lnTo>
                <a:lnTo>
                  <a:pt x="49" y="2398"/>
                </a:lnTo>
                <a:lnTo>
                  <a:pt x="50" y="2397"/>
                </a:lnTo>
                <a:lnTo>
                  <a:pt x="51" y="2398"/>
                </a:lnTo>
                <a:lnTo>
                  <a:pt x="55" y="2398"/>
                </a:lnTo>
                <a:lnTo>
                  <a:pt x="56" y="2398"/>
                </a:lnTo>
                <a:lnTo>
                  <a:pt x="57" y="2398"/>
                </a:lnTo>
                <a:lnTo>
                  <a:pt x="58" y="2398"/>
                </a:lnTo>
                <a:lnTo>
                  <a:pt x="58" y="2399"/>
                </a:lnTo>
                <a:lnTo>
                  <a:pt x="58" y="2400"/>
                </a:lnTo>
                <a:lnTo>
                  <a:pt x="57" y="2400"/>
                </a:lnTo>
                <a:lnTo>
                  <a:pt x="57" y="2401"/>
                </a:lnTo>
                <a:lnTo>
                  <a:pt x="56" y="2401"/>
                </a:lnTo>
                <a:lnTo>
                  <a:pt x="55" y="2401"/>
                </a:lnTo>
                <a:lnTo>
                  <a:pt x="55" y="2403"/>
                </a:lnTo>
                <a:lnTo>
                  <a:pt x="52" y="2404"/>
                </a:lnTo>
                <a:lnTo>
                  <a:pt x="51" y="2405"/>
                </a:lnTo>
                <a:lnTo>
                  <a:pt x="49" y="2407"/>
                </a:lnTo>
                <a:lnTo>
                  <a:pt x="48" y="2407"/>
                </a:lnTo>
                <a:lnTo>
                  <a:pt x="47" y="2408"/>
                </a:lnTo>
                <a:lnTo>
                  <a:pt x="46" y="2409"/>
                </a:lnTo>
                <a:lnTo>
                  <a:pt x="44" y="2411"/>
                </a:lnTo>
                <a:lnTo>
                  <a:pt x="43" y="2411"/>
                </a:lnTo>
                <a:lnTo>
                  <a:pt x="42" y="2411"/>
                </a:lnTo>
                <a:lnTo>
                  <a:pt x="42" y="2409"/>
                </a:lnTo>
                <a:lnTo>
                  <a:pt x="41" y="2409"/>
                </a:lnTo>
                <a:lnTo>
                  <a:pt x="40" y="2409"/>
                </a:lnTo>
                <a:lnTo>
                  <a:pt x="39" y="2409"/>
                </a:lnTo>
                <a:lnTo>
                  <a:pt x="38" y="2409"/>
                </a:lnTo>
                <a:lnTo>
                  <a:pt x="35" y="2409"/>
                </a:lnTo>
                <a:lnTo>
                  <a:pt x="33" y="2411"/>
                </a:lnTo>
                <a:lnTo>
                  <a:pt x="33" y="2412"/>
                </a:lnTo>
                <a:lnTo>
                  <a:pt x="33" y="2413"/>
                </a:lnTo>
                <a:lnTo>
                  <a:pt x="33" y="2414"/>
                </a:lnTo>
                <a:lnTo>
                  <a:pt x="34" y="2415"/>
                </a:lnTo>
                <a:lnTo>
                  <a:pt x="35" y="2415"/>
                </a:lnTo>
                <a:lnTo>
                  <a:pt x="35" y="2416"/>
                </a:lnTo>
                <a:lnTo>
                  <a:pt x="37" y="2416"/>
                </a:lnTo>
                <a:lnTo>
                  <a:pt x="37" y="2417"/>
                </a:lnTo>
                <a:lnTo>
                  <a:pt x="38" y="2417"/>
                </a:lnTo>
                <a:lnTo>
                  <a:pt x="38" y="2418"/>
                </a:lnTo>
                <a:lnTo>
                  <a:pt x="37" y="2418"/>
                </a:lnTo>
                <a:lnTo>
                  <a:pt x="37" y="2420"/>
                </a:lnTo>
                <a:lnTo>
                  <a:pt x="38" y="2420"/>
                </a:lnTo>
                <a:lnTo>
                  <a:pt x="37" y="2420"/>
                </a:lnTo>
                <a:lnTo>
                  <a:pt x="37" y="2421"/>
                </a:lnTo>
                <a:lnTo>
                  <a:pt x="37" y="2422"/>
                </a:lnTo>
                <a:lnTo>
                  <a:pt x="38" y="2422"/>
                </a:lnTo>
                <a:lnTo>
                  <a:pt x="38" y="2423"/>
                </a:lnTo>
                <a:lnTo>
                  <a:pt x="39" y="2424"/>
                </a:lnTo>
                <a:lnTo>
                  <a:pt x="40" y="2424"/>
                </a:lnTo>
                <a:lnTo>
                  <a:pt x="39" y="2425"/>
                </a:lnTo>
                <a:lnTo>
                  <a:pt x="39" y="2426"/>
                </a:lnTo>
                <a:lnTo>
                  <a:pt x="40" y="2426"/>
                </a:lnTo>
                <a:lnTo>
                  <a:pt x="40" y="2428"/>
                </a:lnTo>
                <a:lnTo>
                  <a:pt x="40" y="2429"/>
                </a:lnTo>
                <a:lnTo>
                  <a:pt x="40" y="2430"/>
                </a:lnTo>
                <a:lnTo>
                  <a:pt x="39" y="2430"/>
                </a:lnTo>
                <a:lnTo>
                  <a:pt x="39" y="2431"/>
                </a:lnTo>
                <a:lnTo>
                  <a:pt x="38" y="2431"/>
                </a:lnTo>
                <a:lnTo>
                  <a:pt x="37" y="2432"/>
                </a:lnTo>
                <a:lnTo>
                  <a:pt x="35" y="2432"/>
                </a:lnTo>
                <a:lnTo>
                  <a:pt x="34" y="2432"/>
                </a:lnTo>
                <a:lnTo>
                  <a:pt x="33" y="2431"/>
                </a:lnTo>
                <a:lnTo>
                  <a:pt x="32" y="2430"/>
                </a:lnTo>
                <a:lnTo>
                  <a:pt x="32" y="2429"/>
                </a:lnTo>
                <a:lnTo>
                  <a:pt x="32" y="2428"/>
                </a:lnTo>
                <a:lnTo>
                  <a:pt x="31" y="2428"/>
                </a:lnTo>
                <a:lnTo>
                  <a:pt x="30" y="2428"/>
                </a:lnTo>
                <a:lnTo>
                  <a:pt x="29" y="2428"/>
                </a:lnTo>
                <a:lnTo>
                  <a:pt x="27" y="2426"/>
                </a:lnTo>
                <a:lnTo>
                  <a:pt x="27" y="2425"/>
                </a:lnTo>
                <a:lnTo>
                  <a:pt x="26" y="2425"/>
                </a:lnTo>
                <a:lnTo>
                  <a:pt x="25" y="2424"/>
                </a:lnTo>
                <a:lnTo>
                  <a:pt x="16" y="2408"/>
                </a:lnTo>
                <a:lnTo>
                  <a:pt x="8" y="2393"/>
                </a:lnTo>
                <a:lnTo>
                  <a:pt x="6" y="2389"/>
                </a:lnTo>
                <a:lnTo>
                  <a:pt x="4" y="2384"/>
                </a:lnTo>
                <a:lnTo>
                  <a:pt x="0" y="2380"/>
                </a:lnTo>
                <a:lnTo>
                  <a:pt x="3" y="2378"/>
                </a:lnTo>
                <a:lnTo>
                  <a:pt x="4" y="2376"/>
                </a:lnTo>
                <a:lnTo>
                  <a:pt x="5" y="2375"/>
                </a:lnTo>
                <a:lnTo>
                  <a:pt x="5" y="2374"/>
                </a:lnTo>
                <a:lnTo>
                  <a:pt x="6" y="2373"/>
                </a:lnTo>
                <a:lnTo>
                  <a:pt x="6" y="2372"/>
                </a:lnTo>
                <a:lnTo>
                  <a:pt x="6" y="2371"/>
                </a:lnTo>
                <a:lnTo>
                  <a:pt x="6" y="2370"/>
                </a:lnTo>
                <a:lnTo>
                  <a:pt x="7" y="2369"/>
                </a:lnTo>
                <a:lnTo>
                  <a:pt x="7" y="2367"/>
                </a:lnTo>
                <a:lnTo>
                  <a:pt x="7" y="2366"/>
                </a:lnTo>
                <a:lnTo>
                  <a:pt x="7" y="2364"/>
                </a:lnTo>
                <a:lnTo>
                  <a:pt x="7" y="2363"/>
                </a:lnTo>
                <a:lnTo>
                  <a:pt x="8" y="2362"/>
                </a:lnTo>
                <a:lnTo>
                  <a:pt x="8" y="2361"/>
                </a:lnTo>
                <a:lnTo>
                  <a:pt x="8" y="2359"/>
                </a:lnTo>
                <a:lnTo>
                  <a:pt x="8" y="2358"/>
                </a:lnTo>
                <a:lnTo>
                  <a:pt x="8" y="2357"/>
                </a:lnTo>
                <a:lnTo>
                  <a:pt x="8" y="2356"/>
                </a:lnTo>
                <a:lnTo>
                  <a:pt x="8" y="2355"/>
                </a:lnTo>
                <a:lnTo>
                  <a:pt x="9" y="2355"/>
                </a:lnTo>
                <a:lnTo>
                  <a:pt x="9" y="2354"/>
                </a:lnTo>
                <a:lnTo>
                  <a:pt x="11" y="2354"/>
                </a:lnTo>
                <a:lnTo>
                  <a:pt x="11" y="2353"/>
                </a:lnTo>
                <a:lnTo>
                  <a:pt x="11" y="2351"/>
                </a:lnTo>
                <a:lnTo>
                  <a:pt x="11" y="2350"/>
                </a:lnTo>
                <a:lnTo>
                  <a:pt x="11" y="2349"/>
                </a:lnTo>
                <a:lnTo>
                  <a:pt x="12" y="2348"/>
                </a:lnTo>
                <a:lnTo>
                  <a:pt x="12" y="2347"/>
                </a:lnTo>
                <a:lnTo>
                  <a:pt x="13" y="2347"/>
                </a:lnTo>
                <a:lnTo>
                  <a:pt x="13" y="2346"/>
                </a:lnTo>
                <a:lnTo>
                  <a:pt x="14" y="2345"/>
                </a:lnTo>
                <a:lnTo>
                  <a:pt x="14" y="2344"/>
                </a:lnTo>
                <a:lnTo>
                  <a:pt x="15" y="2342"/>
                </a:lnTo>
                <a:lnTo>
                  <a:pt x="16" y="2341"/>
                </a:lnTo>
                <a:lnTo>
                  <a:pt x="16" y="2340"/>
                </a:lnTo>
                <a:lnTo>
                  <a:pt x="17" y="2339"/>
                </a:lnTo>
                <a:lnTo>
                  <a:pt x="18" y="2339"/>
                </a:lnTo>
                <a:lnTo>
                  <a:pt x="18" y="2338"/>
                </a:lnTo>
                <a:lnTo>
                  <a:pt x="20" y="2337"/>
                </a:lnTo>
                <a:lnTo>
                  <a:pt x="21" y="2336"/>
                </a:lnTo>
                <a:lnTo>
                  <a:pt x="22" y="2334"/>
                </a:lnTo>
                <a:lnTo>
                  <a:pt x="22" y="2333"/>
                </a:lnTo>
                <a:lnTo>
                  <a:pt x="22" y="2332"/>
                </a:lnTo>
                <a:lnTo>
                  <a:pt x="22" y="2331"/>
                </a:lnTo>
                <a:lnTo>
                  <a:pt x="22" y="2330"/>
                </a:lnTo>
                <a:lnTo>
                  <a:pt x="22" y="2328"/>
                </a:lnTo>
                <a:lnTo>
                  <a:pt x="21" y="2328"/>
                </a:lnTo>
                <a:lnTo>
                  <a:pt x="21" y="2326"/>
                </a:lnTo>
                <a:lnTo>
                  <a:pt x="21" y="2325"/>
                </a:lnTo>
                <a:lnTo>
                  <a:pt x="21" y="2324"/>
                </a:lnTo>
                <a:lnTo>
                  <a:pt x="21" y="2323"/>
                </a:lnTo>
                <a:lnTo>
                  <a:pt x="21" y="2322"/>
                </a:lnTo>
                <a:lnTo>
                  <a:pt x="21" y="2321"/>
                </a:lnTo>
                <a:lnTo>
                  <a:pt x="21" y="2320"/>
                </a:lnTo>
                <a:lnTo>
                  <a:pt x="21" y="2319"/>
                </a:lnTo>
                <a:lnTo>
                  <a:pt x="21" y="2317"/>
                </a:lnTo>
                <a:lnTo>
                  <a:pt x="21" y="2316"/>
                </a:lnTo>
                <a:lnTo>
                  <a:pt x="21" y="2315"/>
                </a:lnTo>
                <a:lnTo>
                  <a:pt x="22" y="2314"/>
                </a:lnTo>
                <a:lnTo>
                  <a:pt x="22" y="2313"/>
                </a:lnTo>
                <a:lnTo>
                  <a:pt x="22" y="2312"/>
                </a:lnTo>
                <a:lnTo>
                  <a:pt x="22" y="2311"/>
                </a:lnTo>
                <a:lnTo>
                  <a:pt x="22" y="2309"/>
                </a:lnTo>
                <a:lnTo>
                  <a:pt x="22" y="2308"/>
                </a:lnTo>
                <a:lnTo>
                  <a:pt x="22" y="2307"/>
                </a:lnTo>
                <a:lnTo>
                  <a:pt x="22" y="2306"/>
                </a:lnTo>
                <a:lnTo>
                  <a:pt x="22" y="2304"/>
                </a:lnTo>
                <a:lnTo>
                  <a:pt x="23" y="2294"/>
                </a:lnTo>
                <a:lnTo>
                  <a:pt x="24" y="2290"/>
                </a:lnTo>
                <a:lnTo>
                  <a:pt x="24" y="2288"/>
                </a:lnTo>
                <a:lnTo>
                  <a:pt x="24" y="2281"/>
                </a:lnTo>
                <a:lnTo>
                  <a:pt x="25" y="2275"/>
                </a:lnTo>
                <a:lnTo>
                  <a:pt x="26" y="2275"/>
                </a:lnTo>
                <a:lnTo>
                  <a:pt x="31" y="2270"/>
                </a:lnTo>
                <a:lnTo>
                  <a:pt x="33" y="2269"/>
                </a:lnTo>
                <a:lnTo>
                  <a:pt x="43" y="2257"/>
                </a:lnTo>
                <a:lnTo>
                  <a:pt x="48" y="2258"/>
                </a:lnTo>
                <a:lnTo>
                  <a:pt x="51" y="2259"/>
                </a:lnTo>
                <a:lnTo>
                  <a:pt x="52" y="2255"/>
                </a:lnTo>
                <a:lnTo>
                  <a:pt x="53" y="2253"/>
                </a:lnTo>
                <a:lnTo>
                  <a:pt x="53" y="2252"/>
                </a:lnTo>
                <a:lnTo>
                  <a:pt x="55" y="2250"/>
                </a:lnTo>
                <a:lnTo>
                  <a:pt x="55" y="2245"/>
                </a:lnTo>
                <a:lnTo>
                  <a:pt x="56" y="2241"/>
                </a:lnTo>
                <a:lnTo>
                  <a:pt x="55" y="2239"/>
                </a:lnTo>
                <a:lnTo>
                  <a:pt x="57" y="2237"/>
                </a:lnTo>
                <a:lnTo>
                  <a:pt x="58" y="2236"/>
                </a:lnTo>
                <a:lnTo>
                  <a:pt x="60" y="2236"/>
                </a:lnTo>
                <a:lnTo>
                  <a:pt x="61" y="2234"/>
                </a:lnTo>
                <a:lnTo>
                  <a:pt x="61" y="2232"/>
                </a:lnTo>
                <a:lnTo>
                  <a:pt x="59" y="2230"/>
                </a:lnTo>
                <a:lnTo>
                  <a:pt x="58" y="2225"/>
                </a:lnTo>
                <a:lnTo>
                  <a:pt x="57" y="2221"/>
                </a:lnTo>
                <a:lnTo>
                  <a:pt x="57" y="2220"/>
                </a:lnTo>
                <a:lnTo>
                  <a:pt x="57" y="2217"/>
                </a:lnTo>
                <a:lnTo>
                  <a:pt x="57" y="2215"/>
                </a:lnTo>
                <a:lnTo>
                  <a:pt x="53" y="2208"/>
                </a:lnTo>
                <a:lnTo>
                  <a:pt x="51" y="2204"/>
                </a:lnTo>
                <a:lnTo>
                  <a:pt x="50" y="2204"/>
                </a:lnTo>
                <a:lnTo>
                  <a:pt x="50" y="2203"/>
                </a:lnTo>
                <a:lnTo>
                  <a:pt x="48" y="2198"/>
                </a:lnTo>
                <a:lnTo>
                  <a:pt x="37" y="2179"/>
                </a:lnTo>
                <a:lnTo>
                  <a:pt x="34" y="2175"/>
                </a:lnTo>
                <a:lnTo>
                  <a:pt x="27" y="2163"/>
                </a:lnTo>
                <a:lnTo>
                  <a:pt x="58" y="2146"/>
                </a:lnTo>
                <a:lnTo>
                  <a:pt x="53" y="2138"/>
                </a:lnTo>
                <a:lnTo>
                  <a:pt x="61" y="2130"/>
                </a:lnTo>
                <a:lnTo>
                  <a:pt x="63" y="2123"/>
                </a:lnTo>
                <a:lnTo>
                  <a:pt x="63" y="2122"/>
                </a:lnTo>
                <a:lnTo>
                  <a:pt x="63" y="2121"/>
                </a:lnTo>
                <a:lnTo>
                  <a:pt x="61" y="2108"/>
                </a:lnTo>
                <a:lnTo>
                  <a:pt x="66" y="2107"/>
                </a:lnTo>
                <a:lnTo>
                  <a:pt x="65" y="2106"/>
                </a:lnTo>
                <a:lnTo>
                  <a:pt x="64" y="2103"/>
                </a:lnTo>
                <a:lnTo>
                  <a:pt x="69" y="2099"/>
                </a:lnTo>
                <a:lnTo>
                  <a:pt x="76" y="2096"/>
                </a:lnTo>
                <a:lnTo>
                  <a:pt x="77" y="2095"/>
                </a:lnTo>
                <a:lnTo>
                  <a:pt x="83" y="2091"/>
                </a:lnTo>
                <a:lnTo>
                  <a:pt x="84" y="2090"/>
                </a:lnTo>
                <a:lnTo>
                  <a:pt x="84" y="2088"/>
                </a:lnTo>
                <a:lnTo>
                  <a:pt x="85" y="2085"/>
                </a:lnTo>
                <a:lnTo>
                  <a:pt x="85" y="2083"/>
                </a:lnTo>
                <a:lnTo>
                  <a:pt x="85" y="2080"/>
                </a:lnTo>
                <a:lnTo>
                  <a:pt x="86" y="2078"/>
                </a:lnTo>
                <a:lnTo>
                  <a:pt x="86" y="2077"/>
                </a:lnTo>
                <a:lnTo>
                  <a:pt x="86" y="2073"/>
                </a:lnTo>
                <a:lnTo>
                  <a:pt x="86" y="2071"/>
                </a:lnTo>
                <a:lnTo>
                  <a:pt x="86" y="2063"/>
                </a:lnTo>
                <a:lnTo>
                  <a:pt x="85" y="2055"/>
                </a:lnTo>
                <a:lnTo>
                  <a:pt x="85" y="2048"/>
                </a:lnTo>
                <a:lnTo>
                  <a:pt x="85" y="2043"/>
                </a:lnTo>
                <a:lnTo>
                  <a:pt x="77" y="2043"/>
                </a:lnTo>
                <a:lnTo>
                  <a:pt x="77" y="2041"/>
                </a:lnTo>
                <a:lnTo>
                  <a:pt x="77" y="2033"/>
                </a:lnTo>
                <a:lnTo>
                  <a:pt x="77" y="2030"/>
                </a:lnTo>
                <a:lnTo>
                  <a:pt x="77" y="2026"/>
                </a:lnTo>
                <a:lnTo>
                  <a:pt x="77" y="2024"/>
                </a:lnTo>
                <a:lnTo>
                  <a:pt x="77" y="2019"/>
                </a:lnTo>
                <a:lnTo>
                  <a:pt x="77" y="2018"/>
                </a:lnTo>
                <a:lnTo>
                  <a:pt x="77" y="2012"/>
                </a:lnTo>
                <a:lnTo>
                  <a:pt x="77" y="2008"/>
                </a:lnTo>
                <a:lnTo>
                  <a:pt x="77" y="2007"/>
                </a:lnTo>
                <a:lnTo>
                  <a:pt x="77" y="2002"/>
                </a:lnTo>
                <a:lnTo>
                  <a:pt x="77" y="1996"/>
                </a:lnTo>
                <a:lnTo>
                  <a:pt x="77" y="1994"/>
                </a:lnTo>
                <a:lnTo>
                  <a:pt x="77" y="1993"/>
                </a:lnTo>
                <a:lnTo>
                  <a:pt x="74" y="1993"/>
                </a:lnTo>
                <a:lnTo>
                  <a:pt x="69" y="1993"/>
                </a:lnTo>
                <a:lnTo>
                  <a:pt x="67" y="1993"/>
                </a:lnTo>
                <a:lnTo>
                  <a:pt x="65" y="1993"/>
                </a:lnTo>
                <a:lnTo>
                  <a:pt x="63" y="1993"/>
                </a:lnTo>
                <a:lnTo>
                  <a:pt x="61" y="1993"/>
                </a:lnTo>
                <a:lnTo>
                  <a:pt x="60" y="1994"/>
                </a:lnTo>
                <a:lnTo>
                  <a:pt x="60" y="1993"/>
                </a:lnTo>
                <a:lnTo>
                  <a:pt x="59" y="1993"/>
                </a:lnTo>
                <a:lnTo>
                  <a:pt x="57" y="1993"/>
                </a:lnTo>
                <a:lnTo>
                  <a:pt x="50" y="1993"/>
                </a:lnTo>
                <a:lnTo>
                  <a:pt x="48" y="1993"/>
                </a:lnTo>
                <a:lnTo>
                  <a:pt x="47" y="1993"/>
                </a:lnTo>
                <a:lnTo>
                  <a:pt x="47" y="1971"/>
                </a:lnTo>
                <a:lnTo>
                  <a:pt x="47" y="1965"/>
                </a:lnTo>
                <a:lnTo>
                  <a:pt x="47" y="1957"/>
                </a:lnTo>
                <a:lnTo>
                  <a:pt x="47" y="1952"/>
                </a:lnTo>
                <a:lnTo>
                  <a:pt x="48" y="1952"/>
                </a:lnTo>
                <a:lnTo>
                  <a:pt x="53" y="1952"/>
                </a:lnTo>
                <a:lnTo>
                  <a:pt x="56" y="1952"/>
                </a:lnTo>
                <a:lnTo>
                  <a:pt x="58" y="1952"/>
                </a:lnTo>
                <a:lnTo>
                  <a:pt x="73" y="1953"/>
                </a:lnTo>
                <a:lnTo>
                  <a:pt x="75" y="1953"/>
                </a:lnTo>
                <a:lnTo>
                  <a:pt x="76" y="1953"/>
                </a:lnTo>
                <a:lnTo>
                  <a:pt x="76" y="1948"/>
                </a:lnTo>
                <a:lnTo>
                  <a:pt x="76" y="1945"/>
                </a:lnTo>
                <a:lnTo>
                  <a:pt x="75" y="1912"/>
                </a:lnTo>
                <a:lnTo>
                  <a:pt x="75" y="1897"/>
                </a:lnTo>
                <a:lnTo>
                  <a:pt x="75" y="1896"/>
                </a:lnTo>
                <a:lnTo>
                  <a:pt x="76" y="1895"/>
                </a:lnTo>
                <a:lnTo>
                  <a:pt x="76" y="1894"/>
                </a:lnTo>
                <a:lnTo>
                  <a:pt x="77" y="1894"/>
                </a:lnTo>
                <a:lnTo>
                  <a:pt x="77" y="1893"/>
                </a:lnTo>
                <a:lnTo>
                  <a:pt x="78" y="1893"/>
                </a:lnTo>
                <a:lnTo>
                  <a:pt x="78" y="1891"/>
                </a:lnTo>
                <a:lnTo>
                  <a:pt x="80" y="1891"/>
                </a:lnTo>
                <a:lnTo>
                  <a:pt x="91" y="1888"/>
                </a:lnTo>
                <a:lnTo>
                  <a:pt x="92" y="1887"/>
                </a:lnTo>
                <a:lnTo>
                  <a:pt x="93" y="1887"/>
                </a:lnTo>
                <a:lnTo>
                  <a:pt x="95" y="1885"/>
                </a:lnTo>
                <a:lnTo>
                  <a:pt x="96" y="1885"/>
                </a:lnTo>
                <a:lnTo>
                  <a:pt x="98" y="1885"/>
                </a:lnTo>
                <a:lnTo>
                  <a:pt x="102" y="1885"/>
                </a:lnTo>
                <a:lnTo>
                  <a:pt x="104" y="1885"/>
                </a:lnTo>
                <a:lnTo>
                  <a:pt x="107" y="1885"/>
                </a:lnTo>
                <a:lnTo>
                  <a:pt x="109" y="1885"/>
                </a:lnTo>
                <a:lnTo>
                  <a:pt x="109" y="1884"/>
                </a:lnTo>
                <a:lnTo>
                  <a:pt x="109" y="1882"/>
                </a:lnTo>
                <a:lnTo>
                  <a:pt x="109" y="1881"/>
                </a:lnTo>
                <a:lnTo>
                  <a:pt x="110" y="1881"/>
                </a:lnTo>
                <a:lnTo>
                  <a:pt x="110" y="1880"/>
                </a:lnTo>
                <a:lnTo>
                  <a:pt x="111" y="1879"/>
                </a:lnTo>
                <a:lnTo>
                  <a:pt x="112" y="1878"/>
                </a:lnTo>
                <a:lnTo>
                  <a:pt x="112" y="1877"/>
                </a:lnTo>
                <a:lnTo>
                  <a:pt x="112" y="1876"/>
                </a:lnTo>
                <a:lnTo>
                  <a:pt x="112" y="1874"/>
                </a:lnTo>
                <a:lnTo>
                  <a:pt x="112" y="1873"/>
                </a:lnTo>
                <a:lnTo>
                  <a:pt x="112" y="1871"/>
                </a:lnTo>
                <a:lnTo>
                  <a:pt x="112" y="1870"/>
                </a:lnTo>
                <a:lnTo>
                  <a:pt x="113" y="1870"/>
                </a:lnTo>
                <a:lnTo>
                  <a:pt x="115" y="1870"/>
                </a:lnTo>
                <a:lnTo>
                  <a:pt x="115" y="1869"/>
                </a:lnTo>
                <a:lnTo>
                  <a:pt x="116" y="1869"/>
                </a:lnTo>
                <a:lnTo>
                  <a:pt x="116" y="1868"/>
                </a:lnTo>
                <a:lnTo>
                  <a:pt x="116" y="1867"/>
                </a:lnTo>
                <a:lnTo>
                  <a:pt x="117" y="1867"/>
                </a:lnTo>
                <a:lnTo>
                  <a:pt x="117" y="1865"/>
                </a:lnTo>
                <a:lnTo>
                  <a:pt x="118" y="1864"/>
                </a:lnTo>
                <a:lnTo>
                  <a:pt x="118" y="1863"/>
                </a:lnTo>
                <a:lnTo>
                  <a:pt x="118" y="1862"/>
                </a:lnTo>
                <a:lnTo>
                  <a:pt x="118" y="1861"/>
                </a:lnTo>
                <a:lnTo>
                  <a:pt x="118" y="1860"/>
                </a:lnTo>
                <a:lnTo>
                  <a:pt x="118" y="1859"/>
                </a:lnTo>
                <a:lnTo>
                  <a:pt x="118" y="1857"/>
                </a:lnTo>
                <a:lnTo>
                  <a:pt x="118" y="1856"/>
                </a:lnTo>
                <a:lnTo>
                  <a:pt x="117" y="1856"/>
                </a:lnTo>
                <a:lnTo>
                  <a:pt x="117" y="1855"/>
                </a:lnTo>
                <a:lnTo>
                  <a:pt x="117" y="1854"/>
                </a:lnTo>
                <a:lnTo>
                  <a:pt x="116" y="1853"/>
                </a:lnTo>
                <a:lnTo>
                  <a:pt x="116" y="1852"/>
                </a:lnTo>
                <a:lnTo>
                  <a:pt x="116" y="1851"/>
                </a:lnTo>
                <a:lnTo>
                  <a:pt x="116" y="1849"/>
                </a:lnTo>
                <a:lnTo>
                  <a:pt x="117" y="1847"/>
                </a:lnTo>
                <a:lnTo>
                  <a:pt x="118" y="1847"/>
                </a:lnTo>
                <a:lnTo>
                  <a:pt x="118" y="1846"/>
                </a:lnTo>
                <a:lnTo>
                  <a:pt x="118" y="1845"/>
                </a:lnTo>
                <a:lnTo>
                  <a:pt x="119" y="1844"/>
                </a:lnTo>
                <a:lnTo>
                  <a:pt x="119" y="1843"/>
                </a:lnTo>
                <a:lnTo>
                  <a:pt x="120" y="1843"/>
                </a:lnTo>
                <a:lnTo>
                  <a:pt x="120" y="1842"/>
                </a:lnTo>
                <a:lnTo>
                  <a:pt x="121" y="1840"/>
                </a:lnTo>
                <a:lnTo>
                  <a:pt x="121" y="1839"/>
                </a:lnTo>
                <a:lnTo>
                  <a:pt x="122" y="1838"/>
                </a:lnTo>
                <a:lnTo>
                  <a:pt x="122" y="1837"/>
                </a:lnTo>
                <a:lnTo>
                  <a:pt x="122" y="1836"/>
                </a:lnTo>
                <a:lnTo>
                  <a:pt x="124" y="1836"/>
                </a:lnTo>
                <a:lnTo>
                  <a:pt x="125" y="1834"/>
                </a:lnTo>
                <a:lnTo>
                  <a:pt x="125" y="1832"/>
                </a:lnTo>
                <a:lnTo>
                  <a:pt x="126" y="1831"/>
                </a:lnTo>
                <a:lnTo>
                  <a:pt x="127" y="1831"/>
                </a:lnTo>
                <a:lnTo>
                  <a:pt x="128" y="1830"/>
                </a:lnTo>
                <a:lnTo>
                  <a:pt x="128" y="1829"/>
                </a:lnTo>
                <a:lnTo>
                  <a:pt x="128" y="1828"/>
                </a:lnTo>
                <a:lnTo>
                  <a:pt x="129" y="1827"/>
                </a:lnTo>
                <a:lnTo>
                  <a:pt x="129" y="1826"/>
                </a:lnTo>
                <a:lnTo>
                  <a:pt x="129" y="1824"/>
                </a:lnTo>
                <a:lnTo>
                  <a:pt x="129" y="1823"/>
                </a:lnTo>
                <a:lnTo>
                  <a:pt x="128" y="1823"/>
                </a:lnTo>
                <a:lnTo>
                  <a:pt x="127" y="1822"/>
                </a:lnTo>
                <a:lnTo>
                  <a:pt x="127" y="1821"/>
                </a:lnTo>
                <a:lnTo>
                  <a:pt x="126" y="1819"/>
                </a:lnTo>
                <a:lnTo>
                  <a:pt x="124" y="1818"/>
                </a:lnTo>
                <a:lnTo>
                  <a:pt x="121" y="1817"/>
                </a:lnTo>
                <a:lnTo>
                  <a:pt x="119" y="1817"/>
                </a:lnTo>
                <a:lnTo>
                  <a:pt x="118" y="1818"/>
                </a:lnTo>
                <a:lnTo>
                  <a:pt x="117" y="1818"/>
                </a:lnTo>
                <a:lnTo>
                  <a:pt x="116" y="1818"/>
                </a:lnTo>
                <a:lnTo>
                  <a:pt x="116" y="1815"/>
                </a:lnTo>
                <a:lnTo>
                  <a:pt x="116" y="1813"/>
                </a:lnTo>
                <a:lnTo>
                  <a:pt x="116" y="1811"/>
                </a:lnTo>
                <a:lnTo>
                  <a:pt x="116" y="1809"/>
                </a:lnTo>
                <a:lnTo>
                  <a:pt x="116" y="1807"/>
                </a:lnTo>
                <a:lnTo>
                  <a:pt x="116" y="1802"/>
                </a:lnTo>
                <a:lnTo>
                  <a:pt x="116" y="1798"/>
                </a:lnTo>
                <a:lnTo>
                  <a:pt x="116" y="1796"/>
                </a:lnTo>
                <a:lnTo>
                  <a:pt x="116" y="1795"/>
                </a:lnTo>
                <a:lnTo>
                  <a:pt x="116" y="1792"/>
                </a:lnTo>
                <a:lnTo>
                  <a:pt x="116" y="1782"/>
                </a:lnTo>
                <a:lnTo>
                  <a:pt x="116" y="1773"/>
                </a:lnTo>
                <a:lnTo>
                  <a:pt x="116" y="1764"/>
                </a:lnTo>
                <a:lnTo>
                  <a:pt x="109" y="1764"/>
                </a:lnTo>
                <a:lnTo>
                  <a:pt x="107" y="1764"/>
                </a:lnTo>
                <a:lnTo>
                  <a:pt x="104" y="1764"/>
                </a:lnTo>
                <a:lnTo>
                  <a:pt x="103" y="1764"/>
                </a:lnTo>
                <a:lnTo>
                  <a:pt x="98" y="1764"/>
                </a:lnTo>
                <a:lnTo>
                  <a:pt x="94" y="1764"/>
                </a:lnTo>
                <a:lnTo>
                  <a:pt x="94" y="1763"/>
                </a:lnTo>
                <a:lnTo>
                  <a:pt x="94" y="1762"/>
                </a:lnTo>
                <a:lnTo>
                  <a:pt x="94" y="1747"/>
                </a:lnTo>
                <a:lnTo>
                  <a:pt x="92" y="1747"/>
                </a:lnTo>
                <a:lnTo>
                  <a:pt x="90" y="1747"/>
                </a:lnTo>
                <a:lnTo>
                  <a:pt x="87" y="1748"/>
                </a:lnTo>
                <a:lnTo>
                  <a:pt x="87" y="1750"/>
                </a:lnTo>
                <a:lnTo>
                  <a:pt x="84" y="1753"/>
                </a:lnTo>
                <a:lnTo>
                  <a:pt x="78" y="1759"/>
                </a:lnTo>
                <a:lnTo>
                  <a:pt x="76" y="1759"/>
                </a:lnTo>
                <a:lnTo>
                  <a:pt x="74" y="1759"/>
                </a:lnTo>
                <a:lnTo>
                  <a:pt x="73" y="1759"/>
                </a:lnTo>
                <a:lnTo>
                  <a:pt x="73" y="1757"/>
                </a:lnTo>
                <a:lnTo>
                  <a:pt x="68" y="1757"/>
                </a:lnTo>
                <a:lnTo>
                  <a:pt x="65" y="1757"/>
                </a:lnTo>
                <a:lnTo>
                  <a:pt x="65" y="1760"/>
                </a:lnTo>
                <a:lnTo>
                  <a:pt x="65" y="1761"/>
                </a:lnTo>
                <a:lnTo>
                  <a:pt x="65" y="1764"/>
                </a:lnTo>
                <a:lnTo>
                  <a:pt x="65" y="1769"/>
                </a:lnTo>
                <a:lnTo>
                  <a:pt x="60" y="1769"/>
                </a:lnTo>
                <a:lnTo>
                  <a:pt x="53" y="1769"/>
                </a:lnTo>
                <a:lnTo>
                  <a:pt x="53" y="1768"/>
                </a:lnTo>
                <a:lnTo>
                  <a:pt x="53" y="1765"/>
                </a:lnTo>
                <a:lnTo>
                  <a:pt x="53" y="1763"/>
                </a:lnTo>
                <a:lnTo>
                  <a:pt x="53" y="1760"/>
                </a:lnTo>
                <a:lnTo>
                  <a:pt x="53" y="1759"/>
                </a:lnTo>
                <a:lnTo>
                  <a:pt x="57" y="1756"/>
                </a:lnTo>
                <a:lnTo>
                  <a:pt x="55" y="1747"/>
                </a:lnTo>
                <a:lnTo>
                  <a:pt x="53" y="1746"/>
                </a:lnTo>
                <a:lnTo>
                  <a:pt x="48" y="1740"/>
                </a:lnTo>
                <a:lnTo>
                  <a:pt x="46" y="1739"/>
                </a:lnTo>
                <a:lnTo>
                  <a:pt x="46" y="1738"/>
                </a:lnTo>
                <a:lnTo>
                  <a:pt x="40" y="1739"/>
                </a:lnTo>
                <a:lnTo>
                  <a:pt x="35" y="1734"/>
                </a:lnTo>
                <a:lnTo>
                  <a:pt x="33" y="1735"/>
                </a:lnTo>
                <a:lnTo>
                  <a:pt x="32" y="1734"/>
                </a:lnTo>
                <a:lnTo>
                  <a:pt x="32" y="1732"/>
                </a:lnTo>
                <a:lnTo>
                  <a:pt x="34" y="1732"/>
                </a:lnTo>
                <a:lnTo>
                  <a:pt x="37" y="1732"/>
                </a:lnTo>
                <a:lnTo>
                  <a:pt x="38" y="1732"/>
                </a:lnTo>
                <a:lnTo>
                  <a:pt x="38" y="1731"/>
                </a:lnTo>
                <a:lnTo>
                  <a:pt x="38" y="1729"/>
                </a:lnTo>
                <a:lnTo>
                  <a:pt x="38" y="1725"/>
                </a:lnTo>
                <a:lnTo>
                  <a:pt x="38" y="1718"/>
                </a:lnTo>
                <a:lnTo>
                  <a:pt x="38" y="1713"/>
                </a:lnTo>
                <a:lnTo>
                  <a:pt x="39" y="1713"/>
                </a:lnTo>
                <a:lnTo>
                  <a:pt x="40" y="1713"/>
                </a:lnTo>
                <a:lnTo>
                  <a:pt x="44" y="1713"/>
                </a:lnTo>
                <a:lnTo>
                  <a:pt x="46" y="1713"/>
                </a:lnTo>
                <a:lnTo>
                  <a:pt x="47" y="1713"/>
                </a:lnTo>
                <a:lnTo>
                  <a:pt x="47" y="1722"/>
                </a:lnTo>
                <a:lnTo>
                  <a:pt x="47" y="1725"/>
                </a:lnTo>
                <a:lnTo>
                  <a:pt x="55" y="1725"/>
                </a:lnTo>
                <a:lnTo>
                  <a:pt x="56" y="1725"/>
                </a:lnTo>
                <a:lnTo>
                  <a:pt x="56" y="1713"/>
                </a:lnTo>
                <a:lnTo>
                  <a:pt x="58" y="1713"/>
                </a:lnTo>
                <a:lnTo>
                  <a:pt x="63" y="1713"/>
                </a:lnTo>
                <a:lnTo>
                  <a:pt x="66" y="1713"/>
                </a:lnTo>
                <a:lnTo>
                  <a:pt x="69" y="1713"/>
                </a:lnTo>
                <a:lnTo>
                  <a:pt x="74" y="1713"/>
                </a:lnTo>
                <a:lnTo>
                  <a:pt x="83" y="1713"/>
                </a:lnTo>
                <a:lnTo>
                  <a:pt x="83" y="1712"/>
                </a:lnTo>
                <a:lnTo>
                  <a:pt x="83" y="1704"/>
                </a:lnTo>
                <a:lnTo>
                  <a:pt x="83" y="1694"/>
                </a:lnTo>
                <a:lnTo>
                  <a:pt x="67" y="1694"/>
                </a:lnTo>
                <a:lnTo>
                  <a:pt x="64" y="1693"/>
                </a:lnTo>
                <a:lnTo>
                  <a:pt x="64" y="1690"/>
                </a:lnTo>
                <a:lnTo>
                  <a:pt x="64" y="1689"/>
                </a:lnTo>
                <a:lnTo>
                  <a:pt x="64" y="1686"/>
                </a:lnTo>
                <a:lnTo>
                  <a:pt x="64" y="1684"/>
                </a:lnTo>
                <a:lnTo>
                  <a:pt x="64" y="1677"/>
                </a:lnTo>
                <a:lnTo>
                  <a:pt x="64" y="1672"/>
                </a:lnTo>
                <a:lnTo>
                  <a:pt x="64" y="1669"/>
                </a:lnTo>
                <a:lnTo>
                  <a:pt x="64" y="1665"/>
                </a:lnTo>
                <a:lnTo>
                  <a:pt x="64" y="1662"/>
                </a:lnTo>
                <a:lnTo>
                  <a:pt x="64" y="1658"/>
                </a:lnTo>
                <a:lnTo>
                  <a:pt x="64" y="1656"/>
                </a:lnTo>
                <a:lnTo>
                  <a:pt x="64" y="1655"/>
                </a:lnTo>
                <a:lnTo>
                  <a:pt x="65" y="1654"/>
                </a:lnTo>
                <a:lnTo>
                  <a:pt x="65" y="1653"/>
                </a:lnTo>
                <a:lnTo>
                  <a:pt x="65" y="1652"/>
                </a:lnTo>
                <a:lnTo>
                  <a:pt x="65" y="1651"/>
                </a:lnTo>
                <a:lnTo>
                  <a:pt x="69" y="1651"/>
                </a:lnTo>
                <a:lnTo>
                  <a:pt x="100" y="1650"/>
                </a:lnTo>
                <a:lnTo>
                  <a:pt x="106" y="1650"/>
                </a:lnTo>
                <a:lnTo>
                  <a:pt x="112" y="1650"/>
                </a:lnTo>
                <a:lnTo>
                  <a:pt x="128" y="1648"/>
                </a:lnTo>
                <a:lnTo>
                  <a:pt x="137" y="1647"/>
                </a:lnTo>
                <a:lnTo>
                  <a:pt x="144" y="1647"/>
                </a:lnTo>
                <a:lnTo>
                  <a:pt x="147" y="1647"/>
                </a:lnTo>
                <a:lnTo>
                  <a:pt x="154" y="1646"/>
                </a:lnTo>
                <a:lnTo>
                  <a:pt x="159" y="1646"/>
                </a:lnTo>
                <a:lnTo>
                  <a:pt x="173" y="1646"/>
                </a:lnTo>
                <a:lnTo>
                  <a:pt x="177" y="1645"/>
                </a:lnTo>
                <a:lnTo>
                  <a:pt x="180" y="1645"/>
                </a:lnTo>
                <a:lnTo>
                  <a:pt x="199" y="1645"/>
                </a:lnTo>
                <a:lnTo>
                  <a:pt x="203" y="1645"/>
                </a:lnTo>
                <a:lnTo>
                  <a:pt x="204" y="1645"/>
                </a:lnTo>
                <a:lnTo>
                  <a:pt x="206" y="1644"/>
                </a:lnTo>
                <a:lnTo>
                  <a:pt x="211" y="1644"/>
                </a:lnTo>
                <a:lnTo>
                  <a:pt x="211" y="1645"/>
                </a:lnTo>
                <a:lnTo>
                  <a:pt x="212" y="1646"/>
                </a:lnTo>
                <a:lnTo>
                  <a:pt x="212" y="1647"/>
                </a:lnTo>
                <a:lnTo>
                  <a:pt x="211" y="1669"/>
                </a:lnTo>
                <a:lnTo>
                  <a:pt x="211" y="1670"/>
                </a:lnTo>
                <a:lnTo>
                  <a:pt x="211" y="1676"/>
                </a:lnTo>
                <a:lnTo>
                  <a:pt x="210" y="1683"/>
                </a:lnTo>
                <a:lnTo>
                  <a:pt x="210" y="1689"/>
                </a:lnTo>
                <a:lnTo>
                  <a:pt x="210" y="1690"/>
                </a:lnTo>
                <a:lnTo>
                  <a:pt x="211" y="1690"/>
                </a:lnTo>
                <a:lnTo>
                  <a:pt x="213" y="1690"/>
                </a:lnTo>
                <a:lnTo>
                  <a:pt x="220" y="1690"/>
                </a:lnTo>
                <a:lnTo>
                  <a:pt x="224" y="1690"/>
                </a:lnTo>
                <a:lnTo>
                  <a:pt x="227" y="1690"/>
                </a:lnTo>
                <a:lnTo>
                  <a:pt x="232" y="1690"/>
                </a:lnTo>
                <a:lnTo>
                  <a:pt x="233" y="1690"/>
                </a:lnTo>
                <a:lnTo>
                  <a:pt x="234" y="1690"/>
                </a:lnTo>
                <a:lnTo>
                  <a:pt x="234" y="1689"/>
                </a:lnTo>
                <a:lnTo>
                  <a:pt x="244" y="1689"/>
                </a:lnTo>
                <a:lnTo>
                  <a:pt x="244" y="1690"/>
                </a:lnTo>
                <a:lnTo>
                  <a:pt x="244" y="1695"/>
                </a:lnTo>
                <a:lnTo>
                  <a:pt x="249" y="1696"/>
                </a:lnTo>
                <a:lnTo>
                  <a:pt x="251" y="1697"/>
                </a:lnTo>
                <a:lnTo>
                  <a:pt x="257" y="1702"/>
                </a:lnTo>
                <a:lnTo>
                  <a:pt x="257" y="1690"/>
                </a:lnTo>
                <a:lnTo>
                  <a:pt x="285" y="1690"/>
                </a:lnTo>
                <a:lnTo>
                  <a:pt x="285" y="1675"/>
                </a:lnTo>
                <a:lnTo>
                  <a:pt x="285" y="1670"/>
                </a:lnTo>
                <a:lnTo>
                  <a:pt x="287" y="1670"/>
                </a:lnTo>
                <a:lnTo>
                  <a:pt x="294" y="1670"/>
                </a:lnTo>
                <a:lnTo>
                  <a:pt x="300" y="1670"/>
                </a:lnTo>
                <a:lnTo>
                  <a:pt x="309" y="1670"/>
                </a:lnTo>
                <a:lnTo>
                  <a:pt x="311" y="1668"/>
                </a:lnTo>
                <a:lnTo>
                  <a:pt x="315" y="1664"/>
                </a:lnTo>
                <a:lnTo>
                  <a:pt x="325" y="1664"/>
                </a:lnTo>
                <a:lnTo>
                  <a:pt x="325" y="1662"/>
                </a:lnTo>
                <a:lnTo>
                  <a:pt x="325" y="1661"/>
                </a:lnTo>
                <a:lnTo>
                  <a:pt x="327" y="1661"/>
                </a:lnTo>
                <a:lnTo>
                  <a:pt x="328" y="1662"/>
                </a:lnTo>
                <a:lnTo>
                  <a:pt x="327" y="1663"/>
                </a:lnTo>
                <a:lnTo>
                  <a:pt x="327" y="1664"/>
                </a:lnTo>
                <a:lnTo>
                  <a:pt x="325" y="1665"/>
                </a:lnTo>
                <a:lnTo>
                  <a:pt x="343" y="1668"/>
                </a:lnTo>
                <a:lnTo>
                  <a:pt x="344" y="1668"/>
                </a:lnTo>
                <a:lnTo>
                  <a:pt x="348" y="1662"/>
                </a:lnTo>
                <a:lnTo>
                  <a:pt x="351" y="1656"/>
                </a:lnTo>
                <a:lnTo>
                  <a:pt x="352" y="1656"/>
                </a:lnTo>
                <a:lnTo>
                  <a:pt x="353" y="1656"/>
                </a:lnTo>
                <a:lnTo>
                  <a:pt x="359" y="1656"/>
                </a:lnTo>
                <a:lnTo>
                  <a:pt x="362" y="1655"/>
                </a:lnTo>
                <a:lnTo>
                  <a:pt x="363" y="1654"/>
                </a:lnTo>
                <a:lnTo>
                  <a:pt x="365" y="1650"/>
                </a:lnTo>
                <a:lnTo>
                  <a:pt x="367" y="1646"/>
                </a:lnTo>
                <a:lnTo>
                  <a:pt x="367" y="1645"/>
                </a:lnTo>
                <a:lnTo>
                  <a:pt x="367" y="1644"/>
                </a:lnTo>
                <a:lnTo>
                  <a:pt x="366" y="1642"/>
                </a:lnTo>
                <a:lnTo>
                  <a:pt x="368" y="1639"/>
                </a:lnTo>
                <a:lnTo>
                  <a:pt x="368" y="1638"/>
                </a:lnTo>
                <a:lnTo>
                  <a:pt x="368" y="1637"/>
                </a:lnTo>
                <a:lnTo>
                  <a:pt x="368" y="1636"/>
                </a:lnTo>
                <a:lnTo>
                  <a:pt x="369" y="1629"/>
                </a:lnTo>
                <a:lnTo>
                  <a:pt x="369" y="1628"/>
                </a:lnTo>
                <a:lnTo>
                  <a:pt x="369" y="1626"/>
                </a:lnTo>
                <a:lnTo>
                  <a:pt x="369" y="1625"/>
                </a:lnTo>
                <a:lnTo>
                  <a:pt x="369" y="1620"/>
                </a:lnTo>
                <a:lnTo>
                  <a:pt x="368" y="1619"/>
                </a:lnTo>
                <a:lnTo>
                  <a:pt x="368" y="1616"/>
                </a:lnTo>
                <a:lnTo>
                  <a:pt x="369" y="1612"/>
                </a:lnTo>
                <a:lnTo>
                  <a:pt x="369" y="1609"/>
                </a:lnTo>
                <a:lnTo>
                  <a:pt x="369" y="1606"/>
                </a:lnTo>
                <a:lnTo>
                  <a:pt x="370" y="1602"/>
                </a:lnTo>
                <a:lnTo>
                  <a:pt x="371" y="1600"/>
                </a:lnTo>
                <a:lnTo>
                  <a:pt x="371" y="1598"/>
                </a:lnTo>
                <a:lnTo>
                  <a:pt x="371" y="1597"/>
                </a:lnTo>
                <a:lnTo>
                  <a:pt x="371" y="1596"/>
                </a:lnTo>
                <a:lnTo>
                  <a:pt x="370" y="1595"/>
                </a:lnTo>
                <a:lnTo>
                  <a:pt x="370" y="1594"/>
                </a:lnTo>
                <a:lnTo>
                  <a:pt x="370" y="1593"/>
                </a:lnTo>
                <a:lnTo>
                  <a:pt x="370" y="1592"/>
                </a:lnTo>
                <a:lnTo>
                  <a:pt x="370" y="1591"/>
                </a:lnTo>
                <a:lnTo>
                  <a:pt x="370" y="1589"/>
                </a:lnTo>
                <a:lnTo>
                  <a:pt x="372" y="1580"/>
                </a:lnTo>
                <a:lnTo>
                  <a:pt x="372" y="1578"/>
                </a:lnTo>
                <a:lnTo>
                  <a:pt x="374" y="1573"/>
                </a:lnTo>
                <a:lnTo>
                  <a:pt x="374" y="1572"/>
                </a:lnTo>
                <a:lnTo>
                  <a:pt x="374" y="1571"/>
                </a:lnTo>
                <a:lnTo>
                  <a:pt x="374" y="1570"/>
                </a:lnTo>
                <a:lnTo>
                  <a:pt x="375" y="1568"/>
                </a:lnTo>
                <a:lnTo>
                  <a:pt x="376" y="1566"/>
                </a:lnTo>
                <a:lnTo>
                  <a:pt x="378" y="1563"/>
                </a:lnTo>
                <a:lnTo>
                  <a:pt x="378" y="1562"/>
                </a:lnTo>
                <a:lnTo>
                  <a:pt x="379" y="1561"/>
                </a:lnTo>
                <a:lnTo>
                  <a:pt x="379" y="1560"/>
                </a:lnTo>
                <a:lnTo>
                  <a:pt x="379" y="1559"/>
                </a:lnTo>
                <a:lnTo>
                  <a:pt x="379" y="1558"/>
                </a:lnTo>
                <a:lnTo>
                  <a:pt x="378" y="1556"/>
                </a:lnTo>
                <a:lnTo>
                  <a:pt x="377" y="1554"/>
                </a:lnTo>
                <a:lnTo>
                  <a:pt x="376" y="1551"/>
                </a:lnTo>
                <a:lnTo>
                  <a:pt x="375" y="1550"/>
                </a:lnTo>
                <a:lnTo>
                  <a:pt x="372" y="1551"/>
                </a:lnTo>
                <a:lnTo>
                  <a:pt x="371" y="1551"/>
                </a:lnTo>
                <a:lnTo>
                  <a:pt x="370" y="1552"/>
                </a:lnTo>
                <a:lnTo>
                  <a:pt x="368" y="1551"/>
                </a:lnTo>
                <a:lnTo>
                  <a:pt x="366" y="1550"/>
                </a:lnTo>
                <a:lnTo>
                  <a:pt x="366" y="1549"/>
                </a:lnTo>
                <a:lnTo>
                  <a:pt x="365" y="1546"/>
                </a:lnTo>
                <a:lnTo>
                  <a:pt x="363" y="1546"/>
                </a:lnTo>
                <a:lnTo>
                  <a:pt x="362" y="1544"/>
                </a:lnTo>
                <a:lnTo>
                  <a:pt x="362" y="1542"/>
                </a:lnTo>
                <a:lnTo>
                  <a:pt x="361" y="1541"/>
                </a:lnTo>
                <a:lnTo>
                  <a:pt x="361" y="1539"/>
                </a:lnTo>
                <a:lnTo>
                  <a:pt x="360" y="1539"/>
                </a:lnTo>
                <a:lnTo>
                  <a:pt x="360" y="1538"/>
                </a:lnTo>
                <a:lnTo>
                  <a:pt x="360" y="1537"/>
                </a:lnTo>
                <a:lnTo>
                  <a:pt x="360" y="1536"/>
                </a:lnTo>
                <a:lnTo>
                  <a:pt x="361" y="1535"/>
                </a:lnTo>
                <a:lnTo>
                  <a:pt x="362" y="1533"/>
                </a:lnTo>
                <a:lnTo>
                  <a:pt x="362" y="1531"/>
                </a:lnTo>
                <a:lnTo>
                  <a:pt x="363" y="1531"/>
                </a:lnTo>
                <a:lnTo>
                  <a:pt x="363" y="1529"/>
                </a:lnTo>
                <a:lnTo>
                  <a:pt x="365" y="1529"/>
                </a:lnTo>
                <a:lnTo>
                  <a:pt x="365" y="1528"/>
                </a:lnTo>
                <a:lnTo>
                  <a:pt x="365" y="1526"/>
                </a:lnTo>
                <a:lnTo>
                  <a:pt x="365" y="1525"/>
                </a:lnTo>
                <a:lnTo>
                  <a:pt x="365" y="1524"/>
                </a:lnTo>
                <a:lnTo>
                  <a:pt x="363" y="1524"/>
                </a:lnTo>
                <a:lnTo>
                  <a:pt x="362" y="1522"/>
                </a:lnTo>
                <a:lnTo>
                  <a:pt x="362" y="1521"/>
                </a:lnTo>
                <a:lnTo>
                  <a:pt x="362" y="1520"/>
                </a:lnTo>
                <a:lnTo>
                  <a:pt x="363" y="1520"/>
                </a:lnTo>
                <a:lnTo>
                  <a:pt x="366" y="1519"/>
                </a:lnTo>
                <a:lnTo>
                  <a:pt x="367" y="1518"/>
                </a:lnTo>
                <a:lnTo>
                  <a:pt x="368" y="1517"/>
                </a:lnTo>
                <a:lnTo>
                  <a:pt x="369" y="1514"/>
                </a:lnTo>
                <a:lnTo>
                  <a:pt x="369" y="1513"/>
                </a:lnTo>
                <a:lnTo>
                  <a:pt x="369" y="1512"/>
                </a:lnTo>
                <a:lnTo>
                  <a:pt x="369" y="1511"/>
                </a:lnTo>
                <a:lnTo>
                  <a:pt x="369" y="1510"/>
                </a:lnTo>
                <a:lnTo>
                  <a:pt x="367" y="1505"/>
                </a:lnTo>
                <a:lnTo>
                  <a:pt x="367" y="1504"/>
                </a:lnTo>
                <a:lnTo>
                  <a:pt x="367" y="1501"/>
                </a:lnTo>
                <a:lnTo>
                  <a:pt x="366" y="1499"/>
                </a:lnTo>
                <a:lnTo>
                  <a:pt x="367" y="1493"/>
                </a:lnTo>
                <a:lnTo>
                  <a:pt x="367" y="1492"/>
                </a:lnTo>
                <a:lnTo>
                  <a:pt x="367" y="1489"/>
                </a:lnTo>
                <a:lnTo>
                  <a:pt x="368" y="1488"/>
                </a:lnTo>
                <a:lnTo>
                  <a:pt x="368" y="1487"/>
                </a:lnTo>
                <a:lnTo>
                  <a:pt x="368" y="1486"/>
                </a:lnTo>
                <a:lnTo>
                  <a:pt x="367" y="1485"/>
                </a:lnTo>
                <a:lnTo>
                  <a:pt x="368" y="1485"/>
                </a:lnTo>
                <a:lnTo>
                  <a:pt x="368" y="1483"/>
                </a:lnTo>
                <a:lnTo>
                  <a:pt x="368" y="1481"/>
                </a:lnTo>
                <a:lnTo>
                  <a:pt x="368" y="1480"/>
                </a:lnTo>
                <a:lnTo>
                  <a:pt x="369" y="1478"/>
                </a:lnTo>
                <a:lnTo>
                  <a:pt x="369" y="1477"/>
                </a:lnTo>
                <a:lnTo>
                  <a:pt x="369" y="1476"/>
                </a:lnTo>
                <a:lnTo>
                  <a:pt x="369" y="1475"/>
                </a:lnTo>
                <a:lnTo>
                  <a:pt x="369" y="1474"/>
                </a:lnTo>
                <a:lnTo>
                  <a:pt x="368" y="1470"/>
                </a:lnTo>
                <a:lnTo>
                  <a:pt x="368" y="1469"/>
                </a:lnTo>
                <a:lnTo>
                  <a:pt x="368" y="1468"/>
                </a:lnTo>
                <a:lnTo>
                  <a:pt x="368" y="1467"/>
                </a:lnTo>
                <a:lnTo>
                  <a:pt x="369" y="1466"/>
                </a:lnTo>
                <a:lnTo>
                  <a:pt x="369" y="1464"/>
                </a:lnTo>
                <a:lnTo>
                  <a:pt x="369" y="1462"/>
                </a:lnTo>
                <a:lnTo>
                  <a:pt x="369" y="1461"/>
                </a:lnTo>
                <a:lnTo>
                  <a:pt x="369" y="1460"/>
                </a:lnTo>
                <a:lnTo>
                  <a:pt x="369" y="1459"/>
                </a:lnTo>
                <a:lnTo>
                  <a:pt x="368" y="1458"/>
                </a:lnTo>
                <a:lnTo>
                  <a:pt x="368" y="1457"/>
                </a:lnTo>
                <a:lnTo>
                  <a:pt x="368" y="1455"/>
                </a:lnTo>
                <a:lnTo>
                  <a:pt x="368" y="1454"/>
                </a:lnTo>
                <a:lnTo>
                  <a:pt x="368" y="1453"/>
                </a:lnTo>
                <a:lnTo>
                  <a:pt x="368" y="1452"/>
                </a:lnTo>
                <a:lnTo>
                  <a:pt x="369" y="1449"/>
                </a:lnTo>
                <a:lnTo>
                  <a:pt x="368" y="1445"/>
                </a:lnTo>
                <a:lnTo>
                  <a:pt x="369" y="1444"/>
                </a:lnTo>
                <a:lnTo>
                  <a:pt x="369" y="1443"/>
                </a:lnTo>
                <a:lnTo>
                  <a:pt x="369" y="1441"/>
                </a:lnTo>
                <a:lnTo>
                  <a:pt x="369" y="1439"/>
                </a:lnTo>
                <a:lnTo>
                  <a:pt x="368" y="1438"/>
                </a:lnTo>
                <a:lnTo>
                  <a:pt x="368" y="1437"/>
                </a:lnTo>
                <a:lnTo>
                  <a:pt x="369" y="1434"/>
                </a:lnTo>
                <a:lnTo>
                  <a:pt x="372" y="1430"/>
                </a:lnTo>
                <a:lnTo>
                  <a:pt x="374" y="1430"/>
                </a:lnTo>
                <a:lnTo>
                  <a:pt x="377" y="1428"/>
                </a:lnTo>
                <a:lnTo>
                  <a:pt x="384" y="1425"/>
                </a:lnTo>
                <a:lnTo>
                  <a:pt x="388" y="1421"/>
                </a:lnTo>
                <a:lnTo>
                  <a:pt x="391" y="1420"/>
                </a:lnTo>
                <a:lnTo>
                  <a:pt x="395" y="1417"/>
                </a:lnTo>
                <a:lnTo>
                  <a:pt x="398" y="1416"/>
                </a:lnTo>
                <a:lnTo>
                  <a:pt x="401" y="1414"/>
                </a:lnTo>
                <a:lnTo>
                  <a:pt x="403" y="1413"/>
                </a:lnTo>
                <a:lnTo>
                  <a:pt x="404" y="1412"/>
                </a:lnTo>
                <a:lnTo>
                  <a:pt x="405" y="1412"/>
                </a:lnTo>
                <a:lnTo>
                  <a:pt x="406" y="1412"/>
                </a:lnTo>
                <a:lnTo>
                  <a:pt x="408" y="1412"/>
                </a:lnTo>
                <a:lnTo>
                  <a:pt x="409" y="1412"/>
                </a:lnTo>
                <a:lnTo>
                  <a:pt x="410" y="1413"/>
                </a:lnTo>
                <a:lnTo>
                  <a:pt x="411" y="1414"/>
                </a:lnTo>
                <a:lnTo>
                  <a:pt x="412" y="1416"/>
                </a:lnTo>
                <a:lnTo>
                  <a:pt x="413" y="1416"/>
                </a:lnTo>
                <a:lnTo>
                  <a:pt x="414" y="1417"/>
                </a:lnTo>
                <a:lnTo>
                  <a:pt x="415" y="1418"/>
                </a:lnTo>
                <a:lnTo>
                  <a:pt x="419" y="1419"/>
                </a:lnTo>
                <a:lnTo>
                  <a:pt x="420" y="1420"/>
                </a:lnTo>
                <a:lnTo>
                  <a:pt x="421" y="1420"/>
                </a:lnTo>
                <a:lnTo>
                  <a:pt x="422" y="1421"/>
                </a:lnTo>
                <a:lnTo>
                  <a:pt x="423" y="1421"/>
                </a:lnTo>
                <a:lnTo>
                  <a:pt x="424" y="1421"/>
                </a:lnTo>
                <a:lnTo>
                  <a:pt x="426" y="1420"/>
                </a:lnTo>
                <a:lnTo>
                  <a:pt x="427" y="1420"/>
                </a:lnTo>
                <a:lnTo>
                  <a:pt x="428" y="1420"/>
                </a:lnTo>
                <a:lnTo>
                  <a:pt x="429" y="1420"/>
                </a:lnTo>
                <a:lnTo>
                  <a:pt x="429" y="1419"/>
                </a:lnTo>
                <a:lnTo>
                  <a:pt x="430" y="1419"/>
                </a:lnTo>
                <a:lnTo>
                  <a:pt x="431" y="1418"/>
                </a:lnTo>
                <a:lnTo>
                  <a:pt x="434" y="1416"/>
                </a:lnTo>
                <a:lnTo>
                  <a:pt x="435" y="1414"/>
                </a:lnTo>
                <a:lnTo>
                  <a:pt x="437" y="1412"/>
                </a:lnTo>
                <a:lnTo>
                  <a:pt x="438" y="1408"/>
                </a:lnTo>
                <a:lnTo>
                  <a:pt x="440" y="1404"/>
                </a:lnTo>
                <a:lnTo>
                  <a:pt x="441" y="1401"/>
                </a:lnTo>
                <a:lnTo>
                  <a:pt x="443" y="1397"/>
                </a:lnTo>
                <a:lnTo>
                  <a:pt x="444" y="1395"/>
                </a:lnTo>
                <a:lnTo>
                  <a:pt x="445" y="1391"/>
                </a:lnTo>
                <a:lnTo>
                  <a:pt x="446" y="1388"/>
                </a:lnTo>
                <a:lnTo>
                  <a:pt x="446" y="1387"/>
                </a:lnTo>
                <a:lnTo>
                  <a:pt x="446" y="1383"/>
                </a:lnTo>
                <a:lnTo>
                  <a:pt x="446" y="1380"/>
                </a:lnTo>
                <a:lnTo>
                  <a:pt x="446" y="1378"/>
                </a:lnTo>
                <a:lnTo>
                  <a:pt x="446" y="1376"/>
                </a:lnTo>
                <a:lnTo>
                  <a:pt x="447" y="1375"/>
                </a:lnTo>
                <a:lnTo>
                  <a:pt x="447" y="1374"/>
                </a:lnTo>
                <a:lnTo>
                  <a:pt x="448" y="1370"/>
                </a:lnTo>
                <a:lnTo>
                  <a:pt x="448" y="1369"/>
                </a:lnTo>
                <a:lnTo>
                  <a:pt x="449" y="1367"/>
                </a:lnTo>
                <a:lnTo>
                  <a:pt x="451" y="1365"/>
                </a:lnTo>
                <a:lnTo>
                  <a:pt x="453" y="1362"/>
                </a:lnTo>
                <a:lnTo>
                  <a:pt x="453" y="1361"/>
                </a:lnTo>
                <a:lnTo>
                  <a:pt x="454" y="1360"/>
                </a:lnTo>
                <a:lnTo>
                  <a:pt x="454" y="1359"/>
                </a:lnTo>
                <a:lnTo>
                  <a:pt x="455" y="1358"/>
                </a:lnTo>
                <a:lnTo>
                  <a:pt x="456" y="1355"/>
                </a:lnTo>
                <a:lnTo>
                  <a:pt x="457" y="1353"/>
                </a:lnTo>
                <a:lnTo>
                  <a:pt x="457" y="1352"/>
                </a:lnTo>
                <a:lnTo>
                  <a:pt x="457" y="1351"/>
                </a:lnTo>
                <a:lnTo>
                  <a:pt x="458" y="1349"/>
                </a:lnTo>
                <a:lnTo>
                  <a:pt x="460" y="1347"/>
                </a:lnTo>
                <a:lnTo>
                  <a:pt x="461" y="1346"/>
                </a:lnTo>
                <a:lnTo>
                  <a:pt x="462" y="1345"/>
                </a:lnTo>
                <a:lnTo>
                  <a:pt x="462" y="1344"/>
                </a:lnTo>
                <a:lnTo>
                  <a:pt x="463" y="1344"/>
                </a:lnTo>
                <a:lnTo>
                  <a:pt x="464" y="1343"/>
                </a:lnTo>
                <a:lnTo>
                  <a:pt x="466" y="1342"/>
                </a:lnTo>
                <a:lnTo>
                  <a:pt x="474" y="1338"/>
                </a:lnTo>
                <a:lnTo>
                  <a:pt x="477" y="1338"/>
                </a:lnTo>
                <a:lnTo>
                  <a:pt x="478" y="1338"/>
                </a:lnTo>
                <a:lnTo>
                  <a:pt x="479" y="1338"/>
                </a:lnTo>
                <a:lnTo>
                  <a:pt x="481" y="1338"/>
                </a:lnTo>
                <a:lnTo>
                  <a:pt x="488" y="1338"/>
                </a:lnTo>
                <a:lnTo>
                  <a:pt x="492" y="1340"/>
                </a:lnTo>
                <a:lnTo>
                  <a:pt x="495" y="1340"/>
                </a:lnTo>
                <a:lnTo>
                  <a:pt x="496" y="1340"/>
                </a:lnTo>
                <a:lnTo>
                  <a:pt x="498" y="1338"/>
                </a:lnTo>
                <a:lnTo>
                  <a:pt x="501" y="1338"/>
                </a:lnTo>
                <a:lnTo>
                  <a:pt x="506" y="1338"/>
                </a:lnTo>
                <a:lnTo>
                  <a:pt x="501" y="1336"/>
                </a:lnTo>
                <a:lnTo>
                  <a:pt x="500" y="1334"/>
                </a:lnTo>
                <a:lnTo>
                  <a:pt x="498" y="1333"/>
                </a:lnTo>
                <a:lnTo>
                  <a:pt x="491" y="1324"/>
                </a:lnTo>
                <a:lnTo>
                  <a:pt x="487" y="1315"/>
                </a:lnTo>
                <a:lnTo>
                  <a:pt x="482" y="1307"/>
                </a:lnTo>
                <a:lnTo>
                  <a:pt x="480" y="1302"/>
                </a:lnTo>
                <a:lnTo>
                  <a:pt x="481" y="1302"/>
                </a:lnTo>
                <a:lnTo>
                  <a:pt x="482" y="1300"/>
                </a:lnTo>
                <a:lnTo>
                  <a:pt x="489" y="1293"/>
                </a:lnTo>
                <a:lnTo>
                  <a:pt x="490" y="1292"/>
                </a:lnTo>
                <a:lnTo>
                  <a:pt x="492" y="1290"/>
                </a:lnTo>
                <a:lnTo>
                  <a:pt x="492" y="1288"/>
                </a:lnTo>
                <a:lnTo>
                  <a:pt x="493" y="1288"/>
                </a:lnTo>
                <a:lnTo>
                  <a:pt x="493" y="1287"/>
                </a:lnTo>
                <a:lnTo>
                  <a:pt x="495" y="1287"/>
                </a:lnTo>
                <a:lnTo>
                  <a:pt x="493" y="1287"/>
                </a:lnTo>
                <a:lnTo>
                  <a:pt x="493" y="1286"/>
                </a:lnTo>
                <a:lnTo>
                  <a:pt x="492" y="1286"/>
                </a:lnTo>
                <a:lnTo>
                  <a:pt x="491" y="1285"/>
                </a:lnTo>
                <a:lnTo>
                  <a:pt x="490" y="1285"/>
                </a:lnTo>
                <a:lnTo>
                  <a:pt x="490" y="1284"/>
                </a:lnTo>
                <a:lnTo>
                  <a:pt x="489" y="1284"/>
                </a:lnTo>
                <a:lnTo>
                  <a:pt x="488" y="1283"/>
                </a:lnTo>
                <a:lnTo>
                  <a:pt x="488" y="1282"/>
                </a:lnTo>
                <a:lnTo>
                  <a:pt x="486" y="1284"/>
                </a:lnTo>
                <a:lnTo>
                  <a:pt x="475" y="1294"/>
                </a:lnTo>
                <a:lnTo>
                  <a:pt x="474" y="1292"/>
                </a:lnTo>
                <a:lnTo>
                  <a:pt x="472" y="1288"/>
                </a:lnTo>
                <a:lnTo>
                  <a:pt x="471" y="1285"/>
                </a:lnTo>
                <a:lnTo>
                  <a:pt x="470" y="1284"/>
                </a:lnTo>
                <a:lnTo>
                  <a:pt x="470" y="1282"/>
                </a:lnTo>
                <a:lnTo>
                  <a:pt x="469" y="1280"/>
                </a:lnTo>
                <a:lnTo>
                  <a:pt x="469" y="1276"/>
                </a:lnTo>
                <a:lnTo>
                  <a:pt x="469" y="1275"/>
                </a:lnTo>
                <a:lnTo>
                  <a:pt x="469" y="1274"/>
                </a:lnTo>
                <a:lnTo>
                  <a:pt x="467" y="1271"/>
                </a:lnTo>
                <a:lnTo>
                  <a:pt x="467" y="1270"/>
                </a:lnTo>
                <a:lnTo>
                  <a:pt x="469" y="1245"/>
                </a:lnTo>
                <a:lnTo>
                  <a:pt x="469" y="1243"/>
                </a:lnTo>
                <a:lnTo>
                  <a:pt x="469" y="1238"/>
                </a:lnTo>
                <a:lnTo>
                  <a:pt x="470" y="1235"/>
                </a:lnTo>
                <a:lnTo>
                  <a:pt x="470" y="1233"/>
                </a:lnTo>
                <a:lnTo>
                  <a:pt x="470" y="1232"/>
                </a:lnTo>
                <a:lnTo>
                  <a:pt x="472" y="1229"/>
                </a:lnTo>
                <a:lnTo>
                  <a:pt x="472" y="1227"/>
                </a:lnTo>
                <a:lnTo>
                  <a:pt x="473" y="1227"/>
                </a:lnTo>
                <a:lnTo>
                  <a:pt x="475" y="1224"/>
                </a:lnTo>
                <a:lnTo>
                  <a:pt x="478" y="1221"/>
                </a:lnTo>
                <a:lnTo>
                  <a:pt x="482" y="1216"/>
                </a:lnTo>
                <a:lnTo>
                  <a:pt x="483" y="1215"/>
                </a:lnTo>
                <a:lnTo>
                  <a:pt x="491" y="1204"/>
                </a:lnTo>
                <a:lnTo>
                  <a:pt x="497" y="1199"/>
                </a:lnTo>
                <a:lnTo>
                  <a:pt x="499" y="1196"/>
                </a:lnTo>
                <a:lnTo>
                  <a:pt x="503" y="1191"/>
                </a:lnTo>
                <a:lnTo>
                  <a:pt x="510" y="1183"/>
                </a:lnTo>
                <a:lnTo>
                  <a:pt x="514" y="1178"/>
                </a:lnTo>
                <a:lnTo>
                  <a:pt x="521" y="1179"/>
                </a:lnTo>
                <a:lnTo>
                  <a:pt x="521" y="1176"/>
                </a:lnTo>
                <a:lnTo>
                  <a:pt x="522" y="1175"/>
                </a:lnTo>
                <a:lnTo>
                  <a:pt x="525" y="1171"/>
                </a:lnTo>
                <a:lnTo>
                  <a:pt x="530" y="1166"/>
                </a:lnTo>
                <a:lnTo>
                  <a:pt x="533" y="1162"/>
                </a:lnTo>
                <a:lnTo>
                  <a:pt x="536" y="1160"/>
                </a:lnTo>
                <a:lnTo>
                  <a:pt x="538" y="1159"/>
                </a:lnTo>
                <a:lnTo>
                  <a:pt x="538" y="1158"/>
                </a:lnTo>
                <a:lnTo>
                  <a:pt x="539" y="1156"/>
                </a:lnTo>
                <a:lnTo>
                  <a:pt x="540" y="1154"/>
                </a:lnTo>
                <a:lnTo>
                  <a:pt x="541" y="1153"/>
                </a:lnTo>
                <a:lnTo>
                  <a:pt x="543" y="1150"/>
                </a:lnTo>
                <a:lnTo>
                  <a:pt x="544" y="1148"/>
                </a:lnTo>
                <a:lnTo>
                  <a:pt x="541" y="1145"/>
                </a:lnTo>
                <a:lnTo>
                  <a:pt x="542" y="1144"/>
                </a:lnTo>
                <a:lnTo>
                  <a:pt x="542" y="1143"/>
                </a:lnTo>
                <a:lnTo>
                  <a:pt x="543" y="1141"/>
                </a:lnTo>
                <a:lnTo>
                  <a:pt x="544" y="1141"/>
                </a:lnTo>
                <a:lnTo>
                  <a:pt x="546" y="1135"/>
                </a:lnTo>
                <a:lnTo>
                  <a:pt x="546" y="1134"/>
                </a:lnTo>
                <a:lnTo>
                  <a:pt x="547" y="1132"/>
                </a:lnTo>
                <a:lnTo>
                  <a:pt x="547" y="1129"/>
                </a:lnTo>
                <a:lnTo>
                  <a:pt x="548" y="1123"/>
                </a:lnTo>
                <a:lnTo>
                  <a:pt x="548" y="1120"/>
                </a:lnTo>
                <a:lnTo>
                  <a:pt x="546" y="1117"/>
                </a:lnTo>
                <a:lnTo>
                  <a:pt x="546" y="1114"/>
                </a:lnTo>
                <a:lnTo>
                  <a:pt x="546" y="1110"/>
                </a:lnTo>
                <a:lnTo>
                  <a:pt x="546" y="1108"/>
                </a:lnTo>
                <a:lnTo>
                  <a:pt x="547" y="1106"/>
                </a:lnTo>
                <a:lnTo>
                  <a:pt x="547" y="1103"/>
                </a:lnTo>
                <a:lnTo>
                  <a:pt x="547" y="1096"/>
                </a:lnTo>
                <a:lnTo>
                  <a:pt x="547" y="1089"/>
                </a:lnTo>
                <a:lnTo>
                  <a:pt x="547" y="1086"/>
                </a:lnTo>
                <a:lnTo>
                  <a:pt x="544" y="1086"/>
                </a:lnTo>
                <a:lnTo>
                  <a:pt x="542" y="1086"/>
                </a:lnTo>
                <a:lnTo>
                  <a:pt x="542" y="1102"/>
                </a:lnTo>
                <a:lnTo>
                  <a:pt x="542" y="1101"/>
                </a:lnTo>
                <a:lnTo>
                  <a:pt x="542" y="1106"/>
                </a:lnTo>
                <a:lnTo>
                  <a:pt x="539" y="1106"/>
                </a:lnTo>
                <a:lnTo>
                  <a:pt x="539" y="1104"/>
                </a:lnTo>
                <a:lnTo>
                  <a:pt x="539" y="1102"/>
                </a:lnTo>
                <a:lnTo>
                  <a:pt x="539" y="1099"/>
                </a:lnTo>
                <a:lnTo>
                  <a:pt x="539" y="1098"/>
                </a:lnTo>
                <a:lnTo>
                  <a:pt x="539" y="1094"/>
                </a:lnTo>
                <a:lnTo>
                  <a:pt x="539" y="1087"/>
                </a:lnTo>
                <a:lnTo>
                  <a:pt x="539" y="1083"/>
                </a:lnTo>
                <a:lnTo>
                  <a:pt x="540" y="1083"/>
                </a:lnTo>
                <a:lnTo>
                  <a:pt x="544" y="1083"/>
                </a:lnTo>
                <a:lnTo>
                  <a:pt x="547" y="1083"/>
                </a:lnTo>
                <a:lnTo>
                  <a:pt x="547" y="1081"/>
                </a:lnTo>
                <a:lnTo>
                  <a:pt x="546" y="1078"/>
                </a:lnTo>
                <a:lnTo>
                  <a:pt x="546" y="1075"/>
                </a:lnTo>
                <a:lnTo>
                  <a:pt x="547" y="1075"/>
                </a:lnTo>
                <a:lnTo>
                  <a:pt x="547" y="1068"/>
                </a:lnTo>
                <a:lnTo>
                  <a:pt x="547" y="1066"/>
                </a:lnTo>
                <a:lnTo>
                  <a:pt x="547" y="1065"/>
                </a:lnTo>
                <a:lnTo>
                  <a:pt x="546" y="1064"/>
                </a:lnTo>
                <a:lnTo>
                  <a:pt x="546" y="1060"/>
                </a:lnTo>
                <a:lnTo>
                  <a:pt x="547" y="1059"/>
                </a:lnTo>
                <a:lnTo>
                  <a:pt x="547" y="1057"/>
                </a:lnTo>
                <a:lnTo>
                  <a:pt x="548" y="1056"/>
                </a:lnTo>
                <a:lnTo>
                  <a:pt x="549" y="1053"/>
                </a:lnTo>
                <a:lnTo>
                  <a:pt x="550" y="1051"/>
                </a:lnTo>
                <a:lnTo>
                  <a:pt x="551" y="1048"/>
                </a:lnTo>
                <a:lnTo>
                  <a:pt x="551" y="1047"/>
                </a:lnTo>
                <a:lnTo>
                  <a:pt x="550" y="1045"/>
                </a:lnTo>
                <a:lnTo>
                  <a:pt x="549" y="1045"/>
                </a:lnTo>
                <a:lnTo>
                  <a:pt x="548" y="1048"/>
                </a:lnTo>
                <a:lnTo>
                  <a:pt x="546" y="1050"/>
                </a:lnTo>
                <a:lnTo>
                  <a:pt x="543" y="1051"/>
                </a:lnTo>
                <a:lnTo>
                  <a:pt x="540" y="1051"/>
                </a:lnTo>
                <a:lnTo>
                  <a:pt x="538" y="1051"/>
                </a:lnTo>
                <a:lnTo>
                  <a:pt x="534" y="1050"/>
                </a:lnTo>
                <a:lnTo>
                  <a:pt x="532" y="1049"/>
                </a:lnTo>
                <a:lnTo>
                  <a:pt x="530" y="1047"/>
                </a:lnTo>
                <a:lnTo>
                  <a:pt x="531" y="1045"/>
                </a:lnTo>
                <a:lnTo>
                  <a:pt x="532" y="1044"/>
                </a:lnTo>
                <a:lnTo>
                  <a:pt x="532" y="1043"/>
                </a:lnTo>
                <a:lnTo>
                  <a:pt x="531" y="1042"/>
                </a:lnTo>
                <a:lnTo>
                  <a:pt x="530" y="1042"/>
                </a:lnTo>
                <a:lnTo>
                  <a:pt x="530" y="1041"/>
                </a:lnTo>
                <a:lnTo>
                  <a:pt x="530" y="1040"/>
                </a:lnTo>
                <a:lnTo>
                  <a:pt x="529" y="1040"/>
                </a:lnTo>
                <a:lnTo>
                  <a:pt x="529" y="1037"/>
                </a:lnTo>
                <a:lnTo>
                  <a:pt x="529" y="1036"/>
                </a:lnTo>
                <a:lnTo>
                  <a:pt x="530" y="1034"/>
                </a:lnTo>
                <a:lnTo>
                  <a:pt x="530" y="1033"/>
                </a:lnTo>
                <a:lnTo>
                  <a:pt x="530" y="1032"/>
                </a:lnTo>
                <a:lnTo>
                  <a:pt x="529" y="1031"/>
                </a:lnTo>
                <a:lnTo>
                  <a:pt x="529" y="1029"/>
                </a:lnTo>
                <a:lnTo>
                  <a:pt x="526" y="1027"/>
                </a:lnTo>
                <a:lnTo>
                  <a:pt x="525" y="1026"/>
                </a:lnTo>
                <a:lnTo>
                  <a:pt x="524" y="1026"/>
                </a:lnTo>
                <a:lnTo>
                  <a:pt x="522" y="1026"/>
                </a:lnTo>
                <a:lnTo>
                  <a:pt x="518" y="1027"/>
                </a:lnTo>
                <a:lnTo>
                  <a:pt x="517" y="1028"/>
                </a:lnTo>
                <a:lnTo>
                  <a:pt x="515" y="1028"/>
                </a:lnTo>
                <a:lnTo>
                  <a:pt x="512" y="1029"/>
                </a:lnTo>
                <a:lnTo>
                  <a:pt x="510" y="1029"/>
                </a:lnTo>
                <a:lnTo>
                  <a:pt x="508" y="1029"/>
                </a:lnTo>
                <a:lnTo>
                  <a:pt x="507" y="1028"/>
                </a:lnTo>
                <a:lnTo>
                  <a:pt x="506" y="1028"/>
                </a:lnTo>
                <a:lnTo>
                  <a:pt x="505" y="1027"/>
                </a:lnTo>
                <a:lnTo>
                  <a:pt x="505" y="1026"/>
                </a:lnTo>
                <a:lnTo>
                  <a:pt x="505" y="1025"/>
                </a:lnTo>
                <a:lnTo>
                  <a:pt x="505" y="1024"/>
                </a:lnTo>
                <a:lnTo>
                  <a:pt x="509" y="1020"/>
                </a:lnTo>
                <a:lnTo>
                  <a:pt x="509" y="1019"/>
                </a:lnTo>
                <a:lnTo>
                  <a:pt x="508" y="1017"/>
                </a:lnTo>
                <a:lnTo>
                  <a:pt x="508" y="1016"/>
                </a:lnTo>
                <a:lnTo>
                  <a:pt x="508" y="1015"/>
                </a:lnTo>
                <a:lnTo>
                  <a:pt x="508" y="1014"/>
                </a:lnTo>
                <a:lnTo>
                  <a:pt x="507" y="1014"/>
                </a:lnTo>
                <a:lnTo>
                  <a:pt x="506" y="1012"/>
                </a:lnTo>
                <a:lnTo>
                  <a:pt x="506" y="1011"/>
                </a:lnTo>
                <a:lnTo>
                  <a:pt x="504" y="1010"/>
                </a:lnTo>
                <a:lnTo>
                  <a:pt x="503" y="1010"/>
                </a:lnTo>
                <a:lnTo>
                  <a:pt x="501" y="1010"/>
                </a:lnTo>
                <a:lnTo>
                  <a:pt x="501" y="1009"/>
                </a:lnTo>
                <a:lnTo>
                  <a:pt x="500" y="1009"/>
                </a:lnTo>
                <a:lnTo>
                  <a:pt x="499" y="1010"/>
                </a:lnTo>
                <a:lnTo>
                  <a:pt x="498" y="1010"/>
                </a:lnTo>
                <a:lnTo>
                  <a:pt x="497" y="1010"/>
                </a:lnTo>
                <a:lnTo>
                  <a:pt x="497" y="1011"/>
                </a:lnTo>
                <a:lnTo>
                  <a:pt x="496" y="1011"/>
                </a:lnTo>
                <a:lnTo>
                  <a:pt x="496" y="1012"/>
                </a:lnTo>
                <a:lnTo>
                  <a:pt x="495" y="1015"/>
                </a:lnTo>
                <a:lnTo>
                  <a:pt x="493" y="1017"/>
                </a:lnTo>
                <a:lnTo>
                  <a:pt x="492" y="1018"/>
                </a:lnTo>
                <a:lnTo>
                  <a:pt x="491" y="1018"/>
                </a:lnTo>
                <a:lnTo>
                  <a:pt x="490" y="1018"/>
                </a:lnTo>
                <a:lnTo>
                  <a:pt x="489" y="1018"/>
                </a:lnTo>
                <a:lnTo>
                  <a:pt x="486" y="1017"/>
                </a:lnTo>
                <a:lnTo>
                  <a:pt x="484" y="1017"/>
                </a:lnTo>
                <a:lnTo>
                  <a:pt x="483" y="1016"/>
                </a:lnTo>
                <a:lnTo>
                  <a:pt x="482" y="1015"/>
                </a:lnTo>
                <a:lnTo>
                  <a:pt x="481" y="1014"/>
                </a:lnTo>
                <a:lnTo>
                  <a:pt x="481" y="1012"/>
                </a:lnTo>
                <a:lnTo>
                  <a:pt x="481" y="1009"/>
                </a:lnTo>
                <a:lnTo>
                  <a:pt x="481" y="1008"/>
                </a:lnTo>
                <a:lnTo>
                  <a:pt x="480" y="1007"/>
                </a:lnTo>
                <a:lnTo>
                  <a:pt x="479" y="1007"/>
                </a:lnTo>
                <a:lnTo>
                  <a:pt x="478" y="1007"/>
                </a:lnTo>
                <a:lnTo>
                  <a:pt x="475" y="1008"/>
                </a:lnTo>
                <a:lnTo>
                  <a:pt x="473" y="1008"/>
                </a:lnTo>
                <a:lnTo>
                  <a:pt x="472" y="1008"/>
                </a:lnTo>
                <a:lnTo>
                  <a:pt x="471" y="1008"/>
                </a:lnTo>
                <a:lnTo>
                  <a:pt x="471" y="1009"/>
                </a:lnTo>
                <a:lnTo>
                  <a:pt x="470" y="1008"/>
                </a:lnTo>
                <a:lnTo>
                  <a:pt x="469" y="1008"/>
                </a:lnTo>
                <a:lnTo>
                  <a:pt x="467" y="1008"/>
                </a:lnTo>
                <a:lnTo>
                  <a:pt x="466" y="1007"/>
                </a:lnTo>
                <a:lnTo>
                  <a:pt x="465" y="1007"/>
                </a:lnTo>
                <a:lnTo>
                  <a:pt x="465" y="1006"/>
                </a:lnTo>
                <a:lnTo>
                  <a:pt x="464" y="1004"/>
                </a:lnTo>
                <a:lnTo>
                  <a:pt x="463" y="1002"/>
                </a:lnTo>
                <a:lnTo>
                  <a:pt x="462" y="1000"/>
                </a:lnTo>
                <a:lnTo>
                  <a:pt x="462" y="999"/>
                </a:lnTo>
                <a:lnTo>
                  <a:pt x="462" y="998"/>
                </a:lnTo>
                <a:lnTo>
                  <a:pt x="461" y="998"/>
                </a:lnTo>
                <a:lnTo>
                  <a:pt x="461" y="997"/>
                </a:lnTo>
                <a:lnTo>
                  <a:pt x="460" y="997"/>
                </a:lnTo>
                <a:lnTo>
                  <a:pt x="458" y="995"/>
                </a:lnTo>
                <a:lnTo>
                  <a:pt x="457" y="995"/>
                </a:lnTo>
                <a:lnTo>
                  <a:pt x="456" y="995"/>
                </a:lnTo>
                <a:lnTo>
                  <a:pt x="455" y="995"/>
                </a:lnTo>
                <a:lnTo>
                  <a:pt x="454" y="995"/>
                </a:lnTo>
                <a:lnTo>
                  <a:pt x="453" y="997"/>
                </a:lnTo>
                <a:lnTo>
                  <a:pt x="449" y="999"/>
                </a:lnTo>
                <a:lnTo>
                  <a:pt x="448" y="999"/>
                </a:lnTo>
                <a:lnTo>
                  <a:pt x="447" y="1000"/>
                </a:lnTo>
                <a:lnTo>
                  <a:pt x="446" y="1000"/>
                </a:lnTo>
                <a:lnTo>
                  <a:pt x="445" y="1000"/>
                </a:lnTo>
                <a:lnTo>
                  <a:pt x="444" y="1000"/>
                </a:lnTo>
                <a:lnTo>
                  <a:pt x="443" y="1000"/>
                </a:lnTo>
                <a:lnTo>
                  <a:pt x="441" y="999"/>
                </a:lnTo>
                <a:lnTo>
                  <a:pt x="440" y="998"/>
                </a:lnTo>
                <a:lnTo>
                  <a:pt x="440" y="997"/>
                </a:lnTo>
                <a:lnTo>
                  <a:pt x="439" y="995"/>
                </a:lnTo>
                <a:lnTo>
                  <a:pt x="439" y="994"/>
                </a:lnTo>
                <a:lnTo>
                  <a:pt x="438" y="991"/>
                </a:lnTo>
                <a:lnTo>
                  <a:pt x="438" y="987"/>
                </a:lnTo>
                <a:lnTo>
                  <a:pt x="438" y="986"/>
                </a:lnTo>
                <a:lnTo>
                  <a:pt x="437" y="985"/>
                </a:lnTo>
                <a:lnTo>
                  <a:pt x="437" y="984"/>
                </a:lnTo>
                <a:lnTo>
                  <a:pt x="436" y="984"/>
                </a:lnTo>
                <a:lnTo>
                  <a:pt x="436" y="983"/>
                </a:lnTo>
                <a:lnTo>
                  <a:pt x="435" y="983"/>
                </a:lnTo>
                <a:lnTo>
                  <a:pt x="434" y="983"/>
                </a:lnTo>
                <a:lnTo>
                  <a:pt x="432" y="983"/>
                </a:lnTo>
                <a:lnTo>
                  <a:pt x="431" y="984"/>
                </a:lnTo>
                <a:lnTo>
                  <a:pt x="430" y="984"/>
                </a:lnTo>
                <a:lnTo>
                  <a:pt x="430" y="985"/>
                </a:lnTo>
                <a:lnTo>
                  <a:pt x="430" y="986"/>
                </a:lnTo>
                <a:lnTo>
                  <a:pt x="430" y="987"/>
                </a:lnTo>
                <a:lnTo>
                  <a:pt x="429" y="990"/>
                </a:lnTo>
                <a:lnTo>
                  <a:pt x="429" y="991"/>
                </a:lnTo>
                <a:lnTo>
                  <a:pt x="429" y="992"/>
                </a:lnTo>
                <a:lnTo>
                  <a:pt x="429" y="993"/>
                </a:lnTo>
                <a:lnTo>
                  <a:pt x="428" y="994"/>
                </a:lnTo>
                <a:lnTo>
                  <a:pt x="426" y="995"/>
                </a:lnTo>
                <a:lnTo>
                  <a:pt x="424" y="995"/>
                </a:lnTo>
                <a:lnTo>
                  <a:pt x="423" y="995"/>
                </a:lnTo>
                <a:lnTo>
                  <a:pt x="422" y="997"/>
                </a:lnTo>
                <a:lnTo>
                  <a:pt x="420" y="995"/>
                </a:lnTo>
                <a:lnTo>
                  <a:pt x="419" y="995"/>
                </a:lnTo>
                <a:lnTo>
                  <a:pt x="418" y="995"/>
                </a:lnTo>
                <a:lnTo>
                  <a:pt x="417" y="995"/>
                </a:lnTo>
                <a:lnTo>
                  <a:pt x="417" y="994"/>
                </a:lnTo>
                <a:lnTo>
                  <a:pt x="415" y="994"/>
                </a:lnTo>
                <a:lnTo>
                  <a:pt x="415" y="993"/>
                </a:lnTo>
                <a:lnTo>
                  <a:pt x="414" y="992"/>
                </a:lnTo>
                <a:lnTo>
                  <a:pt x="415" y="986"/>
                </a:lnTo>
                <a:lnTo>
                  <a:pt x="415" y="985"/>
                </a:lnTo>
                <a:lnTo>
                  <a:pt x="415" y="984"/>
                </a:lnTo>
                <a:lnTo>
                  <a:pt x="415" y="983"/>
                </a:lnTo>
                <a:lnTo>
                  <a:pt x="415" y="982"/>
                </a:lnTo>
                <a:lnTo>
                  <a:pt x="414" y="981"/>
                </a:lnTo>
                <a:lnTo>
                  <a:pt x="413" y="981"/>
                </a:lnTo>
                <a:lnTo>
                  <a:pt x="412" y="981"/>
                </a:lnTo>
                <a:lnTo>
                  <a:pt x="411" y="982"/>
                </a:lnTo>
                <a:lnTo>
                  <a:pt x="409" y="984"/>
                </a:lnTo>
                <a:lnTo>
                  <a:pt x="408" y="985"/>
                </a:lnTo>
                <a:lnTo>
                  <a:pt x="408" y="986"/>
                </a:lnTo>
                <a:lnTo>
                  <a:pt x="406" y="986"/>
                </a:lnTo>
                <a:lnTo>
                  <a:pt x="405" y="986"/>
                </a:lnTo>
                <a:lnTo>
                  <a:pt x="404" y="987"/>
                </a:lnTo>
                <a:lnTo>
                  <a:pt x="403" y="987"/>
                </a:lnTo>
                <a:lnTo>
                  <a:pt x="402" y="987"/>
                </a:lnTo>
                <a:lnTo>
                  <a:pt x="398" y="986"/>
                </a:lnTo>
                <a:lnTo>
                  <a:pt x="393" y="985"/>
                </a:lnTo>
                <a:lnTo>
                  <a:pt x="391" y="985"/>
                </a:lnTo>
                <a:lnTo>
                  <a:pt x="384" y="983"/>
                </a:lnTo>
                <a:lnTo>
                  <a:pt x="382" y="983"/>
                </a:lnTo>
                <a:lnTo>
                  <a:pt x="380" y="982"/>
                </a:lnTo>
                <a:lnTo>
                  <a:pt x="378" y="982"/>
                </a:lnTo>
                <a:lnTo>
                  <a:pt x="376" y="981"/>
                </a:lnTo>
                <a:lnTo>
                  <a:pt x="375" y="981"/>
                </a:lnTo>
                <a:lnTo>
                  <a:pt x="375" y="980"/>
                </a:lnTo>
                <a:lnTo>
                  <a:pt x="374" y="980"/>
                </a:lnTo>
                <a:lnTo>
                  <a:pt x="374" y="978"/>
                </a:lnTo>
                <a:lnTo>
                  <a:pt x="374" y="977"/>
                </a:lnTo>
                <a:lnTo>
                  <a:pt x="374" y="976"/>
                </a:lnTo>
                <a:lnTo>
                  <a:pt x="374" y="975"/>
                </a:lnTo>
                <a:lnTo>
                  <a:pt x="375" y="974"/>
                </a:lnTo>
                <a:lnTo>
                  <a:pt x="376" y="973"/>
                </a:lnTo>
                <a:lnTo>
                  <a:pt x="377" y="973"/>
                </a:lnTo>
                <a:lnTo>
                  <a:pt x="378" y="972"/>
                </a:lnTo>
                <a:lnTo>
                  <a:pt x="387" y="968"/>
                </a:lnTo>
                <a:lnTo>
                  <a:pt x="387" y="967"/>
                </a:lnTo>
                <a:lnTo>
                  <a:pt x="388" y="967"/>
                </a:lnTo>
                <a:lnTo>
                  <a:pt x="388" y="966"/>
                </a:lnTo>
                <a:lnTo>
                  <a:pt x="388" y="965"/>
                </a:lnTo>
                <a:lnTo>
                  <a:pt x="388" y="964"/>
                </a:lnTo>
                <a:lnTo>
                  <a:pt x="388" y="962"/>
                </a:lnTo>
                <a:lnTo>
                  <a:pt x="388" y="961"/>
                </a:lnTo>
                <a:lnTo>
                  <a:pt x="388" y="960"/>
                </a:lnTo>
                <a:lnTo>
                  <a:pt x="387" y="959"/>
                </a:lnTo>
                <a:lnTo>
                  <a:pt x="386" y="959"/>
                </a:lnTo>
                <a:lnTo>
                  <a:pt x="386" y="958"/>
                </a:lnTo>
                <a:lnTo>
                  <a:pt x="385" y="957"/>
                </a:lnTo>
                <a:lnTo>
                  <a:pt x="384" y="957"/>
                </a:lnTo>
                <a:lnTo>
                  <a:pt x="383" y="957"/>
                </a:lnTo>
                <a:lnTo>
                  <a:pt x="377" y="956"/>
                </a:lnTo>
                <a:lnTo>
                  <a:pt x="376" y="956"/>
                </a:lnTo>
                <a:lnTo>
                  <a:pt x="375" y="955"/>
                </a:lnTo>
                <a:lnTo>
                  <a:pt x="374" y="955"/>
                </a:lnTo>
                <a:lnTo>
                  <a:pt x="374" y="952"/>
                </a:lnTo>
                <a:lnTo>
                  <a:pt x="374" y="951"/>
                </a:lnTo>
                <a:lnTo>
                  <a:pt x="374" y="950"/>
                </a:lnTo>
                <a:lnTo>
                  <a:pt x="375" y="949"/>
                </a:lnTo>
                <a:lnTo>
                  <a:pt x="378" y="942"/>
                </a:lnTo>
                <a:lnTo>
                  <a:pt x="378" y="941"/>
                </a:lnTo>
                <a:lnTo>
                  <a:pt x="379" y="941"/>
                </a:lnTo>
                <a:lnTo>
                  <a:pt x="379" y="940"/>
                </a:lnTo>
                <a:lnTo>
                  <a:pt x="379" y="939"/>
                </a:lnTo>
                <a:lnTo>
                  <a:pt x="378" y="939"/>
                </a:lnTo>
                <a:lnTo>
                  <a:pt x="378" y="937"/>
                </a:lnTo>
                <a:lnTo>
                  <a:pt x="377" y="937"/>
                </a:lnTo>
                <a:lnTo>
                  <a:pt x="376" y="937"/>
                </a:lnTo>
                <a:lnTo>
                  <a:pt x="375" y="937"/>
                </a:lnTo>
                <a:lnTo>
                  <a:pt x="374" y="939"/>
                </a:lnTo>
                <a:lnTo>
                  <a:pt x="372" y="939"/>
                </a:lnTo>
                <a:lnTo>
                  <a:pt x="371" y="940"/>
                </a:lnTo>
                <a:lnTo>
                  <a:pt x="370" y="940"/>
                </a:lnTo>
                <a:lnTo>
                  <a:pt x="369" y="940"/>
                </a:lnTo>
                <a:lnTo>
                  <a:pt x="369" y="941"/>
                </a:lnTo>
                <a:lnTo>
                  <a:pt x="368" y="941"/>
                </a:lnTo>
                <a:lnTo>
                  <a:pt x="368" y="940"/>
                </a:lnTo>
                <a:lnTo>
                  <a:pt x="367" y="940"/>
                </a:lnTo>
                <a:lnTo>
                  <a:pt x="366" y="939"/>
                </a:lnTo>
                <a:lnTo>
                  <a:pt x="366" y="937"/>
                </a:lnTo>
                <a:lnTo>
                  <a:pt x="366" y="936"/>
                </a:lnTo>
                <a:lnTo>
                  <a:pt x="365" y="935"/>
                </a:lnTo>
                <a:lnTo>
                  <a:pt x="365" y="934"/>
                </a:lnTo>
                <a:lnTo>
                  <a:pt x="365" y="933"/>
                </a:lnTo>
                <a:lnTo>
                  <a:pt x="365" y="932"/>
                </a:lnTo>
                <a:lnTo>
                  <a:pt x="365" y="931"/>
                </a:lnTo>
                <a:lnTo>
                  <a:pt x="366" y="931"/>
                </a:lnTo>
                <a:lnTo>
                  <a:pt x="367" y="930"/>
                </a:lnTo>
                <a:lnTo>
                  <a:pt x="368" y="927"/>
                </a:lnTo>
                <a:lnTo>
                  <a:pt x="370" y="926"/>
                </a:lnTo>
                <a:lnTo>
                  <a:pt x="371" y="925"/>
                </a:lnTo>
                <a:lnTo>
                  <a:pt x="374" y="925"/>
                </a:lnTo>
                <a:lnTo>
                  <a:pt x="375" y="924"/>
                </a:lnTo>
                <a:lnTo>
                  <a:pt x="375" y="908"/>
                </a:lnTo>
                <a:lnTo>
                  <a:pt x="374" y="908"/>
                </a:lnTo>
                <a:lnTo>
                  <a:pt x="372" y="908"/>
                </a:lnTo>
                <a:lnTo>
                  <a:pt x="371" y="909"/>
                </a:lnTo>
                <a:lnTo>
                  <a:pt x="370" y="910"/>
                </a:lnTo>
                <a:lnTo>
                  <a:pt x="369" y="911"/>
                </a:lnTo>
                <a:lnTo>
                  <a:pt x="367" y="915"/>
                </a:lnTo>
                <a:lnTo>
                  <a:pt x="366" y="916"/>
                </a:lnTo>
                <a:lnTo>
                  <a:pt x="365" y="917"/>
                </a:lnTo>
                <a:lnTo>
                  <a:pt x="363" y="917"/>
                </a:lnTo>
                <a:lnTo>
                  <a:pt x="362" y="917"/>
                </a:lnTo>
                <a:lnTo>
                  <a:pt x="360" y="917"/>
                </a:lnTo>
                <a:lnTo>
                  <a:pt x="358" y="916"/>
                </a:lnTo>
                <a:lnTo>
                  <a:pt x="356" y="916"/>
                </a:lnTo>
                <a:lnTo>
                  <a:pt x="354" y="915"/>
                </a:lnTo>
                <a:lnTo>
                  <a:pt x="353" y="914"/>
                </a:lnTo>
                <a:lnTo>
                  <a:pt x="352" y="914"/>
                </a:lnTo>
                <a:lnTo>
                  <a:pt x="351" y="912"/>
                </a:lnTo>
                <a:lnTo>
                  <a:pt x="349" y="911"/>
                </a:lnTo>
                <a:lnTo>
                  <a:pt x="348" y="911"/>
                </a:lnTo>
                <a:lnTo>
                  <a:pt x="348" y="910"/>
                </a:lnTo>
                <a:lnTo>
                  <a:pt x="346" y="910"/>
                </a:lnTo>
                <a:lnTo>
                  <a:pt x="344" y="909"/>
                </a:lnTo>
                <a:lnTo>
                  <a:pt x="344" y="908"/>
                </a:lnTo>
                <a:lnTo>
                  <a:pt x="343" y="908"/>
                </a:lnTo>
                <a:lnTo>
                  <a:pt x="343" y="907"/>
                </a:lnTo>
                <a:lnTo>
                  <a:pt x="342" y="906"/>
                </a:lnTo>
                <a:lnTo>
                  <a:pt x="342" y="905"/>
                </a:lnTo>
                <a:lnTo>
                  <a:pt x="342" y="903"/>
                </a:lnTo>
                <a:lnTo>
                  <a:pt x="342" y="902"/>
                </a:lnTo>
                <a:lnTo>
                  <a:pt x="342" y="901"/>
                </a:lnTo>
                <a:lnTo>
                  <a:pt x="342" y="900"/>
                </a:lnTo>
                <a:lnTo>
                  <a:pt x="342" y="898"/>
                </a:lnTo>
                <a:lnTo>
                  <a:pt x="343" y="895"/>
                </a:lnTo>
                <a:lnTo>
                  <a:pt x="343" y="894"/>
                </a:lnTo>
                <a:lnTo>
                  <a:pt x="343" y="893"/>
                </a:lnTo>
                <a:lnTo>
                  <a:pt x="344" y="893"/>
                </a:lnTo>
                <a:lnTo>
                  <a:pt x="345" y="891"/>
                </a:lnTo>
                <a:lnTo>
                  <a:pt x="346" y="889"/>
                </a:lnTo>
                <a:lnTo>
                  <a:pt x="345" y="889"/>
                </a:lnTo>
                <a:lnTo>
                  <a:pt x="345" y="888"/>
                </a:lnTo>
                <a:lnTo>
                  <a:pt x="346" y="888"/>
                </a:lnTo>
                <a:lnTo>
                  <a:pt x="346" y="886"/>
                </a:lnTo>
                <a:lnTo>
                  <a:pt x="348" y="886"/>
                </a:lnTo>
                <a:lnTo>
                  <a:pt x="348" y="885"/>
                </a:lnTo>
                <a:lnTo>
                  <a:pt x="349" y="884"/>
                </a:lnTo>
                <a:lnTo>
                  <a:pt x="349" y="883"/>
                </a:lnTo>
                <a:lnTo>
                  <a:pt x="350" y="882"/>
                </a:lnTo>
                <a:lnTo>
                  <a:pt x="350" y="881"/>
                </a:lnTo>
                <a:lnTo>
                  <a:pt x="350" y="880"/>
                </a:lnTo>
                <a:lnTo>
                  <a:pt x="351" y="880"/>
                </a:lnTo>
                <a:lnTo>
                  <a:pt x="351" y="878"/>
                </a:lnTo>
                <a:lnTo>
                  <a:pt x="351" y="877"/>
                </a:lnTo>
                <a:lnTo>
                  <a:pt x="351" y="876"/>
                </a:lnTo>
                <a:lnTo>
                  <a:pt x="352" y="876"/>
                </a:lnTo>
                <a:lnTo>
                  <a:pt x="352" y="875"/>
                </a:lnTo>
                <a:lnTo>
                  <a:pt x="352" y="874"/>
                </a:lnTo>
                <a:lnTo>
                  <a:pt x="352" y="873"/>
                </a:lnTo>
                <a:lnTo>
                  <a:pt x="352" y="872"/>
                </a:lnTo>
                <a:lnTo>
                  <a:pt x="352" y="870"/>
                </a:lnTo>
                <a:lnTo>
                  <a:pt x="352" y="869"/>
                </a:lnTo>
                <a:lnTo>
                  <a:pt x="352" y="867"/>
                </a:lnTo>
                <a:lnTo>
                  <a:pt x="352" y="866"/>
                </a:lnTo>
                <a:lnTo>
                  <a:pt x="352" y="865"/>
                </a:lnTo>
                <a:lnTo>
                  <a:pt x="352" y="864"/>
                </a:lnTo>
                <a:lnTo>
                  <a:pt x="352" y="861"/>
                </a:lnTo>
                <a:lnTo>
                  <a:pt x="352" y="860"/>
                </a:lnTo>
                <a:lnTo>
                  <a:pt x="351" y="859"/>
                </a:lnTo>
                <a:lnTo>
                  <a:pt x="352" y="858"/>
                </a:lnTo>
                <a:lnTo>
                  <a:pt x="351" y="857"/>
                </a:lnTo>
                <a:lnTo>
                  <a:pt x="351" y="856"/>
                </a:lnTo>
                <a:lnTo>
                  <a:pt x="351" y="855"/>
                </a:lnTo>
                <a:lnTo>
                  <a:pt x="351" y="853"/>
                </a:lnTo>
                <a:lnTo>
                  <a:pt x="351" y="852"/>
                </a:lnTo>
                <a:lnTo>
                  <a:pt x="351" y="851"/>
                </a:lnTo>
                <a:lnTo>
                  <a:pt x="351" y="850"/>
                </a:lnTo>
                <a:lnTo>
                  <a:pt x="352" y="850"/>
                </a:lnTo>
                <a:lnTo>
                  <a:pt x="352" y="849"/>
                </a:lnTo>
                <a:lnTo>
                  <a:pt x="352" y="848"/>
                </a:lnTo>
                <a:lnTo>
                  <a:pt x="353" y="847"/>
                </a:lnTo>
                <a:lnTo>
                  <a:pt x="353" y="845"/>
                </a:lnTo>
                <a:lnTo>
                  <a:pt x="354" y="845"/>
                </a:lnTo>
                <a:lnTo>
                  <a:pt x="356" y="844"/>
                </a:lnTo>
                <a:lnTo>
                  <a:pt x="358" y="841"/>
                </a:lnTo>
                <a:lnTo>
                  <a:pt x="359" y="840"/>
                </a:lnTo>
                <a:lnTo>
                  <a:pt x="359" y="838"/>
                </a:lnTo>
                <a:lnTo>
                  <a:pt x="358" y="835"/>
                </a:lnTo>
                <a:lnTo>
                  <a:pt x="357" y="834"/>
                </a:lnTo>
                <a:lnTo>
                  <a:pt x="356" y="834"/>
                </a:lnTo>
                <a:lnTo>
                  <a:pt x="352" y="835"/>
                </a:lnTo>
                <a:lnTo>
                  <a:pt x="350" y="836"/>
                </a:lnTo>
                <a:lnTo>
                  <a:pt x="349" y="836"/>
                </a:lnTo>
                <a:lnTo>
                  <a:pt x="348" y="836"/>
                </a:lnTo>
                <a:lnTo>
                  <a:pt x="344" y="836"/>
                </a:lnTo>
                <a:lnTo>
                  <a:pt x="343" y="835"/>
                </a:lnTo>
                <a:lnTo>
                  <a:pt x="341" y="834"/>
                </a:lnTo>
                <a:lnTo>
                  <a:pt x="341" y="833"/>
                </a:lnTo>
                <a:lnTo>
                  <a:pt x="340" y="831"/>
                </a:lnTo>
                <a:lnTo>
                  <a:pt x="339" y="830"/>
                </a:lnTo>
                <a:lnTo>
                  <a:pt x="339" y="828"/>
                </a:lnTo>
                <a:lnTo>
                  <a:pt x="339" y="827"/>
                </a:lnTo>
                <a:lnTo>
                  <a:pt x="339" y="826"/>
                </a:lnTo>
                <a:lnTo>
                  <a:pt x="339" y="825"/>
                </a:lnTo>
                <a:lnTo>
                  <a:pt x="339" y="824"/>
                </a:lnTo>
                <a:lnTo>
                  <a:pt x="340" y="823"/>
                </a:lnTo>
                <a:lnTo>
                  <a:pt x="340" y="822"/>
                </a:lnTo>
                <a:lnTo>
                  <a:pt x="340" y="820"/>
                </a:lnTo>
                <a:lnTo>
                  <a:pt x="341" y="820"/>
                </a:lnTo>
                <a:lnTo>
                  <a:pt x="341" y="819"/>
                </a:lnTo>
                <a:lnTo>
                  <a:pt x="342" y="819"/>
                </a:lnTo>
                <a:lnTo>
                  <a:pt x="342" y="818"/>
                </a:lnTo>
                <a:lnTo>
                  <a:pt x="343" y="817"/>
                </a:lnTo>
                <a:lnTo>
                  <a:pt x="344" y="817"/>
                </a:lnTo>
                <a:lnTo>
                  <a:pt x="344" y="816"/>
                </a:lnTo>
                <a:lnTo>
                  <a:pt x="345" y="816"/>
                </a:lnTo>
                <a:lnTo>
                  <a:pt x="345" y="815"/>
                </a:lnTo>
                <a:lnTo>
                  <a:pt x="346" y="815"/>
                </a:lnTo>
                <a:lnTo>
                  <a:pt x="346" y="814"/>
                </a:lnTo>
                <a:lnTo>
                  <a:pt x="348" y="814"/>
                </a:lnTo>
                <a:lnTo>
                  <a:pt x="348" y="813"/>
                </a:lnTo>
                <a:lnTo>
                  <a:pt x="349" y="813"/>
                </a:lnTo>
                <a:lnTo>
                  <a:pt x="349" y="811"/>
                </a:lnTo>
                <a:lnTo>
                  <a:pt x="349" y="810"/>
                </a:lnTo>
                <a:lnTo>
                  <a:pt x="349" y="809"/>
                </a:lnTo>
                <a:lnTo>
                  <a:pt x="349" y="808"/>
                </a:lnTo>
                <a:lnTo>
                  <a:pt x="349" y="807"/>
                </a:lnTo>
                <a:lnTo>
                  <a:pt x="348" y="805"/>
                </a:lnTo>
                <a:lnTo>
                  <a:pt x="348" y="803"/>
                </a:lnTo>
                <a:lnTo>
                  <a:pt x="346" y="802"/>
                </a:lnTo>
                <a:lnTo>
                  <a:pt x="346" y="801"/>
                </a:lnTo>
                <a:lnTo>
                  <a:pt x="346" y="800"/>
                </a:lnTo>
                <a:lnTo>
                  <a:pt x="345" y="800"/>
                </a:lnTo>
                <a:lnTo>
                  <a:pt x="345" y="799"/>
                </a:lnTo>
                <a:lnTo>
                  <a:pt x="345" y="798"/>
                </a:lnTo>
                <a:lnTo>
                  <a:pt x="344" y="797"/>
                </a:lnTo>
                <a:lnTo>
                  <a:pt x="344" y="796"/>
                </a:lnTo>
                <a:lnTo>
                  <a:pt x="344" y="794"/>
                </a:lnTo>
                <a:lnTo>
                  <a:pt x="344" y="793"/>
                </a:lnTo>
                <a:lnTo>
                  <a:pt x="344" y="792"/>
                </a:lnTo>
                <a:lnTo>
                  <a:pt x="344" y="791"/>
                </a:lnTo>
                <a:lnTo>
                  <a:pt x="345" y="790"/>
                </a:lnTo>
                <a:lnTo>
                  <a:pt x="346" y="789"/>
                </a:lnTo>
                <a:lnTo>
                  <a:pt x="348" y="789"/>
                </a:lnTo>
                <a:lnTo>
                  <a:pt x="348" y="788"/>
                </a:lnTo>
                <a:lnTo>
                  <a:pt x="349" y="788"/>
                </a:lnTo>
                <a:lnTo>
                  <a:pt x="350" y="788"/>
                </a:lnTo>
                <a:lnTo>
                  <a:pt x="351" y="788"/>
                </a:lnTo>
                <a:lnTo>
                  <a:pt x="352" y="788"/>
                </a:lnTo>
                <a:lnTo>
                  <a:pt x="353" y="788"/>
                </a:lnTo>
                <a:lnTo>
                  <a:pt x="354" y="788"/>
                </a:lnTo>
                <a:lnTo>
                  <a:pt x="356" y="788"/>
                </a:lnTo>
                <a:lnTo>
                  <a:pt x="357" y="788"/>
                </a:lnTo>
                <a:lnTo>
                  <a:pt x="358" y="788"/>
                </a:lnTo>
                <a:lnTo>
                  <a:pt x="359" y="788"/>
                </a:lnTo>
                <a:lnTo>
                  <a:pt x="360" y="788"/>
                </a:lnTo>
                <a:lnTo>
                  <a:pt x="360" y="786"/>
                </a:lnTo>
                <a:lnTo>
                  <a:pt x="361" y="786"/>
                </a:lnTo>
                <a:lnTo>
                  <a:pt x="361" y="785"/>
                </a:lnTo>
                <a:lnTo>
                  <a:pt x="362" y="785"/>
                </a:lnTo>
                <a:lnTo>
                  <a:pt x="362" y="784"/>
                </a:lnTo>
                <a:lnTo>
                  <a:pt x="363" y="784"/>
                </a:lnTo>
                <a:lnTo>
                  <a:pt x="363" y="783"/>
                </a:lnTo>
                <a:lnTo>
                  <a:pt x="363" y="782"/>
                </a:lnTo>
                <a:lnTo>
                  <a:pt x="363" y="781"/>
                </a:lnTo>
                <a:lnTo>
                  <a:pt x="363" y="780"/>
                </a:lnTo>
                <a:lnTo>
                  <a:pt x="363" y="777"/>
                </a:lnTo>
                <a:lnTo>
                  <a:pt x="363" y="776"/>
                </a:lnTo>
                <a:lnTo>
                  <a:pt x="363" y="775"/>
                </a:lnTo>
                <a:lnTo>
                  <a:pt x="363" y="774"/>
                </a:lnTo>
                <a:lnTo>
                  <a:pt x="362" y="773"/>
                </a:lnTo>
                <a:lnTo>
                  <a:pt x="361" y="772"/>
                </a:lnTo>
                <a:lnTo>
                  <a:pt x="361" y="771"/>
                </a:lnTo>
                <a:lnTo>
                  <a:pt x="360" y="769"/>
                </a:lnTo>
                <a:lnTo>
                  <a:pt x="359" y="768"/>
                </a:lnTo>
                <a:lnTo>
                  <a:pt x="358" y="767"/>
                </a:lnTo>
                <a:lnTo>
                  <a:pt x="359" y="767"/>
                </a:lnTo>
                <a:lnTo>
                  <a:pt x="358" y="766"/>
                </a:lnTo>
                <a:lnTo>
                  <a:pt x="358" y="765"/>
                </a:lnTo>
                <a:lnTo>
                  <a:pt x="357" y="765"/>
                </a:lnTo>
                <a:lnTo>
                  <a:pt x="357" y="764"/>
                </a:lnTo>
                <a:lnTo>
                  <a:pt x="358" y="764"/>
                </a:lnTo>
                <a:lnTo>
                  <a:pt x="357" y="764"/>
                </a:lnTo>
                <a:lnTo>
                  <a:pt x="358" y="763"/>
                </a:lnTo>
                <a:lnTo>
                  <a:pt x="357" y="763"/>
                </a:lnTo>
                <a:lnTo>
                  <a:pt x="357" y="761"/>
                </a:lnTo>
                <a:lnTo>
                  <a:pt x="357" y="760"/>
                </a:lnTo>
                <a:lnTo>
                  <a:pt x="357" y="759"/>
                </a:lnTo>
                <a:lnTo>
                  <a:pt x="358" y="758"/>
                </a:lnTo>
                <a:lnTo>
                  <a:pt x="359" y="757"/>
                </a:lnTo>
                <a:lnTo>
                  <a:pt x="360" y="753"/>
                </a:lnTo>
                <a:lnTo>
                  <a:pt x="362" y="750"/>
                </a:lnTo>
                <a:lnTo>
                  <a:pt x="365" y="749"/>
                </a:lnTo>
                <a:lnTo>
                  <a:pt x="368" y="749"/>
                </a:lnTo>
                <a:lnTo>
                  <a:pt x="375" y="749"/>
                </a:lnTo>
                <a:lnTo>
                  <a:pt x="379" y="750"/>
                </a:lnTo>
                <a:lnTo>
                  <a:pt x="383" y="750"/>
                </a:lnTo>
                <a:lnTo>
                  <a:pt x="385" y="749"/>
                </a:lnTo>
                <a:lnTo>
                  <a:pt x="386" y="748"/>
                </a:lnTo>
                <a:lnTo>
                  <a:pt x="387" y="747"/>
                </a:lnTo>
                <a:lnTo>
                  <a:pt x="388" y="744"/>
                </a:lnTo>
                <a:lnTo>
                  <a:pt x="388" y="741"/>
                </a:lnTo>
                <a:lnTo>
                  <a:pt x="388" y="739"/>
                </a:lnTo>
                <a:lnTo>
                  <a:pt x="386" y="738"/>
                </a:lnTo>
                <a:lnTo>
                  <a:pt x="384" y="736"/>
                </a:lnTo>
                <a:lnTo>
                  <a:pt x="382" y="738"/>
                </a:lnTo>
                <a:lnTo>
                  <a:pt x="379" y="740"/>
                </a:lnTo>
                <a:lnTo>
                  <a:pt x="375" y="741"/>
                </a:lnTo>
                <a:lnTo>
                  <a:pt x="371" y="741"/>
                </a:lnTo>
                <a:lnTo>
                  <a:pt x="368" y="739"/>
                </a:lnTo>
                <a:lnTo>
                  <a:pt x="366" y="736"/>
                </a:lnTo>
                <a:lnTo>
                  <a:pt x="365" y="734"/>
                </a:lnTo>
                <a:lnTo>
                  <a:pt x="362" y="732"/>
                </a:lnTo>
                <a:lnTo>
                  <a:pt x="362" y="731"/>
                </a:lnTo>
                <a:lnTo>
                  <a:pt x="362" y="727"/>
                </a:lnTo>
                <a:lnTo>
                  <a:pt x="362" y="726"/>
                </a:lnTo>
                <a:lnTo>
                  <a:pt x="362" y="725"/>
                </a:lnTo>
                <a:lnTo>
                  <a:pt x="363" y="724"/>
                </a:lnTo>
                <a:lnTo>
                  <a:pt x="366" y="721"/>
                </a:lnTo>
                <a:lnTo>
                  <a:pt x="366" y="719"/>
                </a:lnTo>
                <a:lnTo>
                  <a:pt x="366" y="718"/>
                </a:lnTo>
                <a:lnTo>
                  <a:pt x="367" y="717"/>
                </a:lnTo>
                <a:lnTo>
                  <a:pt x="367" y="714"/>
                </a:lnTo>
                <a:lnTo>
                  <a:pt x="366" y="711"/>
                </a:lnTo>
                <a:lnTo>
                  <a:pt x="365" y="708"/>
                </a:lnTo>
                <a:lnTo>
                  <a:pt x="362" y="705"/>
                </a:lnTo>
                <a:lnTo>
                  <a:pt x="359" y="702"/>
                </a:lnTo>
                <a:lnTo>
                  <a:pt x="354" y="700"/>
                </a:lnTo>
                <a:lnTo>
                  <a:pt x="350" y="699"/>
                </a:lnTo>
                <a:lnTo>
                  <a:pt x="345" y="697"/>
                </a:lnTo>
                <a:lnTo>
                  <a:pt x="342" y="694"/>
                </a:lnTo>
                <a:lnTo>
                  <a:pt x="342" y="693"/>
                </a:lnTo>
                <a:lnTo>
                  <a:pt x="341" y="691"/>
                </a:lnTo>
                <a:lnTo>
                  <a:pt x="341" y="690"/>
                </a:lnTo>
                <a:lnTo>
                  <a:pt x="341" y="689"/>
                </a:lnTo>
                <a:lnTo>
                  <a:pt x="342" y="688"/>
                </a:lnTo>
                <a:lnTo>
                  <a:pt x="343" y="686"/>
                </a:lnTo>
                <a:lnTo>
                  <a:pt x="343" y="685"/>
                </a:lnTo>
                <a:lnTo>
                  <a:pt x="344" y="683"/>
                </a:lnTo>
                <a:lnTo>
                  <a:pt x="344" y="682"/>
                </a:lnTo>
                <a:lnTo>
                  <a:pt x="344" y="681"/>
                </a:lnTo>
                <a:lnTo>
                  <a:pt x="344" y="680"/>
                </a:lnTo>
                <a:lnTo>
                  <a:pt x="344" y="679"/>
                </a:lnTo>
                <a:lnTo>
                  <a:pt x="344" y="676"/>
                </a:lnTo>
                <a:lnTo>
                  <a:pt x="343" y="675"/>
                </a:lnTo>
                <a:lnTo>
                  <a:pt x="342" y="671"/>
                </a:lnTo>
                <a:lnTo>
                  <a:pt x="341" y="669"/>
                </a:lnTo>
                <a:lnTo>
                  <a:pt x="340" y="668"/>
                </a:lnTo>
                <a:lnTo>
                  <a:pt x="340" y="667"/>
                </a:lnTo>
                <a:lnTo>
                  <a:pt x="337" y="666"/>
                </a:lnTo>
                <a:lnTo>
                  <a:pt x="335" y="665"/>
                </a:lnTo>
                <a:lnTo>
                  <a:pt x="334" y="664"/>
                </a:lnTo>
                <a:lnTo>
                  <a:pt x="332" y="663"/>
                </a:lnTo>
                <a:lnTo>
                  <a:pt x="331" y="663"/>
                </a:lnTo>
                <a:lnTo>
                  <a:pt x="326" y="661"/>
                </a:lnTo>
                <a:lnTo>
                  <a:pt x="325" y="661"/>
                </a:lnTo>
                <a:lnTo>
                  <a:pt x="323" y="661"/>
                </a:lnTo>
                <a:lnTo>
                  <a:pt x="320" y="661"/>
                </a:lnTo>
                <a:lnTo>
                  <a:pt x="318" y="661"/>
                </a:lnTo>
                <a:lnTo>
                  <a:pt x="317" y="660"/>
                </a:lnTo>
                <a:lnTo>
                  <a:pt x="316" y="660"/>
                </a:lnTo>
                <a:lnTo>
                  <a:pt x="315" y="660"/>
                </a:lnTo>
                <a:lnTo>
                  <a:pt x="313" y="659"/>
                </a:lnTo>
                <a:lnTo>
                  <a:pt x="313" y="658"/>
                </a:lnTo>
                <a:lnTo>
                  <a:pt x="311" y="658"/>
                </a:lnTo>
                <a:lnTo>
                  <a:pt x="310" y="657"/>
                </a:lnTo>
                <a:lnTo>
                  <a:pt x="309" y="656"/>
                </a:lnTo>
                <a:lnTo>
                  <a:pt x="309" y="655"/>
                </a:lnTo>
                <a:lnTo>
                  <a:pt x="308" y="654"/>
                </a:lnTo>
                <a:lnTo>
                  <a:pt x="308" y="652"/>
                </a:lnTo>
                <a:lnTo>
                  <a:pt x="308" y="651"/>
                </a:lnTo>
                <a:lnTo>
                  <a:pt x="308" y="650"/>
                </a:lnTo>
                <a:lnTo>
                  <a:pt x="308" y="649"/>
                </a:lnTo>
                <a:lnTo>
                  <a:pt x="308" y="648"/>
                </a:lnTo>
                <a:lnTo>
                  <a:pt x="309" y="648"/>
                </a:lnTo>
                <a:lnTo>
                  <a:pt x="309" y="646"/>
                </a:lnTo>
                <a:lnTo>
                  <a:pt x="310" y="643"/>
                </a:lnTo>
                <a:lnTo>
                  <a:pt x="311" y="642"/>
                </a:lnTo>
                <a:lnTo>
                  <a:pt x="311" y="641"/>
                </a:lnTo>
                <a:lnTo>
                  <a:pt x="311" y="640"/>
                </a:lnTo>
                <a:lnTo>
                  <a:pt x="311" y="638"/>
                </a:lnTo>
                <a:lnTo>
                  <a:pt x="311" y="637"/>
                </a:lnTo>
                <a:lnTo>
                  <a:pt x="310" y="635"/>
                </a:lnTo>
                <a:lnTo>
                  <a:pt x="310" y="633"/>
                </a:lnTo>
                <a:lnTo>
                  <a:pt x="309" y="632"/>
                </a:lnTo>
                <a:lnTo>
                  <a:pt x="308" y="630"/>
                </a:lnTo>
                <a:lnTo>
                  <a:pt x="307" y="629"/>
                </a:lnTo>
                <a:lnTo>
                  <a:pt x="307" y="627"/>
                </a:lnTo>
                <a:lnTo>
                  <a:pt x="307" y="625"/>
                </a:lnTo>
                <a:lnTo>
                  <a:pt x="307" y="622"/>
                </a:lnTo>
                <a:lnTo>
                  <a:pt x="307" y="619"/>
                </a:lnTo>
                <a:lnTo>
                  <a:pt x="308" y="617"/>
                </a:lnTo>
                <a:lnTo>
                  <a:pt x="308" y="615"/>
                </a:lnTo>
                <a:lnTo>
                  <a:pt x="309" y="613"/>
                </a:lnTo>
                <a:lnTo>
                  <a:pt x="309" y="612"/>
                </a:lnTo>
                <a:lnTo>
                  <a:pt x="309" y="610"/>
                </a:lnTo>
                <a:lnTo>
                  <a:pt x="309" y="609"/>
                </a:lnTo>
                <a:lnTo>
                  <a:pt x="309" y="608"/>
                </a:lnTo>
                <a:lnTo>
                  <a:pt x="309" y="607"/>
                </a:lnTo>
                <a:lnTo>
                  <a:pt x="308" y="605"/>
                </a:lnTo>
                <a:lnTo>
                  <a:pt x="308" y="604"/>
                </a:lnTo>
                <a:lnTo>
                  <a:pt x="308" y="602"/>
                </a:lnTo>
                <a:lnTo>
                  <a:pt x="308" y="601"/>
                </a:lnTo>
                <a:lnTo>
                  <a:pt x="308" y="600"/>
                </a:lnTo>
                <a:lnTo>
                  <a:pt x="309" y="599"/>
                </a:lnTo>
                <a:lnTo>
                  <a:pt x="309" y="598"/>
                </a:lnTo>
                <a:lnTo>
                  <a:pt x="310" y="597"/>
                </a:lnTo>
                <a:lnTo>
                  <a:pt x="313" y="596"/>
                </a:lnTo>
                <a:lnTo>
                  <a:pt x="315" y="594"/>
                </a:lnTo>
                <a:lnTo>
                  <a:pt x="317" y="593"/>
                </a:lnTo>
                <a:lnTo>
                  <a:pt x="318" y="592"/>
                </a:lnTo>
                <a:lnTo>
                  <a:pt x="319" y="590"/>
                </a:lnTo>
                <a:lnTo>
                  <a:pt x="320" y="589"/>
                </a:lnTo>
                <a:lnTo>
                  <a:pt x="320" y="588"/>
                </a:lnTo>
                <a:lnTo>
                  <a:pt x="320" y="587"/>
                </a:lnTo>
                <a:lnTo>
                  <a:pt x="320" y="585"/>
                </a:lnTo>
                <a:lnTo>
                  <a:pt x="320" y="584"/>
                </a:lnTo>
                <a:lnTo>
                  <a:pt x="319" y="583"/>
                </a:lnTo>
                <a:lnTo>
                  <a:pt x="319" y="582"/>
                </a:lnTo>
                <a:lnTo>
                  <a:pt x="318" y="582"/>
                </a:lnTo>
                <a:lnTo>
                  <a:pt x="317" y="581"/>
                </a:lnTo>
                <a:lnTo>
                  <a:pt x="316" y="580"/>
                </a:lnTo>
                <a:lnTo>
                  <a:pt x="316" y="579"/>
                </a:lnTo>
                <a:lnTo>
                  <a:pt x="315" y="577"/>
                </a:lnTo>
                <a:lnTo>
                  <a:pt x="315" y="576"/>
                </a:lnTo>
                <a:lnTo>
                  <a:pt x="314" y="575"/>
                </a:lnTo>
                <a:lnTo>
                  <a:pt x="314" y="574"/>
                </a:lnTo>
                <a:lnTo>
                  <a:pt x="313" y="573"/>
                </a:lnTo>
                <a:lnTo>
                  <a:pt x="313" y="572"/>
                </a:lnTo>
                <a:lnTo>
                  <a:pt x="313" y="571"/>
                </a:lnTo>
                <a:lnTo>
                  <a:pt x="313" y="570"/>
                </a:lnTo>
                <a:lnTo>
                  <a:pt x="314" y="570"/>
                </a:lnTo>
                <a:lnTo>
                  <a:pt x="314" y="568"/>
                </a:lnTo>
                <a:lnTo>
                  <a:pt x="315" y="568"/>
                </a:lnTo>
                <a:lnTo>
                  <a:pt x="316" y="568"/>
                </a:lnTo>
                <a:lnTo>
                  <a:pt x="317" y="568"/>
                </a:lnTo>
                <a:lnTo>
                  <a:pt x="317" y="570"/>
                </a:lnTo>
                <a:lnTo>
                  <a:pt x="319" y="572"/>
                </a:lnTo>
                <a:lnTo>
                  <a:pt x="320" y="572"/>
                </a:lnTo>
                <a:lnTo>
                  <a:pt x="320" y="573"/>
                </a:lnTo>
                <a:lnTo>
                  <a:pt x="322" y="573"/>
                </a:lnTo>
                <a:lnTo>
                  <a:pt x="323" y="573"/>
                </a:lnTo>
                <a:lnTo>
                  <a:pt x="324" y="573"/>
                </a:lnTo>
                <a:lnTo>
                  <a:pt x="325" y="573"/>
                </a:lnTo>
                <a:lnTo>
                  <a:pt x="326" y="573"/>
                </a:lnTo>
                <a:lnTo>
                  <a:pt x="327" y="572"/>
                </a:lnTo>
                <a:lnTo>
                  <a:pt x="328" y="572"/>
                </a:lnTo>
                <a:lnTo>
                  <a:pt x="329" y="571"/>
                </a:lnTo>
                <a:lnTo>
                  <a:pt x="331" y="571"/>
                </a:lnTo>
                <a:lnTo>
                  <a:pt x="332" y="570"/>
                </a:lnTo>
                <a:lnTo>
                  <a:pt x="333" y="570"/>
                </a:lnTo>
                <a:lnTo>
                  <a:pt x="333" y="568"/>
                </a:lnTo>
                <a:lnTo>
                  <a:pt x="334" y="567"/>
                </a:lnTo>
                <a:lnTo>
                  <a:pt x="335" y="566"/>
                </a:lnTo>
                <a:lnTo>
                  <a:pt x="335" y="565"/>
                </a:lnTo>
                <a:lnTo>
                  <a:pt x="335" y="564"/>
                </a:lnTo>
                <a:lnTo>
                  <a:pt x="335" y="563"/>
                </a:lnTo>
                <a:lnTo>
                  <a:pt x="334" y="562"/>
                </a:lnTo>
                <a:lnTo>
                  <a:pt x="334" y="560"/>
                </a:lnTo>
                <a:lnTo>
                  <a:pt x="333" y="560"/>
                </a:lnTo>
                <a:lnTo>
                  <a:pt x="333" y="559"/>
                </a:lnTo>
                <a:lnTo>
                  <a:pt x="332" y="558"/>
                </a:lnTo>
                <a:lnTo>
                  <a:pt x="331" y="558"/>
                </a:lnTo>
                <a:lnTo>
                  <a:pt x="329" y="558"/>
                </a:lnTo>
                <a:lnTo>
                  <a:pt x="328" y="557"/>
                </a:lnTo>
                <a:lnTo>
                  <a:pt x="327" y="557"/>
                </a:lnTo>
                <a:lnTo>
                  <a:pt x="326" y="557"/>
                </a:lnTo>
                <a:lnTo>
                  <a:pt x="320" y="557"/>
                </a:lnTo>
                <a:lnTo>
                  <a:pt x="319" y="557"/>
                </a:lnTo>
                <a:lnTo>
                  <a:pt x="318" y="557"/>
                </a:lnTo>
                <a:lnTo>
                  <a:pt x="315" y="555"/>
                </a:lnTo>
                <a:lnTo>
                  <a:pt x="307" y="550"/>
                </a:lnTo>
                <a:lnTo>
                  <a:pt x="303" y="548"/>
                </a:lnTo>
                <a:lnTo>
                  <a:pt x="300" y="546"/>
                </a:lnTo>
                <a:lnTo>
                  <a:pt x="300" y="545"/>
                </a:lnTo>
                <a:lnTo>
                  <a:pt x="299" y="545"/>
                </a:lnTo>
                <a:lnTo>
                  <a:pt x="299" y="543"/>
                </a:lnTo>
                <a:lnTo>
                  <a:pt x="299" y="542"/>
                </a:lnTo>
                <a:lnTo>
                  <a:pt x="299" y="540"/>
                </a:lnTo>
                <a:lnTo>
                  <a:pt x="299" y="539"/>
                </a:lnTo>
                <a:lnTo>
                  <a:pt x="299" y="538"/>
                </a:lnTo>
                <a:lnTo>
                  <a:pt x="299" y="537"/>
                </a:lnTo>
                <a:lnTo>
                  <a:pt x="300" y="537"/>
                </a:lnTo>
                <a:lnTo>
                  <a:pt x="300" y="534"/>
                </a:lnTo>
                <a:lnTo>
                  <a:pt x="301" y="532"/>
                </a:lnTo>
                <a:lnTo>
                  <a:pt x="303" y="530"/>
                </a:lnTo>
                <a:lnTo>
                  <a:pt x="303" y="529"/>
                </a:lnTo>
                <a:lnTo>
                  <a:pt x="303" y="527"/>
                </a:lnTo>
                <a:lnTo>
                  <a:pt x="305" y="527"/>
                </a:lnTo>
                <a:lnTo>
                  <a:pt x="306" y="526"/>
                </a:lnTo>
                <a:lnTo>
                  <a:pt x="307" y="525"/>
                </a:lnTo>
                <a:lnTo>
                  <a:pt x="308" y="525"/>
                </a:lnTo>
                <a:lnTo>
                  <a:pt x="309" y="525"/>
                </a:lnTo>
                <a:lnTo>
                  <a:pt x="310" y="525"/>
                </a:lnTo>
                <a:lnTo>
                  <a:pt x="311" y="525"/>
                </a:lnTo>
                <a:lnTo>
                  <a:pt x="313" y="525"/>
                </a:lnTo>
                <a:lnTo>
                  <a:pt x="315" y="526"/>
                </a:lnTo>
                <a:lnTo>
                  <a:pt x="317" y="527"/>
                </a:lnTo>
                <a:lnTo>
                  <a:pt x="319" y="529"/>
                </a:lnTo>
                <a:lnTo>
                  <a:pt x="322" y="529"/>
                </a:lnTo>
                <a:lnTo>
                  <a:pt x="323" y="529"/>
                </a:lnTo>
                <a:lnTo>
                  <a:pt x="324" y="529"/>
                </a:lnTo>
                <a:lnTo>
                  <a:pt x="324" y="527"/>
                </a:lnTo>
                <a:lnTo>
                  <a:pt x="324" y="526"/>
                </a:lnTo>
                <a:lnTo>
                  <a:pt x="324" y="524"/>
                </a:lnTo>
                <a:lnTo>
                  <a:pt x="324" y="520"/>
                </a:lnTo>
                <a:lnTo>
                  <a:pt x="324" y="518"/>
                </a:lnTo>
                <a:lnTo>
                  <a:pt x="324" y="517"/>
                </a:lnTo>
                <a:lnTo>
                  <a:pt x="324" y="515"/>
                </a:lnTo>
                <a:lnTo>
                  <a:pt x="323" y="515"/>
                </a:lnTo>
                <a:lnTo>
                  <a:pt x="322" y="515"/>
                </a:lnTo>
                <a:lnTo>
                  <a:pt x="322" y="516"/>
                </a:lnTo>
                <a:lnTo>
                  <a:pt x="322" y="517"/>
                </a:lnTo>
                <a:lnTo>
                  <a:pt x="320" y="517"/>
                </a:lnTo>
                <a:lnTo>
                  <a:pt x="319" y="517"/>
                </a:lnTo>
                <a:lnTo>
                  <a:pt x="317" y="515"/>
                </a:lnTo>
                <a:lnTo>
                  <a:pt x="316" y="514"/>
                </a:lnTo>
                <a:lnTo>
                  <a:pt x="314" y="513"/>
                </a:lnTo>
                <a:lnTo>
                  <a:pt x="313" y="513"/>
                </a:lnTo>
                <a:lnTo>
                  <a:pt x="313" y="512"/>
                </a:lnTo>
                <a:lnTo>
                  <a:pt x="313" y="510"/>
                </a:lnTo>
                <a:lnTo>
                  <a:pt x="313" y="509"/>
                </a:lnTo>
                <a:lnTo>
                  <a:pt x="311" y="509"/>
                </a:lnTo>
                <a:lnTo>
                  <a:pt x="311" y="510"/>
                </a:lnTo>
                <a:lnTo>
                  <a:pt x="311" y="508"/>
                </a:lnTo>
                <a:lnTo>
                  <a:pt x="314" y="507"/>
                </a:lnTo>
                <a:lnTo>
                  <a:pt x="318" y="507"/>
                </a:lnTo>
                <a:lnTo>
                  <a:pt x="326" y="507"/>
                </a:lnTo>
                <a:lnTo>
                  <a:pt x="327" y="506"/>
                </a:lnTo>
                <a:lnTo>
                  <a:pt x="328" y="505"/>
                </a:lnTo>
                <a:lnTo>
                  <a:pt x="328" y="504"/>
                </a:lnTo>
                <a:lnTo>
                  <a:pt x="329" y="502"/>
                </a:lnTo>
                <a:lnTo>
                  <a:pt x="331" y="501"/>
                </a:lnTo>
                <a:lnTo>
                  <a:pt x="332" y="497"/>
                </a:lnTo>
                <a:lnTo>
                  <a:pt x="333" y="496"/>
                </a:lnTo>
                <a:lnTo>
                  <a:pt x="334" y="496"/>
                </a:lnTo>
                <a:lnTo>
                  <a:pt x="334" y="495"/>
                </a:lnTo>
                <a:lnTo>
                  <a:pt x="335" y="493"/>
                </a:lnTo>
                <a:lnTo>
                  <a:pt x="336" y="492"/>
                </a:lnTo>
                <a:lnTo>
                  <a:pt x="336" y="491"/>
                </a:lnTo>
                <a:lnTo>
                  <a:pt x="336" y="490"/>
                </a:lnTo>
                <a:lnTo>
                  <a:pt x="336" y="489"/>
                </a:lnTo>
                <a:lnTo>
                  <a:pt x="336" y="488"/>
                </a:lnTo>
                <a:lnTo>
                  <a:pt x="335" y="487"/>
                </a:lnTo>
                <a:lnTo>
                  <a:pt x="335" y="485"/>
                </a:lnTo>
                <a:lnTo>
                  <a:pt x="334" y="484"/>
                </a:lnTo>
                <a:lnTo>
                  <a:pt x="333" y="483"/>
                </a:lnTo>
                <a:lnTo>
                  <a:pt x="332" y="482"/>
                </a:lnTo>
                <a:lnTo>
                  <a:pt x="332" y="481"/>
                </a:lnTo>
                <a:lnTo>
                  <a:pt x="332" y="480"/>
                </a:lnTo>
                <a:lnTo>
                  <a:pt x="331" y="479"/>
                </a:lnTo>
                <a:lnTo>
                  <a:pt x="331" y="476"/>
                </a:lnTo>
                <a:lnTo>
                  <a:pt x="331" y="474"/>
                </a:lnTo>
                <a:lnTo>
                  <a:pt x="331" y="472"/>
                </a:lnTo>
                <a:lnTo>
                  <a:pt x="329" y="470"/>
                </a:lnTo>
                <a:lnTo>
                  <a:pt x="328" y="466"/>
                </a:lnTo>
                <a:lnTo>
                  <a:pt x="328" y="465"/>
                </a:lnTo>
                <a:lnTo>
                  <a:pt x="327" y="464"/>
                </a:lnTo>
                <a:lnTo>
                  <a:pt x="327" y="462"/>
                </a:lnTo>
                <a:lnTo>
                  <a:pt x="324" y="456"/>
                </a:lnTo>
                <a:lnTo>
                  <a:pt x="324" y="455"/>
                </a:lnTo>
                <a:lnTo>
                  <a:pt x="323" y="455"/>
                </a:lnTo>
                <a:lnTo>
                  <a:pt x="323" y="454"/>
                </a:lnTo>
                <a:lnTo>
                  <a:pt x="322" y="454"/>
                </a:lnTo>
                <a:lnTo>
                  <a:pt x="320" y="454"/>
                </a:lnTo>
                <a:lnTo>
                  <a:pt x="317" y="455"/>
                </a:lnTo>
                <a:lnTo>
                  <a:pt x="316" y="455"/>
                </a:lnTo>
                <a:lnTo>
                  <a:pt x="315" y="454"/>
                </a:lnTo>
                <a:lnTo>
                  <a:pt x="313" y="454"/>
                </a:lnTo>
                <a:lnTo>
                  <a:pt x="311" y="453"/>
                </a:lnTo>
                <a:lnTo>
                  <a:pt x="309" y="451"/>
                </a:lnTo>
                <a:lnTo>
                  <a:pt x="308" y="450"/>
                </a:lnTo>
                <a:lnTo>
                  <a:pt x="306" y="449"/>
                </a:lnTo>
                <a:lnTo>
                  <a:pt x="305" y="448"/>
                </a:lnTo>
                <a:lnTo>
                  <a:pt x="305" y="447"/>
                </a:lnTo>
                <a:lnTo>
                  <a:pt x="303" y="445"/>
                </a:lnTo>
                <a:lnTo>
                  <a:pt x="302" y="445"/>
                </a:lnTo>
                <a:lnTo>
                  <a:pt x="302" y="443"/>
                </a:lnTo>
                <a:lnTo>
                  <a:pt x="302" y="442"/>
                </a:lnTo>
                <a:lnTo>
                  <a:pt x="302" y="441"/>
                </a:lnTo>
                <a:lnTo>
                  <a:pt x="302" y="440"/>
                </a:lnTo>
                <a:lnTo>
                  <a:pt x="302" y="439"/>
                </a:lnTo>
                <a:lnTo>
                  <a:pt x="302" y="438"/>
                </a:lnTo>
                <a:lnTo>
                  <a:pt x="302" y="437"/>
                </a:lnTo>
                <a:lnTo>
                  <a:pt x="303" y="435"/>
                </a:lnTo>
                <a:lnTo>
                  <a:pt x="305" y="434"/>
                </a:lnTo>
                <a:lnTo>
                  <a:pt x="306" y="432"/>
                </a:lnTo>
                <a:lnTo>
                  <a:pt x="306" y="431"/>
                </a:lnTo>
                <a:lnTo>
                  <a:pt x="306" y="430"/>
                </a:lnTo>
                <a:lnTo>
                  <a:pt x="306" y="428"/>
                </a:lnTo>
                <a:lnTo>
                  <a:pt x="306" y="425"/>
                </a:lnTo>
                <a:lnTo>
                  <a:pt x="305" y="424"/>
                </a:lnTo>
                <a:lnTo>
                  <a:pt x="305" y="423"/>
                </a:lnTo>
                <a:lnTo>
                  <a:pt x="303" y="422"/>
                </a:lnTo>
                <a:lnTo>
                  <a:pt x="301" y="420"/>
                </a:lnTo>
                <a:lnTo>
                  <a:pt x="300" y="418"/>
                </a:lnTo>
                <a:lnTo>
                  <a:pt x="299" y="416"/>
                </a:lnTo>
                <a:lnTo>
                  <a:pt x="298" y="415"/>
                </a:lnTo>
                <a:lnTo>
                  <a:pt x="297" y="414"/>
                </a:lnTo>
                <a:lnTo>
                  <a:pt x="296" y="412"/>
                </a:lnTo>
                <a:lnTo>
                  <a:pt x="293" y="409"/>
                </a:lnTo>
                <a:lnTo>
                  <a:pt x="291" y="406"/>
                </a:lnTo>
                <a:lnTo>
                  <a:pt x="289" y="404"/>
                </a:lnTo>
                <a:lnTo>
                  <a:pt x="285" y="401"/>
                </a:lnTo>
                <a:lnTo>
                  <a:pt x="283" y="397"/>
                </a:lnTo>
                <a:lnTo>
                  <a:pt x="282" y="392"/>
                </a:lnTo>
                <a:lnTo>
                  <a:pt x="281" y="388"/>
                </a:lnTo>
                <a:lnTo>
                  <a:pt x="281" y="383"/>
                </a:lnTo>
                <a:lnTo>
                  <a:pt x="280" y="376"/>
                </a:lnTo>
                <a:lnTo>
                  <a:pt x="280" y="372"/>
                </a:lnTo>
                <a:lnTo>
                  <a:pt x="280" y="367"/>
                </a:lnTo>
                <a:lnTo>
                  <a:pt x="281" y="364"/>
                </a:lnTo>
                <a:lnTo>
                  <a:pt x="280" y="362"/>
                </a:lnTo>
                <a:lnTo>
                  <a:pt x="280" y="361"/>
                </a:lnTo>
                <a:lnTo>
                  <a:pt x="280" y="358"/>
                </a:lnTo>
                <a:lnTo>
                  <a:pt x="280" y="357"/>
                </a:lnTo>
                <a:lnTo>
                  <a:pt x="279" y="357"/>
                </a:lnTo>
                <a:lnTo>
                  <a:pt x="276" y="354"/>
                </a:lnTo>
                <a:lnTo>
                  <a:pt x="276" y="353"/>
                </a:lnTo>
                <a:lnTo>
                  <a:pt x="276" y="351"/>
                </a:lnTo>
                <a:lnTo>
                  <a:pt x="276" y="350"/>
                </a:lnTo>
                <a:lnTo>
                  <a:pt x="275" y="343"/>
                </a:lnTo>
                <a:lnTo>
                  <a:pt x="275" y="340"/>
                </a:lnTo>
                <a:lnTo>
                  <a:pt x="281" y="334"/>
                </a:lnTo>
                <a:lnTo>
                  <a:pt x="283" y="334"/>
                </a:lnTo>
                <a:lnTo>
                  <a:pt x="284" y="334"/>
                </a:lnTo>
                <a:lnTo>
                  <a:pt x="287" y="332"/>
                </a:lnTo>
                <a:lnTo>
                  <a:pt x="288" y="332"/>
                </a:lnTo>
                <a:lnTo>
                  <a:pt x="289" y="331"/>
                </a:lnTo>
                <a:lnTo>
                  <a:pt x="289" y="330"/>
                </a:lnTo>
                <a:lnTo>
                  <a:pt x="290" y="330"/>
                </a:lnTo>
                <a:lnTo>
                  <a:pt x="290" y="329"/>
                </a:lnTo>
                <a:lnTo>
                  <a:pt x="290" y="328"/>
                </a:lnTo>
                <a:lnTo>
                  <a:pt x="290" y="329"/>
                </a:lnTo>
                <a:lnTo>
                  <a:pt x="291" y="329"/>
                </a:lnTo>
                <a:lnTo>
                  <a:pt x="291" y="330"/>
                </a:lnTo>
                <a:lnTo>
                  <a:pt x="290" y="331"/>
                </a:lnTo>
                <a:lnTo>
                  <a:pt x="290" y="338"/>
                </a:lnTo>
                <a:lnTo>
                  <a:pt x="301" y="338"/>
                </a:lnTo>
                <a:lnTo>
                  <a:pt x="301" y="340"/>
                </a:lnTo>
                <a:lnTo>
                  <a:pt x="301" y="343"/>
                </a:lnTo>
                <a:lnTo>
                  <a:pt x="301" y="345"/>
                </a:lnTo>
                <a:lnTo>
                  <a:pt x="301" y="349"/>
                </a:lnTo>
                <a:lnTo>
                  <a:pt x="300" y="349"/>
                </a:lnTo>
                <a:lnTo>
                  <a:pt x="299" y="349"/>
                </a:lnTo>
                <a:lnTo>
                  <a:pt x="282" y="348"/>
                </a:lnTo>
                <a:lnTo>
                  <a:pt x="280" y="348"/>
                </a:lnTo>
                <a:lnTo>
                  <a:pt x="281" y="353"/>
                </a:lnTo>
                <a:lnTo>
                  <a:pt x="281" y="354"/>
                </a:lnTo>
                <a:lnTo>
                  <a:pt x="281" y="355"/>
                </a:lnTo>
                <a:lnTo>
                  <a:pt x="283" y="362"/>
                </a:lnTo>
                <a:lnTo>
                  <a:pt x="282" y="371"/>
                </a:lnTo>
                <a:lnTo>
                  <a:pt x="283" y="382"/>
                </a:lnTo>
                <a:lnTo>
                  <a:pt x="284" y="389"/>
                </a:lnTo>
                <a:lnTo>
                  <a:pt x="284" y="391"/>
                </a:lnTo>
                <a:lnTo>
                  <a:pt x="285" y="393"/>
                </a:lnTo>
                <a:lnTo>
                  <a:pt x="287" y="395"/>
                </a:lnTo>
                <a:lnTo>
                  <a:pt x="289" y="400"/>
                </a:lnTo>
                <a:lnTo>
                  <a:pt x="290" y="403"/>
                </a:lnTo>
                <a:lnTo>
                  <a:pt x="293" y="406"/>
                </a:lnTo>
                <a:lnTo>
                  <a:pt x="294" y="407"/>
                </a:lnTo>
                <a:lnTo>
                  <a:pt x="306" y="423"/>
                </a:lnTo>
                <a:lnTo>
                  <a:pt x="307" y="425"/>
                </a:lnTo>
                <a:lnTo>
                  <a:pt x="307" y="428"/>
                </a:lnTo>
                <a:lnTo>
                  <a:pt x="307" y="430"/>
                </a:lnTo>
                <a:lnTo>
                  <a:pt x="307" y="431"/>
                </a:lnTo>
                <a:lnTo>
                  <a:pt x="306" y="432"/>
                </a:lnTo>
                <a:lnTo>
                  <a:pt x="306" y="434"/>
                </a:lnTo>
                <a:lnTo>
                  <a:pt x="303" y="437"/>
                </a:lnTo>
                <a:lnTo>
                  <a:pt x="302" y="438"/>
                </a:lnTo>
                <a:lnTo>
                  <a:pt x="302" y="440"/>
                </a:lnTo>
                <a:lnTo>
                  <a:pt x="303" y="442"/>
                </a:lnTo>
                <a:lnTo>
                  <a:pt x="303" y="445"/>
                </a:lnTo>
                <a:lnTo>
                  <a:pt x="305" y="446"/>
                </a:lnTo>
                <a:lnTo>
                  <a:pt x="306" y="448"/>
                </a:lnTo>
                <a:lnTo>
                  <a:pt x="307" y="448"/>
                </a:lnTo>
                <a:lnTo>
                  <a:pt x="310" y="451"/>
                </a:lnTo>
                <a:lnTo>
                  <a:pt x="314" y="453"/>
                </a:lnTo>
                <a:lnTo>
                  <a:pt x="315" y="454"/>
                </a:lnTo>
                <a:lnTo>
                  <a:pt x="316" y="454"/>
                </a:lnTo>
                <a:lnTo>
                  <a:pt x="318" y="454"/>
                </a:lnTo>
                <a:lnTo>
                  <a:pt x="322" y="453"/>
                </a:lnTo>
                <a:lnTo>
                  <a:pt x="323" y="454"/>
                </a:lnTo>
                <a:lnTo>
                  <a:pt x="325" y="455"/>
                </a:lnTo>
                <a:lnTo>
                  <a:pt x="326" y="456"/>
                </a:lnTo>
                <a:lnTo>
                  <a:pt x="327" y="459"/>
                </a:lnTo>
                <a:lnTo>
                  <a:pt x="328" y="460"/>
                </a:lnTo>
                <a:lnTo>
                  <a:pt x="328" y="463"/>
                </a:lnTo>
                <a:lnTo>
                  <a:pt x="329" y="465"/>
                </a:lnTo>
                <a:lnTo>
                  <a:pt x="331" y="467"/>
                </a:lnTo>
                <a:lnTo>
                  <a:pt x="332" y="470"/>
                </a:lnTo>
                <a:lnTo>
                  <a:pt x="333" y="472"/>
                </a:lnTo>
                <a:lnTo>
                  <a:pt x="332" y="478"/>
                </a:lnTo>
                <a:lnTo>
                  <a:pt x="332" y="479"/>
                </a:lnTo>
                <a:lnTo>
                  <a:pt x="333" y="479"/>
                </a:lnTo>
                <a:lnTo>
                  <a:pt x="333" y="481"/>
                </a:lnTo>
                <a:lnTo>
                  <a:pt x="333" y="482"/>
                </a:lnTo>
                <a:lnTo>
                  <a:pt x="334" y="482"/>
                </a:lnTo>
                <a:lnTo>
                  <a:pt x="334" y="483"/>
                </a:lnTo>
                <a:lnTo>
                  <a:pt x="335" y="484"/>
                </a:lnTo>
                <a:lnTo>
                  <a:pt x="335" y="485"/>
                </a:lnTo>
                <a:lnTo>
                  <a:pt x="336" y="487"/>
                </a:lnTo>
                <a:lnTo>
                  <a:pt x="337" y="489"/>
                </a:lnTo>
                <a:lnTo>
                  <a:pt x="337" y="490"/>
                </a:lnTo>
                <a:lnTo>
                  <a:pt x="337" y="491"/>
                </a:lnTo>
                <a:lnTo>
                  <a:pt x="336" y="492"/>
                </a:lnTo>
                <a:lnTo>
                  <a:pt x="335" y="493"/>
                </a:lnTo>
                <a:lnTo>
                  <a:pt x="334" y="496"/>
                </a:lnTo>
                <a:lnTo>
                  <a:pt x="333" y="498"/>
                </a:lnTo>
                <a:lnTo>
                  <a:pt x="332" y="499"/>
                </a:lnTo>
                <a:lnTo>
                  <a:pt x="332" y="501"/>
                </a:lnTo>
                <a:lnTo>
                  <a:pt x="331" y="502"/>
                </a:lnTo>
                <a:lnTo>
                  <a:pt x="329" y="505"/>
                </a:lnTo>
                <a:lnTo>
                  <a:pt x="328" y="506"/>
                </a:lnTo>
                <a:lnTo>
                  <a:pt x="326" y="507"/>
                </a:lnTo>
                <a:lnTo>
                  <a:pt x="326" y="508"/>
                </a:lnTo>
                <a:lnTo>
                  <a:pt x="325" y="512"/>
                </a:lnTo>
                <a:lnTo>
                  <a:pt x="325" y="514"/>
                </a:lnTo>
                <a:lnTo>
                  <a:pt x="325" y="518"/>
                </a:lnTo>
                <a:lnTo>
                  <a:pt x="325" y="522"/>
                </a:lnTo>
                <a:lnTo>
                  <a:pt x="325" y="523"/>
                </a:lnTo>
                <a:lnTo>
                  <a:pt x="325" y="525"/>
                </a:lnTo>
                <a:lnTo>
                  <a:pt x="325" y="526"/>
                </a:lnTo>
                <a:lnTo>
                  <a:pt x="325" y="527"/>
                </a:lnTo>
                <a:lnTo>
                  <a:pt x="322" y="531"/>
                </a:lnTo>
                <a:lnTo>
                  <a:pt x="322" y="530"/>
                </a:lnTo>
                <a:lnTo>
                  <a:pt x="320" y="530"/>
                </a:lnTo>
                <a:lnTo>
                  <a:pt x="320" y="529"/>
                </a:lnTo>
                <a:lnTo>
                  <a:pt x="318" y="529"/>
                </a:lnTo>
                <a:lnTo>
                  <a:pt x="317" y="527"/>
                </a:lnTo>
                <a:lnTo>
                  <a:pt x="315" y="527"/>
                </a:lnTo>
                <a:lnTo>
                  <a:pt x="315" y="526"/>
                </a:lnTo>
                <a:lnTo>
                  <a:pt x="314" y="526"/>
                </a:lnTo>
                <a:lnTo>
                  <a:pt x="313" y="525"/>
                </a:lnTo>
                <a:lnTo>
                  <a:pt x="311" y="525"/>
                </a:lnTo>
                <a:lnTo>
                  <a:pt x="309" y="525"/>
                </a:lnTo>
                <a:lnTo>
                  <a:pt x="308" y="525"/>
                </a:lnTo>
                <a:lnTo>
                  <a:pt x="307" y="526"/>
                </a:lnTo>
                <a:lnTo>
                  <a:pt x="306" y="527"/>
                </a:lnTo>
                <a:lnTo>
                  <a:pt x="305" y="529"/>
                </a:lnTo>
                <a:lnTo>
                  <a:pt x="303" y="530"/>
                </a:lnTo>
                <a:lnTo>
                  <a:pt x="302" y="532"/>
                </a:lnTo>
                <a:lnTo>
                  <a:pt x="301" y="534"/>
                </a:lnTo>
                <a:lnTo>
                  <a:pt x="300" y="538"/>
                </a:lnTo>
                <a:lnTo>
                  <a:pt x="299" y="540"/>
                </a:lnTo>
                <a:lnTo>
                  <a:pt x="299" y="541"/>
                </a:lnTo>
                <a:lnTo>
                  <a:pt x="299" y="543"/>
                </a:lnTo>
                <a:lnTo>
                  <a:pt x="300" y="545"/>
                </a:lnTo>
                <a:lnTo>
                  <a:pt x="303" y="548"/>
                </a:lnTo>
                <a:lnTo>
                  <a:pt x="311" y="552"/>
                </a:lnTo>
                <a:lnTo>
                  <a:pt x="313" y="552"/>
                </a:lnTo>
                <a:lnTo>
                  <a:pt x="314" y="554"/>
                </a:lnTo>
                <a:lnTo>
                  <a:pt x="315" y="555"/>
                </a:lnTo>
                <a:lnTo>
                  <a:pt x="317" y="555"/>
                </a:lnTo>
                <a:lnTo>
                  <a:pt x="318" y="556"/>
                </a:lnTo>
                <a:lnTo>
                  <a:pt x="319" y="557"/>
                </a:lnTo>
                <a:lnTo>
                  <a:pt x="320" y="557"/>
                </a:lnTo>
                <a:lnTo>
                  <a:pt x="324" y="557"/>
                </a:lnTo>
                <a:lnTo>
                  <a:pt x="328" y="557"/>
                </a:lnTo>
                <a:lnTo>
                  <a:pt x="331" y="557"/>
                </a:lnTo>
                <a:lnTo>
                  <a:pt x="333" y="558"/>
                </a:lnTo>
                <a:lnTo>
                  <a:pt x="334" y="559"/>
                </a:lnTo>
                <a:lnTo>
                  <a:pt x="335" y="560"/>
                </a:lnTo>
                <a:lnTo>
                  <a:pt x="335" y="563"/>
                </a:lnTo>
                <a:lnTo>
                  <a:pt x="336" y="564"/>
                </a:lnTo>
                <a:lnTo>
                  <a:pt x="335" y="566"/>
                </a:lnTo>
                <a:lnTo>
                  <a:pt x="335" y="567"/>
                </a:lnTo>
                <a:lnTo>
                  <a:pt x="334" y="568"/>
                </a:lnTo>
                <a:lnTo>
                  <a:pt x="333" y="571"/>
                </a:lnTo>
                <a:lnTo>
                  <a:pt x="331" y="572"/>
                </a:lnTo>
                <a:lnTo>
                  <a:pt x="328" y="573"/>
                </a:lnTo>
                <a:lnTo>
                  <a:pt x="326" y="573"/>
                </a:lnTo>
                <a:lnTo>
                  <a:pt x="324" y="574"/>
                </a:lnTo>
                <a:lnTo>
                  <a:pt x="323" y="574"/>
                </a:lnTo>
                <a:lnTo>
                  <a:pt x="320" y="573"/>
                </a:lnTo>
                <a:lnTo>
                  <a:pt x="319" y="573"/>
                </a:lnTo>
                <a:lnTo>
                  <a:pt x="319" y="572"/>
                </a:lnTo>
                <a:lnTo>
                  <a:pt x="317" y="571"/>
                </a:lnTo>
                <a:lnTo>
                  <a:pt x="316" y="570"/>
                </a:lnTo>
                <a:lnTo>
                  <a:pt x="315" y="570"/>
                </a:lnTo>
                <a:lnTo>
                  <a:pt x="314" y="571"/>
                </a:lnTo>
                <a:lnTo>
                  <a:pt x="314" y="572"/>
                </a:lnTo>
                <a:lnTo>
                  <a:pt x="314" y="574"/>
                </a:lnTo>
                <a:lnTo>
                  <a:pt x="315" y="575"/>
                </a:lnTo>
                <a:lnTo>
                  <a:pt x="315" y="576"/>
                </a:lnTo>
                <a:lnTo>
                  <a:pt x="315" y="577"/>
                </a:lnTo>
                <a:lnTo>
                  <a:pt x="316" y="579"/>
                </a:lnTo>
                <a:lnTo>
                  <a:pt x="317" y="580"/>
                </a:lnTo>
                <a:lnTo>
                  <a:pt x="318" y="581"/>
                </a:lnTo>
                <a:lnTo>
                  <a:pt x="319" y="583"/>
                </a:lnTo>
                <a:lnTo>
                  <a:pt x="320" y="584"/>
                </a:lnTo>
                <a:lnTo>
                  <a:pt x="322" y="585"/>
                </a:lnTo>
                <a:lnTo>
                  <a:pt x="322" y="587"/>
                </a:lnTo>
                <a:lnTo>
                  <a:pt x="322" y="588"/>
                </a:lnTo>
                <a:lnTo>
                  <a:pt x="322" y="589"/>
                </a:lnTo>
                <a:lnTo>
                  <a:pt x="320" y="589"/>
                </a:lnTo>
                <a:lnTo>
                  <a:pt x="320" y="591"/>
                </a:lnTo>
                <a:lnTo>
                  <a:pt x="319" y="591"/>
                </a:lnTo>
                <a:lnTo>
                  <a:pt x="318" y="593"/>
                </a:lnTo>
                <a:lnTo>
                  <a:pt x="311" y="597"/>
                </a:lnTo>
                <a:lnTo>
                  <a:pt x="310" y="598"/>
                </a:lnTo>
                <a:lnTo>
                  <a:pt x="310" y="599"/>
                </a:lnTo>
                <a:lnTo>
                  <a:pt x="309" y="600"/>
                </a:lnTo>
                <a:lnTo>
                  <a:pt x="309" y="601"/>
                </a:lnTo>
                <a:lnTo>
                  <a:pt x="309" y="604"/>
                </a:lnTo>
                <a:lnTo>
                  <a:pt x="309" y="605"/>
                </a:lnTo>
                <a:lnTo>
                  <a:pt x="309" y="606"/>
                </a:lnTo>
                <a:lnTo>
                  <a:pt x="309" y="607"/>
                </a:lnTo>
                <a:lnTo>
                  <a:pt x="314" y="607"/>
                </a:lnTo>
                <a:lnTo>
                  <a:pt x="314" y="610"/>
                </a:lnTo>
                <a:lnTo>
                  <a:pt x="313" y="616"/>
                </a:lnTo>
                <a:lnTo>
                  <a:pt x="311" y="621"/>
                </a:lnTo>
                <a:lnTo>
                  <a:pt x="310" y="621"/>
                </a:lnTo>
                <a:lnTo>
                  <a:pt x="311" y="625"/>
                </a:lnTo>
                <a:lnTo>
                  <a:pt x="311" y="626"/>
                </a:lnTo>
                <a:lnTo>
                  <a:pt x="314" y="633"/>
                </a:lnTo>
                <a:lnTo>
                  <a:pt x="314" y="643"/>
                </a:lnTo>
                <a:lnTo>
                  <a:pt x="310" y="649"/>
                </a:lnTo>
                <a:lnTo>
                  <a:pt x="310" y="650"/>
                </a:lnTo>
                <a:lnTo>
                  <a:pt x="311" y="650"/>
                </a:lnTo>
                <a:lnTo>
                  <a:pt x="311" y="651"/>
                </a:lnTo>
                <a:lnTo>
                  <a:pt x="311" y="652"/>
                </a:lnTo>
                <a:lnTo>
                  <a:pt x="313" y="654"/>
                </a:lnTo>
                <a:lnTo>
                  <a:pt x="315" y="655"/>
                </a:lnTo>
                <a:lnTo>
                  <a:pt x="323" y="658"/>
                </a:lnTo>
                <a:lnTo>
                  <a:pt x="324" y="659"/>
                </a:lnTo>
                <a:lnTo>
                  <a:pt x="334" y="660"/>
                </a:lnTo>
                <a:lnTo>
                  <a:pt x="342" y="667"/>
                </a:lnTo>
                <a:lnTo>
                  <a:pt x="346" y="672"/>
                </a:lnTo>
                <a:lnTo>
                  <a:pt x="348" y="677"/>
                </a:lnTo>
                <a:lnTo>
                  <a:pt x="349" y="680"/>
                </a:lnTo>
                <a:lnTo>
                  <a:pt x="348" y="683"/>
                </a:lnTo>
                <a:lnTo>
                  <a:pt x="344" y="690"/>
                </a:lnTo>
                <a:lnTo>
                  <a:pt x="349" y="694"/>
                </a:lnTo>
                <a:lnTo>
                  <a:pt x="359" y="697"/>
                </a:lnTo>
                <a:lnTo>
                  <a:pt x="367" y="707"/>
                </a:lnTo>
                <a:lnTo>
                  <a:pt x="368" y="713"/>
                </a:lnTo>
                <a:lnTo>
                  <a:pt x="369" y="718"/>
                </a:lnTo>
                <a:lnTo>
                  <a:pt x="368" y="735"/>
                </a:lnTo>
                <a:lnTo>
                  <a:pt x="375" y="736"/>
                </a:lnTo>
                <a:lnTo>
                  <a:pt x="387" y="733"/>
                </a:lnTo>
                <a:lnTo>
                  <a:pt x="396" y="735"/>
                </a:lnTo>
                <a:lnTo>
                  <a:pt x="393" y="742"/>
                </a:lnTo>
                <a:lnTo>
                  <a:pt x="392" y="749"/>
                </a:lnTo>
                <a:lnTo>
                  <a:pt x="385" y="751"/>
                </a:lnTo>
                <a:lnTo>
                  <a:pt x="365" y="755"/>
                </a:lnTo>
                <a:lnTo>
                  <a:pt x="363" y="760"/>
                </a:lnTo>
                <a:lnTo>
                  <a:pt x="375" y="761"/>
                </a:lnTo>
                <a:lnTo>
                  <a:pt x="400" y="760"/>
                </a:lnTo>
                <a:lnTo>
                  <a:pt x="405" y="761"/>
                </a:lnTo>
                <a:lnTo>
                  <a:pt x="405" y="760"/>
                </a:lnTo>
                <a:lnTo>
                  <a:pt x="406" y="760"/>
                </a:lnTo>
                <a:lnTo>
                  <a:pt x="411" y="760"/>
                </a:lnTo>
                <a:lnTo>
                  <a:pt x="415" y="760"/>
                </a:lnTo>
                <a:lnTo>
                  <a:pt x="426" y="760"/>
                </a:lnTo>
                <a:lnTo>
                  <a:pt x="427" y="760"/>
                </a:lnTo>
                <a:lnTo>
                  <a:pt x="435" y="760"/>
                </a:lnTo>
                <a:lnTo>
                  <a:pt x="440" y="760"/>
                </a:lnTo>
                <a:lnTo>
                  <a:pt x="441" y="760"/>
                </a:lnTo>
                <a:lnTo>
                  <a:pt x="444" y="760"/>
                </a:lnTo>
                <a:lnTo>
                  <a:pt x="445" y="759"/>
                </a:lnTo>
                <a:lnTo>
                  <a:pt x="445" y="758"/>
                </a:lnTo>
                <a:lnTo>
                  <a:pt x="446" y="757"/>
                </a:lnTo>
                <a:lnTo>
                  <a:pt x="449" y="736"/>
                </a:lnTo>
                <a:lnTo>
                  <a:pt x="446" y="736"/>
                </a:lnTo>
                <a:lnTo>
                  <a:pt x="449" y="711"/>
                </a:lnTo>
                <a:lnTo>
                  <a:pt x="452" y="701"/>
                </a:lnTo>
                <a:lnTo>
                  <a:pt x="453" y="696"/>
                </a:lnTo>
                <a:lnTo>
                  <a:pt x="454" y="691"/>
                </a:lnTo>
                <a:lnTo>
                  <a:pt x="454" y="688"/>
                </a:lnTo>
                <a:lnTo>
                  <a:pt x="454" y="684"/>
                </a:lnTo>
                <a:lnTo>
                  <a:pt x="456" y="675"/>
                </a:lnTo>
                <a:lnTo>
                  <a:pt x="457" y="665"/>
                </a:lnTo>
                <a:lnTo>
                  <a:pt x="458" y="665"/>
                </a:lnTo>
                <a:lnTo>
                  <a:pt x="460" y="665"/>
                </a:lnTo>
                <a:lnTo>
                  <a:pt x="474" y="665"/>
                </a:lnTo>
                <a:lnTo>
                  <a:pt x="475" y="666"/>
                </a:lnTo>
                <a:lnTo>
                  <a:pt x="475" y="665"/>
                </a:lnTo>
                <a:lnTo>
                  <a:pt x="475" y="664"/>
                </a:lnTo>
                <a:lnTo>
                  <a:pt x="474" y="664"/>
                </a:lnTo>
                <a:lnTo>
                  <a:pt x="474" y="663"/>
                </a:lnTo>
                <a:lnTo>
                  <a:pt x="474" y="661"/>
                </a:lnTo>
                <a:lnTo>
                  <a:pt x="474" y="656"/>
                </a:lnTo>
                <a:lnTo>
                  <a:pt x="478" y="656"/>
                </a:lnTo>
                <a:lnTo>
                  <a:pt x="483" y="654"/>
                </a:lnTo>
                <a:lnTo>
                  <a:pt x="486" y="654"/>
                </a:lnTo>
                <a:lnTo>
                  <a:pt x="487" y="654"/>
                </a:lnTo>
                <a:lnTo>
                  <a:pt x="489" y="652"/>
                </a:lnTo>
                <a:lnTo>
                  <a:pt x="490" y="652"/>
                </a:lnTo>
                <a:lnTo>
                  <a:pt x="491" y="652"/>
                </a:lnTo>
                <a:lnTo>
                  <a:pt x="495" y="652"/>
                </a:lnTo>
                <a:lnTo>
                  <a:pt x="496" y="652"/>
                </a:lnTo>
                <a:lnTo>
                  <a:pt x="498" y="652"/>
                </a:lnTo>
                <a:lnTo>
                  <a:pt x="499" y="652"/>
                </a:lnTo>
                <a:lnTo>
                  <a:pt x="501" y="652"/>
                </a:lnTo>
                <a:lnTo>
                  <a:pt x="504" y="652"/>
                </a:lnTo>
                <a:lnTo>
                  <a:pt x="506" y="652"/>
                </a:lnTo>
                <a:lnTo>
                  <a:pt x="506" y="651"/>
                </a:lnTo>
                <a:lnTo>
                  <a:pt x="506" y="650"/>
                </a:lnTo>
                <a:lnTo>
                  <a:pt x="508" y="650"/>
                </a:lnTo>
                <a:lnTo>
                  <a:pt x="509" y="650"/>
                </a:lnTo>
                <a:lnTo>
                  <a:pt x="514" y="650"/>
                </a:lnTo>
                <a:lnTo>
                  <a:pt x="516" y="650"/>
                </a:lnTo>
                <a:lnTo>
                  <a:pt x="527" y="650"/>
                </a:lnTo>
                <a:lnTo>
                  <a:pt x="526" y="648"/>
                </a:lnTo>
                <a:lnTo>
                  <a:pt x="525" y="647"/>
                </a:lnTo>
                <a:lnTo>
                  <a:pt x="525" y="644"/>
                </a:lnTo>
                <a:lnTo>
                  <a:pt x="526" y="644"/>
                </a:lnTo>
                <a:lnTo>
                  <a:pt x="527" y="644"/>
                </a:lnTo>
                <a:lnTo>
                  <a:pt x="527" y="643"/>
                </a:lnTo>
                <a:lnTo>
                  <a:pt x="529" y="644"/>
                </a:lnTo>
                <a:lnTo>
                  <a:pt x="533" y="643"/>
                </a:lnTo>
                <a:lnTo>
                  <a:pt x="538" y="643"/>
                </a:lnTo>
                <a:lnTo>
                  <a:pt x="541" y="643"/>
                </a:lnTo>
                <a:lnTo>
                  <a:pt x="541" y="642"/>
                </a:lnTo>
                <a:lnTo>
                  <a:pt x="541" y="648"/>
                </a:lnTo>
                <a:lnTo>
                  <a:pt x="541" y="654"/>
                </a:lnTo>
                <a:lnTo>
                  <a:pt x="541" y="660"/>
                </a:lnTo>
                <a:lnTo>
                  <a:pt x="541" y="661"/>
                </a:lnTo>
                <a:lnTo>
                  <a:pt x="541" y="668"/>
                </a:lnTo>
                <a:lnTo>
                  <a:pt x="541" y="675"/>
                </a:lnTo>
                <a:lnTo>
                  <a:pt x="541" y="677"/>
                </a:lnTo>
                <a:lnTo>
                  <a:pt x="540" y="679"/>
                </a:lnTo>
                <a:lnTo>
                  <a:pt x="541" y="679"/>
                </a:lnTo>
                <a:lnTo>
                  <a:pt x="544" y="681"/>
                </a:lnTo>
                <a:lnTo>
                  <a:pt x="560" y="676"/>
                </a:lnTo>
                <a:lnTo>
                  <a:pt x="564" y="675"/>
                </a:lnTo>
                <a:lnTo>
                  <a:pt x="567" y="674"/>
                </a:lnTo>
                <a:lnTo>
                  <a:pt x="583" y="671"/>
                </a:lnTo>
                <a:lnTo>
                  <a:pt x="589" y="668"/>
                </a:lnTo>
                <a:lnTo>
                  <a:pt x="590" y="668"/>
                </a:lnTo>
                <a:lnTo>
                  <a:pt x="598" y="666"/>
                </a:lnTo>
                <a:lnTo>
                  <a:pt x="607" y="664"/>
                </a:lnTo>
                <a:lnTo>
                  <a:pt x="609" y="663"/>
                </a:lnTo>
                <a:lnTo>
                  <a:pt x="630" y="657"/>
                </a:lnTo>
                <a:lnTo>
                  <a:pt x="631" y="657"/>
                </a:lnTo>
                <a:lnTo>
                  <a:pt x="643" y="654"/>
                </a:lnTo>
                <a:lnTo>
                  <a:pt x="644" y="654"/>
                </a:lnTo>
                <a:lnTo>
                  <a:pt x="654" y="649"/>
                </a:lnTo>
                <a:lnTo>
                  <a:pt x="655" y="648"/>
                </a:lnTo>
                <a:lnTo>
                  <a:pt x="661" y="647"/>
                </a:lnTo>
                <a:lnTo>
                  <a:pt x="665" y="646"/>
                </a:lnTo>
                <a:lnTo>
                  <a:pt x="670" y="643"/>
                </a:lnTo>
                <a:lnTo>
                  <a:pt x="673" y="643"/>
                </a:lnTo>
                <a:lnTo>
                  <a:pt x="677" y="642"/>
                </a:lnTo>
                <a:lnTo>
                  <a:pt x="679" y="641"/>
                </a:lnTo>
                <a:lnTo>
                  <a:pt x="687" y="638"/>
                </a:lnTo>
                <a:lnTo>
                  <a:pt x="688" y="638"/>
                </a:lnTo>
                <a:lnTo>
                  <a:pt x="695" y="637"/>
                </a:lnTo>
                <a:lnTo>
                  <a:pt x="698" y="635"/>
                </a:lnTo>
                <a:lnTo>
                  <a:pt x="700" y="634"/>
                </a:lnTo>
                <a:lnTo>
                  <a:pt x="702" y="634"/>
                </a:lnTo>
                <a:lnTo>
                  <a:pt x="703" y="634"/>
                </a:lnTo>
                <a:lnTo>
                  <a:pt x="710" y="631"/>
                </a:lnTo>
                <a:lnTo>
                  <a:pt x="716" y="627"/>
                </a:lnTo>
                <a:lnTo>
                  <a:pt x="717" y="627"/>
                </a:lnTo>
                <a:lnTo>
                  <a:pt x="732" y="619"/>
                </a:lnTo>
                <a:lnTo>
                  <a:pt x="743" y="614"/>
                </a:lnTo>
                <a:lnTo>
                  <a:pt x="756" y="608"/>
                </a:lnTo>
                <a:lnTo>
                  <a:pt x="781" y="596"/>
                </a:lnTo>
                <a:lnTo>
                  <a:pt x="785" y="592"/>
                </a:lnTo>
                <a:lnTo>
                  <a:pt x="789" y="591"/>
                </a:lnTo>
                <a:lnTo>
                  <a:pt x="790" y="590"/>
                </a:lnTo>
                <a:lnTo>
                  <a:pt x="790" y="589"/>
                </a:lnTo>
                <a:lnTo>
                  <a:pt x="791" y="589"/>
                </a:lnTo>
                <a:lnTo>
                  <a:pt x="792" y="588"/>
                </a:lnTo>
                <a:lnTo>
                  <a:pt x="794" y="587"/>
                </a:lnTo>
                <a:lnTo>
                  <a:pt x="795" y="585"/>
                </a:lnTo>
                <a:lnTo>
                  <a:pt x="797" y="585"/>
                </a:lnTo>
                <a:lnTo>
                  <a:pt x="798" y="584"/>
                </a:lnTo>
                <a:lnTo>
                  <a:pt x="800" y="583"/>
                </a:lnTo>
                <a:lnTo>
                  <a:pt x="801" y="583"/>
                </a:lnTo>
                <a:lnTo>
                  <a:pt x="802" y="582"/>
                </a:lnTo>
                <a:lnTo>
                  <a:pt x="803" y="582"/>
                </a:lnTo>
                <a:lnTo>
                  <a:pt x="806" y="581"/>
                </a:lnTo>
                <a:lnTo>
                  <a:pt x="809" y="581"/>
                </a:lnTo>
                <a:lnTo>
                  <a:pt x="810" y="580"/>
                </a:lnTo>
                <a:lnTo>
                  <a:pt x="814" y="580"/>
                </a:lnTo>
                <a:lnTo>
                  <a:pt x="820" y="579"/>
                </a:lnTo>
                <a:lnTo>
                  <a:pt x="823" y="579"/>
                </a:lnTo>
                <a:lnTo>
                  <a:pt x="824" y="579"/>
                </a:lnTo>
                <a:lnTo>
                  <a:pt x="828" y="579"/>
                </a:lnTo>
                <a:lnTo>
                  <a:pt x="841" y="579"/>
                </a:lnTo>
                <a:lnTo>
                  <a:pt x="844" y="579"/>
                </a:lnTo>
                <a:lnTo>
                  <a:pt x="845" y="579"/>
                </a:lnTo>
                <a:lnTo>
                  <a:pt x="848" y="579"/>
                </a:lnTo>
                <a:lnTo>
                  <a:pt x="849" y="579"/>
                </a:lnTo>
                <a:lnTo>
                  <a:pt x="852" y="579"/>
                </a:lnTo>
                <a:lnTo>
                  <a:pt x="853" y="579"/>
                </a:lnTo>
                <a:lnTo>
                  <a:pt x="855" y="579"/>
                </a:lnTo>
                <a:lnTo>
                  <a:pt x="857" y="579"/>
                </a:lnTo>
                <a:lnTo>
                  <a:pt x="859" y="579"/>
                </a:lnTo>
                <a:lnTo>
                  <a:pt x="861" y="579"/>
                </a:lnTo>
                <a:lnTo>
                  <a:pt x="868" y="579"/>
                </a:lnTo>
                <a:lnTo>
                  <a:pt x="874" y="577"/>
                </a:lnTo>
                <a:lnTo>
                  <a:pt x="876" y="577"/>
                </a:lnTo>
                <a:lnTo>
                  <a:pt x="877" y="577"/>
                </a:lnTo>
                <a:lnTo>
                  <a:pt x="878" y="577"/>
                </a:lnTo>
                <a:lnTo>
                  <a:pt x="879" y="577"/>
                </a:lnTo>
                <a:lnTo>
                  <a:pt x="879" y="576"/>
                </a:lnTo>
                <a:lnTo>
                  <a:pt x="880" y="576"/>
                </a:lnTo>
                <a:lnTo>
                  <a:pt x="881" y="576"/>
                </a:lnTo>
                <a:lnTo>
                  <a:pt x="884" y="574"/>
                </a:lnTo>
                <a:lnTo>
                  <a:pt x="884" y="573"/>
                </a:lnTo>
                <a:lnTo>
                  <a:pt x="885" y="573"/>
                </a:lnTo>
                <a:lnTo>
                  <a:pt x="886" y="573"/>
                </a:lnTo>
                <a:lnTo>
                  <a:pt x="886" y="572"/>
                </a:lnTo>
                <a:lnTo>
                  <a:pt x="887" y="572"/>
                </a:lnTo>
                <a:lnTo>
                  <a:pt x="888" y="572"/>
                </a:lnTo>
                <a:lnTo>
                  <a:pt x="889" y="572"/>
                </a:lnTo>
                <a:lnTo>
                  <a:pt x="892" y="572"/>
                </a:lnTo>
                <a:lnTo>
                  <a:pt x="891" y="568"/>
                </a:lnTo>
                <a:lnTo>
                  <a:pt x="889" y="566"/>
                </a:lnTo>
                <a:lnTo>
                  <a:pt x="889" y="565"/>
                </a:lnTo>
                <a:lnTo>
                  <a:pt x="889" y="564"/>
                </a:lnTo>
                <a:lnTo>
                  <a:pt x="888" y="563"/>
                </a:lnTo>
                <a:lnTo>
                  <a:pt x="888" y="562"/>
                </a:lnTo>
                <a:lnTo>
                  <a:pt x="888" y="560"/>
                </a:lnTo>
                <a:lnTo>
                  <a:pt x="887" y="558"/>
                </a:lnTo>
                <a:lnTo>
                  <a:pt x="887" y="557"/>
                </a:lnTo>
                <a:lnTo>
                  <a:pt x="887" y="556"/>
                </a:lnTo>
                <a:lnTo>
                  <a:pt x="886" y="555"/>
                </a:lnTo>
                <a:lnTo>
                  <a:pt x="886" y="552"/>
                </a:lnTo>
                <a:lnTo>
                  <a:pt x="885" y="550"/>
                </a:lnTo>
                <a:lnTo>
                  <a:pt x="885" y="549"/>
                </a:lnTo>
                <a:lnTo>
                  <a:pt x="883" y="540"/>
                </a:lnTo>
                <a:lnTo>
                  <a:pt x="885" y="540"/>
                </a:lnTo>
                <a:lnTo>
                  <a:pt x="884" y="533"/>
                </a:lnTo>
                <a:lnTo>
                  <a:pt x="884" y="531"/>
                </a:lnTo>
                <a:lnTo>
                  <a:pt x="884" y="527"/>
                </a:lnTo>
                <a:lnTo>
                  <a:pt x="884" y="525"/>
                </a:lnTo>
                <a:lnTo>
                  <a:pt x="884" y="523"/>
                </a:lnTo>
                <a:lnTo>
                  <a:pt x="884" y="522"/>
                </a:lnTo>
                <a:lnTo>
                  <a:pt x="884" y="516"/>
                </a:lnTo>
                <a:lnTo>
                  <a:pt x="884" y="515"/>
                </a:lnTo>
                <a:lnTo>
                  <a:pt x="884" y="514"/>
                </a:lnTo>
                <a:lnTo>
                  <a:pt x="884" y="512"/>
                </a:lnTo>
                <a:lnTo>
                  <a:pt x="884" y="510"/>
                </a:lnTo>
                <a:lnTo>
                  <a:pt x="884" y="506"/>
                </a:lnTo>
                <a:lnTo>
                  <a:pt x="884" y="500"/>
                </a:lnTo>
                <a:lnTo>
                  <a:pt x="884" y="492"/>
                </a:lnTo>
                <a:lnTo>
                  <a:pt x="884" y="488"/>
                </a:lnTo>
                <a:lnTo>
                  <a:pt x="884" y="487"/>
                </a:lnTo>
                <a:lnTo>
                  <a:pt x="884" y="485"/>
                </a:lnTo>
                <a:lnTo>
                  <a:pt x="884" y="484"/>
                </a:lnTo>
                <a:lnTo>
                  <a:pt x="884" y="483"/>
                </a:lnTo>
                <a:lnTo>
                  <a:pt x="884" y="480"/>
                </a:lnTo>
                <a:lnTo>
                  <a:pt x="883" y="478"/>
                </a:lnTo>
                <a:lnTo>
                  <a:pt x="881" y="475"/>
                </a:lnTo>
                <a:lnTo>
                  <a:pt x="880" y="473"/>
                </a:lnTo>
                <a:lnTo>
                  <a:pt x="879" y="468"/>
                </a:lnTo>
                <a:lnTo>
                  <a:pt x="878" y="467"/>
                </a:lnTo>
                <a:lnTo>
                  <a:pt x="878" y="465"/>
                </a:lnTo>
                <a:lnTo>
                  <a:pt x="877" y="464"/>
                </a:lnTo>
                <a:lnTo>
                  <a:pt x="877" y="463"/>
                </a:lnTo>
                <a:lnTo>
                  <a:pt x="877" y="462"/>
                </a:lnTo>
                <a:lnTo>
                  <a:pt x="877" y="459"/>
                </a:lnTo>
                <a:lnTo>
                  <a:pt x="877" y="457"/>
                </a:lnTo>
                <a:lnTo>
                  <a:pt x="877" y="451"/>
                </a:lnTo>
                <a:lnTo>
                  <a:pt x="877" y="446"/>
                </a:lnTo>
                <a:lnTo>
                  <a:pt x="877" y="440"/>
                </a:lnTo>
                <a:lnTo>
                  <a:pt x="877" y="439"/>
                </a:lnTo>
                <a:lnTo>
                  <a:pt x="877" y="438"/>
                </a:lnTo>
                <a:lnTo>
                  <a:pt x="877" y="437"/>
                </a:lnTo>
                <a:lnTo>
                  <a:pt x="878" y="437"/>
                </a:lnTo>
                <a:lnTo>
                  <a:pt x="879" y="438"/>
                </a:lnTo>
                <a:lnTo>
                  <a:pt x="880" y="438"/>
                </a:lnTo>
                <a:lnTo>
                  <a:pt x="881" y="438"/>
                </a:lnTo>
                <a:lnTo>
                  <a:pt x="884" y="438"/>
                </a:lnTo>
                <a:lnTo>
                  <a:pt x="886" y="438"/>
                </a:lnTo>
                <a:lnTo>
                  <a:pt x="888" y="438"/>
                </a:lnTo>
                <a:lnTo>
                  <a:pt x="889" y="438"/>
                </a:lnTo>
                <a:lnTo>
                  <a:pt x="891" y="439"/>
                </a:lnTo>
                <a:lnTo>
                  <a:pt x="894" y="439"/>
                </a:lnTo>
                <a:lnTo>
                  <a:pt x="898" y="439"/>
                </a:lnTo>
                <a:lnTo>
                  <a:pt x="905" y="438"/>
                </a:lnTo>
                <a:lnTo>
                  <a:pt x="906" y="438"/>
                </a:lnTo>
                <a:lnTo>
                  <a:pt x="909" y="445"/>
                </a:lnTo>
                <a:lnTo>
                  <a:pt x="910" y="447"/>
                </a:lnTo>
                <a:lnTo>
                  <a:pt x="911" y="449"/>
                </a:lnTo>
                <a:lnTo>
                  <a:pt x="913" y="455"/>
                </a:lnTo>
                <a:lnTo>
                  <a:pt x="914" y="457"/>
                </a:lnTo>
                <a:lnTo>
                  <a:pt x="920" y="465"/>
                </a:lnTo>
                <a:lnTo>
                  <a:pt x="920" y="466"/>
                </a:lnTo>
                <a:lnTo>
                  <a:pt x="923" y="464"/>
                </a:lnTo>
                <a:lnTo>
                  <a:pt x="924" y="463"/>
                </a:lnTo>
                <a:lnTo>
                  <a:pt x="926" y="462"/>
                </a:lnTo>
                <a:lnTo>
                  <a:pt x="926" y="463"/>
                </a:lnTo>
                <a:lnTo>
                  <a:pt x="932" y="464"/>
                </a:lnTo>
                <a:lnTo>
                  <a:pt x="933" y="463"/>
                </a:lnTo>
                <a:lnTo>
                  <a:pt x="935" y="464"/>
                </a:lnTo>
                <a:lnTo>
                  <a:pt x="936" y="464"/>
                </a:lnTo>
                <a:lnTo>
                  <a:pt x="937" y="464"/>
                </a:lnTo>
                <a:lnTo>
                  <a:pt x="939" y="465"/>
                </a:lnTo>
                <a:lnTo>
                  <a:pt x="943" y="465"/>
                </a:lnTo>
                <a:lnTo>
                  <a:pt x="946" y="466"/>
                </a:lnTo>
                <a:lnTo>
                  <a:pt x="946" y="465"/>
                </a:lnTo>
                <a:lnTo>
                  <a:pt x="946" y="464"/>
                </a:lnTo>
                <a:lnTo>
                  <a:pt x="946" y="463"/>
                </a:lnTo>
                <a:lnTo>
                  <a:pt x="947" y="463"/>
                </a:lnTo>
                <a:lnTo>
                  <a:pt x="947" y="462"/>
                </a:lnTo>
                <a:lnTo>
                  <a:pt x="947" y="460"/>
                </a:lnTo>
                <a:lnTo>
                  <a:pt x="946" y="460"/>
                </a:lnTo>
                <a:lnTo>
                  <a:pt x="946" y="459"/>
                </a:lnTo>
                <a:lnTo>
                  <a:pt x="946" y="457"/>
                </a:lnTo>
                <a:lnTo>
                  <a:pt x="947" y="456"/>
                </a:lnTo>
                <a:lnTo>
                  <a:pt x="946" y="454"/>
                </a:lnTo>
                <a:lnTo>
                  <a:pt x="946" y="451"/>
                </a:lnTo>
                <a:lnTo>
                  <a:pt x="947" y="450"/>
                </a:lnTo>
                <a:lnTo>
                  <a:pt x="948" y="448"/>
                </a:lnTo>
                <a:lnTo>
                  <a:pt x="950" y="446"/>
                </a:lnTo>
                <a:lnTo>
                  <a:pt x="952" y="445"/>
                </a:lnTo>
                <a:lnTo>
                  <a:pt x="952" y="441"/>
                </a:lnTo>
                <a:lnTo>
                  <a:pt x="952" y="440"/>
                </a:lnTo>
                <a:lnTo>
                  <a:pt x="954" y="437"/>
                </a:lnTo>
                <a:lnTo>
                  <a:pt x="955" y="434"/>
                </a:lnTo>
                <a:lnTo>
                  <a:pt x="955" y="433"/>
                </a:lnTo>
                <a:lnTo>
                  <a:pt x="953" y="431"/>
                </a:lnTo>
                <a:lnTo>
                  <a:pt x="952" y="429"/>
                </a:lnTo>
                <a:lnTo>
                  <a:pt x="952" y="426"/>
                </a:lnTo>
                <a:lnTo>
                  <a:pt x="953" y="425"/>
                </a:lnTo>
                <a:lnTo>
                  <a:pt x="953" y="422"/>
                </a:lnTo>
                <a:lnTo>
                  <a:pt x="953" y="418"/>
                </a:lnTo>
                <a:lnTo>
                  <a:pt x="953" y="415"/>
                </a:lnTo>
                <a:lnTo>
                  <a:pt x="943" y="415"/>
                </a:lnTo>
                <a:lnTo>
                  <a:pt x="941" y="415"/>
                </a:lnTo>
                <a:lnTo>
                  <a:pt x="940" y="415"/>
                </a:lnTo>
                <a:lnTo>
                  <a:pt x="938" y="415"/>
                </a:lnTo>
                <a:lnTo>
                  <a:pt x="936" y="415"/>
                </a:lnTo>
                <a:lnTo>
                  <a:pt x="933" y="415"/>
                </a:lnTo>
                <a:lnTo>
                  <a:pt x="927" y="415"/>
                </a:lnTo>
                <a:lnTo>
                  <a:pt x="926" y="415"/>
                </a:lnTo>
                <a:lnTo>
                  <a:pt x="924" y="415"/>
                </a:lnTo>
                <a:lnTo>
                  <a:pt x="923" y="415"/>
                </a:lnTo>
                <a:lnTo>
                  <a:pt x="922" y="415"/>
                </a:lnTo>
                <a:lnTo>
                  <a:pt x="918" y="415"/>
                </a:lnTo>
                <a:lnTo>
                  <a:pt x="913" y="415"/>
                </a:lnTo>
                <a:lnTo>
                  <a:pt x="909" y="415"/>
                </a:lnTo>
                <a:lnTo>
                  <a:pt x="907" y="415"/>
                </a:lnTo>
                <a:lnTo>
                  <a:pt x="903" y="415"/>
                </a:lnTo>
                <a:lnTo>
                  <a:pt x="898" y="415"/>
                </a:lnTo>
                <a:lnTo>
                  <a:pt x="891" y="415"/>
                </a:lnTo>
                <a:lnTo>
                  <a:pt x="888" y="415"/>
                </a:lnTo>
                <a:lnTo>
                  <a:pt x="886" y="415"/>
                </a:lnTo>
                <a:lnTo>
                  <a:pt x="885" y="415"/>
                </a:lnTo>
                <a:lnTo>
                  <a:pt x="884" y="415"/>
                </a:lnTo>
                <a:lnTo>
                  <a:pt x="884" y="414"/>
                </a:lnTo>
                <a:lnTo>
                  <a:pt x="884" y="409"/>
                </a:lnTo>
                <a:lnTo>
                  <a:pt x="885" y="406"/>
                </a:lnTo>
                <a:lnTo>
                  <a:pt x="885" y="405"/>
                </a:lnTo>
                <a:lnTo>
                  <a:pt x="885" y="403"/>
                </a:lnTo>
                <a:lnTo>
                  <a:pt x="886" y="400"/>
                </a:lnTo>
                <a:lnTo>
                  <a:pt x="887" y="393"/>
                </a:lnTo>
                <a:lnTo>
                  <a:pt x="887" y="392"/>
                </a:lnTo>
                <a:lnTo>
                  <a:pt x="887" y="391"/>
                </a:lnTo>
                <a:lnTo>
                  <a:pt x="887" y="390"/>
                </a:lnTo>
                <a:lnTo>
                  <a:pt x="887" y="388"/>
                </a:lnTo>
                <a:lnTo>
                  <a:pt x="888" y="386"/>
                </a:lnTo>
                <a:lnTo>
                  <a:pt x="888" y="384"/>
                </a:lnTo>
                <a:lnTo>
                  <a:pt x="888" y="382"/>
                </a:lnTo>
                <a:lnTo>
                  <a:pt x="888" y="381"/>
                </a:lnTo>
                <a:lnTo>
                  <a:pt x="888" y="380"/>
                </a:lnTo>
                <a:lnTo>
                  <a:pt x="888" y="379"/>
                </a:lnTo>
                <a:lnTo>
                  <a:pt x="888" y="376"/>
                </a:lnTo>
                <a:lnTo>
                  <a:pt x="888" y="375"/>
                </a:lnTo>
                <a:lnTo>
                  <a:pt x="887" y="372"/>
                </a:lnTo>
                <a:lnTo>
                  <a:pt x="887" y="371"/>
                </a:lnTo>
                <a:lnTo>
                  <a:pt x="887" y="370"/>
                </a:lnTo>
                <a:lnTo>
                  <a:pt x="886" y="367"/>
                </a:lnTo>
                <a:lnTo>
                  <a:pt x="886" y="365"/>
                </a:lnTo>
                <a:lnTo>
                  <a:pt x="886" y="363"/>
                </a:lnTo>
                <a:lnTo>
                  <a:pt x="886" y="362"/>
                </a:lnTo>
                <a:lnTo>
                  <a:pt x="886" y="359"/>
                </a:lnTo>
                <a:lnTo>
                  <a:pt x="885" y="357"/>
                </a:lnTo>
                <a:lnTo>
                  <a:pt x="885" y="356"/>
                </a:lnTo>
                <a:lnTo>
                  <a:pt x="885" y="355"/>
                </a:lnTo>
                <a:lnTo>
                  <a:pt x="884" y="353"/>
                </a:lnTo>
                <a:lnTo>
                  <a:pt x="884" y="351"/>
                </a:lnTo>
                <a:lnTo>
                  <a:pt x="884" y="349"/>
                </a:lnTo>
                <a:lnTo>
                  <a:pt x="885" y="343"/>
                </a:lnTo>
                <a:lnTo>
                  <a:pt x="886" y="338"/>
                </a:lnTo>
                <a:lnTo>
                  <a:pt x="886" y="337"/>
                </a:lnTo>
                <a:lnTo>
                  <a:pt x="886" y="334"/>
                </a:lnTo>
                <a:lnTo>
                  <a:pt x="887" y="328"/>
                </a:lnTo>
                <a:lnTo>
                  <a:pt x="887" y="321"/>
                </a:lnTo>
                <a:lnTo>
                  <a:pt x="887" y="320"/>
                </a:lnTo>
                <a:lnTo>
                  <a:pt x="886" y="317"/>
                </a:lnTo>
                <a:lnTo>
                  <a:pt x="886" y="316"/>
                </a:lnTo>
                <a:lnTo>
                  <a:pt x="886" y="313"/>
                </a:lnTo>
                <a:lnTo>
                  <a:pt x="886" y="309"/>
                </a:lnTo>
                <a:lnTo>
                  <a:pt x="886" y="305"/>
                </a:lnTo>
                <a:lnTo>
                  <a:pt x="886" y="304"/>
                </a:lnTo>
                <a:lnTo>
                  <a:pt x="886" y="303"/>
                </a:lnTo>
                <a:lnTo>
                  <a:pt x="886" y="301"/>
                </a:lnTo>
                <a:lnTo>
                  <a:pt x="886" y="300"/>
                </a:lnTo>
                <a:lnTo>
                  <a:pt x="886" y="299"/>
                </a:lnTo>
                <a:lnTo>
                  <a:pt x="885" y="298"/>
                </a:lnTo>
                <a:lnTo>
                  <a:pt x="884" y="296"/>
                </a:lnTo>
                <a:lnTo>
                  <a:pt x="883" y="295"/>
                </a:lnTo>
                <a:lnTo>
                  <a:pt x="883" y="294"/>
                </a:lnTo>
                <a:lnTo>
                  <a:pt x="881" y="292"/>
                </a:lnTo>
                <a:lnTo>
                  <a:pt x="880" y="291"/>
                </a:lnTo>
                <a:lnTo>
                  <a:pt x="879" y="290"/>
                </a:lnTo>
                <a:lnTo>
                  <a:pt x="878" y="289"/>
                </a:lnTo>
                <a:lnTo>
                  <a:pt x="876" y="288"/>
                </a:lnTo>
                <a:lnTo>
                  <a:pt x="871" y="283"/>
                </a:lnTo>
                <a:lnTo>
                  <a:pt x="867" y="279"/>
                </a:lnTo>
                <a:lnTo>
                  <a:pt x="863" y="276"/>
                </a:lnTo>
                <a:lnTo>
                  <a:pt x="861" y="274"/>
                </a:lnTo>
                <a:lnTo>
                  <a:pt x="859" y="271"/>
                </a:lnTo>
                <a:lnTo>
                  <a:pt x="857" y="270"/>
                </a:lnTo>
                <a:lnTo>
                  <a:pt x="855" y="269"/>
                </a:lnTo>
                <a:lnTo>
                  <a:pt x="854" y="267"/>
                </a:lnTo>
                <a:lnTo>
                  <a:pt x="854" y="266"/>
                </a:lnTo>
                <a:lnTo>
                  <a:pt x="853" y="263"/>
                </a:lnTo>
                <a:lnTo>
                  <a:pt x="852" y="263"/>
                </a:lnTo>
                <a:lnTo>
                  <a:pt x="852" y="262"/>
                </a:lnTo>
                <a:lnTo>
                  <a:pt x="852" y="261"/>
                </a:lnTo>
                <a:lnTo>
                  <a:pt x="851" y="258"/>
                </a:lnTo>
                <a:lnTo>
                  <a:pt x="851" y="257"/>
                </a:lnTo>
                <a:lnTo>
                  <a:pt x="851" y="255"/>
                </a:lnTo>
                <a:lnTo>
                  <a:pt x="851" y="254"/>
                </a:lnTo>
                <a:lnTo>
                  <a:pt x="851" y="253"/>
                </a:lnTo>
                <a:lnTo>
                  <a:pt x="851" y="241"/>
                </a:lnTo>
                <a:lnTo>
                  <a:pt x="852" y="227"/>
                </a:lnTo>
                <a:lnTo>
                  <a:pt x="852" y="222"/>
                </a:lnTo>
                <a:lnTo>
                  <a:pt x="852" y="221"/>
                </a:lnTo>
                <a:lnTo>
                  <a:pt x="852" y="220"/>
                </a:lnTo>
                <a:lnTo>
                  <a:pt x="852" y="219"/>
                </a:lnTo>
                <a:lnTo>
                  <a:pt x="852" y="217"/>
                </a:lnTo>
                <a:lnTo>
                  <a:pt x="845" y="217"/>
                </a:lnTo>
                <a:lnTo>
                  <a:pt x="845" y="219"/>
                </a:lnTo>
                <a:lnTo>
                  <a:pt x="818" y="217"/>
                </a:lnTo>
                <a:lnTo>
                  <a:pt x="801" y="217"/>
                </a:lnTo>
                <a:lnTo>
                  <a:pt x="801" y="216"/>
                </a:lnTo>
                <a:lnTo>
                  <a:pt x="795" y="216"/>
                </a:lnTo>
                <a:lnTo>
                  <a:pt x="794" y="216"/>
                </a:lnTo>
                <a:lnTo>
                  <a:pt x="792" y="216"/>
                </a:lnTo>
                <a:lnTo>
                  <a:pt x="791" y="216"/>
                </a:lnTo>
                <a:lnTo>
                  <a:pt x="790" y="217"/>
                </a:lnTo>
                <a:lnTo>
                  <a:pt x="790" y="216"/>
                </a:lnTo>
                <a:lnTo>
                  <a:pt x="785" y="217"/>
                </a:lnTo>
                <a:lnTo>
                  <a:pt x="785" y="216"/>
                </a:lnTo>
                <a:lnTo>
                  <a:pt x="769" y="217"/>
                </a:lnTo>
                <a:lnTo>
                  <a:pt x="760" y="217"/>
                </a:lnTo>
                <a:lnTo>
                  <a:pt x="759" y="217"/>
                </a:lnTo>
                <a:lnTo>
                  <a:pt x="757" y="217"/>
                </a:lnTo>
                <a:lnTo>
                  <a:pt x="755" y="217"/>
                </a:lnTo>
                <a:lnTo>
                  <a:pt x="751" y="219"/>
                </a:lnTo>
                <a:lnTo>
                  <a:pt x="740" y="217"/>
                </a:lnTo>
                <a:lnTo>
                  <a:pt x="723" y="217"/>
                </a:lnTo>
                <a:lnTo>
                  <a:pt x="722" y="217"/>
                </a:lnTo>
                <a:lnTo>
                  <a:pt x="722" y="215"/>
                </a:lnTo>
                <a:lnTo>
                  <a:pt x="722" y="214"/>
                </a:lnTo>
                <a:lnTo>
                  <a:pt x="723" y="203"/>
                </a:lnTo>
                <a:lnTo>
                  <a:pt x="714" y="203"/>
                </a:lnTo>
                <a:lnTo>
                  <a:pt x="710" y="203"/>
                </a:lnTo>
                <a:lnTo>
                  <a:pt x="704" y="203"/>
                </a:lnTo>
                <a:lnTo>
                  <a:pt x="697" y="203"/>
                </a:lnTo>
                <a:lnTo>
                  <a:pt x="694" y="203"/>
                </a:lnTo>
                <a:lnTo>
                  <a:pt x="691" y="203"/>
                </a:lnTo>
                <a:lnTo>
                  <a:pt x="688" y="203"/>
                </a:lnTo>
                <a:lnTo>
                  <a:pt x="686" y="203"/>
                </a:lnTo>
                <a:lnTo>
                  <a:pt x="681" y="203"/>
                </a:lnTo>
                <a:lnTo>
                  <a:pt x="677" y="203"/>
                </a:lnTo>
                <a:lnTo>
                  <a:pt x="674" y="203"/>
                </a:lnTo>
                <a:lnTo>
                  <a:pt x="671" y="203"/>
                </a:lnTo>
                <a:lnTo>
                  <a:pt x="669" y="203"/>
                </a:lnTo>
                <a:lnTo>
                  <a:pt x="663" y="203"/>
                </a:lnTo>
                <a:lnTo>
                  <a:pt x="661" y="203"/>
                </a:lnTo>
                <a:lnTo>
                  <a:pt x="659" y="203"/>
                </a:lnTo>
                <a:lnTo>
                  <a:pt x="656" y="203"/>
                </a:lnTo>
                <a:lnTo>
                  <a:pt x="653" y="203"/>
                </a:lnTo>
                <a:lnTo>
                  <a:pt x="652" y="203"/>
                </a:lnTo>
                <a:lnTo>
                  <a:pt x="645" y="203"/>
                </a:lnTo>
                <a:lnTo>
                  <a:pt x="641" y="203"/>
                </a:lnTo>
                <a:lnTo>
                  <a:pt x="627" y="203"/>
                </a:lnTo>
                <a:lnTo>
                  <a:pt x="624" y="203"/>
                </a:lnTo>
                <a:lnTo>
                  <a:pt x="622" y="203"/>
                </a:lnTo>
                <a:lnTo>
                  <a:pt x="625" y="195"/>
                </a:lnTo>
                <a:lnTo>
                  <a:pt x="626" y="188"/>
                </a:lnTo>
                <a:lnTo>
                  <a:pt x="628" y="181"/>
                </a:lnTo>
                <a:lnTo>
                  <a:pt x="629" y="173"/>
                </a:lnTo>
                <a:lnTo>
                  <a:pt x="633" y="161"/>
                </a:lnTo>
                <a:lnTo>
                  <a:pt x="633" y="160"/>
                </a:lnTo>
                <a:lnTo>
                  <a:pt x="633" y="158"/>
                </a:lnTo>
                <a:lnTo>
                  <a:pt x="634" y="154"/>
                </a:lnTo>
                <a:lnTo>
                  <a:pt x="636" y="147"/>
                </a:lnTo>
                <a:lnTo>
                  <a:pt x="638" y="139"/>
                </a:lnTo>
                <a:lnTo>
                  <a:pt x="638" y="138"/>
                </a:lnTo>
                <a:lnTo>
                  <a:pt x="639" y="130"/>
                </a:lnTo>
                <a:lnTo>
                  <a:pt x="641" y="130"/>
                </a:lnTo>
                <a:lnTo>
                  <a:pt x="653" y="129"/>
                </a:lnTo>
                <a:lnTo>
                  <a:pt x="656" y="129"/>
                </a:lnTo>
                <a:lnTo>
                  <a:pt x="656" y="131"/>
                </a:lnTo>
                <a:lnTo>
                  <a:pt x="659" y="132"/>
                </a:lnTo>
                <a:lnTo>
                  <a:pt x="660" y="133"/>
                </a:lnTo>
                <a:lnTo>
                  <a:pt x="661" y="133"/>
                </a:lnTo>
                <a:lnTo>
                  <a:pt x="662" y="136"/>
                </a:lnTo>
                <a:lnTo>
                  <a:pt x="663" y="136"/>
                </a:lnTo>
                <a:lnTo>
                  <a:pt x="663" y="135"/>
                </a:lnTo>
                <a:lnTo>
                  <a:pt x="663" y="133"/>
                </a:lnTo>
                <a:lnTo>
                  <a:pt x="664" y="133"/>
                </a:lnTo>
                <a:lnTo>
                  <a:pt x="665" y="133"/>
                </a:lnTo>
                <a:lnTo>
                  <a:pt x="665" y="132"/>
                </a:lnTo>
                <a:lnTo>
                  <a:pt x="667" y="132"/>
                </a:lnTo>
                <a:lnTo>
                  <a:pt x="667" y="131"/>
                </a:lnTo>
                <a:lnTo>
                  <a:pt x="667" y="130"/>
                </a:lnTo>
                <a:lnTo>
                  <a:pt x="665" y="131"/>
                </a:lnTo>
                <a:lnTo>
                  <a:pt x="665" y="130"/>
                </a:lnTo>
                <a:lnTo>
                  <a:pt x="665" y="129"/>
                </a:lnTo>
                <a:lnTo>
                  <a:pt x="667" y="129"/>
                </a:lnTo>
                <a:lnTo>
                  <a:pt x="667" y="128"/>
                </a:lnTo>
                <a:lnTo>
                  <a:pt x="665" y="128"/>
                </a:lnTo>
                <a:lnTo>
                  <a:pt x="667" y="128"/>
                </a:lnTo>
                <a:lnTo>
                  <a:pt x="667" y="127"/>
                </a:lnTo>
                <a:lnTo>
                  <a:pt x="665" y="127"/>
                </a:lnTo>
                <a:lnTo>
                  <a:pt x="665" y="125"/>
                </a:lnTo>
                <a:lnTo>
                  <a:pt x="665" y="124"/>
                </a:lnTo>
                <a:lnTo>
                  <a:pt x="667" y="124"/>
                </a:lnTo>
                <a:lnTo>
                  <a:pt x="667" y="122"/>
                </a:lnTo>
                <a:lnTo>
                  <a:pt x="667" y="117"/>
                </a:lnTo>
                <a:lnTo>
                  <a:pt x="667" y="112"/>
                </a:lnTo>
                <a:lnTo>
                  <a:pt x="667" y="107"/>
                </a:lnTo>
                <a:lnTo>
                  <a:pt x="667" y="102"/>
                </a:lnTo>
                <a:lnTo>
                  <a:pt x="667" y="96"/>
                </a:lnTo>
                <a:lnTo>
                  <a:pt x="667" y="91"/>
                </a:lnTo>
                <a:lnTo>
                  <a:pt x="667" y="86"/>
                </a:lnTo>
                <a:lnTo>
                  <a:pt x="667" y="80"/>
                </a:lnTo>
                <a:lnTo>
                  <a:pt x="667" y="75"/>
                </a:lnTo>
                <a:lnTo>
                  <a:pt x="667" y="73"/>
                </a:lnTo>
                <a:lnTo>
                  <a:pt x="667" y="72"/>
                </a:lnTo>
                <a:lnTo>
                  <a:pt x="668" y="72"/>
                </a:lnTo>
                <a:lnTo>
                  <a:pt x="670" y="72"/>
                </a:lnTo>
                <a:lnTo>
                  <a:pt x="678" y="72"/>
                </a:lnTo>
                <a:lnTo>
                  <a:pt x="688" y="72"/>
                </a:lnTo>
                <a:lnTo>
                  <a:pt x="689" y="72"/>
                </a:lnTo>
                <a:lnTo>
                  <a:pt x="690" y="72"/>
                </a:lnTo>
                <a:lnTo>
                  <a:pt x="694" y="72"/>
                </a:lnTo>
                <a:lnTo>
                  <a:pt x="694" y="73"/>
                </a:lnTo>
                <a:lnTo>
                  <a:pt x="697" y="73"/>
                </a:lnTo>
                <a:lnTo>
                  <a:pt x="698" y="72"/>
                </a:lnTo>
                <a:lnTo>
                  <a:pt x="700" y="72"/>
                </a:lnTo>
                <a:lnTo>
                  <a:pt x="708" y="72"/>
                </a:lnTo>
                <a:lnTo>
                  <a:pt x="710" y="72"/>
                </a:lnTo>
                <a:lnTo>
                  <a:pt x="711" y="72"/>
                </a:lnTo>
                <a:lnTo>
                  <a:pt x="716" y="72"/>
                </a:lnTo>
                <a:lnTo>
                  <a:pt x="717" y="72"/>
                </a:lnTo>
                <a:lnTo>
                  <a:pt x="721" y="72"/>
                </a:lnTo>
                <a:lnTo>
                  <a:pt x="722" y="72"/>
                </a:lnTo>
                <a:lnTo>
                  <a:pt x="723" y="72"/>
                </a:lnTo>
                <a:lnTo>
                  <a:pt x="724" y="71"/>
                </a:lnTo>
                <a:lnTo>
                  <a:pt x="727" y="71"/>
                </a:lnTo>
                <a:lnTo>
                  <a:pt x="730" y="70"/>
                </a:lnTo>
                <a:lnTo>
                  <a:pt x="733" y="70"/>
                </a:lnTo>
                <a:lnTo>
                  <a:pt x="739" y="70"/>
                </a:lnTo>
                <a:lnTo>
                  <a:pt x="743" y="70"/>
                </a:lnTo>
                <a:lnTo>
                  <a:pt x="748" y="70"/>
                </a:lnTo>
                <a:lnTo>
                  <a:pt x="749" y="71"/>
                </a:lnTo>
                <a:lnTo>
                  <a:pt x="754" y="69"/>
                </a:lnTo>
                <a:lnTo>
                  <a:pt x="758" y="66"/>
                </a:lnTo>
                <a:lnTo>
                  <a:pt x="762" y="64"/>
                </a:lnTo>
                <a:lnTo>
                  <a:pt x="767" y="63"/>
                </a:lnTo>
                <a:lnTo>
                  <a:pt x="772" y="61"/>
                </a:lnTo>
                <a:lnTo>
                  <a:pt x="776" y="60"/>
                </a:lnTo>
                <a:lnTo>
                  <a:pt x="776" y="52"/>
                </a:lnTo>
                <a:lnTo>
                  <a:pt x="776" y="44"/>
                </a:lnTo>
                <a:lnTo>
                  <a:pt x="776" y="43"/>
                </a:lnTo>
                <a:lnTo>
                  <a:pt x="779" y="43"/>
                </a:lnTo>
                <a:lnTo>
                  <a:pt x="782" y="44"/>
                </a:lnTo>
                <a:lnTo>
                  <a:pt x="783" y="44"/>
                </a:lnTo>
                <a:lnTo>
                  <a:pt x="784" y="44"/>
                </a:lnTo>
                <a:lnTo>
                  <a:pt x="785" y="44"/>
                </a:lnTo>
                <a:lnTo>
                  <a:pt x="788" y="44"/>
                </a:lnTo>
                <a:lnTo>
                  <a:pt x="789" y="44"/>
                </a:lnTo>
                <a:lnTo>
                  <a:pt x="790" y="45"/>
                </a:lnTo>
                <a:lnTo>
                  <a:pt x="791" y="45"/>
                </a:lnTo>
                <a:lnTo>
                  <a:pt x="793" y="45"/>
                </a:lnTo>
                <a:lnTo>
                  <a:pt x="794" y="45"/>
                </a:lnTo>
                <a:lnTo>
                  <a:pt x="795" y="45"/>
                </a:lnTo>
                <a:lnTo>
                  <a:pt x="797" y="45"/>
                </a:lnTo>
                <a:lnTo>
                  <a:pt x="798" y="45"/>
                </a:lnTo>
                <a:lnTo>
                  <a:pt x="799" y="45"/>
                </a:lnTo>
                <a:lnTo>
                  <a:pt x="800" y="45"/>
                </a:lnTo>
                <a:lnTo>
                  <a:pt x="802" y="45"/>
                </a:lnTo>
                <a:lnTo>
                  <a:pt x="805" y="46"/>
                </a:lnTo>
                <a:lnTo>
                  <a:pt x="808" y="46"/>
                </a:lnTo>
                <a:lnTo>
                  <a:pt x="820" y="47"/>
                </a:lnTo>
                <a:lnTo>
                  <a:pt x="825" y="47"/>
                </a:lnTo>
                <a:lnTo>
                  <a:pt x="832" y="48"/>
                </a:lnTo>
                <a:lnTo>
                  <a:pt x="835" y="48"/>
                </a:lnTo>
                <a:lnTo>
                  <a:pt x="836" y="48"/>
                </a:lnTo>
                <a:lnTo>
                  <a:pt x="837" y="48"/>
                </a:lnTo>
                <a:lnTo>
                  <a:pt x="838" y="48"/>
                </a:lnTo>
                <a:lnTo>
                  <a:pt x="841" y="49"/>
                </a:lnTo>
                <a:lnTo>
                  <a:pt x="843" y="49"/>
                </a:lnTo>
                <a:lnTo>
                  <a:pt x="846" y="50"/>
                </a:lnTo>
                <a:lnTo>
                  <a:pt x="848" y="50"/>
                </a:lnTo>
                <a:lnTo>
                  <a:pt x="849" y="50"/>
                </a:lnTo>
                <a:lnTo>
                  <a:pt x="849" y="52"/>
                </a:lnTo>
                <a:lnTo>
                  <a:pt x="850" y="52"/>
                </a:lnTo>
                <a:lnTo>
                  <a:pt x="852" y="52"/>
                </a:lnTo>
                <a:lnTo>
                  <a:pt x="861" y="54"/>
                </a:lnTo>
                <a:lnTo>
                  <a:pt x="871" y="56"/>
                </a:lnTo>
                <a:lnTo>
                  <a:pt x="874" y="56"/>
                </a:lnTo>
                <a:lnTo>
                  <a:pt x="886" y="60"/>
                </a:lnTo>
                <a:lnTo>
                  <a:pt x="892" y="61"/>
                </a:lnTo>
                <a:lnTo>
                  <a:pt x="893" y="61"/>
                </a:lnTo>
                <a:lnTo>
                  <a:pt x="895" y="61"/>
                </a:lnTo>
                <a:lnTo>
                  <a:pt x="896" y="61"/>
                </a:lnTo>
                <a:lnTo>
                  <a:pt x="897" y="61"/>
                </a:lnTo>
                <a:lnTo>
                  <a:pt x="900" y="61"/>
                </a:lnTo>
                <a:lnTo>
                  <a:pt x="902" y="61"/>
                </a:lnTo>
                <a:lnTo>
                  <a:pt x="902" y="62"/>
                </a:lnTo>
                <a:lnTo>
                  <a:pt x="902" y="64"/>
                </a:lnTo>
                <a:lnTo>
                  <a:pt x="902" y="65"/>
                </a:lnTo>
                <a:close/>
                <a:moveTo>
                  <a:pt x="973" y="968"/>
                </a:moveTo>
                <a:lnTo>
                  <a:pt x="973" y="973"/>
                </a:lnTo>
                <a:lnTo>
                  <a:pt x="963" y="973"/>
                </a:lnTo>
                <a:lnTo>
                  <a:pt x="963" y="969"/>
                </a:lnTo>
                <a:lnTo>
                  <a:pt x="952" y="969"/>
                </a:lnTo>
                <a:lnTo>
                  <a:pt x="952" y="973"/>
                </a:lnTo>
                <a:lnTo>
                  <a:pt x="952" y="978"/>
                </a:lnTo>
                <a:lnTo>
                  <a:pt x="952" y="984"/>
                </a:lnTo>
                <a:lnTo>
                  <a:pt x="933" y="984"/>
                </a:lnTo>
                <a:lnTo>
                  <a:pt x="932" y="990"/>
                </a:lnTo>
                <a:lnTo>
                  <a:pt x="932" y="994"/>
                </a:lnTo>
                <a:lnTo>
                  <a:pt x="930" y="1011"/>
                </a:lnTo>
                <a:lnTo>
                  <a:pt x="929" y="1023"/>
                </a:lnTo>
                <a:lnTo>
                  <a:pt x="929" y="1024"/>
                </a:lnTo>
                <a:lnTo>
                  <a:pt x="930" y="1025"/>
                </a:lnTo>
                <a:lnTo>
                  <a:pt x="933" y="1024"/>
                </a:lnTo>
                <a:lnTo>
                  <a:pt x="935" y="1024"/>
                </a:lnTo>
                <a:lnTo>
                  <a:pt x="935" y="1029"/>
                </a:lnTo>
                <a:lnTo>
                  <a:pt x="935" y="1035"/>
                </a:lnTo>
                <a:lnTo>
                  <a:pt x="935" y="1041"/>
                </a:lnTo>
                <a:lnTo>
                  <a:pt x="935" y="1048"/>
                </a:lnTo>
                <a:lnTo>
                  <a:pt x="930" y="1048"/>
                </a:lnTo>
                <a:lnTo>
                  <a:pt x="930" y="1050"/>
                </a:lnTo>
                <a:lnTo>
                  <a:pt x="927" y="1050"/>
                </a:lnTo>
                <a:lnTo>
                  <a:pt x="927" y="1053"/>
                </a:lnTo>
                <a:lnTo>
                  <a:pt x="926" y="1059"/>
                </a:lnTo>
                <a:lnTo>
                  <a:pt x="924" y="1074"/>
                </a:lnTo>
                <a:lnTo>
                  <a:pt x="923" y="1081"/>
                </a:lnTo>
                <a:lnTo>
                  <a:pt x="923" y="1086"/>
                </a:lnTo>
                <a:lnTo>
                  <a:pt x="922" y="1091"/>
                </a:lnTo>
                <a:lnTo>
                  <a:pt x="922" y="1098"/>
                </a:lnTo>
                <a:lnTo>
                  <a:pt x="921" y="1102"/>
                </a:lnTo>
                <a:lnTo>
                  <a:pt x="921" y="1106"/>
                </a:lnTo>
                <a:lnTo>
                  <a:pt x="921" y="1109"/>
                </a:lnTo>
                <a:lnTo>
                  <a:pt x="921" y="1110"/>
                </a:lnTo>
                <a:lnTo>
                  <a:pt x="920" y="1110"/>
                </a:lnTo>
                <a:lnTo>
                  <a:pt x="919" y="1110"/>
                </a:lnTo>
                <a:lnTo>
                  <a:pt x="917" y="1110"/>
                </a:lnTo>
                <a:lnTo>
                  <a:pt x="914" y="1110"/>
                </a:lnTo>
                <a:lnTo>
                  <a:pt x="910" y="1110"/>
                </a:lnTo>
                <a:lnTo>
                  <a:pt x="909" y="1110"/>
                </a:lnTo>
                <a:lnTo>
                  <a:pt x="902" y="1110"/>
                </a:lnTo>
                <a:lnTo>
                  <a:pt x="898" y="1110"/>
                </a:lnTo>
                <a:lnTo>
                  <a:pt x="900" y="1111"/>
                </a:lnTo>
                <a:lnTo>
                  <a:pt x="900" y="1114"/>
                </a:lnTo>
                <a:lnTo>
                  <a:pt x="900" y="1115"/>
                </a:lnTo>
                <a:lnTo>
                  <a:pt x="900" y="1116"/>
                </a:lnTo>
                <a:lnTo>
                  <a:pt x="900" y="1121"/>
                </a:lnTo>
                <a:lnTo>
                  <a:pt x="900" y="1126"/>
                </a:lnTo>
                <a:lnTo>
                  <a:pt x="900" y="1131"/>
                </a:lnTo>
                <a:lnTo>
                  <a:pt x="900" y="1136"/>
                </a:lnTo>
                <a:lnTo>
                  <a:pt x="900" y="1142"/>
                </a:lnTo>
                <a:lnTo>
                  <a:pt x="900" y="1144"/>
                </a:lnTo>
                <a:lnTo>
                  <a:pt x="900" y="1148"/>
                </a:lnTo>
                <a:lnTo>
                  <a:pt x="900" y="1152"/>
                </a:lnTo>
                <a:lnTo>
                  <a:pt x="900" y="1153"/>
                </a:lnTo>
                <a:lnTo>
                  <a:pt x="900" y="1154"/>
                </a:lnTo>
                <a:lnTo>
                  <a:pt x="900" y="1157"/>
                </a:lnTo>
                <a:lnTo>
                  <a:pt x="900" y="1160"/>
                </a:lnTo>
                <a:lnTo>
                  <a:pt x="900" y="1161"/>
                </a:lnTo>
                <a:lnTo>
                  <a:pt x="904" y="1165"/>
                </a:lnTo>
                <a:lnTo>
                  <a:pt x="903" y="1166"/>
                </a:lnTo>
                <a:lnTo>
                  <a:pt x="904" y="1166"/>
                </a:lnTo>
                <a:lnTo>
                  <a:pt x="905" y="1167"/>
                </a:lnTo>
                <a:lnTo>
                  <a:pt x="909" y="1170"/>
                </a:lnTo>
                <a:lnTo>
                  <a:pt x="909" y="1171"/>
                </a:lnTo>
                <a:lnTo>
                  <a:pt x="905" y="1175"/>
                </a:lnTo>
                <a:lnTo>
                  <a:pt x="903" y="1177"/>
                </a:lnTo>
                <a:lnTo>
                  <a:pt x="907" y="1182"/>
                </a:lnTo>
                <a:lnTo>
                  <a:pt x="905" y="1185"/>
                </a:lnTo>
                <a:lnTo>
                  <a:pt x="904" y="1187"/>
                </a:lnTo>
                <a:lnTo>
                  <a:pt x="903" y="1191"/>
                </a:lnTo>
                <a:lnTo>
                  <a:pt x="905" y="1192"/>
                </a:lnTo>
                <a:lnTo>
                  <a:pt x="907" y="1195"/>
                </a:lnTo>
                <a:lnTo>
                  <a:pt x="911" y="1199"/>
                </a:lnTo>
                <a:lnTo>
                  <a:pt x="911" y="1200"/>
                </a:lnTo>
                <a:lnTo>
                  <a:pt x="912" y="1200"/>
                </a:lnTo>
                <a:lnTo>
                  <a:pt x="915" y="1204"/>
                </a:lnTo>
                <a:lnTo>
                  <a:pt x="918" y="1207"/>
                </a:lnTo>
                <a:lnTo>
                  <a:pt x="920" y="1209"/>
                </a:lnTo>
                <a:lnTo>
                  <a:pt x="921" y="1210"/>
                </a:lnTo>
                <a:lnTo>
                  <a:pt x="926" y="1206"/>
                </a:lnTo>
                <a:lnTo>
                  <a:pt x="926" y="1204"/>
                </a:lnTo>
                <a:lnTo>
                  <a:pt x="927" y="1203"/>
                </a:lnTo>
                <a:lnTo>
                  <a:pt x="928" y="1201"/>
                </a:lnTo>
                <a:lnTo>
                  <a:pt x="928" y="1199"/>
                </a:lnTo>
                <a:lnTo>
                  <a:pt x="929" y="1199"/>
                </a:lnTo>
                <a:lnTo>
                  <a:pt x="929" y="1198"/>
                </a:lnTo>
                <a:lnTo>
                  <a:pt x="930" y="1198"/>
                </a:lnTo>
                <a:lnTo>
                  <a:pt x="931" y="1196"/>
                </a:lnTo>
                <a:lnTo>
                  <a:pt x="930" y="1195"/>
                </a:lnTo>
                <a:lnTo>
                  <a:pt x="930" y="1194"/>
                </a:lnTo>
                <a:lnTo>
                  <a:pt x="931" y="1194"/>
                </a:lnTo>
                <a:lnTo>
                  <a:pt x="932" y="1193"/>
                </a:lnTo>
                <a:lnTo>
                  <a:pt x="932" y="1192"/>
                </a:lnTo>
                <a:lnTo>
                  <a:pt x="933" y="1192"/>
                </a:lnTo>
                <a:lnTo>
                  <a:pt x="935" y="1190"/>
                </a:lnTo>
                <a:lnTo>
                  <a:pt x="941" y="1191"/>
                </a:lnTo>
                <a:lnTo>
                  <a:pt x="943" y="1190"/>
                </a:lnTo>
                <a:lnTo>
                  <a:pt x="948" y="1190"/>
                </a:lnTo>
                <a:lnTo>
                  <a:pt x="960" y="1191"/>
                </a:lnTo>
                <a:lnTo>
                  <a:pt x="961" y="1191"/>
                </a:lnTo>
                <a:lnTo>
                  <a:pt x="962" y="1191"/>
                </a:lnTo>
                <a:lnTo>
                  <a:pt x="963" y="1191"/>
                </a:lnTo>
                <a:lnTo>
                  <a:pt x="964" y="1191"/>
                </a:lnTo>
                <a:lnTo>
                  <a:pt x="965" y="1191"/>
                </a:lnTo>
                <a:lnTo>
                  <a:pt x="966" y="1191"/>
                </a:lnTo>
                <a:lnTo>
                  <a:pt x="967" y="1191"/>
                </a:lnTo>
                <a:lnTo>
                  <a:pt x="969" y="1191"/>
                </a:lnTo>
                <a:lnTo>
                  <a:pt x="970" y="1191"/>
                </a:lnTo>
                <a:lnTo>
                  <a:pt x="971" y="1191"/>
                </a:lnTo>
                <a:lnTo>
                  <a:pt x="972" y="1191"/>
                </a:lnTo>
                <a:lnTo>
                  <a:pt x="973" y="1193"/>
                </a:lnTo>
                <a:lnTo>
                  <a:pt x="972" y="1193"/>
                </a:lnTo>
                <a:lnTo>
                  <a:pt x="978" y="1193"/>
                </a:lnTo>
                <a:lnTo>
                  <a:pt x="981" y="1193"/>
                </a:lnTo>
                <a:lnTo>
                  <a:pt x="982" y="1193"/>
                </a:lnTo>
                <a:lnTo>
                  <a:pt x="982" y="1199"/>
                </a:lnTo>
                <a:lnTo>
                  <a:pt x="982" y="1200"/>
                </a:lnTo>
                <a:lnTo>
                  <a:pt x="982" y="1206"/>
                </a:lnTo>
                <a:lnTo>
                  <a:pt x="982" y="1210"/>
                </a:lnTo>
                <a:lnTo>
                  <a:pt x="982" y="1211"/>
                </a:lnTo>
                <a:lnTo>
                  <a:pt x="984" y="1211"/>
                </a:lnTo>
                <a:lnTo>
                  <a:pt x="989" y="1211"/>
                </a:lnTo>
                <a:lnTo>
                  <a:pt x="990" y="1211"/>
                </a:lnTo>
                <a:lnTo>
                  <a:pt x="993" y="1211"/>
                </a:lnTo>
                <a:lnTo>
                  <a:pt x="993" y="1212"/>
                </a:lnTo>
                <a:lnTo>
                  <a:pt x="995" y="1213"/>
                </a:lnTo>
                <a:lnTo>
                  <a:pt x="995" y="1215"/>
                </a:lnTo>
                <a:lnTo>
                  <a:pt x="996" y="1216"/>
                </a:lnTo>
                <a:lnTo>
                  <a:pt x="997" y="1216"/>
                </a:lnTo>
                <a:lnTo>
                  <a:pt x="998" y="1216"/>
                </a:lnTo>
                <a:lnTo>
                  <a:pt x="998" y="1215"/>
                </a:lnTo>
                <a:lnTo>
                  <a:pt x="999" y="1213"/>
                </a:lnTo>
                <a:lnTo>
                  <a:pt x="1000" y="1213"/>
                </a:lnTo>
                <a:lnTo>
                  <a:pt x="1000" y="1212"/>
                </a:lnTo>
                <a:lnTo>
                  <a:pt x="1002" y="1211"/>
                </a:lnTo>
                <a:lnTo>
                  <a:pt x="1002" y="1210"/>
                </a:lnTo>
                <a:lnTo>
                  <a:pt x="1004" y="1209"/>
                </a:lnTo>
                <a:lnTo>
                  <a:pt x="1008" y="1204"/>
                </a:lnTo>
                <a:lnTo>
                  <a:pt x="1005" y="1196"/>
                </a:lnTo>
                <a:lnTo>
                  <a:pt x="1004" y="1191"/>
                </a:lnTo>
                <a:lnTo>
                  <a:pt x="1004" y="1190"/>
                </a:lnTo>
                <a:lnTo>
                  <a:pt x="1005" y="1190"/>
                </a:lnTo>
                <a:lnTo>
                  <a:pt x="1007" y="1190"/>
                </a:lnTo>
                <a:lnTo>
                  <a:pt x="1012" y="1190"/>
                </a:lnTo>
                <a:lnTo>
                  <a:pt x="1013" y="1190"/>
                </a:lnTo>
                <a:lnTo>
                  <a:pt x="1016" y="1190"/>
                </a:lnTo>
                <a:lnTo>
                  <a:pt x="1017" y="1191"/>
                </a:lnTo>
                <a:lnTo>
                  <a:pt x="1023" y="1193"/>
                </a:lnTo>
                <a:lnTo>
                  <a:pt x="1026" y="1194"/>
                </a:lnTo>
                <a:lnTo>
                  <a:pt x="1029" y="1196"/>
                </a:lnTo>
                <a:lnTo>
                  <a:pt x="1031" y="1193"/>
                </a:lnTo>
                <a:lnTo>
                  <a:pt x="1035" y="1187"/>
                </a:lnTo>
                <a:lnTo>
                  <a:pt x="1038" y="1185"/>
                </a:lnTo>
                <a:lnTo>
                  <a:pt x="1041" y="1182"/>
                </a:lnTo>
                <a:lnTo>
                  <a:pt x="1047" y="1176"/>
                </a:lnTo>
                <a:lnTo>
                  <a:pt x="1050" y="1173"/>
                </a:lnTo>
                <a:lnTo>
                  <a:pt x="1051" y="1171"/>
                </a:lnTo>
                <a:lnTo>
                  <a:pt x="1055" y="1169"/>
                </a:lnTo>
                <a:lnTo>
                  <a:pt x="1056" y="1168"/>
                </a:lnTo>
                <a:lnTo>
                  <a:pt x="1058" y="1165"/>
                </a:lnTo>
                <a:lnTo>
                  <a:pt x="1062" y="1160"/>
                </a:lnTo>
                <a:lnTo>
                  <a:pt x="1074" y="1149"/>
                </a:lnTo>
                <a:lnTo>
                  <a:pt x="1076" y="1146"/>
                </a:lnTo>
                <a:lnTo>
                  <a:pt x="1079" y="1142"/>
                </a:lnTo>
                <a:lnTo>
                  <a:pt x="1086" y="1136"/>
                </a:lnTo>
                <a:lnTo>
                  <a:pt x="1087" y="1134"/>
                </a:lnTo>
                <a:lnTo>
                  <a:pt x="1088" y="1134"/>
                </a:lnTo>
                <a:lnTo>
                  <a:pt x="1088" y="1133"/>
                </a:lnTo>
                <a:lnTo>
                  <a:pt x="1088" y="1128"/>
                </a:lnTo>
                <a:lnTo>
                  <a:pt x="1088" y="1111"/>
                </a:lnTo>
                <a:lnTo>
                  <a:pt x="1094" y="1111"/>
                </a:lnTo>
                <a:lnTo>
                  <a:pt x="1096" y="1111"/>
                </a:lnTo>
                <a:lnTo>
                  <a:pt x="1098" y="1111"/>
                </a:lnTo>
                <a:lnTo>
                  <a:pt x="1099" y="1110"/>
                </a:lnTo>
                <a:lnTo>
                  <a:pt x="1100" y="1108"/>
                </a:lnTo>
                <a:lnTo>
                  <a:pt x="1100" y="1107"/>
                </a:lnTo>
                <a:lnTo>
                  <a:pt x="1101" y="1106"/>
                </a:lnTo>
                <a:lnTo>
                  <a:pt x="1102" y="1104"/>
                </a:lnTo>
                <a:lnTo>
                  <a:pt x="1104" y="1101"/>
                </a:lnTo>
                <a:lnTo>
                  <a:pt x="1104" y="1100"/>
                </a:lnTo>
                <a:lnTo>
                  <a:pt x="1105" y="1099"/>
                </a:lnTo>
                <a:lnTo>
                  <a:pt x="1107" y="1096"/>
                </a:lnTo>
                <a:lnTo>
                  <a:pt x="1107" y="1095"/>
                </a:lnTo>
                <a:lnTo>
                  <a:pt x="1109" y="1092"/>
                </a:lnTo>
                <a:lnTo>
                  <a:pt x="1109" y="1090"/>
                </a:lnTo>
                <a:lnTo>
                  <a:pt x="1110" y="1089"/>
                </a:lnTo>
                <a:lnTo>
                  <a:pt x="1110" y="1087"/>
                </a:lnTo>
                <a:lnTo>
                  <a:pt x="1111" y="1085"/>
                </a:lnTo>
                <a:lnTo>
                  <a:pt x="1113" y="1081"/>
                </a:lnTo>
                <a:lnTo>
                  <a:pt x="1113" y="1079"/>
                </a:lnTo>
                <a:lnTo>
                  <a:pt x="1114" y="1077"/>
                </a:lnTo>
                <a:lnTo>
                  <a:pt x="1116" y="1076"/>
                </a:lnTo>
                <a:lnTo>
                  <a:pt x="1116" y="1074"/>
                </a:lnTo>
                <a:lnTo>
                  <a:pt x="1118" y="1071"/>
                </a:lnTo>
                <a:lnTo>
                  <a:pt x="1119" y="1069"/>
                </a:lnTo>
                <a:lnTo>
                  <a:pt x="1119" y="1068"/>
                </a:lnTo>
                <a:lnTo>
                  <a:pt x="1120" y="1068"/>
                </a:lnTo>
                <a:lnTo>
                  <a:pt x="1121" y="1068"/>
                </a:lnTo>
                <a:lnTo>
                  <a:pt x="1122" y="1068"/>
                </a:lnTo>
                <a:lnTo>
                  <a:pt x="1130" y="1068"/>
                </a:lnTo>
                <a:lnTo>
                  <a:pt x="1138" y="1068"/>
                </a:lnTo>
                <a:lnTo>
                  <a:pt x="1138" y="1062"/>
                </a:lnTo>
                <a:lnTo>
                  <a:pt x="1136" y="1062"/>
                </a:lnTo>
                <a:lnTo>
                  <a:pt x="1136" y="1058"/>
                </a:lnTo>
                <a:lnTo>
                  <a:pt x="1133" y="1058"/>
                </a:lnTo>
                <a:lnTo>
                  <a:pt x="1130" y="1058"/>
                </a:lnTo>
                <a:lnTo>
                  <a:pt x="1129" y="1058"/>
                </a:lnTo>
                <a:lnTo>
                  <a:pt x="1128" y="1058"/>
                </a:lnTo>
                <a:lnTo>
                  <a:pt x="1127" y="1058"/>
                </a:lnTo>
                <a:lnTo>
                  <a:pt x="1125" y="1058"/>
                </a:lnTo>
                <a:lnTo>
                  <a:pt x="1127" y="1051"/>
                </a:lnTo>
                <a:lnTo>
                  <a:pt x="1128" y="1044"/>
                </a:lnTo>
                <a:lnTo>
                  <a:pt x="1129" y="1042"/>
                </a:lnTo>
                <a:lnTo>
                  <a:pt x="1129" y="1040"/>
                </a:lnTo>
                <a:lnTo>
                  <a:pt x="1130" y="1039"/>
                </a:lnTo>
                <a:lnTo>
                  <a:pt x="1130" y="1035"/>
                </a:lnTo>
                <a:lnTo>
                  <a:pt x="1131" y="1034"/>
                </a:lnTo>
                <a:lnTo>
                  <a:pt x="1131" y="1032"/>
                </a:lnTo>
                <a:lnTo>
                  <a:pt x="1133" y="1029"/>
                </a:lnTo>
                <a:lnTo>
                  <a:pt x="1133" y="1028"/>
                </a:lnTo>
                <a:lnTo>
                  <a:pt x="1130" y="1028"/>
                </a:lnTo>
                <a:lnTo>
                  <a:pt x="1129" y="1028"/>
                </a:lnTo>
                <a:lnTo>
                  <a:pt x="1129" y="1025"/>
                </a:lnTo>
                <a:lnTo>
                  <a:pt x="1126" y="1025"/>
                </a:lnTo>
                <a:lnTo>
                  <a:pt x="1117" y="1025"/>
                </a:lnTo>
                <a:lnTo>
                  <a:pt x="1109" y="1025"/>
                </a:lnTo>
                <a:lnTo>
                  <a:pt x="1109" y="1022"/>
                </a:lnTo>
                <a:lnTo>
                  <a:pt x="1126" y="1022"/>
                </a:lnTo>
                <a:lnTo>
                  <a:pt x="1126" y="1020"/>
                </a:lnTo>
                <a:lnTo>
                  <a:pt x="1126" y="1019"/>
                </a:lnTo>
                <a:lnTo>
                  <a:pt x="1126" y="1015"/>
                </a:lnTo>
                <a:lnTo>
                  <a:pt x="1126" y="1014"/>
                </a:lnTo>
                <a:lnTo>
                  <a:pt x="1126" y="1011"/>
                </a:lnTo>
                <a:lnTo>
                  <a:pt x="1127" y="1008"/>
                </a:lnTo>
                <a:lnTo>
                  <a:pt x="1127" y="1003"/>
                </a:lnTo>
                <a:lnTo>
                  <a:pt x="1128" y="1002"/>
                </a:lnTo>
                <a:lnTo>
                  <a:pt x="1128" y="999"/>
                </a:lnTo>
                <a:lnTo>
                  <a:pt x="1109" y="999"/>
                </a:lnTo>
                <a:lnTo>
                  <a:pt x="1109" y="998"/>
                </a:lnTo>
                <a:lnTo>
                  <a:pt x="1109" y="995"/>
                </a:lnTo>
                <a:lnTo>
                  <a:pt x="1110" y="994"/>
                </a:lnTo>
                <a:lnTo>
                  <a:pt x="1110" y="993"/>
                </a:lnTo>
                <a:lnTo>
                  <a:pt x="1110" y="990"/>
                </a:lnTo>
                <a:lnTo>
                  <a:pt x="1110" y="986"/>
                </a:lnTo>
                <a:lnTo>
                  <a:pt x="1103" y="986"/>
                </a:lnTo>
                <a:lnTo>
                  <a:pt x="1102" y="986"/>
                </a:lnTo>
                <a:lnTo>
                  <a:pt x="1092" y="986"/>
                </a:lnTo>
                <a:lnTo>
                  <a:pt x="1092" y="983"/>
                </a:lnTo>
                <a:lnTo>
                  <a:pt x="1092" y="976"/>
                </a:lnTo>
                <a:lnTo>
                  <a:pt x="1092" y="973"/>
                </a:lnTo>
                <a:lnTo>
                  <a:pt x="1078" y="973"/>
                </a:lnTo>
                <a:lnTo>
                  <a:pt x="1078" y="969"/>
                </a:lnTo>
                <a:lnTo>
                  <a:pt x="1078" y="964"/>
                </a:lnTo>
                <a:lnTo>
                  <a:pt x="1078" y="958"/>
                </a:lnTo>
                <a:lnTo>
                  <a:pt x="1078" y="952"/>
                </a:lnTo>
                <a:lnTo>
                  <a:pt x="1078" y="947"/>
                </a:lnTo>
                <a:lnTo>
                  <a:pt x="1078" y="940"/>
                </a:lnTo>
                <a:lnTo>
                  <a:pt x="1060" y="940"/>
                </a:lnTo>
                <a:lnTo>
                  <a:pt x="1051" y="940"/>
                </a:lnTo>
                <a:lnTo>
                  <a:pt x="1045" y="940"/>
                </a:lnTo>
                <a:lnTo>
                  <a:pt x="1033" y="940"/>
                </a:lnTo>
                <a:lnTo>
                  <a:pt x="1017" y="940"/>
                </a:lnTo>
                <a:lnTo>
                  <a:pt x="1015" y="940"/>
                </a:lnTo>
                <a:lnTo>
                  <a:pt x="1001" y="940"/>
                </a:lnTo>
                <a:lnTo>
                  <a:pt x="998" y="940"/>
                </a:lnTo>
                <a:lnTo>
                  <a:pt x="996" y="940"/>
                </a:lnTo>
                <a:lnTo>
                  <a:pt x="991" y="940"/>
                </a:lnTo>
                <a:lnTo>
                  <a:pt x="986" y="940"/>
                </a:lnTo>
                <a:lnTo>
                  <a:pt x="981" y="940"/>
                </a:lnTo>
                <a:lnTo>
                  <a:pt x="974" y="940"/>
                </a:lnTo>
                <a:lnTo>
                  <a:pt x="973" y="940"/>
                </a:lnTo>
                <a:lnTo>
                  <a:pt x="973" y="945"/>
                </a:lnTo>
                <a:lnTo>
                  <a:pt x="973" y="950"/>
                </a:lnTo>
                <a:lnTo>
                  <a:pt x="973" y="956"/>
                </a:lnTo>
                <a:lnTo>
                  <a:pt x="973" y="959"/>
                </a:lnTo>
                <a:lnTo>
                  <a:pt x="973" y="961"/>
                </a:lnTo>
                <a:lnTo>
                  <a:pt x="973" y="964"/>
                </a:lnTo>
                <a:lnTo>
                  <a:pt x="973" y="968"/>
                </a:lnTo>
                <a:close/>
                <a:moveTo>
                  <a:pt x="521" y="1645"/>
                </a:moveTo>
                <a:lnTo>
                  <a:pt x="521" y="1654"/>
                </a:lnTo>
                <a:lnTo>
                  <a:pt x="529" y="1654"/>
                </a:lnTo>
                <a:lnTo>
                  <a:pt x="529" y="1665"/>
                </a:lnTo>
                <a:lnTo>
                  <a:pt x="529" y="1669"/>
                </a:lnTo>
                <a:lnTo>
                  <a:pt x="529" y="1673"/>
                </a:lnTo>
                <a:lnTo>
                  <a:pt x="529" y="1677"/>
                </a:lnTo>
                <a:lnTo>
                  <a:pt x="529" y="1679"/>
                </a:lnTo>
                <a:lnTo>
                  <a:pt x="529" y="1684"/>
                </a:lnTo>
                <a:lnTo>
                  <a:pt x="529" y="1686"/>
                </a:lnTo>
                <a:lnTo>
                  <a:pt x="529" y="1687"/>
                </a:lnTo>
                <a:lnTo>
                  <a:pt x="529" y="1690"/>
                </a:lnTo>
                <a:lnTo>
                  <a:pt x="529" y="1700"/>
                </a:lnTo>
                <a:lnTo>
                  <a:pt x="529" y="1702"/>
                </a:lnTo>
                <a:lnTo>
                  <a:pt x="531" y="1701"/>
                </a:lnTo>
                <a:lnTo>
                  <a:pt x="531" y="1702"/>
                </a:lnTo>
                <a:lnTo>
                  <a:pt x="530" y="1703"/>
                </a:lnTo>
                <a:lnTo>
                  <a:pt x="530" y="1712"/>
                </a:lnTo>
                <a:lnTo>
                  <a:pt x="524" y="1712"/>
                </a:lnTo>
                <a:lnTo>
                  <a:pt x="518" y="1712"/>
                </a:lnTo>
                <a:lnTo>
                  <a:pt x="515" y="1712"/>
                </a:lnTo>
                <a:lnTo>
                  <a:pt x="514" y="1712"/>
                </a:lnTo>
                <a:lnTo>
                  <a:pt x="513" y="1712"/>
                </a:lnTo>
                <a:lnTo>
                  <a:pt x="510" y="1712"/>
                </a:lnTo>
                <a:lnTo>
                  <a:pt x="510" y="1713"/>
                </a:lnTo>
                <a:lnTo>
                  <a:pt x="506" y="1711"/>
                </a:lnTo>
                <a:lnTo>
                  <a:pt x="506" y="1712"/>
                </a:lnTo>
                <a:lnTo>
                  <a:pt x="506" y="1715"/>
                </a:lnTo>
                <a:lnTo>
                  <a:pt x="506" y="1718"/>
                </a:lnTo>
                <a:lnTo>
                  <a:pt x="506" y="1720"/>
                </a:lnTo>
                <a:lnTo>
                  <a:pt x="506" y="1726"/>
                </a:lnTo>
                <a:lnTo>
                  <a:pt x="508" y="1725"/>
                </a:lnTo>
                <a:lnTo>
                  <a:pt x="509" y="1725"/>
                </a:lnTo>
                <a:lnTo>
                  <a:pt x="509" y="1726"/>
                </a:lnTo>
                <a:lnTo>
                  <a:pt x="510" y="1726"/>
                </a:lnTo>
                <a:lnTo>
                  <a:pt x="514" y="1726"/>
                </a:lnTo>
                <a:lnTo>
                  <a:pt x="520" y="1726"/>
                </a:lnTo>
                <a:lnTo>
                  <a:pt x="524" y="1726"/>
                </a:lnTo>
                <a:lnTo>
                  <a:pt x="535" y="1726"/>
                </a:lnTo>
                <a:lnTo>
                  <a:pt x="536" y="1726"/>
                </a:lnTo>
                <a:lnTo>
                  <a:pt x="538" y="1726"/>
                </a:lnTo>
                <a:lnTo>
                  <a:pt x="541" y="1726"/>
                </a:lnTo>
                <a:lnTo>
                  <a:pt x="541" y="1735"/>
                </a:lnTo>
                <a:lnTo>
                  <a:pt x="548" y="1735"/>
                </a:lnTo>
                <a:lnTo>
                  <a:pt x="548" y="1732"/>
                </a:lnTo>
                <a:lnTo>
                  <a:pt x="555" y="1732"/>
                </a:lnTo>
                <a:lnTo>
                  <a:pt x="559" y="1731"/>
                </a:lnTo>
                <a:lnTo>
                  <a:pt x="559" y="1723"/>
                </a:lnTo>
                <a:lnTo>
                  <a:pt x="559" y="1721"/>
                </a:lnTo>
                <a:lnTo>
                  <a:pt x="559" y="1718"/>
                </a:lnTo>
                <a:lnTo>
                  <a:pt x="559" y="1715"/>
                </a:lnTo>
                <a:lnTo>
                  <a:pt x="559" y="1712"/>
                </a:lnTo>
                <a:lnTo>
                  <a:pt x="562" y="1712"/>
                </a:lnTo>
                <a:lnTo>
                  <a:pt x="569" y="1712"/>
                </a:lnTo>
                <a:lnTo>
                  <a:pt x="572" y="1712"/>
                </a:lnTo>
                <a:lnTo>
                  <a:pt x="574" y="1712"/>
                </a:lnTo>
                <a:lnTo>
                  <a:pt x="577" y="1712"/>
                </a:lnTo>
                <a:lnTo>
                  <a:pt x="585" y="1712"/>
                </a:lnTo>
                <a:lnTo>
                  <a:pt x="587" y="1712"/>
                </a:lnTo>
                <a:lnTo>
                  <a:pt x="590" y="1712"/>
                </a:lnTo>
                <a:lnTo>
                  <a:pt x="593" y="1712"/>
                </a:lnTo>
                <a:lnTo>
                  <a:pt x="595" y="1712"/>
                </a:lnTo>
                <a:lnTo>
                  <a:pt x="596" y="1712"/>
                </a:lnTo>
                <a:lnTo>
                  <a:pt x="599" y="1712"/>
                </a:lnTo>
                <a:lnTo>
                  <a:pt x="600" y="1711"/>
                </a:lnTo>
                <a:lnTo>
                  <a:pt x="600" y="1709"/>
                </a:lnTo>
                <a:lnTo>
                  <a:pt x="600" y="1708"/>
                </a:lnTo>
                <a:lnTo>
                  <a:pt x="600" y="1704"/>
                </a:lnTo>
                <a:lnTo>
                  <a:pt x="600" y="1701"/>
                </a:lnTo>
                <a:lnTo>
                  <a:pt x="600" y="1697"/>
                </a:lnTo>
                <a:lnTo>
                  <a:pt x="600" y="1696"/>
                </a:lnTo>
                <a:lnTo>
                  <a:pt x="600" y="1693"/>
                </a:lnTo>
                <a:lnTo>
                  <a:pt x="600" y="1690"/>
                </a:lnTo>
                <a:lnTo>
                  <a:pt x="600" y="1687"/>
                </a:lnTo>
                <a:lnTo>
                  <a:pt x="604" y="1687"/>
                </a:lnTo>
                <a:lnTo>
                  <a:pt x="604" y="1680"/>
                </a:lnTo>
                <a:lnTo>
                  <a:pt x="604" y="1679"/>
                </a:lnTo>
                <a:lnTo>
                  <a:pt x="604" y="1680"/>
                </a:lnTo>
                <a:lnTo>
                  <a:pt x="599" y="1681"/>
                </a:lnTo>
                <a:lnTo>
                  <a:pt x="596" y="1683"/>
                </a:lnTo>
                <a:lnTo>
                  <a:pt x="593" y="1683"/>
                </a:lnTo>
                <a:lnTo>
                  <a:pt x="593" y="1684"/>
                </a:lnTo>
                <a:lnTo>
                  <a:pt x="593" y="1683"/>
                </a:lnTo>
                <a:lnTo>
                  <a:pt x="593" y="1681"/>
                </a:lnTo>
                <a:lnTo>
                  <a:pt x="593" y="1677"/>
                </a:lnTo>
                <a:lnTo>
                  <a:pt x="593" y="1676"/>
                </a:lnTo>
                <a:lnTo>
                  <a:pt x="593" y="1669"/>
                </a:lnTo>
                <a:lnTo>
                  <a:pt x="585" y="1669"/>
                </a:lnTo>
                <a:lnTo>
                  <a:pt x="582" y="1669"/>
                </a:lnTo>
                <a:lnTo>
                  <a:pt x="578" y="1669"/>
                </a:lnTo>
                <a:lnTo>
                  <a:pt x="569" y="1669"/>
                </a:lnTo>
                <a:lnTo>
                  <a:pt x="562" y="1669"/>
                </a:lnTo>
                <a:lnTo>
                  <a:pt x="556" y="1669"/>
                </a:lnTo>
                <a:lnTo>
                  <a:pt x="553" y="1669"/>
                </a:lnTo>
                <a:lnTo>
                  <a:pt x="548" y="1669"/>
                </a:lnTo>
                <a:lnTo>
                  <a:pt x="547" y="1669"/>
                </a:lnTo>
                <a:lnTo>
                  <a:pt x="541" y="1669"/>
                </a:lnTo>
                <a:lnTo>
                  <a:pt x="541" y="1667"/>
                </a:lnTo>
                <a:lnTo>
                  <a:pt x="541" y="1664"/>
                </a:lnTo>
                <a:lnTo>
                  <a:pt x="541" y="1662"/>
                </a:lnTo>
                <a:lnTo>
                  <a:pt x="541" y="1660"/>
                </a:lnTo>
                <a:lnTo>
                  <a:pt x="541" y="1654"/>
                </a:lnTo>
                <a:lnTo>
                  <a:pt x="541" y="1651"/>
                </a:lnTo>
                <a:lnTo>
                  <a:pt x="541" y="1644"/>
                </a:lnTo>
                <a:lnTo>
                  <a:pt x="521" y="1645"/>
                </a:lnTo>
                <a:close/>
                <a:moveTo>
                  <a:pt x="2638" y="23"/>
                </a:moveTo>
                <a:lnTo>
                  <a:pt x="2640" y="23"/>
                </a:lnTo>
                <a:lnTo>
                  <a:pt x="2641" y="23"/>
                </a:lnTo>
                <a:lnTo>
                  <a:pt x="2641" y="28"/>
                </a:lnTo>
                <a:lnTo>
                  <a:pt x="2645" y="38"/>
                </a:lnTo>
                <a:lnTo>
                  <a:pt x="2641" y="47"/>
                </a:lnTo>
                <a:lnTo>
                  <a:pt x="2647" y="48"/>
                </a:lnTo>
                <a:lnTo>
                  <a:pt x="2646" y="56"/>
                </a:lnTo>
                <a:lnTo>
                  <a:pt x="2644" y="63"/>
                </a:lnTo>
                <a:lnTo>
                  <a:pt x="2643" y="66"/>
                </a:lnTo>
                <a:lnTo>
                  <a:pt x="2640" y="70"/>
                </a:lnTo>
                <a:lnTo>
                  <a:pt x="2639" y="88"/>
                </a:lnTo>
                <a:lnTo>
                  <a:pt x="2640" y="91"/>
                </a:lnTo>
                <a:lnTo>
                  <a:pt x="2640" y="96"/>
                </a:lnTo>
                <a:lnTo>
                  <a:pt x="2647" y="125"/>
                </a:lnTo>
                <a:lnTo>
                  <a:pt x="2646" y="128"/>
                </a:lnTo>
                <a:lnTo>
                  <a:pt x="2646" y="129"/>
                </a:lnTo>
                <a:lnTo>
                  <a:pt x="2639" y="146"/>
                </a:lnTo>
                <a:lnTo>
                  <a:pt x="2637" y="153"/>
                </a:lnTo>
                <a:lnTo>
                  <a:pt x="2632" y="162"/>
                </a:lnTo>
                <a:lnTo>
                  <a:pt x="2631" y="163"/>
                </a:lnTo>
                <a:lnTo>
                  <a:pt x="2630" y="163"/>
                </a:lnTo>
                <a:lnTo>
                  <a:pt x="2630" y="164"/>
                </a:lnTo>
                <a:lnTo>
                  <a:pt x="2629" y="165"/>
                </a:lnTo>
                <a:lnTo>
                  <a:pt x="2629" y="166"/>
                </a:lnTo>
                <a:lnTo>
                  <a:pt x="2628" y="167"/>
                </a:lnTo>
                <a:lnTo>
                  <a:pt x="2628" y="169"/>
                </a:lnTo>
                <a:lnTo>
                  <a:pt x="2627" y="170"/>
                </a:lnTo>
                <a:lnTo>
                  <a:pt x="2626" y="171"/>
                </a:lnTo>
                <a:lnTo>
                  <a:pt x="2623" y="172"/>
                </a:lnTo>
                <a:lnTo>
                  <a:pt x="2621" y="174"/>
                </a:lnTo>
                <a:lnTo>
                  <a:pt x="2620" y="175"/>
                </a:lnTo>
                <a:lnTo>
                  <a:pt x="2620" y="178"/>
                </a:lnTo>
                <a:lnTo>
                  <a:pt x="2620" y="179"/>
                </a:lnTo>
                <a:lnTo>
                  <a:pt x="2619" y="180"/>
                </a:lnTo>
                <a:lnTo>
                  <a:pt x="2619" y="181"/>
                </a:lnTo>
                <a:lnTo>
                  <a:pt x="2618" y="182"/>
                </a:lnTo>
                <a:lnTo>
                  <a:pt x="2617" y="186"/>
                </a:lnTo>
                <a:lnTo>
                  <a:pt x="2617" y="187"/>
                </a:lnTo>
                <a:lnTo>
                  <a:pt x="2614" y="188"/>
                </a:lnTo>
                <a:lnTo>
                  <a:pt x="2613" y="188"/>
                </a:lnTo>
                <a:lnTo>
                  <a:pt x="2613" y="189"/>
                </a:lnTo>
                <a:lnTo>
                  <a:pt x="2613" y="190"/>
                </a:lnTo>
                <a:lnTo>
                  <a:pt x="2613" y="191"/>
                </a:lnTo>
                <a:lnTo>
                  <a:pt x="2613" y="192"/>
                </a:lnTo>
                <a:lnTo>
                  <a:pt x="2612" y="194"/>
                </a:lnTo>
                <a:lnTo>
                  <a:pt x="2605" y="200"/>
                </a:lnTo>
                <a:lnTo>
                  <a:pt x="2605" y="202"/>
                </a:lnTo>
                <a:lnTo>
                  <a:pt x="2604" y="202"/>
                </a:lnTo>
                <a:lnTo>
                  <a:pt x="2604" y="203"/>
                </a:lnTo>
                <a:lnTo>
                  <a:pt x="2604" y="204"/>
                </a:lnTo>
                <a:lnTo>
                  <a:pt x="2603" y="204"/>
                </a:lnTo>
                <a:lnTo>
                  <a:pt x="2600" y="207"/>
                </a:lnTo>
                <a:lnTo>
                  <a:pt x="2597" y="208"/>
                </a:lnTo>
                <a:lnTo>
                  <a:pt x="2596" y="208"/>
                </a:lnTo>
                <a:lnTo>
                  <a:pt x="2596" y="209"/>
                </a:lnTo>
                <a:lnTo>
                  <a:pt x="2595" y="209"/>
                </a:lnTo>
                <a:lnTo>
                  <a:pt x="2594" y="208"/>
                </a:lnTo>
                <a:lnTo>
                  <a:pt x="2593" y="208"/>
                </a:lnTo>
                <a:lnTo>
                  <a:pt x="2591" y="211"/>
                </a:lnTo>
                <a:lnTo>
                  <a:pt x="2589" y="212"/>
                </a:lnTo>
                <a:lnTo>
                  <a:pt x="2589" y="213"/>
                </a:lnTo>
                <a:lnTo>
                  <a:pt x="2587" y="215"/>
                </a:lnTo>
                <a:lnTo>
                  <a:pt x="2587" y="216"/>
                </a:lnTo>
                <a:lnTo>
                  <a:pt x="2587" y="217"/>
                </a:lnTo>
                <a:lnTo>
                  <a:pt x="2587" y="219"/>
                </a:lnTo>
                <a:lnTo>
                  <a:pt x="2587" y="220"/>
                </a:lnTo>
                <a:lnTo>
                  <a:pt x="2587" y="221"/>
                </a:lnTo>
                <a:lnTo>
                  <a:pt x="2587" y="222"/>
                </a:lnTo>
                <a:lnTo>
                  <a:pt x="2586" y="222"/>
                </a:lnTo>
                <a:lnTo>
                  <a:pt x="2586" y="223"/>
                </a:lnTo>
                <a:lnTo>
                  <a:pt x="2585" y="223"/>
                </a:lnTo>
                <a:lnTo>
                  <a:pt x="2584" y="224"/>
                </a:lnTo>
                <a:lnTo>
                  <a:pt x="2583" y="224"/>
                </a:lnTo>
                <a:lnTo>
                  <a:pt x="2582" y="224"/>
                </a:lnTo>
                <a:lnTo>
                  <a:pt x="2580" y="224"/>
                </a:lnTo>
                <a:lnTo>
                  <a:pt x="2579" y="224"/>
                </a:lnTo>
                <a:lnTo>
                  <a:pt x="2578" y="224"/>
                </a:lnTo>
                <a:lnTo>
                  <a:pt x="2577" y="223"/>
                </a:lnTo>
                <a:lnTo>
                  <a:pt x="2576" y="223"/>
                </a:lnTo>
                <a:lnTo>
                  <a:pt x="2577" y="228"/>
                </a:lnTo>
                <a:lnTo>
                  <a:pt x="2623" y="227"/>
                </a:lnTo>
                <a:lnTo>
                  <a:pt x="2646" y="223"/>
                </a:lnTo>
                <a:lnTo>
                  <a:pt x="2646" y="232"/>
                </a:lnTo>
                <a:lnTo>
                  <a:pt x="2646" y="233"/>
                </a:lnTo>
                <a:lnTo>
                  <a:pt x="2646" y="236"/>
                </a:lnTo>
                <a:lnTo>
                  <a:pt x="2646" y="245"/>
                </a:lnTo>
                <a:lnTo>
                  <a:pt x="2646" y="246"/>
                </a:lnTo>
                <a:lnTo>
                  <a:pt x="2651" y="246"/>
                </a:lnTo>
                <a:lnTo>
                  <a:pt x="2661" y="246"/>
                </a:lnTo>
                <a:lnTo>
                  <a:pt x="2662" y="246"/>
                </a:lnTo>
                <a:lnTo>
                  <a:pt x="2662" y="248"/>
                </a:lnTo>
                <a:lnTo>
                  <a:pt x="2662" y="249"/>
                </a:lnTo>
                <a:lnTo>
                  <a:pt x="2662" y="250"/>
                </a:lnTo>
                <a:lnTo>
                  <a:pt x="2661" y="258"/>
                </a:lnTo>
                <a:lnTo>
                  <a:pt x="2661" y="263"/>
                </a:lnTo>
                <a:lnTo>
                  <a:pt x="2661" y="264"/>
                </a:lnTo>
                <a:lnTo>
                  <a:pt x="2660" y="264"/>
                </a:lnTo>
                <a:lnTo>
                  <a:pt x="2655" y="264"/>
                </a:lnTo>
                <a:lnTo>
                  <a:pt x="2655" y="265"/>
                </a:lnTo>
                <a:lnTo>
                  <a:pt x="2654" y="270"/>
                </a:lnTo>
                <a:lnTo>
                  <a:pt x="2653" y="272"/>
                </a:lnTo>
                <a:lnTo>
                  <a:pt x="2653" y="273"/>
                </a:lnTo>
                <a:lnTo>
                  <a:pt x="2651" y="274"/>
                </a:lnTo>
                <a:lnTo>
                  <a:pt x="2647" y="276"/>
                </a:lnTo>
                <a:lnTo>
                  <a:pt x="2646" y="276"/>
                </a:lnTo>
                <a:lnTo>
                  <a:pt x="2643" y="276"/>
                </a:lnTo>
                <a:lnTo>
                  <a:pt x="2641" y="280"/>
                </a:lnTo>
                <a:lnTo>
                  <a:pt x="2639" y="283"/>
                </a:lnTo>
                <a:lnTo>
                  <a:pt x="2637" y="284"/>
                </a:lnTo>
                <a:lnTo>
                  <a:pt x="2634" y="283"/>
                </a:lnTo>
                <a:lnTo>
                  <a:pt x="2632" y="284"/>
                </a:lnTo>
                <a:lnTo>
                  <a:pt x="2632" y="288"/>
                </a:lnTo>
                <a:lnTo>
                  <a:pt x="2630" y="286"/>
                </a:lnTo>
                <a:lnTo>
                  <a:pt x="2627" y="288"/>
                </a:lnTo>
                <a:lnTo>
                  <a:pt x="2620" y="289"/>
                </a:lnTo>
                <a:lnTo>
                  <a:pt x="2619" y="290"/>
                </a:lnTo>
                <a:lnTo>
                  <a:pt x="2618" y="290"/>
                </a:lnTo>
                <a:lnTo>
                  <a:pt x="2617" y="289"/>
                </a:lnTo>
                <a:lnTo>
                  <a:pt x="2617" y="290"/>
                </a:lnTo>
                <a:lnTo>
                  <a:pt x="2615" y="292"/>
                </a:lnTo>
                <a:lnTo>
                  <a:pt x="2614" y="292"/>
                </a:lnTo>
                <a:lnTo>
                  <a:pt x="2613" y="294"/>
                </a:lnTo>
                <a:lnTo>
                  <a:pt x="2606" y="294"/>
                </a:lnTo>
                <a:lnTo>
                  <a:pt x="2606" y="304"/>
                </a:lnTo>
                <a:lnTo>
                  <a:pt x="2606" y="305"/>
                </a:lnTo>
                <a:lnTo>
                  <a:pt x="2606" y="315"/>
                </a:lnTo>
                <a:lnTo>
                  <a:pt x="2605" y="315"/>
                </a:lnTo>
                <a:lnTo>
                  <a:pt x="2600" y="315"/>
                </a:lnTo>
                <a:lnTo>
                  <a:pt x="2589" y="315"/>
                </a:lnTo>
                <a:lnTo>
                  <a:pt x="2589" y="317"/>
                </a:lnTo>
                <a:lnTo>
                  <a:pt x="2587" y="322"/>
                </a:lnTo>
                <a:lnTo>
                  <a:pt x="2586" y="325"/>
                </a:lnTo>
                <a:lnTo>
                  <a:pt x="2584" y="334"/>
                </a:lnTo>
                <a:lnTo>
                  <a:pt x="2585" y="337"/>
                </a:lnTo>
                <a:lnTo>
                  <a:pt x="2586" y="340"/>
                </a:lnTo>
                <a:lnTo>
                  <a:pt x="2584" y="345"/>
                </a:lnTo>
                <a:lnTo>
                  <a:pt x="2583" y="345"/>
                </a:lnTo>
                <a:lnTo>
                  <a:pt x="2582" y="345"/>
                </a:lnTo>
                <a:lnTo>
                  <a:pt x="2580" y="345"/>
                </a:lnTo>
                <a:lnTo>
                  <a:pt x="2579" y="345"/>
                </a:lnTo>
                <a:lnTo>
                  <a:pt x="2578" y="353"/>
                </a:lnTo>
                <a:lnTo>
                  <a:pt x="2577" y="354"/>
                </a:lnTo>
                <a:lnTo>
                  <a:pt x="2576" y="354"/>
                </a:lnTo>
                <a:lnTo>
                  <a:pt x="2576" y="355"/>
                </a:lnTo>
                <a:lnTo>
                  <a:pt x="2578" y="358"/>
                </a:lnTo>
                <a:lnTo>
                  <a:pt x="2577" y="361"/>
                </a:lnTo>
                <a:lnTo>
                  <a:pt x="2577" y="363"/>
                </a:lnTo>
                <a:lnTo>
                  <a:pt x="2578" y="364"/>
                </a:lnTo>
                <a:lnTo>
                  <a:pt x="2578" y="373"/>
                </a:lnTo>
                <a:lnTo>
                  <a:pt x="2583" y="373"/>
                </a:lnTo>
                <a:lnTo>
                  <a:pt x="2584" y="375"/>
                </a:lnTo>
                <a:lnTo>
                  <a:pt x="2575" y="374"/>
                </a:lnTo>
                <a:lnTo>
                  <a:pt x="2575" y="375"/>
                </a:lnTo>
                <a:lnTo>
                  <a:pt x="2576" y="375"/>
                </a:lnTo>
                <a:lnTo>
                  <a:pt x="2576" y="376"/>
                </a:lnTo>
                <a:lnTo>
                  <a:pt x="2576" y="378"/>
                </a:lnTo>
                <a:lnTo>
                  <a:pt x="2567" y="388"/>
                </a:lnTo>
                <a:lnTo>
                  <a:pt x="2560" y="393"/>
                </a:lnTo>
                <a:lnTo>
                  <a:pt x="2557" y="397"/>
                </a:lnTo>
                <a:lnTo>
                  <a:pt x="2557" y="398"/>
                </a:lnTo>
                <a:lnTo>
                  <a:pt x="2555" y="397"/>
                </a:lnTo>
                <a:lnTo>
                  <a:pt x="2554" y="398"/>
                </a:lnTo>
                <a:lnTo>
                  <a:pt x="2553" y="398"/>
                </a:lnTo>
                <a:lnTo>
                  <a:pt x="2553" y="399"/>
                </a:lnTo>
                <a:lnTo>
                  <a:pt x="2552" y="399"/>
                </a:lnTo>
                <a:lnTo>
                  <a:pt x="2549" y="401"/>
                </a:lnTo>
                <a:lnTo>
                  <a:pt x="2546" y="401"/>
                </a:lnTo>
                <a:lnTo>
                  <a:pt x="2546" y="404"/>
                </a:lnTo>
                <a:lnTo>
                  <a:pt x="2549" y="404"/>
                </a:lnTo>
                <a:lnTo>
                  <a:pt x="2552" y="404"/>
                </a:lnTo>
                <a:lnTo>
                  <a:pt x="2551" y="404"/>
                </a:lnTo>
                <a:lnTo>
                  <a:pt x="2548" y="406"/>
                </a:lnTo>
                <a:lnTo>
                  <a:pt x="2545" y="409"/>
                </a:lnTo>
                <a:lnTo>
                  <a:pt x="2545" y="414"/>
                </a:lnTo>
                <a:lnTo>
                  <a:pt x="2546" y="416"/>
                </a:lnTo>
                <a:lnTo>
                  <a:pt x="2545" y="417"/>
                </a:lnTo>
                <a:lnTo>
                  <a:pt x="2544" y="417"/>
                </a:lnTo>
                <a:lnTo>
                  <a:pt x="2543" y="417"/>
                </a:lnTo>
                <a:lnTo>
                  <a:pt x="2542" y="417"/>
                </a:lnTo>
                <a:lnTo>
                  <a:pt x="2540" y="416"/>
                </a:lnTo>
                <a:lnTo>
                  <a:pt x="2539" y="416"/>
                </a:lnTo>
                <a:lnTo>
                  <a:pt x="2537" y="417"/>
                </a:lnTo>
                <a:lnTo>
                  <a:pt x="2537" y="418"/>
                </a:lnTo>
                <a:lnTo>
                  <a:pt x="2539" y="420"/>
                </a:lnTo>
                <a:lnTo>
                  <a:pt x="2541" y="422"/>
                </a:lnTo>
                <a:lnTo>
                  <a:pt x="2541" y="423"/>
                </a:lnTo>
                <a:lnTo>
                  <a:pt x="2540" y="423"/>
                </a:lnTo>
                <a:lnTo>
                  <a:pt x="2540" y="422"/>
                </a:lnTo>
                <a:lnTo>
                  <a:pt x="2537" y="421"/>
                </a:lnTo>
                <a:lnTo>
                  <a:pt x="2535" y="420"/>
                </a:lnTo>
                <a:lnTo>
                  <a:pt x="2534" y="420"/>
                </a:lnTo>
                <a:lnTo>
                  <a:pt x="2533" y="421"/>
                </a:lnTo>
                <a:lnTo>
                  <a:pt x="2534" y="422"/>
                </a:lnTo>
                <a:lnTo>
                  <a:pt x="2535" y="423"/>
                </a:lnTo>
                <a:lnTo>
                  <a:pt x="2535" y="424"/>
                </a:lnTo>
                <a:lnTo>
                  <a:pt x="2533" y="423"/>
                </a:lnTo>
                <a:lnTo>
                  <a:pt x="2528" y="422"/>
                </a:lnTo>
                <a:lnTo>
                  <a:pt x="2525" y="424"/>
                </a:lnTo>
                <a:lnTo>
                  <a:pt x="2524" y="426"/>
                </a:lnTo>
                <a:lnTo>
                  <a:pt x="2522" y="429"/>
                </a:lnTo>
                <a:lnTo>
                  <a:pt x="2522" y="430"/>
                </a:lnTo>
                <a:lnTo>
                  <a:pt x="2528" y="445"/>
                </a:lnTo>
                <a:lnTo>
                  <a:pt x="2527" y="443"/>
                </a:lnTo>
                <a:lnTo>
                  <a:pt x="2525" y="443"/>
                </a:lnTo>
                <a:lnTo>
                  <a:pt x="2524" y="442"/>
                </a:lnTo>
                <a:lnTo>
                  <a:pt x="2523" y="442"/>
                </a:lnTo>
                <a:lnTo>
                  <a:pt x="2522" y="442"/>
                </a:lnTo>
                <a:lnTo>
                  <a:pt x="2522" y="441"/>
                </a:lnTo>
                <a:lnTo>
                  <a:pt x="2522" y="440"/>
                </a:lnTo>
                <a:lnTo>
                  <a:pt x="2523" y="440"/>
                </a:lnTo>
                <a:lnTo>
                  <a:pt x="2524" y="440"/>
                </a:lnTo>
                <a:lnTo>
                  <a:pt x="2525" y="439"/>
                </a:lnTo>
                <a:lnTo>
                  <a:pt x="2524" y="438"/>
                </a:lnTo>
                <a:lnTo>
                  <a:pt x="2524" y="437"/>
                </a:lnTo>
                <a:lnTo>
                  <a:pt x="2523" y="438"/>
                </a:lnTo>
                <a:lnTo>
                  <a:pt x="2522" y="439"/>
                </a:lnTo>
                <a:lnTo>
                  <a:pt x="2522" y="440"/>
                </a:lnTo>
                <a:lnTo>
                  <a:pt x="2522" y="441"/>
                </a:lnTo>
                <a:lnTo>
                  <a:pt x="2520" y="442"/>
                </a:lnTo>
                <a:lnTo>
                  <a:pt x="2519" y="443"/>
                </a:lnTo>
                <a:lnTo>
                  <a:pt x="2518" y="442"/>
                </a:lnTo>
                <a:lnTo>
                  <a:pt x="2518" y="441"/>
                </a:lnTo>
                <a:lnTo>
                  <a:pt x="2517" y="439"/>
                </a:lnTo>
                <a:lnTo>
                  <a:pt x="2516" y="439"/>
                </a:lnTo>
                <a:lnTo>
                  <a:pt x="2515" y="439"/>
                </a:lnTo>
                <a:lnTo>
                  <a:pt x="2514" y="441"/>
                </a:lnTo>
                <a:lnTo>
                  <a:pt x="2514" y="442"/>
                </a:lnTo>
                <a:lnTo>
                  <a:pt x="2515" y="442"/>
                </a:lnTo>
                <a:lnTo>
                  <a:pt x="2515" y="443"/>
                </a:lnTo>
                <a:lnTo>
                  <a:pt x="2514" y="443"/>
                </a:lnTo>
                <a:lnTo>
                  <a:pt x="2513" y="443"/>
                </a:lnTo>
                <a:lnTo>
                  <a:pt x="2513" y="445"/>
                </a:lnTo>
                <a:lnTo>
                  <a:pt x="2511" y="446"/>
                </a:lnTo>
                <a:lnTo>
                  <a:pt x="2510" y="448"/>
                </a:lnTo>
                <a:lnTo>
                  <a:pt x="2509" y="449"/>
                </a:lnTo>
                <a:lnTo>
                  <a:pt x="2508" y="450"/>
                </a:lnTo>
                <a:lnTo>
                  <a:pt x="2508" y="451"/>
                </a:lnTo>
                <a:lnTo>
                  <a:pt x="2508" y="454"/>
                </a:lnTo>
                <a:lnTo>
                  <a:pt x="2507" y="455"/>
                </a:lnTo>
                <a:lnTo>
                  <a:pt x="2507" y="456"/>
                </a:lnTo>
                <a:lnTo>
                  <a:pt x="2506" y="458"/>
                </a:lnTo>
                <a:lnTo>
                  <a:pt x="2506" y="459"/>
                </a:lnTo>
                <a:lnTo>
                  <a:pt x="2506" y="460"/>
                </a:lnTo>
                <a:lnTo>
                  <a:pt x="2505" y="460"/>
                </a:lnTo>
                <a:lnTo>
                  <a:pt x="2505" y="462"/>
                </a:lnTo>
                <a:lnTo>
                  <a:pt x="2505" y="463"/>
                </a:lnTo>
                <a:lnTo>
                  <a:pt x="2506" y="464"/>
                </a:lnTo>
                <a:lnTo>
                  <a:pt x="2507" y="464"/>
                </a:lnTo>
                <a:lnTo>
                  <a:pt x="2508" y="463"/>
                </a:lnTo>
                <a:lnTo>
                  <a:pt x="2509" y="462"/>
                </a:lnTo>
                <a:lnTo>
                  <a:pt x="2510" y="463"/>
                </a:lnTo>
                <a:lnTo>
                  <a:pt x="2511" y="463"/>
                </a:lnTo>
                <a:lnTo>
                  <a:pt x="2511" y="464"/>
                </a:lnTo>
                <a:lnTo>
                  <a:pt x="2513" y="464"/>
                </a:lnTo>
                <a:lnTo>
                  <a:pt x="2514" y="463"/>
                </a:lnTo>
                <a:lnTo>
                  <a:pt x="2515" y="462"/>
                </a:lnTo>
                <a:lnTo>
                  <a:pt x="2515" y="460"/>
                </a:lnTo>
                <a:lnTo>
                  <a:pt x="2516" y="458"/>
                </a:lnTo>
                <a:lnTo>
                  <a:pt x="2517" y="457"/>
                </a:lnTo>
                <a:lnTo>
                  <a:pt x="2518" y="457"/>
                </a:lnTo>
                <a:lnTo>
                  <a:pt x="2518" y="456"/>
                </a:lnTo>
                <a:lnTo>
                  <a:pt x="2519" y="457"/>
                </a:lnTo>
                <a:lnTo>
                  <a:pt x="2520" y="457"/>
                </a:lnTo>
                <a:lnTo>
                  <a:pt x="2522" y="457"/>
                </a:lnTo>
                <a:lnTo>
                  <a:pt x="2523" y="457"/>
                </a:lnTo>
                <a:lnTo>
                  <a:pt x="2525" y="458"/>
                </a:lnTo>
                <a:lnTo>
                  <a:pt x="2527" y="458"/>
                </a:lnTo>
                <a:lnTo>
                  <a:pt x="2528" y="458"/>
                </a:lnTo>
                <a:lnTo>
                  <a:pt x="2529" y="458"/>
                </a:lnTo>
                <a:lnTo>
                  <a:pt x="2531" y="458"/>
                </a:lnTo>
                <a:lnTo>
                  <a:pt x="2531" y="457"/>
                </a:lnTo>
                <a:lnTo>
                  <a:pt x="2531" y="456"/>
                </a:lnTo>
                <a:lnTo>
                  <a:pt x="2529" y="455"/>
                </a:lnTo>
                <a:lnTo>
                  <a:pt x="2528" y="454"/>
                </a:lnTo>
                <a:lnTo>
                  <a:pt x="2528" y="453"/>
                </a:lnTo>
                <a:lnTo>
                  <a:pt x="2527" y="453"/>
                </a:lnTo>
                <a:lnTo>
                  <a:pt x="2528" y="451"/>
                </a:lnTo>
                <a:lnTo>
                  <a:pt x="2528" y="450"/>
                </a:lnTo>
                <a:lnTo>
                  <a:pt x="2529" y="449"/>
                </a:lnTo>
                <a:lnTo>
                  <a:pt x="2531" y="449"/>
                </a:lnTo>
                <a:lnTo>
                  <a:pt x="2532" y="449"/>
                </a:lnTo>
                <a:lnTo>
                  <a:pt x="2533" y="449"/>
                </a:lnTo>
                <a:lnTo>
                  <a:pt x="2533" y="450"/>
                </a:lnTo>
                <a:lnTo>
                  <a:pt x="2534" y="453"/>
                </a:lnTo>
                <a:lnTo>
                  <a:pt x="2534" y="454"/>
                </a:lnTo>
                <a:lnTo>
                  <a:pt x="2533" y="454"/>
                </a:lnTo>
                <a:lnTo>
                  <a:pt x="2533" y="455"/>
                </a:lnTo>
                <a:lnTo>
                  <a:pt x="2534" y="456"/>
                </a:lnTo>
                <a:lnTo>
                  <a:pt x="2534" y="457"/>
                </a:lnTo>
                <a:lnTo>
                  <a:pt x="2535" y="457"/>
                </a:lnTo>
                <a:lnTo>
                  <a:pt x="2535" y="456"/>
                </a:lnTo>
                <a:lnTo>
                  <a:pt x="2536" y="456"/>
                </a:lnTo>
                <a:lnTo>
                  <a:pt x="2536" y="457"/>
                </a:lnTo>
                <a:lnTo>
                  <a:pt x="2536" y="458"/>
                </a:lnTo>
                <a:lnTo>
                  <a:pt x="2536" y="459"/>
                </a:lnTo>
                <a:lnTo>
                  <a:pt x="2537" y="458"/>
                </a:lnTo>
                <a:lnTo>
                  <a:pt x="2539" y="458"/>
                </a:lnTo>
                <a:lnTo>
                  <a:pt x="2539" y="459"/>
                </a:lnTo>
                <a:lnTo>
                  <a:pt x="2539" y="460"/>
                </a:lnTo>
                <a:lnTo>
                  <a:pt x="2540" y="462"/>
                </a:lnTo>
                <a:lnTo>
                  <a:pt x="2540" y="463"/>
                </a:lnTo>
                <a:lnTo>
                  <a:pt x="2541" y="465"/>
                </a:lnTo>
                <a:lnTo>
                  <a:pt x="2543" y="468"/>
                </a:lnTo>
                <a:lnTo>
                  <a:pt x="2544" y="470"/>
                </a:lnTo>
                <a:lnTo>
                  <a:pt x="2544" y="472"/>
                </a:lnTo>
                <a:lnTo>
                  <a:pt x="2545" y="473"/>
                </a:lnTo>
                <a:lnTo>
                  <a:pt x="2546" y="475"/>
                </a:lnTo>
                <a:lnTo>
                  <a:pt x="2546" y="478"/>
                </a:lnTo>
                <a:lnTo>
                  <a:pt x="2546" y="479"/>
                </a:lnTo>
                <a:lnTo>
                  <a:pt x="2548" y="479"/>
                </a:lnTo>
                <a:lnTo>
                  <a:pt x="2548" y="480"/>
                </a:lnTo>
                <a:lnTo>
                  <a:pt x="2548" y="481"/>
                </a:lnTo>
                <a:lnTo>
                  <a:pt x="2548" y="482"/>
                </a:lnTo>
                <a:lnTo>
                  <a:pt x="2549" y="483"/>
                </a:lnTo>
                <a:lnTo>
                  <a:pt x="2549" y="484"/>
                </a:lnTo>
                <a:lnTo>
                  <a:pt x="2549" y="487"/>
                </a:lnTo>
                <a:lnTo>
                  <a:pt x="2550" y="488"/>
                </a:lnTo>
                <a:lnTo>
                  <a:pt x="2550" y="489"/>
                </a:lnTo>
                <a:lnTo>
                  <a:pt x="2551" y="489"/>
                </a:lnTo>
                <a:lnTo>
                  <a:pt x="2551" y="490"/>
                </a:lnTo>
                <a:lnTo>
                  <a:pt x="2552" y="490"/>
                </a:lnTo>
                <a:lnTo>
                  <a:pt x="2552" y="491"/>
                </a:lnTo>
                <a:lnTo>
                  <a:pt x="2553" y="492"/>
                </a:lnTo>
                <a:lnTo>
                  <a:pt x="2554" y="493"/>
                </a:lnTo>
                <a:lnTo>
                  <a:pt x="2554" y="495"/>
                </a:lnTo>
                <a:lnTo>
                  <a:pt x="2555" y="496"/>
                </a:lnTo>
                <a:lnTo>
                  <a:pt x="2557" y="496"/>
                </a:lnTo>
                <a:lnTo>
                  <a:pt x="2559" y="497"/>
                </a:lnTo>
                <a:lnTo>
                  <a:pt x="2560" y="497"/>
                </a:lnTo>
                <a:lnTo>
                  <a:pt x="2561" y="497"/>
                </a:lnTo>
                <a:lnTo>
                  <a:pt x="2562" y="497"/>
                </a:lnTo>
                <a:lnTo>
                  <a:pt x="2562" y="498"/>
                </a:lnTo>
                <a:lnTo>
                  <a:pt x="2563" y="498"/>
                </a:lnTo>
                <a:lnTo>
                  <a:pt x="2565" y="498"/>
                </a:lnTo>
                <a:lnTo>
                  <a:pt x="2566" y="499"/>
                </a:lnTo>
                <a:lnTo>
                  <a:pt x="2567" y="500"/>
                </a:lnTo>
                <a:lnTo>
                  <a:pt x="2567" y="501"/>
                </a:lnTo>
                <a:lnTo>
                  <a:pt x="2568" y="502"/>
                </a:lnTo>
                <a:lnTo>
                  <a:pt x="2568" y="504"/>
                </a:lnTo>
                <a:lnTo>
                  <a:pt x="2568" y="505"/>
                </a:lnTo>
                <a:lnTo>
                  <a:pt x="2569" y="505"/>
                </a:lnTo>
                <a:lnTo>
                  <a:pt x="2570" y="507"/>
                </a:lnTo>
                <a:lnTo>
                  <a:pt x="2571" y="508"/>
                </a:lnTo>
                <a:lnTo>
                  <a:pt x="2571" y="509"/>
                </a:lnTo>
                <a:lnTo>
                  <a:pt x="2572" y="510"/>
                </a:lnTo>
                <a:lnTo>
                  <a:pt x="2572" y="512"/>
                </a:lnTo>
                <a:lnTo>
                  <a:pt x="2572" y="513"/>
                </a:lnTo>
                <a:lnTo>
                  <a:pt x="2574" y="514"/>
                </a:lnTo>
                <a:lnTo>
                  <a:pt x="2574" y="515"/>
                </a:lnTo>
                <a:lnTo>
                  <a:pt x="2574" y="516"/>
                </a:lnTo>
                <a:lnTo>
                  <a:pt x="2574" y="517"/>
                </a:lnTo>
                <a:lnTo>
                  <a:pt x="2575" y="518"/>
                </a:lnTo>
                <a:lnTo>
                  <a:pt x="2575" y="520"/>
                </a:lnTo>
                <a:lnTo>
                  <a:pt x="2576" y="521"/>
                </a:lnTo>
                <a:lnTo>
                  <a:pt x="2576" y="522"/>
                </a:lnTo>
                <a:lnTo>
                  <a:pt x="2576" y="523"/>
                </a:lnTo>
                <a:lnTo>
                  <a:pt x="2576" y="524"/>
                </a:lnTo>
                <a:lnTo>
                  <a:pt x="2577" y="524"/>
                </a:lnTo>
                <a:lnTo>
                  <a:pt x="2577" y="525"/>
                </a:lnTo>
                <a:lnTo>
                  <a:pt x="2578" y="525"/>
                </a:lnTo>
                <a:lnTo>
                  <a:pt x="2578" y="526"/>
                </a:lnTo>
                <a:lnTo>
                  <a:pt x="2579" y="527"/>
                </a:lnTo>
                <a:lnTo>
                  <a:pt x="2579" y="529"/>
                </a:lnTo>
                <a:lnTo>
                  <a:pt x="2579" y="530"/>
                </a:lnTo>
                <a:lnTo>
                  <a:pt x="2579" y="531"/>
                </a:lnTo>
                <a:lnTo>
                  <a:pt x="2579" y="532"/>
                </a:lnTo>
                <a:lnTo>
                  <a:pt x="2579" y="533"/>
                </a:lnTo>
                <a:lnTo>
                  <a:pt x="2579" y="534"/>
                </a:lnTo>
                <a:lnTo>
                  <a:pt x="2580" y="534"/>
                </a:lnTo>
                <a:lnTo>
                  <a:pt x="2580" y="535"/>
                </a:lnTo>
                <a:lnTo>
                  <a:pt x="2580" y="537"/>
                </a:lnTo>
                <a:lnTo>
                  <a:pt x="2582" y="538"/>
                </a:lnTo>
                <a:lnTo>
                  <a:pt x="2582" y="539"/>
                </a:lnTo>
                <a:lnTo>
                  <a:pt x="2583" y="539"/>
                </a:lnTo>
                <a:lnTo>
                  <a:pt x="2583" y="540"/>
                </a:lnTo>
                <a:lnTo>
                  <a:pt x="2584" y="540"/>
                </a:lnTo>
                <a:lnTo>
                  <a:pt x="2584" y="541"/>
                </a:lnTo>
                <a:lnTo>
                  <a:pt x="2584" y="542"/>
                </a:lnTo>
                <a:lnTo>
                  <a:pt x="2585" y="542"/>
                </a:lnTo>
                <a:lnTo>
                  <a:pt x="2585" y="543"/>
                </a:lnTo>
                <a:lnTo>
                  <a:pt x="2586" y="543"/>
                </a:lnTo>
                <a:lnTo>
                  <a:pt x="2589" y="547"/>
                </a:lnTo>
                <a:lnTo>
                  <a:pt x="2589" y="548"/>
                </a:lnTo>
                <a:lnTo>
                  <a:pt x="2589" y="549"/>
                </a:lnTo>
                <a:lnTo>
                  <a:pt x="2591" y="550"/>
                </a:lnTo>
                <a:lnTo>
                  <a:pt x="2592" y="550"/>
                </a:lnTo>
                <a:lnTo>
                  <a:pt x="2593" y="550"/>
                </a:lnTo>
                <a:lnTo>
                  <a:pt x="2593" y="551"/>
                </a:lnTo>
                <a:lnTo>
                  <a:pt x="2594" y="551"/>
                </a:lnTo>
                <a:lnTo>
                  <a:pt x="2595" y="552"/>
                </a:lnTo>
                <a:lnTo>
                  <a:pt x="2595" y="554"/>
                </a:lnTo>
                <a:lnTo>
                  <a:pt x="2596" y="554"/>
                </a:lnTo>
                <a:lnTo>
                  <a:pt x="2597" y="554"/>
                </a:lnTo>
                <a:lnTo>
                  <a:pt x="2598" y="554"/>
                </a:lnTo>
                <a:lnTo>
                  <a:pt x="2598" y="555"/>
                </a:lnTo>
                <a:lnTo>
                  <a:pt x="2600" y="555"/>
                </a:lnTo>
                <a:lnTo>
                  <a:pt x="2600" y="556"/>
                </a:lnTo>
                <a:lnTo>
                  <a:pt x="2601" y="556"/>
                </a:lnTo>
                <a:lnTo>
                  <a:pt x="2602" y="556"/>
                </a:lnTo>
                <a:lnTo>
                  <a:pt x="2603" y="556"/>
                </a:lnTo>
                <a:lnTo>
                  <a:pt x="2603" y="555"/>
                </a:lnTo>
                <a:lnTo>
                  <a:pt x="2603" y="556"/>
                </a:lnTo>
                <a:lnTo>
                  <a:pt x="2604" y="556"/>
                </a:lnTo>
                <a:lnTo>
                  <a:pt x="2605" y="556"/>
                </a:lnTo>
                <a:lnTo>
                  <a:pt x="2606" y="556"/>
                </a:lnTo>
                <a:lnTo>
                  <a:pt x="2606" y="557"/>
                </a:lnTo>
                <a:lnTo>
                  <a:pt x="2606" y="558"/>
                </a:lnTo>
                <a:lnTo>
                  <a:pt x="2608" y="558"/>
                </a:lnTo>
                <a:lnTo>
                  <a:pt x="2609" y="558"/>
                </a:lnTo>
                <a:lnTo>
                  <a:pt x="2610" y="559"/>
                </a:lnTo>
                <a:lnTo>
                  <a:pt x="2611" y="560"/>
                </a:lnTo>
                <a:lnTo>
                  <a:pt x="2611" y="562"/>
                </a:lnTo>
                <a:lnTo>
                  <a:pt x="2610" y="563"/>
                </a:lnTo>
                <a:lnTo>
                  <a:pt x="2610" y="564"/>
                </a:lnTo>
                <a:lnTo>
                  <a:pt x="2610" y="565"/>
                </a:lnTo>
                <a:lnTo>
                  <a:pt x="2606" y="566"/>
                </a:lnTo>
                <a:lnTo>
                  <a:pt x="2591" y="570"/>
                </a:lnTo>
                <a:lnTo>
                  <a:pt x="2591" y="571"/>
                </a:lnTo>
                <a:lnTo>
                  <a:pt x="2591" y="572"/>
                </a:lnTo>
                <a:lnTo>
                  <a:pt x="2594" y="571"/>
                </a:lnTo>
                <a:lnTo>
                  <a:pt x="2597" y="571"/>
                </a:lnTo>
                <a:lnTo>
                  <a:pt x="2602" y="570"/>
                </a:lnTo>
                <a:lnTo>
                  <a:pt x="2611" y="567"/>
                </a:lnTo>
                <a:lnTo>
                  <a:pt x="2611" y="568"/>
                </a:lnTo>
                <a:lnTo>
                  <a:pt x="2612" y="568"/>
                </a:lnTo>
                <a:lnTo>
                  <a:pt x="2613" y="568"/>
                </a:lnTo>
                <a:lnTo>
                  <a:pt x="2614" y="568"/>
                </a:lnTo>
                <a:lnTo>
                  <a:pt x="2615" y="568"/>
                </a:lnTo>
                <a:lnTo>
                  <a:pt x="2615" y="570"/>
                </a:lnTo>
                <a:lnTo>
                  <a:pt x="2617" y="570"/>
                </a:lnTo>
                <a:lnTo>
                  <a:pt x="2615" y="571"/>
                </a:lnTo>
                <a:lnTo>
                  <a:pt x="2615" y="572"/>
                </a:lnTo>
                <a:lnTo>
                  <a:pt x="2617" y="572"/>
                </a:lnTo>
                <a:lnTo>
                  <a:pt x="2617" y="573"/>
                </a:lnTo>
                <a:lnTo>
                  <a:pt x="2617" y="575"/>
                </a:lnTo>
                <a:lnTo>
                  <a:pt x="2617" y="576"/>
                </a:lnTo>
                <a:lnTo>
                  <a:pt x="2618" y="576"/>
                </a:lnTo>
                <a:lnTo>
                  <a:pt x="2618" y="577"/>
                </a:lnTo>
                <a:lnTo>
                  <a:pt x="2618" y="579"/>
                </a:lnTo>
                <a:lnTo>
                  <a:pt x="2618" y="580"/>
                </a:lnTo>
                <a:lnTo>
                  <a:pt x="2618" y="581"/>
                </a:lnTo>
                <a:lnTo>
                  <a:pt x="2619" y="581"/>
                </a:lnTo>
                <a:lnTo>
                  <a:pt x="2619" y="582"/>
                </a:lnTo>
                <a:lnTo>
                  <a:pt x="2619" y="583"/>
                </a:lnTo>
                <a:lnTo>
                  <a:pt x="2619" y="584"/>
                </a:lnTo>
                <a:lnTo>
                  <a:pt x="2620" y="584"/>
                </a:lnTo>
                <a:lnTo>
                  <a:pt x="2620" y="585"/>
                </a:lnTo>
                <a:lnTo>
                  <a:pt x="2620" y="587"/>
                </a:lnTo>
                <a:lnTo>
                  <a:pt x="2621" y="587"/>
                </a:lnTo>
                <a:lnTo>
                  <a:pt x="2621" y="588"/>
                </a:lnTo>
                <a:lnTo>
                  <a:pt x="2621" y="589"/>
                </a:lnTo>
                <a:lnTo>
                  <a:pt x="2622" y="589"/>
                </a:lnTo>
                <a:lnTo>
                  <a:pt x="2622" y="590"/>
                </a:lnTo>
                <a:lnTo>
                  <a:pt x="2623" y="590"/>
                </a:lnTo>
                <a:lnTo>
                  <a:pt x="2624" y="590"/>
                </a:lnTo>
                <a:lnTo>
                  <a:pt x="2624" y="591"/>
                </a:lnTo>
                <a:lnTo>
                  <a:pt x="2624" y="592"/>
                </a:lnTo>
                <a:lnTo>
                  <a:pt x="2624" y="593"/>
                </a:lnTo>
                <a:lnTo>
                  <a:pt x="2624" y="594"/>
                </a:lnTo>
                <a:lnTo>
                  <a:pt x="2626" y="594"/>
                </a:lnTo>
                <a:lnTo>
                  <a:pt x="2626" y="596"/>
                </a:lnTo>
                <a:lnTo>
                  <a:pt x="2626" y="597"/>
                </a:lnTo>
                <a:lnTo>
                  <a:pt x="2624" y="598"/>
                </a:lnTo>
                <a:lnTo>
                  <a:pt x="2624" y="599"/>
                </a:lnTo>
                <a:lnTo>
                  <a:pt x="2624" y="600"/>
                </a:lnTo>
                <a:lnTo>
                  <a:pt x="2626" y="600"/>
                </a:lnTo>
                <a:lnTo>
                  <a:pt x="2626" y="599"/>
                </a:lnTo>
                <a:lnTo>
                  <a:pt x="2627" y="600"/>
                </a:lnTo>
                <a:lnTo>
                  <a:pt x="2626" y="600"/>
                </a:lnTo>
                <a:lnTo>
                  <a:pt x="2626" y="601"/>
                </a:lnTo>
                <a:lnTo>
                  <a:pt x="2627" y="604"/>
                </a:lnTo>
                <a:lnTo>
                  <a:pt x="2628" y="607"/>
                </a:lnTo>
                <a:lnTo>
                  <a:pt x="2628" y="608"/>
                </a:lnTo>
                <a:lnTo>
                  <a:pt x="2630" y="613"/>
                </a:lnTo>
                <a:lnTo>
                  <a:pt x="2630" y="614"/>
                </a:lnTo>
                <a:lnTo>
                  <a:pt x="2631" y="615"/>
                </a:lnTo>
                <a:lnTo>
                  <a:pt x="2632" y="617"/>
                </a:lnTo>
                <a:lnTo>
                  <a:pt x="2632" y="618"/>
                </a:lnTo>
                <a:lnTo>
                  <a:pt x="2631" y="619"/>
                </a:lnTo>
                <a:lnTo>
                  <a:pt x="2632" y="619"/>
                </a:lnTo>
                <a:lnTo>
                  <a:pt x="2632" y="618"/>
                </a:lnTo>
                <a:lnTo>
                  <a:pt x="2634" y="618"/>
                </a:lnTo>
                <a:lnTo>
                  <a:pt x="2634" y="619"/>
                </a:lnTo>
                <a:lnTo>
                  <a:pt x="2634" y="621"/>
                </a:lnTo>
                <a:lnTo>
                  <a:pt x="2635" y="621"/>
                </a:lnTo>
                <a:lnTo>
                  <a:pt x="2635" y="622"/>
                </a:lnTo>
                <a:lnTo>
                  <a:pt x="2635" y="623"/>
                </a:lnTo>
                <a:lnTo>
                  <a:pt x="2636" y="623"/>
                </a:lnTo>
                <a:lnTo>
                  <a:pt x="2636" y="624"/>
                </a:lnTo>
                <a:lnTo>
                  <a:pt x="2637" y="624"/>
                </a:lnTo>
                <a:lnTo>
                  <a:pt x="2637" y="625"/>
                </a:lnTo>
                <a:lnTo>
                  <a:pt x="2638" y="626"/>
                </a:lnTo>
                <a:lnTo>
                  <a:pt x="2638" y="627"/>
                </a:lnTo>
                <a:lnTo>
                  <a:pt x="2639" y="627"/>
                </a:lnTo>
                <a:lnTo>
                  <a:pt x="2639" y="629"/>
                </a:lnTo>
                <a:lnTo>
                  <a:pt x="2639" y="630"/>
                </a:lnTo>
                <a:lnTo>
                  <a:pt x="2639" y="631"/>
                </a:lnTo>
                <a:lnTo>
                  <a:pt x="2639" y="632"/>
                </a:lnTo>
                <a:lnTo>
                  <a:pt x="2640" y="632"/>
                </a:lnTo>
                <a:lnTo>
                  <a:pt x="2640" y="633"/>
                </a:lnTo>
                <a:lnTo>
                  <a:pt x="2640" y="634"/>
                </a:lnTo>
                <a:lnTo>
                  <a:pt x="2641" y="634"/>
                </a:lnTo>
                <a:lnTo>
                  <a:pt x="2641" y="635"/>
                </a:lnTo>
                <a:lnTo>
                  <a:pt x="2641" y="637"/>
                </a:lnTo>
                <a:lnTo>
                  <a:pt x="2641" y="638"/>
                </a:lnTo>
                <a:lnTo>
                  <a:pt x="2643" y="638"/>
                </a:lnTo>
                <a:lnTo>
                  <a:pt x="2643" y="639"/>
                </a:lnTo>
                <a:lnTo>
                  <a:pt x="2643" y="640"/>
                </a:lnTo>
                <a:lnTo>
                  <a:pt x="2643" y="641"/>
                </a:lnTo>
                <a:lnTo>
                  <a:pt x="2644" y="641"/>
                </a:lnTo>
                <a:lnTo>
                  <a:pt x="2644" y="642"/>
                </a:lnTo>
                <a:lnTo>
                  <a:pt x="2644" y="643"/>
                </a:lnTo>
                <a:lnTo>
                  <a:pt x="2645" y="644"/>
                </a:lnTo>
                <a:lnTo>
                  <a:pt x="2645" y="647"/>
                </a:lnTo>
                <a:lnTo>
                  <a:pt x="2645" y="648"/>
                </a:lnTo>
                <a:lnTo>
                  <a:pt x="2645" y="649"/>
                </a:lnTo>
                <a:lnTo>
                  <a:pt x="2645" y="650"/>
                </a:lnTo>
                <a:lnTo>
                  <a:pt x="2645" y="651"/>
                </a:lnTo>
                <a:lnTo>
                  <a:pt x="2645" y="652"/>
                </a:lnTo>
                <a:lnTo>
                  <a:pt x="2645" y="655"/>
                </a:lnTo>
                <a:lnTo>
                  <a:pt x="2645" y="656"/>
                </a:lnTo>
                <a:lnTo>
                  <a:pt x="2645" y="657"/>
                </a:lnTo>
                <a:lnTo>
                  <a:pt x="2645" y="658"/>
                </a:lnTo>
                <a:lnTo>
                  <a:pt x="2646" y="659"/>
                </a:lnTo>
                <a:lnTo>
                  <a:pt x="2646" y="660"/>
                </a:lnTo>
                <a:lnTo>
                  <a:pt x="2645" y="661"/>
                </a:lnTo>
                <a:lnTo>
                  <a:pt x="2645" y="663"/>
                </a:lnTo>
                <a:lnTo>
                  <a:pt x="2646" y="663"/>
                </a:lnTo>
                <a:lnTo>
                  <a:pt x="2645" y="663"/>
                </a:lnTo>
                <a:lnTo>
                  <a:pt x="2645" y="664"/>
                </a:lnTo>
                <a:lnTo>
                  <a:pt x="2646" y="665"/>
                </a:lnTo>
                <a:lnTo>
                  <a:pt x="2645" y="665"/>
                </a:lnTo>
                <a:lnTo>
                  <a:pt x="2645" y="666"/>
                </a:lnTo>
                <a:lnTo>
                  <a:pt x="2645" y="667"/>
                </a:lnTo>
                <a:lnTo>
                  <a:pt x="2645" y="668"/>
                </a:lnTo>
                <a:lnTo>
                  <a:pt x="2644" y="668"/>
                </a:lnTo>
                <a:lnTo>
                  <a:pt x="2645" y="669"/>
                </a:lnTo>
                <a:lnTo>
                  <a:pt x="2644" y="671"/>
                </a:lnTo>
                <a:lnTo>
                  <a:pt x="2644" y="672"/>
                </a:lnTo>
                <a:lnTo>
                  <a:pt x="2643" y="673"/>
                </a:lnTo>
                <a:lnTo>
                  <a:pt x="2643" y="674"/>
                </a:lnTo>
                <a:lnTo>
                  <a:pt x="2641" y="674"/>
                </a:lnTo>
                <a:lnTo>
                  <a:pt x="2641" y="675"/>
                </a:lnTo>
                <a:lnTo>
                  <a:pt x="2641" y="676"/>
                </a:lnTo>
                <a:lnTo>
                  <a:pt x="2640" y="676"/>
                </a:lnTo>
                <a:lnTo>
                  <a:pt x="2639" y="676"/>
                </a:lnTo>
                <a:lnTo>
                  <a:pt x="2639" y="677"/>
                </a:lnTo>
                <a:lnTo>
                  <a:pt x="2638" y="677"/>
                </a:lnTo>
                <a:lnTo>
                  <a:pt x="2637" y="680"/>
                </a:lnTo>
                <a:lnTo>
                  <a:pt x="2637" y="681"/>
                </a:lnTo>
                <a:lnTo>
                  <a:pt x="2637" y="682"/>
                </a:lnTo>
                <a:lnTo>
                  <a:pt x="2636" y="682"/>
                </a:lnTo>
                <a:lnTo>
                  <a:pt x="2635" y="683"/>
                </a:lnTo>
                <a:lnTo>
                  <a:pt x="2634" y="683"/>
                </a:lnTo>
                <a:lnTo>
                  <a:pt x="2632" y="683"/>
                </a:lnTo>
                <a:lnTo>
                  <a:pt x="2631" y="684"/>
                </a:lnTo>
                <a:lnTo>
                  <a:pt x="2630" y="684"/>
                </a:lnTo>
                <a:lnTo>
                  <a:pt x="2629" y="685"/>
                </a:lnTo>
                <a:lnTo>
                  <a:pt x="2628" y="685"/>
                </a:lnTo>
                <a:lnTo>
                  <a:pt x="2627" y="686"/>
                </a:lnTo>
                <a:lnTo>
                  <a:pt x="2626" y="686"/>
                </a:lnTo>
                <a:lnTo>
                  <a:pt x="2624" y="686"/>
                </a:lnTo>
                <a:lnTo>
                  <a:pt x="2623" y="686"/>
                </a:lnTo>
                <a:lnTo>
                  <a:pt x="2623" y="688"/>
                </a:lnTo>
                <a:lnTo>
                  <a:pt x="2622" y="688"/>
                </a:lnTo>
                <a:lnTo>
                  <a:pt x="2621" y="689"/>
                </a:lnTo>
                <a:lnTo>
                  <a:pt x="2621" y="690"/>
                </a:lnTo>
                <a:lnTo>
                  <a:pt x="2621" y="691"/>
                </a:lnTo>
                <a:lnTo>
                  <a:pt x="2621" y="692"/>
                </a:lnTo>
                <a:lnTo>
                  <a:pt x="2622" y="693"/>
                </a:lnTo>
                <a:lnTo>
                  <a:pt x="2622" y="694"/>
                </a:lnTo>
                <a:lnTo>
                  <a:pt x="2622" y="696"/>
                </a:lnTo>
                <a:lnTo>
                  <a:pt x="2621" y="697"/>
                </a:lnTo>
                <a:lnTo>
                  <a:pt x="2622" y="698"/>
                </a:lnTo>
                <a:lnTo>
                  <a:pt x="2622" y="699"/>
                </a:lnTo>
                <a:lnTo>
                  <a:pt x="2622" y="700"/>
                </a:lnTo>
                <a:lnTo>
                  <a:pt x="2622" y="701"/>
                </a:lnTo>
                <a:lnTo>
                  <a:pt x="2622" y="702"/>
                </a:lnTo>
                <a:lnTo>
                  <a:pt x="2620" y="705"/>
                </a:lnTo>
                <a:lnTo>
                  <a:pt x="2619" y="706"/>
                </a:lnTo>
                <a:lnTo>
                  <a:pt x="2618" y="706"/>
                </a:lnTo>
                <a:lnTo>
                  <a:pt x="2617" y="707"/>
                </a:lnTo>
                <a:lnTo>
                  <a:pt x="2615" y="708"/>
                </a:lnTo>
                <a:lnTo>
                  <a:pt x="2615" y="709"/>
                </a:lnTo>
                <a:lnTo>
                  <a:pt x="2614" y="710"/>
                </a:lnTo>
                <a:lnTo>
                  <a:pt x="2613" y="710"/>
                </a:lnTo>
                <a:lnTo>
                  <a:pt x="2613" y="711"/>
                </a:lnTo>
                <a:lnTo>
                  <a:pt x="2612" y="711"/>
                </a:lnTo>
                <a:lnTo>
                  <a:pt x="2611" y="711"/>
                </a:lnTo>
                <a:lnTo>
                  <a:pt x="2611" y="713"/>
                </a:lnTo>
                <a:lnTo>
                  <a:pt x="2610" y="713"/>
                </a:lnTo>
                <a:lnTo>
                  <a:pt x="2610" y="714"/>
                </a:lnTo>
                <a:lnTo>
                  <a:pt x="2609" y="714"/>
                </a:lnTo>
                <a:lnTo>
                  <a:pt x="2609" y="715"/>
                </a:lnTo>
                <a:lnTo>
                  <a:pt x="2608" y="715"/>
                </a:lnTo>
                <a:lnTo>
                  <a:pt x="2606" y="716"/>
                </a:lnTo>
                <a:lnTo>
                  <a:pt x="2604" y="716"/>
                </a:lnTo>
                <a:lnTo>
                  <a:pt x="2604" y="717"/>
                </a:lnTo>
                <a:lnTo>
                  <a:pt x="2603" y="717"/>
                </a:lnTo>
                <a:lnTo>
                  <a:pt x="2603" y="718"/>
                </a:lnTo>
                <a:lnTo>
                  <a:pt x="2602" y="718"/>
                </a:lnTo>
                <a:lnTo>
                  <a:pt x="2602" y="719"/>
                </a:lnTo>
                <a:lnTo>
                  <a:pt x="2601" y="721"/>
                </a:lnTo>
                <a:lnTo>
                  <a:pt x="2602" y="721"/>
                </a:lnTo>
                <a:lnTo>
                  <a:pt x="2602" y="722"/>
                </a:lnTo>
                <a:lnTo>
                  <a:pt x="2601" y="722"/>
                </a:lnTo>
                <a:lnTo>
                  <a:pt x="2601" y="723"/>
                </a:lnTo>
                <a:lnTo>
                  <a:pt x="2600" y="724"/>
                </a:lnTo>
                <a:lnTo>
                  <a:pt x="2600" y="725"/>
                </a:lnTo>
                <a:lnTo>
                  <a:pt x="2598" y="725"/>
                </a:lnTo>
                <a:lnTo>
                  <a:pt x="2597" y="726"/>
                </a:lnTo>
                <a:lnTo>
                  <a:pt x="2596" y="726"/>
                </a:lnTo>
                <a:lnTo>
                  <a:pt x="2595" y="726"/>
                </a:lnTo>
                <a:lnTo>
                  <a:pt x="2595" y="725"/>
                </a:lnTo>
                <a:lnTo>
                  <a:pt x="2594" y="725"/>
                </a:lnTo>
                <a:lnTo>
                  <a:pt x="2591" y="726"/>
                </a:lnTo>
                <a:lnTo>
                  <a:pt x="2591" y="727"/>
                </a:lnTo>
                <a:lnTo>
                  <a:pt x="2589" y="727"/>
                </a:lnTo>
                <a:lnTo>
                  <a:pt x="2587" y="729"/>
                </a:lnTo>
                <a:lnTo>
                  <a:pt x="2586" y="729"/>
                </a:lnTo>
                <a:lnTo>
                  <a:pt x="2585" y="729"/>
                </a:lnTo>
                <a:lnTo>
                  <a:pt x="2584" y="730"/>
                </a:lnTo>
                <a:lnTo>
                  <a:pt x="2583" y="730"/>
                </a:lnTo>
                <a:lnTo>
                  <a:pt x="2582" y="729"/>
                </a:lnTo>
                <a:lnTo>
                  <a:pt x="2582" y="730"/>
                </a:lnTo>
                <a:lnTo>
                  <a:pt x="2580" y="730"/>
                </a:lnTo>
                <a:lnTo>
                  <a:pt x="2579" y="730"/>
                </a:lnTo>
                <a:lnTo>
                  <a:pt x="2578" y="730"/>
                </a:lnTo>
                <a:lnTo>
                  <a:pt x="2577" y="731"/>
                </a:lnTo>
                <a:lnTo>
                  <a:pt x="2576" y="731"/>
                </a:lnTo>
                <a:lnTo>
                  <a:pt x="2575" y="732"/>
                </a:lnTo>
                <a:lnTo>
                  <a:pt x="2574" y="732"/>
                </a:lnTo>
                <a:lnTo>
                  <a:pt x="2571" y="733"/>
                </a:lnTo>
                <a:lnTo>
                  <a:pt x="2570" y="733"/>
                </a:lnTo>
                <a:lnTo>
                  <a:pt x="2570" y="734"/>
                </a:lnTo>
                <a:lnTo>
                  <a:pt x="2571" y="734"/>
                </a:lnTo>
                <a:lnTo>
                  <a:pt x="2570" y="735"/>
                </a:lnTo>
                <a:lnTo>
                  <a:pt x="2570" y="736"/>
                </a:lnTo>
                <a:lnTo>
                  <a:pt x="2569" y="736"/>
                </a:lnTo>
                <a:lnTo>
                  <a:pt x="2569" y="739"/>
                </a:lnTo>
                <a:lnTo>
                  <a:pt x="2569" y="740"/>
                </a:lnTo>
                <a:lnTo>
                  <a:pt x="2569" y="741"/>
                </a:lnTo>
                <a:lnTo>
                  <a:pt x="2570" y="741"/>
                </a:lnTo>
                <a:lnTo>
                  <a:pt x="2570" y="742"/>
                </a:lnTo>
                <a:lnTo>
                  <a:pt x="2570" y="744"/>
                </a:lnTo>
                <a:lnTo>
                  <a:pt x="2571" y="746"/>
                </a:lnTo>
                <a:lnTo>
                  <a:pt x="2571" y="747"/>
                </a:lnTo>
                <a:lnTo>
                  <a:pt x="2571" y="748"/>
                </a:lnTo>
                <a:lnTo>
                  <a:pt x="2571" y="749"/>
                </a:lnTo>
                <a:lnTo>
                  <a:pt x="2570" y="750"/>
                </a:lnTo>
                <a:lnTo>
                  <a:pt x="2569" y="750"/>
                </a:lnTo>
                <a:lnTo>
                  <a:pt x="2568" y="750"/>
                </a:lnTo>
                <a:lnTo>
                  <a:pt x="2567" y="751"/>
                </a:lnTo>
                <a:lnTo>
                  <a:pt x="2568" y="751"/>
                </a:lnTo>
                <a:lnTo>
                  <a:pt x="2569" y="751"/>
                </a:lnTo>
                <a:lnTo>
                  <a:pt x="2570" y="751"/>
                </a:lnTo>
                <a:lnTo>
                  <a:pt x="2571" y="751"/>
                </a:lnTo>
                <a:lnTo>
                  <a:pt x="2572" y="751"/>
                </a:lnTo>
                <a:lnTo>
                  <a:pt x="2572" y="752"/>
                </a:lnTo>
                <a:lnTo>
                  <a:pt x="2572" y="758"/>
                </a:lnTo>
                <a:lnTo>
                  <a:pt x="2572" y="763"/>
                </a:lnTo>
                <a:lnTo>
                  <a:pt x="2574" y="764"/>
                </a:lnTo>
                <a:lnTo>
                  <a:pt x="2572" y="764"/>
                </a:lnTo>
                <a:lnTo>
                  <a:pt x="2572" y="765"/>
                </a:lnTo>
                <a:lnTo>
                  <a:pt x="2572" y="766"/>
                </a:lnTo>
                <a:lnTo>
                  <a:pt x="2572" y="767"/>
                </a:lnTo>
                <a:lnTo>
                  <a:pt x="2572" y="768"/>
                </a:lnTo>
                <a:lnTo>
                  <a:pt x="2571" y="768"/>
                </a:lnTo>
                <a:lnTo>
                  <a:pt x="2570" y="769"/>
                </a:lnTo>
                <a:lnTo>
                  <a:pt x="2570" y="771"/>
                </a:lnTo>
                <a:lnTo>
                  <a:pt x="2569" y="772"/>
                </a:lnTo>
                <a:lnTo>
                  <a:pt x="2568" y="772"/>
                </a:lnTo>
                <a:lnTo>
                  <a:pt x="2567" y="773"/>
                </a:lnTo>
                <a:lnTo>
                  <a:pt x="2566" y="773"/>
                </a:lnTo>
                <a:lnTo>
                  <a:pt x="2565" y="774"/>
                </a:lnTo>
                <a:lnTo>
                  <a:pt x="2563" y="774"/>
                </a:lnTo>
                <a:lnTo>
                  <a:pt x="2563" y="775"/>
                </a:lnTo>
                <a:lnTo>
                  <a:pt x="2562" y="775"/>
                </a:lnTo>
                <a:lnTo>
                  <a:pt x="2560" y="777"/>
                </a:lnTo>
                <a:lnTo>
                  <a:pt x="2550" y="783"/>
                </a:lnTo>
                <a:lnTo>
                  <a:pt x="2545" y="785"/>
                </a:lnTo>
                <a:lnTo>
                  <a:pt x="2543" y="786"/>
                </a:lnTo>
                <a:lnTo>
                  <a:pt x="2542" y="786"/>
                </a:lnTo>
                <a:lnTo>
                  <a:pt x="2541" y="788"/>
                </a:lnTo>
                <a:lnTo>
                  <a:pt x="2540" y="788"/>
                </a:lnTo>
                <a:lnTo>
                  <a:pt x="2540" y="789"/>
                </a:lnTo>
                <a:lnTo>
                  <a:pt x="2536" y="790"/>
                </a:lnTo>
                <a:lnTo>
                  <a:pt x="2536" y="791"/>
                </a:lnTo>
                <a:lnTo>
                  <a:pt x="2535" y="791"/>
                </a:lnTo>
                <a:lnTo>
                  <a:pt x="2535" y="792"/>
                </a:lnTo>
                <a:lnTo>
                  <a:pt x="2535" y="793"/>
                </a:lnTo>
                <a:lnTo>
                  <a:pt x="2536" y="793"/>
                </a:lnTo>
                <a:lnTo>
                  <a:pt x="2536" y="794"/>
                </a:lnTo>
                <a:lnTo>
                  <a:pt x="2537" y="794"/>
                </a:lnTo>
                <a:lnTo>
                  <a:pt x="2540" y="793"/>
                </a:lnTo>
                <a:lnTo>
                  <a:pt x="2541" y="792"/>
                </a:lnTo>
                <a:lnTo>
                  <a:pt x="2566" y="780"/>
                </a:lnTo>
                <a:lnTo>
                  <a:pt x="2567" y="780"/>
                </a:lnTo>
                <a:lnTo>
                  <a:pt x="2568" y="780"/>
                </a:lnTo>
                <a:lnTo>
                  <a:pt x="2568" y="781"/>
                </a:lnTo>
                <a:lnTo>
                  <a:pt x="2567" y="782"/>
                </a:lnTo>
                <a:lnTo>
                  <a:pt x="2567" y="783"/>
                </a:lnTo>
                <a:lnTo>
                  <a:pt x="2568" y="783"/>
                </a:lnTo>
                <a:lnTo>
                  <a:pt x="2568" y="784"/>
                </a:lnTo>
                <a:lnTo>
                  <a:pt x="2568" y="786"/>
                </a:lnTo>
                <a:lnTo>
                  <a:pt x="2568" y="788"/>
                </a:lnTo>
                <a:lnTo>
                  <a:pt x="2569" y="789"/>
                </a:lnTo>
                <a:lnTo>
                  <a:pt x="2570" y="789"/>
                </a:lnTo>
                <a:lnTo>
                  <a:pt x="2572" y="789"/>
                </a:lnTo>
                <a:lnTo>
                  <a:pt x="2571" y="789"/>
                </a:lnTo>
                <a:lnTo>
                  <a:pt x="2570" y="790"/>
                </a:lnTo>
                <a:lnTo>
                  <a:pt x="2570" y="791"/>
                </a:lnTo>
                <a:lnTo>
                  <a:pt x="2570" y="792"/>
                </a:lnTo>
                <a:lnTo>
                  <a:pt x="2570" y="793"/>
                </a:lnTo>
                <a:lnTo>
                  <a:pt x="2570" y="794"/>
                </a:lnTo>
                <a:lnTo>
                  <a:pt x="2570" y="797"/>
                </a:lnTo>
                <a:lnTo>
                  <a:pt x="2570" y="798"/>
                </a:lnTo>
                <a:lnTo>
                  <a:pt x="2570" y="799"/>
                </a:lnTo>
                <a:lnTo>
                  <a:pt x="2570" y="800"/>
                </a:lnTo>
                <a:lnTo>
                  <a:pt x="2570" y="801"/>
                </a:lnTo>
                <a:lnTo>
                  <a:pt x="2570" y="802"/>
                </a:lnTo>
                <a:lnTo>
                  <a:pt x="2570" y="803"/>
                </a:lnTo>
                <a:lnTo>
                  <a:pt x="2570" y="806"/>
                </a:lnTo>
                <a:lnTo>
                  <a:pt x="2570" y="807"/>
                </a:lnTo>
                <a:lnTo>
                  <a:pt x="2569" y="808"/>
                </a:lnTo>
                <a:lnTo>
                  <a:pt x="2569" y="810"/>
                </a:lnTo>
                <a:lnTo>
                  <a:pt x="2568" y="813"/>
                </a:lnTo>
                <a:lnTo>
                  <a:pt x="2567" y="814"/>
                </a:lnTo>
                <a:lnTo>
                  <a:pt x="2567" y="815"/>
                </a:lnTo>
                <a:lnTo>
                  <a:pt x="2567" y="816"/>
                </a:lnTo>
                <a:lnTo>
                  <a:pt x="2566" y="817"/>
                </a:lnTo>
                <a:lnTo>
                  <a:pt x="2566" y="818"/>
                </a:lnTo>
                <a:lnTo>
                  <a:pt x="2565" y="819"/>
                </a:lnTo>
                <a:lnTo>
                  <a:pt x="2563" y="819"/>
                </a:lnTo>
                <a:lnTo>
                  <a:pt x="2562" y="820"/>
                </a:lnTo>
                <a:lnTo>
                  <a:pt x="2561" y="822"/>
                </a:lnTo>
                <a:lnTo>
                  <a:pt x="2560" y="822"/>
                </a:lnTo>
                <a:lnTo>
                  <a:pt x="2560" y="823"/>
                </a:lnTo>
                <a:lnTo>
                  <a:pt x="2559" y="824"/>
                </a:lnTo>
                <a:lnTo>
                  <a:pt x="2558" y="824"/>
                </a:lnTo>
                <a:lnTo>
                  <a:pt x="2558" y="825"/>
                </a:lnTo>
                <a:lnTo>
                  <a:pt x="2557" y="826"/>
                </a:lnTo>
                <a:lnTo>
                  <a:pt x="2557" y="827"/>
                </a:lnTo>
                <a:lnTo>
                  <a:pt x="2555" y="827"/>
                </a:lnTo>
                <a:lnTo>
                  <a:pt x="2555" y="830"/>
                </a:lnTo>
                <a:lnTo>
                  <a:pt x="2555" y="831"/>
                </a:lnTo>
                <a:lnTo>
                  <a:pt x="2555" y="832"/>
                </a:lnTo>
                <a:lnTo>
                  <a:pt x="2555" y="833"/>
                </a:lnTo>
                <a:lnTo>
                  <a:pt x="2554" y="833"/>
                </a:lnTo>
                <a:lnTo>
                  <a:pt x="2554" y="834"/>
                </a:lnTo>
                <a:lnTo>
                  <a:pt x="2554" y="835"/>
                </a:lnTo>
                <a:lnTo>
                  <a:pt x="2553" y="835"/>
                </a:lnTo>
                <a:lnTo>
                  <a:pt x="2553" y="836"/>
                </a:lnTo>
                <a:lnTo>
                  <a:pt x="2553" y="838"/>
                </a:lnTo>
                <a:lnTo>
                  <a:pt x="2553" y="839"/>
                </a:lnTo>
                <a:lnTo>
                  <a:pt x="2553" y="840"/>
                </a:lnTo>
                <a:lnTo>
                  <a:pt x="2552" y="841"/>
                </a:lnTo>
                <a:lnTo>
                  <a:pt x="2551" y="841"/>
                </a:lnTo>
                <a:lnTo>
                  <a:pt x="2550" y="842"/>
                </a:lnTo>
                <a:lnTo>
                  <a:pt x="2549" y="845"/>
                </a:lnTo>
                <a:lnTo>
                  <a:pt x="2546" y="848"/>
                </a:lnTo>
                <a:lnTo>
                  <a:pt x="2545" y="850"/>
                </a:lnTo>
                <a:lnTo>
                  <a:pt x="2545" y="852"/>
                </a:lnTo>
                <a:lnTo>
                  <a:pt x="2545" y="855"/>
                </a:lnTo>
                <a:lnTo>
                  <a:pt x="2544" y="855"/>
                </a:lnTo>
                <a:lnTo>
                  <a:pt x="2544" y="857"/>
                </a:lnTo>
                <a:lnTo>
                  <a:pt x="2545" y="858"/>
                </a:lnTo>
                <a:lnTo>
                  <a:pt x="2546" y="859"/>
                </a:lnTo>
                <a:lnTo>
                  <a:pt x="2546" y="860"/>
                </a:lnTo>
                <a:lnTo>
                  <a:pt x="2548" y="860"/>
                </a:lnTo>
                <a:lnTo>
                  <a:pt x="2548" y="861"/>
                </a:lnTo>
                <a:lnTo>
                  <a:pt x="2548" y="863"/>
                </a:lnTo>
                <a:lnTo>
                  <a:pt x="2548" y="864"/>
                </a:lnTo>
                <a:lnTo>
                  <a:pt x="2549" y="864"/>
                </a:lnTo>
                <a:lnTo>
                  <a:pt x="2550" y="864"/>
                </a:lnTo>
                <a:lnTo>
                  <a:pt x="2550" y="865"/>
                </a:lnTo>
                <a:lnTo>
                  <a:pt x="2551" y="865"/>
                </a:lnTo>
                <a:lnTo>
                  <a:pt x="2552" y="865"/>
                </a:lnTo>
                <a:lnTo>
                  <a:pt x="2553" y="866"/>
                </a:lnTo>
                <a:lnTo>
                  <a:pt x="2555" y="866"/>
                </a:lnTo>
                <a:lnTo>
                  <a:pt x="2557" y="867"/>
                </a:lnTo>
                <a:lnTo>
                  <a:pt x="2557" y="868"/>
                </a:lnTo>
                <a:lnTo>
                  <a:pt x="2558" y="868"/>
                </a:lnTo>
                <a:lnTo>
                  <a:pt x="2559" y="868"/>
                </a:lnTo>
                <a:lnTo>
                  <a:pt x="2559" y="869"/>
                </a:lnTo>
                <a:lnTo>
                  <a:pt x="2560" y="869"/>
                </a:lnTo>
                <a:lnTo>
                  <a:pt x="2561" y="870"/>
                </a:lnTo>
                <a:lnTo>
                  <a:pt x="2562" y="872"/>
                </a:lnTo>
                <a:lnTo>
                  <a:pt x="2563" y="873"/>
                </a:lnTo>
                <a:lnTo>
                  <a:pt x="2565" y="874"/>
                </a:lnTo>
                <a:lnTo>
                  <a:pt x="2566" y="875"/>
                </a:lnTo>
                <a:lnTo>
                  <a:pt x="2567" y="875"/>
                </a:lnTo>
                <a:lnTo>
                  <a:pt x="2567" y="876"/>
                </a:lnTo>
                <a:lnTo>
                  <a:pt x="2568" y="876"/>
                </a:lnTo>
                <a:lnTo>
                  <a:pt x="2568" y="877"/>
                </a:lnTo>
                <a:lnTo>
                  <a:pt x="2568" y="878"/>
                </a:lnTo>
                <a:lnTo>
                  <a:pt x="2568" y="880"/>
                </a:lnTo>
                <a:lnTo>
                  <a:pt x="2568" y="881"/>
                </a:lnTo>
                <a:lnTo>
                  <a:pt x="2569" y="881"/>
                </a:lnTo>
                <a:lnTo>
                  <a:pt x="2571" y="881"/>
                </a:lnTo>
                <a:lnTo>
                  <a:pt x="2572" y="881"/>
                </a:lnTo>
                <a:lnTo>
                  <a:pt x="2572" y="882"/>
                </a:lnTo>
                <a:lnTo>
                  <a:pt x="2572" y="883"/>
                </a:lnTo>
                <a:lnTo>
                  <a:pt x="2574" y="883"/>
                </a:lnTo>
                <a:lnTo>
                  <a:pt x="2575" y="885"/>
                </a:lnTo>
                <a:lnTo>
                  <a:pt x="2576" y="886"/>
                </a:lnTo>
                <a:lnTo>
                  <a:pt x="2576" y="889"/>
                </a:lnTo>
                <a:lnTo>
                  <a:pt x="2577" y="890"/>
                </a:lnTo>
                <a:lnTo>
                  <a:pt x="2577" y="891"/>
                </a:lnTo>
                <a:lnTo>
                  <a:pt x="2577" y="892"/>
                </a:lnTo>
                <a:lnTo>
                  <a:pt x="2577" y="893"/>
                </a:lnTo>
                <a:lnTo>
                  <a:pt x="2578" y="894"/>
                </a:lnTo>
                <a:lnTo>
                  <a:pt x="2578" y="895"/>
                </a:lnTo>
                <a:lnTo>
                  <a:pt x="2578" y="897"/>
                </a:lnTo>
                <a:lnTo>
                  <a:pt x="2579" y="897"/>
                </a:lnTo>
                <a:lnTo>
                  <a:pt x="2579" y="898"/>
                </a:lnTo>
                <a:lnTo>
                  <a:pt x="2579" y="899"/>
                </a:lnTo>
                <a:lnTo>
                  <a:pt x="2579" y="900"/>
                </a:lnTo>
                <a:lnTo>
                  <a:pt x="2580" y="900"/>
                </a:lnTo>
                <a:lnTo>
                  <a:pt x="2580" y="901"/>
                </a:lnTo>
                <a:lnTo>
                  <a:pt x="2579" y="901"/>
                </a:lnTo>
                <a:lnTo>
                  <a:pt x="2580" y="902"/>
                </a:lnTo>
                <a:lnTo>
                  <a:pt x="2580" y="903"/>
                </a:lnTo>
                <a:lnTo>
                  <a:pt x="2580" y="905"/>
                </a:lnTo>
                <a:lnTo>
                  <a:pt x="2580" y="906"/>
                </a:lnTo>
                <a:lnTo>
                  <a:pt x="2580" y="907"/>
                </a:lnTo>
                <a:lnTo>
                  <a:pt x="2580" y="908"/>
                </a:lnTo>
                <a:lnTo>
                  <a:pt x="2582" y="908"/>
                </a:lnTo>
                <a:lnTo>
                  <a:pt x="2582" y="909"/>
                </a:lnTo>
                <a:lnTo>
                  <a:pt x="2582" y="910"/>
                </a:lnTo>
                <a:lnTo>
                  <a:pt x="2582" y="911"/>
                </a:lnTo>
                <a:lnTo>
                  <a:pt x="2582" y="912"/>
                </a:lnTo>
                <a:lnTo>
                  <a:pt x="2582" y="914"/>
                </a:lnTo>
                <a:lnTo>
                  <a:pt x="2580" y="914"/>
                </a:lnTo>
                <a:lnTo>
                  <a:pt x="2582" y="914"/>
                </a:lnTo>
                <a:lnTo>
                  <a:pt x="2580" y="915"/>
                </a:lnTo>
                <a:lnTo>
                  <a:pt x="2580" y="917"/>
                </a:lnTo>
                <a:lnTo>
                  <a:pt x="2579" y="918"/>
                </a:lnTo>
                <a:lnTo>
                  <a:pt x="2578" y="920"/>
                </a:lnTo>
                <a:lnTo>
                  <a:pt x="2577" y="922"/>
                </a:lnTo>
                <a:lnTo>
                  <a:pt x="2577" y="923"/>
                </a:lnTo>
                <a:lnTo>
                  <a:pt x="2576" y="923"/>
                </a:lnTo>
                <a:lnTo>
                  <a:pt x="2574" y="926"/>
                </a:lnTo>
                <a:lnTo>
                  <a:pt x="2572" y="926"/>
                </a:lnTo>
                <a:lnTo>
                  <a:pt x="2572" y="927"/>
                </a:lnTo>
                <a:lnTo>
                  <a:pt x="2571" y="927"/>
                </a:lnTo>
                <a:lnTo>
                  <a:pt x="2571" y="928"/>
                </a:lnTo>
                <a:lnTo>
                  <a:pt x="2570" y="930"/>
                </a:lnTo>
                <a:lnTo>
                  <a:pt x="2570" y="931"/>
                </a:lnTo>
                <a:lnTo>
                  <a:pt x="2570" y="932"/>
                </a:lnTo>
                <a:lnTo>
                  <a:pt x="2570" y="933"/>
                </a:lnTo>
                <a:lnTo>
                  <a:pt x="2570" y="934"/>
                </a:lnTo>
                <a:lnTo>
                  <a:pt x="2571" y="934"/>
                </a:lnTo>
                <a:lnTo>
                  <a:pt x="2571" y="935"/>
                </a:lnTo>
                <a:lnTo>
                  <a:pt x="2570" y="935"/>
                </a:lnTo>
                <a:lnTo>
                  <a:pt x="2570" y="936"/>
                </a:lnTo>
                <a:lnTo>
                  <a:pt x="2571" y="940"/>
                </a:lnTo>
                <a:lnTo>
                  <a:pt x="2571" y="941"/>
                </a:lnTo>
                <a:lnTo>
                  <a:pt x="2571" y="940"/>
                </a:lnTo>
                <a:lnTo>
                  <a:pt x="2570" y="939"/>
                </a:lnTo>
                <a:lnTo>
                  <a:pt x="2569" y="937"/>
                </a:lnTo>
                <a:lnTo>
                  <a:pt x="2568" y="937"/>
                </a:lnTo>
                <a:lnTo>
                  <a:pt x="2567" y="937"/>
                </a:lnTo>
                <a:lnTo>
                  <a:pt x="2566" y="939"/>
                </a:lnTo>
                <a:lnTo>
                  <a:pt x="2565" y="939"/>
                </a:lnTo>
                <a:lnTo>
                  <a:pt x="2565" y="940"/>
                </a:lnTo>
                <a:lnTo>
                  <a:pt x="2563" y="940"/>
                </a:lnTo>
                <a:lnTo>
                  <a:pt x="2562" y="941"/>
                </a:lnTo>
                <a:lnTo>
                  <a:pt x="2561" y="941"/>
                </a:lnTo>
                <a:lnTo>
                  <a:pt x="2560" y="941"/>
                </a:lnTo>
                <a:lnTo>
                  <a:pt x="2560" y="942"/>
                </a:lnTo>
                <a:lnTo>
                  <a:pt x="2559" y="943"/>
                </a:lnTo>
                <a:lnTo>
                  <a:pt x="2558" y="943"/>
                </a:lnTo>
                <a:lnTo>
                  <a:pt x="2558" y="944"/>
                </a:lnTo>
                <a:lnTo>
                  <a:pt x="2557" y="944"/>
                </a:lnTo>
                <a:lnTo>
                  <a:pt x="2557" y="945"/>
                </a:lnTo>
                <a:lnTo>
                  <a:pt x="2554" y="948"/>
                </a:lnTo>
                <a:lnTo>
                  <a:pt x="2553" y="949"/>
                </a:lnTo>
                <a:lnTo>
                  <a:pt x="2552" y="950"/>
                </a:lnTo>
                <a:lnTo>
                  <a:pt x="2551" y="951"/>
                </a:lnTo>
                <a:lnTo>
                  <a:pt x="2550" y="952"/>
                </a:lnTo>
                <a:lnTo>
                  <a:pt x="2550" y="953"/>
                </a:lnTo>
                <a:lnTo>
                  <a:pt x="2549" y="953"/>
                </a:lnTo>
                <a:lnTo>
                  <a:pt x="2549" y="955"/>
                </a:lnTo>
                <a:lnTo>
                  <a:pt x="2549" y="956"/>
                </a:lnTo>
                <a:lnTo>
                  <a:pt x="2548" y="956"/>
                </a:lnTo>
                <a:lnTo>
                  <a:pt x="2548" y="957"/>
                </a:lnTo>
                <a:lnTo>
                  <a:pt x="2548" y="958"/>
                </a:lnTo>
                <a:lnTo>
                  <a:pt x="2546" y="958"/>
                </a:lnTo>
                <a:lnTo>
                  <a:pt x="2546" y="959"/>
                </a:lnTo>
                <a:lnTo>
                  <a:pt x="2545" y="959"/>
                </a:lnTo>
                <a:lnTo>
                  <a:pt x="2545" y="960"/>
                </a:lnTo>
                <a:lnTo>
                  <a:pt x="2544" y="960"/>
                </a:lnTo>
                <a:lnTo>
                  <a:pt x="2544" y="961"/>
                </a:lnTo>
                <a:lnTo>
                  <a:pt x="2543" y="961"/>
                </a:lnTo>
                <a:lnTo>
                  <a:pt x="2543" y="962"/>
                </a:lnTo>
                <a:lnTo>
                  <a:pt x="2543" y="964"/>
                </a:lnTo>
                <a:lnTo>
                  <a:pt x="2542" y="965"/>
                </a:lnTo>
                <a:lnTo>
                  <a:pt x="2542" y="966"/>
                </a:lnTo>
                <a:lnTo>
                  <a:pt x="2541" y="967"/>
                </a:lnTo>
                <a:lnTo>
                  <a:pt x="2541" y="968"/>
                </a:lnTo>
                <a:lnTo>
                  <a:pt x="2540" y="969"/>
                </a:lnTo>
                <a:lnTo>
                  <a:pt x="2539" y="970"/>
                </a:lnTo>
                <a:lnTo>
                  <a:pt x="2537" y="972"/>
                </a:lnTo>
                <a:lnTo>
                  <a:pt x="2537" y="973"/>
                </a:lnTo>
                <a:lnTo>
                  <a:pt x="2536" y="974"/>
                </a:lnTo>
                <a:lnTo>
                  <a:pt x="2535" y="974"/>
                </a:lnTo>
                <a:lnTo>
                  <a:pt x="2535" y="975"/>
                </a:lnTo>
                <a:lnTo>
                  <a:pt x="2535" y="976"/>
                </a:lnTo>
                <a:lnTo>
                  <a:pt x="2536" y="977"/>
                </a:lnTo>
                <a:lnTo>
                  <a:pt x="2537" y="977"/>
                </a:lnTo>
                <a:lnTo>
                  <a:pt x="2537" y="978"/>
                </a:lnTo>
                <a:lnTo>
                  <a:pt x="2536" y="978"/>
                </a:lnTo>
                <a:lnTo>
                  <a:pt x="2536" y="977"/>
                </a:lnTo>
                <a:lnTo>
                  <a:pt x="2535" y="977"/>
                </a:lnTo>
                <a:lnTo>
                  <a:pt x="2533" y="978"/>
                </a:lnTo>
                <a:lnTo>
                  <a:pt x="2534" y="980"/>
                </a:lnTo>
                <a:lnTo>
                  <a:pt x="2533" y="980"/>
                </a:lnTo>
                <a:lnTo>
                  <a:pt x="2532" y="980"/>
                </a:lnTo>
                <a:lnTo>
                  <a:pt x="2532" y="981"/>
                </a:lnTo>
                <a:lnTo>
                  <a:pt x="2531" y="981"/>
                </a:lnTo>
                <a:lnTo>
                  <a:pt x="2531" y="982"/>
                </a:lnTo>
                <a:lnTo>
                  <a:pt x="2532" y="982"/>
                </a:lnTo>
                <a:lnTo>
                  <a:pt x="2532" y="983"/>
                </a:lnTo>
                <a:lnTo>
                  <a:pt x="2531" y="983"/>
                </a:lnTo>
                <a:lnTo>
                  <a:pt x="2532" y="984"/>
                </a:lnTo>
                <a:lnTo>
                  <a:pt x="2531" y="984"/>
                </a:lnTo>
                <a:lnTo>
                  <a:pt x="2531" y="985"/>
                </a:lnTo>
                <a:lnTo>
                  <a:pt x="2532" y="985"/>
                </a:lnTo>
                <a:lnTo>
                  <a:pt x="2532" y="986"/>
                </a:lnTo>
                <a:lnTo>
                  <a:pt x="2531" y="987"/>
                </a:lnTo>
                <a:lnTo>
                  <a:pt x="2529" y="987"/>
                </a:lnTo>
                <a:lnTo>
                  <a:pt x="2529" y="989"/>
                </a:lnTo>
                <a:lnTo>
                  <a:pt x="2529" y="990"/>
                </a:lnTo>
                <a:lnTo>
                  <a:pt x="2528" y="992"/>
                </a:lnTo>
                <a:lnTo>
                  <a:pt x="2527" y="995"/>
                </a:lnTo>
                <a:lnTo>
                  <a:pt x="2527" y="997"/>
                </a:lnTo>
                <a:lnTo>
                  <a:pt x="2526" y="998"/>
                </a:lnTo>
                <a:lnTo>
                  <a:pt x="2526" y="999"/>
                </a:lnTo>
                <a:lnTo>
                  <a:pt x="2525" y="1001"/>
                </a:lnTo>
                <a:lnTo>
                  <a:pt x="2524" y="1002"/>
                </a:lnTo>
                <a:lnTo>
                  <a:pt x="2524" y="1006"/>
                </a:lnTo>
                <a:lnTo>
                  <a:pt x="2524" y="1007"/>
                </a:lnTo>
                <a:lnTo>
                  <a:pt x="2525" y="1007"/>
                </a:lnTo>
                <a:lnTo>
                  <a:pt x="2525" y="1008"/>
                </a:lnTo>
                <a:lnTo>
                  <a:pt x="2526" y="1009"/>
                </a:lnTo>
                <a:lnTo>
                  <a:pt x="2526" y="1010"/>
                </a:lnTo>
                <a:lnTo>
                  <a:pt x="2526" y="1011"/>
                </a:lnTo>
                <a:lnTo>
                  <a:pt x="2526" y="1012"/>
                </a:lnTo>
                <a:lnTo>
                  <a:pt x="2526" y="1014"/>
                </a:lnTo>
                <a:lnTo>
                  <a:pt x="2526" y="1015"/>
                </a:lnTo>
                <a:lnTo>
                  <a:pt x="2526" y="1017"/>
                </a:lnTo>
                <a:lnTo>
                  <a:pt x="2527" y="1018"/>
                </a:lnTo>
                <a:lnTo>
                  <a:pt x="2527" y="1019"/>
                </a:lnTo>
                <a:lnTo>
                  <a:pt x="2528" y="1020"/>
                </a:lnTo>
                <a:lnTo>
                  <a:pt x="2528" y="1022"/>
                </a:lnTo>
                <a:lnTo>
                  <a:pt x="2529" y="1022"/>
                </a:lnTo>
                <a:lnTo>
                  <a:pt x="2531" y="1022"/>
                </a:lnTo>
                <a:lnTo>
                  <a:pt x="2532" y="1022"/>
                </a:lnTo>
                <a:lnTo>
                  <a:pt x="2532" y="1020"/>
                </a:lnTo>
                <a:lnTo>
                  <a:pt x="2533" y="1019"/>
                </a:lnTo>
                <a:lnTo>
                  <a:pt x="2534" y="1019"/>
                </a:lnTo>
                <a:lnTo>
                  <a:pt x="2534" y="1018"/>
                </a:lnTo>
                <a:lnTo>
                  <a:pt x="2535" y="1018"/>
                </a:lnTo>
                <a:lnTo>
                  <a:pt x="2535" y="1019"/>
                </a:lnTo>
                <a:lnTo>
                  <a:pt x="2534" y="1019"/>
                </a:lnTo>
                <a:lnTo>
                  <a:pt x="2534" y="1020"/>
                </a:lnTo>
                <a:lnTo>
                  <a:pt x="2533" y="1022"/>
                </a:lnTo>
                <a:lnTo>
                  <a:pt x="2534" y="1023"/>
                </a:lnTo>
                <a:lnTo>
                  <a:pt x="2534" y="1024"/>
                </a:lnTo>
                <a:lnTo>
                  <a:pt x="2535" y="1025"/>
                </a:lnTo>
                <a:lnTo>
                  <a:pt x="2536" y="1026"/>
                </a:lnTo>
                <a:lnTo>
                  <a:pt x="2537" y="1027"/>
                </a:lnTo>
                <a:lnTo>
                  <a:pt x="2537" y="1028"/>
                </a:lnTo>
                <a:lnTo>
                  <a:pt x="2539" y="1028"/>
                </a:lnTo>
                <a:lnTo>
                  <a:pt x="2540" y="1028"/>
                </a:lnTo>
                <a:lnTo>
                  <a:pt x="2541" y="1029"/>
                </a:lnTo>
                <a:lnTo>
                  <a:pt x="2543" y="1032"/>
                </a:lnTo>
                <a:lnTo>
                  <a:pt x="2544" y="1032"/>
                </a:lnTo>
                <a:lnTo>
                  <a:pt x="2544" y="1033"/>
                </a:lnTo>
                <a:lnTo>
                  <a:pt x="2545" y="1033"/>
                </a:lnTo>
                <a:lnTo>
                  <a:pt x="2544" y="1033"/>
                </a:lnTo>
                <a:lnTo>
                  <a:pt x="2543" y="1033"/>
                </a:lnTo>
                <a:lnTo>
                  <a:pt x="2542" y="1033"/>
                </a:lnTo>
                <a:lnTo>
                  <a:pt x="2541" y="1031"/>
                </a:lnTo>
                <a:lnTo>
                  <a:pt x="2540" y="1029"/>
                </a:lnTo>
                <a:lnTo>
                  <a:pt x="2539" y="1029"/>
                </a:lnTo>
                <a:lnTo>
                  <a:pt x="2537" y="1029"/>
                </a:lnTo>
                <a:lnTo>
                  <a:pt x="2535" y="1027"/>
                </a:lnTo>
                <a:lnTo>
                  <a:pt x="2533" y="1026"/>
                </a:lnTo>
                <a:lnTo>
                  <a:pt x="2532" y="1026"/>
                </a:lnTo>
                <a:lnTo>
                  <a:pt x="2531" y="1026"/>
                </a:lnTo>
                <a:lnTo>
                  <a:pt x="2529" y="1026"/>
                </a:lnTo>
                <a:lnTo>
                  <a:pt x="2528" y="1026"/>
                </a:lnTo>
                <a:lnTo>
                  <a:pt x="2527" y="1026"/>
                </a:lnTo>
                <a:lnTo>
                  <a:pt x="2527" y="1027"/>
                </a:lnTo>
                <a:lnTo>
                  <a:pt x="2526" y="1027"/>
                </a:lnTo>
                <a:lnTo>
                  <a:pt x="2526" y="1026"/>
                </a:lnTo>
                <a:lnTo>
                  <a:pt x="2525" y="1026"/>
                </a:lnTo>
                <a:lnTo>
                  <a:pt x="2524" y="1026"/>
                </a:lnTo>
                <a:lnTo>
                  <a:pt x="2520" y="1027"/>
                </a:lnTo>
                <a:lnTo>
                  <a:pt x="2519" y="1027"/>
                </a:lnTo>
                <a:lnTo>
                  <a:pt x="2519" y="1028"/>
                </a:lnTo>
                <a:lnTo>
                  <a:pt x="2519" y="1029"/>
                </a:lnTo>
                <a:lnTo>
                  <a:pt x="2517" y="1031"/>
                </a:lnTo>
                <a:lnTo>
                  <a:pt x="2516" y="1031"/>
                </a:lnTo>
                <a:lnTo>
                  <a:pt x="2516" y="1032"/>
                </a:lnTo>
                <a:lnTo>
                  <a:pt x="2515" y="1032"/>
                </a:lnTo>
                <a:lnTo>
                  <a:pt x="2514" y="1033"/>
                </a:lnTo>
                <a:lnTo>
                  <a:pt x="2513" y="1033"/>
                </a:lnTo>
                <a:lnTo>
                  <a:pt x="2513" y="1034"/>
                </a:lnTo>
                <a:lnTo>
                  <a:pt x="2514" y="1035"/>
                </a:lnTo>
                <a:lnTo>
                  <a:pt x="2513" y="1035"/>
                </a:lnTo>
                <a:lnTo>
                  <a:pt x="2511" y="1036"/>
                </a:lnTo>
                <a:lnTo>
                  <a:pt x="2511" y="1035"/>
                </a:lnTo>
                <a:lnTo>
                  <a:pt x="2510" y="1035"/>
                </a:lnTo>
                <a:lnTo>
                  <a:pt x="2510" y="1036"/>
                </a:lnTo>
                <a:lnTo>
                  <a:pt x="2509" y="1036"/>
                </a:lnTo>
                <a:lnTo>
                  <a:pt x="2507" y="1037"/>
                </a:lnTo>
                <a:lnTo>
                  <a:pt x="2506" y="1037"/>
                </a:lnTo>
                <a:lnTo>
                  <a:pt x="2505" y="1037"/>
                </a:lnTo>
                <a:lnTo>
                  <a:pt x="2503" y="1037"/>
                </a:lnTo>
                <a:lnTo>
                  <a:pt x="2502" y="1037"/>
                </a:lnTo>
                <a:lnTo>
                  <a:pt x="2503" y="1040"/>
                </a:lnTo>
                <a:lnTo>
                  <a:pt x="2505" y="1040"/>
                </a:lnTo>
                <a:lnTo>
                  <a:pt x="2505" y="1041"/>
                </a:lnTo>
                <a:lnTo>
                  <a:pt x="2503" y="1041"/>
                </a:lnTo>
                <a:lnTo>
                  <a:pt x="2502" y="1039"/>
                </a:lnTo>
                <a:lnTo>
                  <a:pt x="2501" y="1039"/>
                </a:lnTo>
                <a:lnTo>
                  <a:pt x="2500" y="1039"/>
                </a:lnTo>
                <a:lnTo>
                  <a:pt x="2498" y="1040"/>
                </a:lnTo>
                <a:lnTo>
                  <a:pt x="2498" y="1041"/>
                </a:lnTo>
                <a:lnTo>
                  <a:pt x="2497" y="1041"/>
                </a:lnTo>
                <a:lnTo>
                  <a:pt x="2496" y="1042"/>
                </a:lnTo>
                <a:lnTo>
                  <a:pt x="2496" y="1043"/>
                </a:lnTo>
                <a:lnTo>
                  <a:pt x="2494" y="1043"/>
                </a:lnTo>
                <a:lnTo>
                  <a:pt x="2494" y="1044"/>
                </a:lnTo>
                <a:lnTo>
                  <a:pt x="2496" y="1044"/>
                </a:lnTo>
                <a:lnTo>
                  <a:pt x="2496" y="1045"/>
                </a:lnTo>
                <a:lnTo>
                  <a:pt x="2494" y="1045"/>
                </a:lnTo>
                <a:lnTo>
                  <a:pt x="2494" y="1044"/>
                </a:lnTo>
                <a:lnTo>
                  <a:pt x="2494" y="1045"/>
                </a:lnTo>
                <a:lnTo>
                  <a:pt x="2493" y="1048"/>
                </a:lnTo>
                <a:lnTo>
                  <a:pt x="2492" y="1049"/>
                </a:lnTo>
                <a:lnTo>
                  <a:pt x="2492" y="1050"/>
                </a:lnTo>
                <a:lnTo>
                  <a:pt x="2492" y="1051"/>
                </a:lnTo>
                <a:lnTo>
                  <a:pt x="2492" y="1054"/>
                </a:lnTo>
                <a:lnTo>
                  <a:pt x="2493" y="1054"/>
                </a:lnTo>
                <a:lnTo>
                  <a:pt x="2493" y="1056"/>
                </a:lnTo>
                <a:lnTo>
                  <a:pt x="2493" y="1057"/>
                </a:lnTo>
                <a:lnTo>
                  <a:pt x="2492" y="1058"/>
                </a:lnTo>
                <a:lnTo>
                  <a:pt x="2492" y="1059"/>
                </a:lnTo>
                <a:lnTo>
                  <a:pt x="2492" y="1060"/>
                </a:lnTo>
                <a:lnTo>
                  <a:pt x="2491" y="1061"/>
                </a:lnTo>
                <a:lnTo>
                  <a:pt x="2491" y="1062"/>
                </a:lnTo>
                <a:lnTo>
                  <a:pt x="2492" y="1064"/>
                </a:lnTo>
                <a:lnTo>
                  <a:pt x="2491" y="1065"/>
                </a:lnTo>
                <a:lnTo>
                  <a:pt x="2492" y="1065"/>
                </a:lnTo>
                <a:lnTo>
                  <a:pt x="2492" y="1067"/>
                </a:lnTo>
                <a:lnTo>
                  <a:pt x="2493" y="1068"/>
                </a:lnTo>
                <a:lnTo>
                  <a:pt x="2498" y="1070"/>
                </a:lnTo>
                <a:lnTo>
                  <a:pt x="2498" y="1071"/>
                </a:lnTo>
                <a:lnTo>
                  <a:pt x="2497" y="1071"/>
                </a:lnTo>
                <a:lnTo>
                  <a:pt x="2497" y="1073"/>
                </a:lnTo>
                <a:lnTo>
                  <a:pt x="2496" y="1073"/>
                </a:lnTo>
                <a:lnTo>
                  <a:pt x="2494" y="1073"/>
                </a:lnTo>
                <a:lnTo>
                  <a:pt x="2492" y="1074"/>
                </a:lnTo>
                <a:lnTo>
                  <a:pt x="2490" y="1074"/>
                </a:lnTo>
                <a:lnTo>
                  <a:pt x="2489" y="1074"/>
                </a:lnTo>
                <a:lnTo>
                  <a:pt x="2488" y="1074"/>
                </a:lnTo>
                <a:lnTo>
                  <a:pt x="2486" y="1074"/>
                </a:lnTo>
                <a:lnTo>
                  <a:pt x="2485" y="1074"/>
                </a:lnTo>
                <a:lnTo>
                  <a:pt x="2485" y="1073"/>
                </a:lnTo>
                <a:lnTo>
                  <a:pt x="2484" y="1073"/>
                </a:lnTo>
                <a:lnTo>
                  <a:pt x="2484" y="1074"/>
                </a:lnTo>
                <a:lnTo>
                  <a:pt x="2483" y="1075"/>
                </a:lnTo>
                <a:lnTo>
                  <a:pt x="2482" y="1075"/>
                </a:lnTo>
                <a:lnTo>
                  <a:pt x="2481" y="1076"/>
                </a:lnTo>
                <a:lnTo>
                  <a:pt x="2480" y="1076"/>
                </a:lnTo>
                <a:lnTo>
                  <a:pt x="2479" y="1077"/>
                </a:lnTo>
                <a:lnTo>
                  <a:pt x="2477" y="1077"/>
                </a:lnTo>
                <a:lnTo>
                  <a:pt x="2477" y="1078"/>
                </a:lnTo>
                <a:lnTo>
                  <a:pt x="2476" y="1078"/>
                </a:lnTo>
                <a:lnTo>
                  <a:pt x="2475" y="1079"/>
                </a:lnTo>
                <a:lnTo>
                  <a:pt x="2474" y="1081"/>
                </a:lnTo>
                <a:lnTo>
                  <a:pt x="2474" y="1082"/>
                </a:lnTo>
                <a:lnTo>
                  <a:pt x="2473" y="1082"/>
                </a:lnTo>
                <a:lnTo>
                  <a:pt x="2472" y="1082"/>
                </a:lnTo>
                <a:lnTo>
                  <a:pt x="2471" y="1082"/>
                </a:lnTo>
                <a:lnTo>
                  <a:pt x="2470" y="1082"/>
                </a:lnTo>
                <a:lnTo>
                  <a:pt x="2468" y="1082"/>
                </a:lnTo>
                <a:lnTo>
                  <a:pt x="2467" y="1082"/>
                </a:lnTo>
                <a:lnTo>
                  <a:pt x="2466" y="1083"/>
                </a:lnTo>
                <a:lnTo>
                  <a:pt x="2465" y="1083"/>
                </a:lnTo>
                <a:lnTo>
                  <a:pt x="2463" y="1083"/>
                </a:lnTo>
                <a:lnTo>
                  <a:pt x="2462" y="1084"/>
                </a:lnTo>
                <a:lnTo>
                  <a:pt x="2460" y="1084"/>
                </a:lnTo>
                <a:lnTo>
                  <a:pt x="2459" y="1085"/>
                </a:lnTo>
                <a:lnTo>
                  <a:pt x="2459" y="1086"/>
                </a:lnTo>
                <a:lnTo>
                  <a:pt x="2458" y="1086"/>
                </a:lnTo>
                <a:lnTo>
                  <a:pt x="2457" y="1086"/>
                </a:lnTo>
                <a:lnTo>
                  <a:pt x="2456" y="1086"/>
                </a:lnTo>
                <a:lnTo>
                  <a:pt x="2456" y="1085"/>
                </a:lnTo>
                <a:lnTo>
                  <a:pt x="2455" y="1085"/>
                </a:lnTo>
                <a:lnTo>
                  <a:pt x="2454" y="1085"/>
                </a:lnTo>
                <a:lnTo>
                  <a:pt x="2454" y="1086"/>
                </a:lnTo>
                <a:lnTo>
                  <a:pt x="2454" y="1089"/>
                </a:lnTo>
                <a:lnTo>
                  <a:pt x="2453" y="1091"/>
                </a:lnTo>
                <a:lnTo>
                  <a:pt x="2451" y="1092"/>
                </a:lnTo>
                <a:lnTo>
                  <a:pt x="2450" y="1094"/>
                </a:lnTo>
                <a:lnTo>
                  <a:pt x="2449" y="1098"/>
                </a:lnTo>
                <a:lnTo>
                  <a:pt x="2448" y="1100"/>
                </a:lnTo>
                <a:lnTo>
                  <a:pt x="2447" y="1101"/>
                </a:lnTo>
                <a:lnTo>
                  <a:pt x="2446" y="1102"/>
                </a:lnTo>
                <a:lnTo>
                  <a:pt x="2446" y="1103"/>
                </a:lnTo>
                <a:lnTo>
                  <a:pt x="2446" y="1104"/>
                </a:lnTo>
                <a:lnTo>
                  <a:pt x="2445" y="1104"/>
                </a:lnTo>
                <a:lnTo>
                  <a:pt x="2445" y="1106"/>
                </a:lnTo>
                <a:lnTo>
                  <a:pt x="2444" y="1107"/>
                </a:lnTo>
                <a:lnTo>
                  <a:pt x="2442" y="1107"/>
                </a:lnTo>
                <a:lnTo>
                  <a:pt x="2442" y="1108"/>
                </a:lnTo>
                <a:lnTo>
                  <a:pt x="2442" y="1109"/>
                </a:lnTo>
                <a:lnTo>
                  <a:pt x="2444" y="1112"/>
                </a:lnTo>
                <a:lnTo>
                  <a:pt x="2444" y="1114"/>
                </a:lnTo>
                <a:lnTo>
                  <a:pt x="2444" y="1115"/>
                </a:lnTo>
                <a:lnTo>
                  <a:pt x="2444" y="1116"/>
                </a:lnTo>
                <a:lnTo>
                  <a:pt x="2442" y="1117"/>
                </a:lnTo>
                <a:lnTo>
                  <a:pt x="2441" y="1118"/>
                </a:lnTo>
                <a:lnTo>
                  <a:pt x="2440" y="1118"/>
                </a:lnTo>
                <a:lnTo>
                  <a:pt x="2440" y="1119"/>
                </a:lnTo>
                <a:lnTo>
                  <a:pt x="2440" y="1120"/>
                </a:lnTo>
                <a:lnTo>
                  <a:pt x="2440" y="1121"/>
                </a:lnTo>
                <a:lnTo>
                  <a:pt x="2441" y="1123"/>
                </a:lnTo>
                <a:lnTo>
                  <a:pt x="2442" y="1125"/>
                </a:lnTo>
                <a:lnTo>
                  <a:pt x="2444" y="1126"/>
                </a:lnTo>
                <a:lnTo>
                  <a:pt x="2445" y="1127"/>
                </a:lnTo>
                <a:lnTo>
                  <a:pt x="2446" y="1126"/>
                </a:lnTo>
                <a:lnTo>
                  <a:pt x="2445" y="1125"/>
                </a:lnTo>
                <a:lnTo>
                  <a:pt x="2446" y="1123"/>
                </a:lnTo>
                <a:lnTo>
                  <a:pt x="2446" y="1120"/>
                </a:lnTo>
                <a:lnTo>
                  <a:pt x="2446" y="1119"/>
                </a:lnTo>
                <a:lnTo>
                  <a:pt x="2446" y="1118"/>
                </a:lnTo>
                <a:lnTo>
                  <a:pt x="2447" y="1117"/>
                </a:lnTo>
                <a:lnTo>
                  <a:pt x="2447" y="1116"/>
                </a:lnTo>
                <a:lnTo>
                  <a:pt x="2448" y="1115"/>
                </a:lnTo>
                <a:lnTo>
                  <a:pt x="2449" y="1112"/>
                </a:lnTo>
                <a:lnTo>
                  <a:pt x="2450" y="1110"/>
                </a:lnTo>
                <a:lnTo>
                  <a:pt x="2451" y="1110"/>
                </a:lnTo>
                <a:lnTo>
                  <a:pt x="2451" y="1111"/>
                </a:lnTo>
                <a:lnTo>
                  <a:pt x="2453" y="1111"/>
                </a:lnTo>
                <a:lnTo>
                  <a:pt x="2453" y="1112"/>
                </a:lnTo>
                <a:lnTo>
                  <a:pt x="2454" y="1115"/>
                </a:lnTo>
                <a:lnTo>
                  <a:pt x="2455" y="1116"/>
                </a:lnTo>
                <a:lnTo>
                  <a:pt x="2455" y="1117"/>
                </a:lnTo>
                <a:lnTo>
                  <a:pt x="2454" y="1118"/>
                </a:lnTo>
                <a:lnTo>
                  <a:pt x="2455" y="1118"/>
                </a:lnTo>
                <a:lnTo>
                  <a:pt x="2455" y="1119"/>
                </a:lnTo>
                <a:lnTo>
                  <a:pt x="2454" y="1120"/>
                </a:lnTo>
                <a:lnTo>
                  <a:pt x="2454" y="1121"/>
                </a:lnTo>
                <a:lnTo>
                  <a:pt x="2454" y="1123"/>
                </a:lnTo>
                <a:lnTo>
                  <a:pt x="2455" y="1124"/>
                </a:lnTo>
                <a:lnTo>
                  <a:pt x="2455" y="1125"/>
                </a:lnTo>
                <a:lnTo>
                  <a:pt x="2456" y="1126"/>
                </a:lnTo>
                <a:lnTo>
                  <a:pt x="2456" y="1127"/>
                </a:lnTo>
                <a:lnTo>
                  <a:pt x="2456" y="1128"/>
                </a:lnTo>
                <a:lnTo>
                  <a:pt x="2456" y="1129"/>
                </a:lnTo>
                <a:lnTo>
                  <a:pt x="2455" y="1131"/>
                </a:lnTo>
                <a:lnTo>
                  <a:pt x="2455" y="1132"/>
                </a:lnTo>
                <a:lnTo>
                  <a:pt x="2455" y="1135"/>
                </a:lnTo>
                <a:lnTo>
                  <a:pt x="2455" y="1136"/>
                </a:lnTo>
                <a:lnTo>
                  <a:pt x="2455" y="1137"/>
                </a:lnTo>
                <a:lnTo>
                  <a:pt x="2455" y="1139"/>
                </a:lnTo>
                <a:lnTo>
                  <a:pt x="2456" y="1140"/>
                </a:lnTo>
                <a:lnTo>
                  <a:pt x="2457" y="1140"/>
                </a:lnTo>
                <a:lnTo>
                  <a:pt x="2458" y="1140"/>
                </a:lnTo>
                <a:lnTo>
                  <a:pt x="2458" y="1139"/>
                </a:lnTo>
                <a:lnTo>
                  <a:pt x="2458" y="1137"/>
                </a:lnTo>
                <a:lnTo>
                  <a:pt x="2459" y="1137"/>
                </a:lnTo>
                <a:lnTo>
                  <a:pt x="2459" y="1136"/>
                </a:lnTo>
                <a:lnTo>
                  <a:pt x="2460" y="1136"/>
                </a:lnTo>
                <a:lnTo>
                  <a:pt x="2463" y="1135"/>
                </a:lnTo>
                <a:lnTo>
                  <a:pt x="2464" y="1135"/>
                </a:lnTo>
                <a:lnTo>
                  <a:pt x="2465" y="1135"/>
                </a:lnTo>
                <a:lnTo>
                  <a:pt x="2465" y="1134"/>
                </a:lnTo>
                <a:lnTo>
                  <a:pt x="2466" y="1133"/>
                </a:lnTo>
                <a:lnTo>
                  <a:pt x="2467" y="1132"/>
                </a:lnTo>
                <a:lnTo>
                  <a:pt x="2468" y="1132"/>
                </a:lnTo>
                <a:lnTo>
                  <a:pt x="2470" y="1132"/>
                </a:lnTo>
                <a:lnTo>
                  <a:pt x="2470" y="1133"/>
                </a:lnTo>
                <a:lnTo>
                  <a:pt x="2470" y="1134"/>
                </a:lnTo>
                <a:lnTo>
                  <a:pt x="2470" y="1135"/>
                </a:lnTo>
                <a:lnTo>
                  <a:pt x="2471" y="1135"/>
                </a:lnTo>
                <a:lnTo>
                  <a:pt x="2471" y="1136"/>
                </a:lnTo>
                <a:lnTo>
                  <a:pt x="2472" y="1136"/>
                </a:lnTo>
                <a:lnTo>
                  <a:pt x="2473" y="1136"/>
                </a:lnTo>
                <a:lnTo>
                  <a:pt x="2474" y="1135"/>
                </a:lnTo>
                <a:lnTo>
                  <a:pt x="2475" y="1135"/>
                </a:lnTo>
                <a:lnTo>
                  <a:pt x="2476" y="1135"/>
                </a:lnTo>
                <a:lnTo>
                  <a:pt x="2477" y="1134"/>
                </a:lnTo>
                <a:lnTo>
                  <a:pt x="2479" y="1133"/>
                </a:lnTo>
                <a:lnTo>
                  <a:pt x="2480" y="1133"/>
                </a:lnTo>
                <a:lnTo>
                  <a:pt x="2481" y="1132"/>
                </a:lnTo>
                <a:lnTo>
                  <a:pt x="2482" y="1131"/>
                </a:lnTo>
                <a:lnTo>
                  <a:pt x="2483" y="1128"/>
                </a:lnTo>
                <a:lnTo>
                  <a:pt x="2484" y="1128"/>
                </a:lnTo>
                <a:lnTo>
                  <a:pt x="2485" y="1127"/>
                </a:lnTo>
                <a:lnTo>
                  <a:pt x="2485" y="1126"/>
                </a:lnTo>
                <a:lnTo>
                  <a:pt x="2486" y="1125"/>
                </a:lnTo>
                <a:lnTo>
                  <a:pt x="2486" y="1124"/>
                </a:lnTo>
                <a:lnTo>
                  <a:pt x="2488" y="1123"/>
                </a:lnTo>
                <a:lnTo>
                  <a:pt x="2488" y="1121"/>
                </a:lnTo>
                <a:lnTo>
                  <a:pt x="2489" y="1120"/>
                </a:lnTo>
                <a:lnTo>
                  <a:pt x="2490" y="1119"/>
                </a:lnTo>
                <a:lnTo>
                  <a:pt x="2491" y="1119"/>
                </a:lnTo>
                <a:lnTo>
                  <a:pt x="2493" y="1118"/>
                </a:lnTo>
                <a:lnTo>
                  <a:pt x="2494" y="1117"/>
                </a:lnTo>
                <a:lnTo>
                  <a:pt x="2496" y="1116"/>
                </a:lnTo>
                <a:lnTo>
                  <a:pt x="2497" y="1116"/>
                </a:lnTo>
                <a:lnTo>
                  <a:pt x="2497" y="1115"/>
                </a:lnTo>
                <a:lnTo>
                  <a:pt x="2498" y="1115"/>
                </a:lnTo>
                <a:lnTo>
                  <a:pt x="2498" y="1114"/>
                </a:lnTo>
                <a:lnTo>
                  <a:pt x="2499" y="1114"/>
                </a:lnTo>
                <a:lnTo>
                  <a:pt x="2499" y="1112"/>
                </a:lnTo>
                <a:lnTo>
                  <a:pt x="2500" y="1112"/>
                </a:lnTo>
                <a:lnTo>
                  <a:pt x="2501" y="1112"/>
                </a:lnTo>
                <a:lnTo>
                  <a:pt x="2502" y="1111"/>
                </a:lnTo>
                <a:lnTo>
                  <a:pt x="2503" y="1111"/>
                </a:lnTo>
                <a:lnTo>
                  <a:pt x="2505" y="1111"/>
                </a:lnTo>
                <a:lnTo>
                  <a:pt x="2505" y="1110"/>
                </a:lnTo>
                <a:lnTo>
                  <a:pt x="2506" y="1109"/>
                </a:lnTo>
                <a:lnTo>
                  <a:pt x="2507" y="1110"/>
                </a:lnTo>
                <a:lnTo>
                  <a:pt x="2507" y="1111"/>
                </a:lnTo>
                <a:lnTo>
                  <a:pt x="2507" y="1112"/>
                </a:lnTo>
                <a:lnTo>
                  <a:pt x="2507" y="1114"/>
                </a:lnTo>
                <a:lnTo>
                  <a:pt x="2506" y="1114"/>
                </a:lnTo>
                <a:lnTo>
                  <a:pt x="2506" y="1115"/>
                </a:lnTo>
                <a:lnTo>
                  <a:pt x="2505" y="1114"/>
                </a:lnTo>
                <a:lnTo>
                  <a:pt x="2505" y="1115"/>
                </a:lnTo>
                <a:lnTo>
                  <a:pt x="2503" y="1115"/>
                </a:lnTo>
                <a:lnTo>
                  <a:pt x="2503" y="1116"/>
                </a:lnTo>
                <a:lnTo>
                  <a:pt x="2502" y="1117"/>
                </a:lnTo>
                <a:lnTo>
                  <a:pt x="2502" y="1118"/>
                </a:lnTo>
                <a:lnTo>
                  <a:pt x="2503" y="1118"/>
                </a:lnTo>
                <a:lnTo>
                  <a:pt x="2505" y="1119"/>
                </a:lnTo>
                <a:lnTo>
                  <a:pt x="2505" y="1120"/>
                </a:lnTo>
                <a:lnTo>
                  <a:pt x="2503" y="1120"/>
                </a:lnTo>
                <a:lnTo>
                  <a:pt x="2502" y="1120"/>
                </a:lnTo>
                <a:lnTo>
                  <a:pt x="2501" y="1120"/>
                </a:lnTo>
                <a:lnTo>
                  <a:pt x="2500" y="1120"/>
                </a:lnTo>
                <a:lnTo>
                  <a:pt x="2499" y="1120"/>
                </a:lnTo>
                <a:lnTo>
                  <a:pt x="2498" y="1120"/>
                </a:lnTo>
                <a:lnTo>
                  <a:pt x="2498" y="1121"/>
                </a:lnTo>
                <a:lnTo>
                  <a:pt x="2497" y="1121"/>
                </a:lnTo>
                <a:lnTo>
                  <a:pt x="2497" y="1123"/>
                </a:lnTo>
                <a:lnTo>
                  <a:pt x="2496" y="1124"/>
                </a:lnTo>
                <a:lnTo>
                  <a:pt x="2494" y="1125"/>
                </a:lnTo>
                <a:lnTo>
                  <a:pt x="2494" y="1126"/>
                </a:lnTo>
                <a:lnTo>
                  <a:pt x="2494" y="1127"/>
                </a:lnTo>
                <a:lnTo>
                  <a:pt x="2493" y="1128"/>
                </a:lnTo>
                <a:lnTo>
                  <a:pt x="2494" y="1131"/>
                </a:lnTo>
                <a:lnTo>
                  <a:pt x="2493" y="1132"/>
                </a:lnTo>
                <a:lnTo>
                  <a:pt x="2493" y="1133"/>
                </a:lnTo>
                <a:lnTo>
                  <a:pt x="2493" y="1134"/>
                </a:lnTo>
                <a:lnTo>
                  <a:pt x="2492" y="1136"/>
                </a:lnTo>
                <a:lnTo>
                  <a:pt x="2491" y="1137"/>
                </a:lnTo>
                <a:lnTo>
                  <a:pt x="2489" y="1140"/>
                </a:lnTo>
                <a:lnTo>
                  <a:pt x="2486" y="1143"/>
                </a:lnTo>
                <a:lnTo>
                  <a:pt x="2483" y="1148"/>
                </a:lnTo>
                <a:lnTo>
                  <a:pt x="2482" y="1149"/>
                </a:lnTo>
                <a:lnTo>
                  <a:pt x="2482" y="1150"/>
                </a:lnTo>
                <a:lnTo>
                  <a:pt x="2481" y="1150"/>
                </a:lnTo>
                <a:lnTo>
                  <a:pt x="2480" y="1151"/>
                </a:lnTo>
                <a:lnTo>
                  <a:pt x="2480" y="1152"/>
                </a:lnTo>
                <a:lnTo>
                  <a:pt x="2479" y="1152"/>
                </a:lnTo>
                <a:lnTo>
                  <a:pt x="2477" y="1152"/>
                </a:lnTo>
                <a:lnTo>
                  <a:pt x="2476" y="1153"/>
                </a:lnTo>
                <a:lnTo>
                  <a:pt x="2476" y="1154"/>
                </a:lnTo>
                <a:lnTo>
                  <a:pt x="2475" y="1154"/>
                </a:lnTo>
                <a:lnTo>
                  <a:pt x="2475" y="1156"/>
                </a:lnTo>
                <a:lnTo>
                  <a:pt x="2475" y="1154"/>
                </a:lnTo>
                <a:lnTo>
                  <a:pt x="2474" y="1154"/>
                </a:lnTo>
                <a:lnTo>
                  <a:pt x="2472" y="1154"/>
                </a:lnTo>
                <a:lnTo>
                  <a:pt x="2471" y="1154"/>
                </a:lnTo>
                <a:lnTo>
                  <a:pt x="2470" y="1154"/>
                </a:lnTo>
                <a:lnTo>
                  <a:pt x="2470" y="1153"/>
                </a:lnTo>
                <a:lnTo>
                  <a:pt x="2468" y="1153"/>
                </a:lnTo>
                <a:lnTo>
                  <a:pt x="2468" y="1154"/>
                </a:lnTo>
                <a:lnTo>
                  <a:pt x="2467" y="1154"/>
                </a:lnTo>
                <a:lnTo>
                  <a:pt x="2466" y="1154"/>
                </a:lnTo>
                <a:lnTo>
                  <a:pt x="2466" y="1156"/>
                </a:lnTo>
                <a:lnTo>
                  <a:pt x="2465" y="1157"/>
                </a:lnTo>
                <a:lnTo>
                  <a:pt x="2465" y="1158"/>
                </a:lnTo>
                <a:lnTo>
                  <a:pt x="2465" y="1159"/>
                </a:lnTo>
                <a:lnTo>
                  <a:pt x="2465" y="1160"/>
                </a:lnTo>
                <a:lnTo>
                  <a:pt x="2466" y="1161"/>
                </a:lnTo>
                <a:lnTo>
                  <a:pt x="2467" y="1161"/>
                </a:lnTo>
                <a:lnTo>
                  <a:pt x="2468" y="1161"/>
                </a:lnTo>
                <a:lnTo>
                  <a:pt x="2470" y="1161"/>
                </a:lnTo>
                <a:lnTo>
                  <a:pt x="2471" y="1161"/>
                </a:lnTo>
                <a:lnTo>
                  <a:pt x="2472" y="1162"/>
                </a:lnTo>
                <a:lnTo>
                  <a:pt x="2472" y="1163"/>
                </a:lnTo>
                <a:lnTo>
                  <a:pt x="2473" y="1166"/>
                </a:lnTo>
                <a:lnTo>
                  <a:pt x="2473" y="1167"/>
                </a:lnTo>
                <a:lnTo>
                  <a:pt x="2473" y="1168"/>
                </a:lnTo>
                <a:lnTo>
                  <a:pt x="2473" y="1169"/>
                </a:lnTo>
                <a:lnTo>
                  <a:pt x="2474" y="1169"/>
                </a:lnTo>
                <a:lnTo>
                  <a:pt x="2474" y="1170"/>
                </a:lnTo>
                <a:lnTo>
                  <a:pt x="2475" y="1170"/>
                </a:lnTo>
                <a:lnTo>
                  <a:pt x="2475" y="1171"/>
                </a:lnTo>
                <a:lnTo>
                  <a:pt x="2476" y="1173"/>
                </a:lnTo>
                <a:lnTo>
                  <a:pt x="2476" y="1174"/>
                </a:lnTo>
                <a:lnTo>
                  <a:pt x="2477" y="1174"/>
                </a:lnTo>
                <a:lnTo>
                  <a:pt x="2477" y="1175"/>
                </a:lnTo>
                <a:lnTo>
                  <a:pt x="2477" y="1176"/>
                </a:lnTo>
                <a:lnTo>
                  <a:pt x="2479" y="1177"/>
                </a:lnTo>
                <a:lnTo>
                  <a:pt x="2479" y="1178"/>
                </a:lnTo>
                <a:lnTo>
                  <a:pt x="2479" y="1179"/>
                </a:lnTo>
                <a:lnTo>
                  <a:pt x="2480" y="1179"/>
                </a:lnTo>
                <a:lnTo>
                  <a:pt x="2481" y="1181"/>
                </a:lnTo>
                <a:lnTo>
                  <a:pt x="2481" y="1183"/>
                </a:lnTo>
                <a:lnTo>
                  <a:pt x="2482" y="1185"/>
                </a:lnTo>
                <a:lnTo>
                  <a:pt x="2482" y="1187"/>
                </a:lnTo>
                <a:lnTo>
                  <a:pt x="2482" y="1188"/>
                </a:lnTo>
                <a:lnTo>
                  <a:pt x="2483" y="1190"/>
                </a:lnTo>
                <a:lnTo>
                  <a:pt x="2484" y="1191"/>
                </a:lnTo>
                <a:lnTo>
                  <a:pt x="2484" y="1192"/>
                </a:lnTo>
                <a:lnTo>
                  <a:pt x="2485" y="1192"/>
                </a:lnTo>
                <a:lnTo>
                  <a:pt x="2485" y="1194"/>
                </a:lnTo>
                <a:lnTo>
                  <a:pt x="2486" y="1194"/>
                </a:lnTo>
                <a:lnTo>
                  <a:pt x="2488" y="1195"/>
                </a:lnTo>
                <a:lnTo>
                  <a:pt x="2489" y="1195"/>
                </a:lnTo>
                <a:lnTo>
                  <a:pt x="2491" y="1195"/>
                </a:lnTo>
                <a:lnTo>
                  <a:pt x="2491" y="1193"/>
                </a:lnTo>
                <a:lnTo>
                  <a:pt x="2491" y="1192"/>
                </a:lnTo>
                <a:lnTo>
                  <a:pt x="2491" y="1191"/>
                </a:lnTo>
                <a:lnTo>
                  <a:pt x="2491" y="1190"/>
                </a:lnTo>
                <a:lnTo>
                  <a:pt x="2493" y="1187"/>
                </a:lnTo>
                <a:lnTo>
                  <a:pt x="2494" y="1186"/>
                </a:lnTo>
                <a:lnTo>
                  <a:pt x="2496" y="1184"/>
                </a:lnTo>
                <a:lnTo>
                  <a:pt x="2497" y="1183"/>
                </a:lnTo>
                <a:lnTo>
                  <a:pt x="2499" y="1179"/>
                </a:lnTo>
                <a:lnTo>
                  <a:pt x="2500" y="1179"/>
                </a:lnTo>
                <a:lnTo>
                  <a:pt x="2501" y="1179"/>
                </a:lnTo>
                <a:lnTo>
                  <a:pt x="2505" y="1179"/>
                </a:lnTo>
                <a:lnTo>
                  <a:pt x="2506" y="1179"/>
                </a:lnTo>
                <a:lnTo>
                  <a:pt x="2506" y="1181"/>
                </a:lnTo>
                <a:lnTo>
                  <a:pt x="2507" y="1181"/>
                </a:lnTo>
                <a:lnTo>
                  <a:pt x="2508" y="1181"/>
                </a:lnTo>
                <a:lnTo>
                  <a:pt x="2513" y="1179"/>
                </a:lnTo>
                <a:lnTo>
                  <a:pt x="2515" y="1178"/>
                </a:lnTo>
                <a:lnTo>
                  <a:pt x="2516" y="1178"/>
                </a:lnTo>
                <a:lnTo>
                  <a:pt x="2517" y="1178"/>
                </a:lnTo>
                <a:lnTo>
                  <a:pt x="2518" y="1177"/>
                </a:lnTo>
                <a:lnTo>
                  <a:pt x="2519" y="1177"/>
                </a:lnTo>
                <a:lnTo>
                  <a:pt x="2520" y="1178"/>
                </a:lnTo>
                <a:lnTo>
                  <a:pt x="2522" y="1179"/>
                </a:lnTo>
                <a:lnTo>
                  <a:pt x="2525" y="1183"/>
                </a:lnTo>
                <a:lnTo>
                  <a:pt x="2526" y="1183"/>
                </a:lnTo>
                <a:lnTo>
                  <a:pt x="2526" y="1184"/>
                </a:lnTo>
                <a:lnTo>
                  <a:pt x="2527" y="1184"/>
                </a:lnTo>
                <a:lnTo>
                  <a:pt x="2528" y="1184"/>
                </a:lnTo>
                <a:lnTo>
                  <a:pt x="2529" y="1184"/>
                </a:lnTo>
                <a:lnTo>
                  <a:pt x="2529" y="1185"/>
                </a:lnTo>
                <a:lnTo>
                  <a:pt x="2529" y="1186"/>
                </a:lnTo>
                <a:lnTo>
                  <a:pt x="2528" y="1187"/>
                </a:lnTo>
                <a:lnTo>
                  <a:pt x="2527" y="1188"/>
                </a:lnTo>
                <a:lnTo>
                  <a:pt x="2526" y="1190"/>
                </a:lnTo>
                <a:lnTo>
                  <a:pt x="2526" y="1192"/>
                </a:lnTo>
                <a:lnTo>
                  <a:pt x="2525" y="1192"/>
                </a:lnTo>
                <a:lnTo>
                  <a:pt x="2524" y="1192"/>
                </a:lnTo>
                <a:lnTo>
                  <a:pt x="2524" y="1191"/>
                </a:lnTo>
                <a:lnTo>
                  <a:pt x="2523" y="1191"/>
                </a:lnTo>
                <a:lnTo>
                  <a:pt x="2522" y="1190"/>
                </a:lnTo>
                <a:lnTo>
                  <a:pt x="2520" y="1190"/>
                </a:lnTo>
                <a:lnTo>
                  <a:pt x="2519" y="1188"/>
                </a:lnTo>
                <a:lnTo>
                  <a:pt x="2518" y="1188"/>
                </a:lnTo>
                <a:lnTo>
                  <a:pt x="2517" y="1188"/>
                </a:lnTo>
                <a:lnTo>
                  <a:pt x="2517" y="1187"/>
                </a:lnTo>
                <a:lnTo>
                  <a:pt x="2516" y="1187"/>
                </a:lnTo>
                <a:lnTo>
                  <a:pt x="2515" y="1187"/>
                </a:lnTo>
                <a:lnTo>
                  <a:pt x="2515" y="1188"/>
                </a:lnTo>
                <a:lnTo>
                  <a:pt x="2514" y="1190"/>
                </a:lnTo>
                <a:lnTo>
                  <a:pt x="2513" y="1190"/>
                </a:lnTo>
                <a:lnTo>
                  <a:pt x="2513" y="1192"/>
                </a:lnTo>
                <a:lnTo>
                  <a:pt x="2513" y="1194"/>
                </a:lnTo>
                <a:lnTo>
                  <a:pt x="2514" y="1195"/>
                </a:lnTo>
                <a:lnTo>
                  <a:pt x="2513" y="1195"/>
                </a:lnTo>
                <a:lnTo>
                  <a:pt x="2513" y="1196"/>
                </a:lnTo>
                <a:lnTo>
                  <a:pt x="2511" y="1196"/>
                </a:lnTo>
                <a:lnTo>
                  <a:pt x="2510" y="1196"/>
                </a:lnTo>
                <a:lnTo>
                  <a:pt x="2509" y="1196"/>
                </a:lnTo>
                <a:lnTo>
                  <a:pt x="2508" y="1196"/>
                </a:lnTo>
                <a:lnTo>
                  <a:pt x="2507" y="1196"/>
                </a:lnTo>
                <a:lnTo>
                  <a:pt x="2506" y="1196"/>
                </a:lnTo>
                <a:lnTo>
                  <a:pt x="2505" y="1196"/>
                </a:lnTo>
                <a:lnTo>
                  <a:pt x="2503" y="1196"/>
                </a:lnTo>
                <a:lnTo>
                  <a:pt x="2502" y="1196"/>
                </a:lnTo>
                <a:lnTo>
                  <a:pt x="2501" y="1198"/>
                </a:lnTo>
                <a:lnTo>
                  <a:pt x="2500" y="1198"/>
                </a:lnTo>
                <a:lnTo>
                  <a:pt x="2500" y="1199"/>
                </a:lnTo>
                <a:lnTo>
                  <a:pt x="2500" y="1200"/>
                </a:lnTo>
                <a:lnTo>
                  <a:pt x="2499" y="1200"/>
                </a:lnTo>
                <a:lnTo>
                  <a:pt x="2500" y="1201"/>
                </a:lnTo>
                <a:lnTo>
                  <a:pt x="2500" y="1202"/>
                </a:lnTo>
                <a:lnTo>
                  <a:pt x="2500" y="1203"/>
                </a:lnTo>
                <a:lnTo>
                  <a:pt x="2499" y="1204"/>
                </a:lnTo>
                <a:lnTo>
                  <a:pt x="2498" y="1206"/>
                </a:lnTo>
                <a:lnTo>
                  <a:pt x="2497" y="1206"/>
                </a:lnTo>
                <a:lnTo>
                  <a:pt x="2496" y="1207"/>
                </a:lnTo>
                <a:lnTo>
                  <a:pt x="2494" y="1207"/>
                </a:lnTo>
                <a:lnTo>
                  <a:pt x="2496" y="1208"/>
                </a:lnTo>
                <a:lnTo>
                  <a:pt x="2497" y="1209"/>
                </a:lnTo>
                <a:lnTo>
                  <a:pt x="2498" y="1210"/>
                </a:lnTo>
                <a:lnTo>
                  <a:pt x="2499" y="1210"/>
                </a:lnTo>
                <a:lnTo>
                  <a:pt x="2501" y="1211"/>
                </a:lnTo>
                <a:lnTo>
                  <a:pt x="2502" y="1212"/>
                </a:lnTo>
                <a:lnTo>
                  <a:pt x="2503" y="1212"/>
                </a:lnTo>
                <a:lnTo>
                  <a:pt x="2505" y="1213"/>
                </a:lnTo>
                <a:lnTo>
                  <a:pt x="2506" y="1215"/>
                </a:lnTo>
                <a:lnTo>
                  <a:pt x="2506" y="1216"/>
                </a:lnTo>
                <a:lnTo>
                  <a:pt x="2507" y="1216"/>
                </a:lnTo>
                <a:lnTo>
                  <a:pt x="2507" y="1217"/>
                </a:lnTo>
                <a:lnTo>
                  <a:pt x="2508" y="1217"/>
                </a:lnTo>
                <a:lnTo>
                  <a:pt x="2509" y="1217"/>
                </a:lnTo>
                <a:lnTo>
                  <a:pt x="2509" y="1218"/>
                </a:lnTo>
                <a:lnTo>
                  <a:pt x="2510" y="1219"/>
                </a:lnTo>
                <a:lnTo>
                  <a:pt x="2511" y="1220"/>
                </a:lnTo>
                <a:lnTo>
                  <a:pt x="2513" y="1221"/>
                </a:lnTo>
                <a:lnTo>
                  <a:pt x="2514" y="1221"/>
                </a:lnTo>
                <a:lnTo>
                  <a:pt x="2515" y="1221"/>
                </a:lnTo>
                <a:lnTo>
                  <a:pt x="2515" y="1223"/>
                </a:lnTo>
                <a:lnTo>
                  <a:pt x="2516" y="1224"/>
                </a:lnTo>
                <a:lnTo>
                  <a:pt x="2517" y="1225"/>
                </a:lnTo>
                <a:lnTo>
                  <a:pt x="2518" y="1225"/>
                </a:lnTo>
                <a:lnTo>
                  <a:pt x="2519" y="1225"/>
                </a:lnTo>
                <a:lnTo>
                  <a:pt x="2520" y="1224"/>
                </a:lnTo>
                <a:lnTo>
                  <a:pt x="2522" y="1225"/>
                </a:lnTo>
                <a:lnTo>
                  <a:pt x="2522" y="1226"/>
                </a:lnTo>
                <a:lnTo>
                  <a:pt x="2523" y="1226"/>
                </a:lnTo>
                <a:lnTo>
                  <a:pt x="2523" y="1227"/>
                </a:lnTo>
                <a:lnTo>
                  <a:pt x="2522" y="1228"/>
                </a:lnTo>
                <a:lnTo>
                  <a:pt x="2520" y="1229"/>
                </a:lnTo>
                <a:lnTo>
                  <a:pt x="2520" y="1230"/>
                </a:lnTo>
                <a:lnTo>
                  <a:pt x="2519" y="1232"/>
                </a:lnTo>
                <a:lnTo>
                  <a:pt x="2519" y="1233"/>
                </a:lnTo>
                <a:lnTo>
                  <a:pt x="2519" y="1234"/>
                </a:lnTo>
                <a:lnTo>
                  <a:pt x="2519" y="1235"/>
                </a:lnTo>
                <a:lnTo>
                  <a:pt x="2520" y="1236"/>
                </a:lnTo>
                <a:lnTo>
                  <a:pt x="2522" y="1237"/>
                </a:lnTo>
                <a:lnTo>
                  <a:pt x="2523" y="1240"/>
                </a:lnTo>
                <a:lnTo>
                  <a:pt x="2524" y="1241"/>
                </a:lnTo>
                <a:lnTo>
                  <a:pt x="2525" y="1242"/>
                </a:lnTo>
                <a:lnTo>
                  <a:pt x="2526" y="1242"/>
                </a:lnTo>
                <a:lnTo>
                  <a:pt x="2527" y="1242"/>
                </a:lnTo>
                <a:lnTo>
                  <a:pt x="2527" y="1243"/>
                </a:lnTo>
                <a:lnTo>
                  <a:pt x="2528" y="1243"/>
                </a:lnTo>
                <a:lnTo>
                  <a:pt x="2527" y="1244"/>
                </a:lnTo>
                <a:lnTo>
                  <a:pt x="2527" y="1245"/>
                </a:lnTo>
                <a:lnTo>
                  <a:pt x="2527" y="1246"/>
                </a:lnTo>
                <a:lnTo>
                  <a:pt x="2527" y="1248"/>
                </a:lnTo>
                <a:lnTo>
                  <a:pt x="2526" y="1249"/>
                </a:lnTo>
                <a:lnTo>
                  <a:pt x="2528" y="1249"/>
                </a:lnTo>
                <a:lnTo>
                  <a:pt x="2529" y="1249"/>
                </a:lnTo>
                <a:lnTo>
                  <a:pt x="2531" y="1249"/>
                </a:lnTo>
                <a:lnTo>
                  <a:pt x="2532" y="1249"/>
                </a:lnTo>
                <a:lnTo>
                  <a:pt x="2533" y="1250"/>
                </a:lnTo>
                <a:lnTo>
                  <a:pt x="2534" y="1251"/>
                </a:lnTo>
                <a:lnTo>
                  <a:pt x="2534" y="1252"/>
                </a:lnTo>
                <a:lnTo>
                  <a:pt x="2534" y="1254"/>
                </a:lnTo>
                <a:lnTo>
                  <a:pt x="2534" y="1259"/>
                </a:lnTo>
                <a:lnTo>
                  <a:pt x="2535" y="1259"/>
                </a:lnTo>
                <a:lnTo>
                  <a:pt x="2536" y="1259"/>
                </a:lnTo>
                <a:lnTo>
                  <a:pt x="2536" y="1258"/>
                </a:lnTo>
                <a:lnTo>
                  <a:pt x="2535" y="1252"/>
                </a:lnTo>
                <a:lnTo>
                  <a:pt x="2536" y="1252"/>
                </a:lnTo>
                <a:lnTo>
                  <a:pt x="2537" y="1252"/>
                </a:lnTo>
                <a:lnTo>
                  <a:pt x="2537" y="1251"/>
                </a:lnTo>
                <a:lnTo>
                  <a:pt x="2537" y="1250"/>
                </a:lnTo>
                <a:lnTo>
                  <a:pt x="2537" y="1249"/>
                </a:lnTo>
                <a:lnTo>
                  <a:pt x="2539" y="1249"/>
                </a:lnTo>
                <a:lnTo>
                  <a:pt x="2545" y="1249"/>
                </a:lnTo>
                <a:lnTo>
                  <a:pt x="2544" y="1252"/>
                </a:lnTo>
                <a:lnTo>
                  <a:pt x="2544" y="1254"/>
                </a:lnTo>
                <a:lnTo>
                  <a:pt x="2546" y="1255"/>
                </a:lnTo>
                <a:lnTo>
                  <a:pt x="2543" y="1258"/>
                </a:lnTo>
                <a:lnTo>
                  <a:pt x="2544" y="1259"/>
                </a:lnTo>
                <a:lnTo>
                  <a:pt x="2546" y="1259"/>
                </a:lnTo>
                <a:lnTo>
                  <a:pt x="2552" y="1258"/>
                </a:lnTo>
                <a:lnTo>
                  <a:pt x="2553" y="1257"/>
                </a:lnTo>
                <a:lnTo>
                  <a:pt x="2554" y="1255"/>
                </a:lnTo>
                <a:lnTo>
                  <a:pt x="2554" y="1254"/>
                </a:lnTo>
                <a:lnTo>
                  <a:pt x="2555" y="1254"/>
                </a:lnTo>
                <a:lnTo>
                  <a:pt x="2555" y="1253"/>
                </a:lnTo>
                <a:lnTo>
                  <a:pt x="2557" y="1252"/>
                </a:lnTo>
                <a:lnTo>
                  <a:pt x="2557" y="1253"/>
                </a:lnTo>
                <a:lnTo>
                  <a:pt x="2558" y="1253"/>
                </a:lnTo>
                <a:lnTo>
                  <a:pt x="2558" y="1251"/>
                </a:lnTo>
                <a:lnTo>
                  <a:pt x="2562" y="1249"/>
                </a:lnTo>
                <a:lnTo>
                  <a:pt x="2565" y="1249"/>
                </a:lnTo>
                <a:lnTo>
                  <a:pt x="2565" y="1250"/>
                </a:lnTo>
                <a:lnTo>
                  <a:pt x="2560" y="1251"/>
                </a:lnTo>
                <a:lnTo>
                  <a:pt x="2560" y="1252"/>
                </a:lnTo>
                <a:lnTo>
                  <a:pt x="2560" y="1253"/>
                </a:lnTo>
                <a:lnTo>
                  <a:pt x="2559" y="1254"/>
                </a:lnTo>
                <a:lnTo>
                  <a:pt x="2558" y="1255"/>
                </a:lnTo>
                <a:lnTo>
                  <a:pt x="2557" y="1257"/>
                </a:lnTo>
                <a:lnTo>
                  <a:pt x="2555" y="1258"/>
                </a:lnTo>
                <a:lnTo>
                  <a:pt x="2554" y="1259"/>
                </a:lnTo>
                <a:lnTo>
                  <a:pt x="2553" y="1260"/>
                </a:lnTo>
                <a:lnTo>
                  <a:pt x="2552" y="1261"/>
                </a:lnTo>
                <a:lnTo>
                  <a:pt x="2551" y="1262"/>
                </a:lnTo>
                <a:lnTo>
                  <a:pt x="2551" y="1263"/>
                </a:lnTo>
                <a:lnTo>
                  <a:pt x="2551" y="1265"/>
                </a:lnTo>
                <a:lnTo>
                  <a:pt x="2551" y="1266"/>
                </a:lnTo>
                <a:lnTo>
                  <a:pt x="2552" y="1266"/>
                </a:lnTo>
                <a:lnTo>
                  <a:pt x="2553" y="1267"/>
                </a:lnTo>
                <a:lnTo>
                  <a:pt x="2554" y="1267"/>
                </a:lnTo>
                <a:lnTo>
                  <a:pt x="2557" y="1267"/>
                </a:lnTo>
                <a:lnTo>
                  <a:pt x="2557" y="1266"/>
                </a:lnTo>
                <a:lnTo>
                  <a:pt x="2558" y="1265"/>
                </a:lnTo>
                <a:lnTo>
                  <a:pt x="2558" y="1266"/>
                </a:lnTo>
                <a:lnTo>
                  <a:pt x="2558" y="1267"/>
                </a:lnTo>
                <a:lnTo>
                  <a:pt x="2558" y="1268"/>
                </a:lnTo>
                <a:lnTo>
                  <a:pt x="2560" y="1269"/>
                </a:lnTo>
                <a:lnTo>
                  <a:pt x="2561" y="1270"/>
                </a:lnTo>
                <a:lnTo>
                  <a:pt x="2565" y="1269"/>
                </a:lnTo>
                <a:lnTo>
                  <a:pt x="2565" y="1270"/>
                </a:lnTo>
                <a:lnTo>
                  <a:pt x="2563" y="1270"/>
                </a:lnTo>
                <a:lnTo>
                  <a:pt x="2562" y="1270"/>
                </a:lnTo>
                <a:lnTo>
                  <a:pt x="2562" y="1271"/>
                </a:lnTo>
                <a:lnTo>
                  <a:pt x="2560" y="1271"/>
                </a:lnTo>
                <a:lnTo>
                  <a:pt x="2559" y="1271"/>
                </a:lnTo>
                <a:lnTo>
                  <a:pt x="2558" y="1271"/>
                </a:lnTo>
                <a:lnTo>
                  <a:pt x="2557" y="1271"/>
                </a:lnTo>
                <a:lnTo>
                  <a:pt x="2555" y="1271"/>
                </a:lnTo>
                <a:lnTo>
                  <a:pt x="2554" y="1271"/>
                </a:lnTo>
                <a:lnTo>
                  <a:pt x="2553" y="1271"/>
                </a:lnTo>
                <a:lnTo>
                  <a:pt x="2551" y="1271"/>
                </a:lnTo>
                <a:lnTo>
                  <a:pt x="2551" y="1270"/>
                </a:lnTo>
                <a:lnTo>
                  <a:pt x="2550" y="1270"/>
                </a:lnTo>
                <a:lnTo>
                  <a:pt x="2549" y="1270"/>
                </a:lnTo>
                <a:lnTo>
                  <a:pt x="2546" y="1270"/>
                </a:lnTo>
                <a:lnTo>
                  <a:pt x="2545" y="1269"/>
                </a:lnTo>
                <a:lnTo>
                  <a:pt x="2543" y="1269"/>
                </a:lnTo>
                <a:lnTo>
                  <a:pt x="2542" y="1269"/>
                </a:lnTo>
                <a:lnTo>
                  <a:pt x="2541" y="1269"/>
                </a:lnTo>
                <a:lnTo>
                  <a:pt x="2540" y="1268"/>
                </a:lnTo>
                <a:lnTo>
                  <a:pt x="2539" y="1269"/>
                </a:lnTo>
                <a:lnTo>
                  <a:pt x="2537" y="1268"/>
                </a:lnTo>
                <a:lnTo>
                  <a:pt x="2536" y="1267"/>
                </a:lnTo>
                <a:lnTo>
                  <a:pt x="2536" y="1266"/>
                </a:lnTo>
                <a:lnTo>
                  <a:pt x="2536" y="1261"/>
                </a:lnTo>
                <a:lnTo>
                  <a:pt x="2535" y="1261"/>
                </a:lnTo>
                <a:lnTo>
                  <a:pt x="2534" y="1261"/>
                </a:lnTo>
                <a:lnTo>
                  <a:pt x="2534" y="1265"/>
                </a:lnTo>
                <a:lnTo>
                  <a:pt x="2534" y="1268"/>
                </a:lnTo>
                <a:lnTo>
                  <a:pt x="2531" y="1270"/>
                </a:lnTo>
                <a:lnTo>
                  <a:pt x="2529" y="1274"/>
                </a:lnTo>
                <a:lnTo>
                  <a:pt x="2528" y="1276"/>
                </a:lnTo>
                <a:lnTo>
                  <a:pt x="2528" y="1277"/>
                </a:lnTo>
                <a:lnTo>
                  <a:pt x="2527" y="1277"/>
                </a:lnTo>
                <a:lnTo>
                  <a:pt x="2526" y="1277"/>
                </a:lnTo>
                <a:lnTo>
                  <a:pt x="2524" y="1277"/>
                </a:lnTo>
                <a:lnTo>
                  <a:pt x="2524" y="1278"/>
                </a:lnTo>
                <a:lnTo>
                  <a:pt x="2523" y="1278"/>
                </a:lnTo>
                <a:lnTo>
                  <a:pt x="2523" y="1279"/>
                </a:lnTo>
                <a:lnTo>
                  <a:pt x="2523" y="1280"/>
                </a:lnTo>
                <a:lnTo>
                  <a:pt x="2520" y="1284"/>
                </a:lnTo>
                <a:lnTo>
                  <a:pt x="2520" y="1285"/>
                </a:lnTo>
                <a:lnTo>
                  <a:pt x="2519" y="1287"/>
                </a:lnTo>
                <a:lnTo>
                  <a:pt x="2518" y="1290"/>
                </a:lnTo>
                <a:lnTo>
                  <a:pt x="2518" y="1291"/>
                </a:lnTo>
                <a:lnTo>
                  <a:pt x="2517" y="1293"/>
                </a:lnTo>
                <a:lnTo>
                  <a:pt x="2522" y="1293"/>
                </a:lnTo>
                <a:lnTo>
                  <a:pt x="2526" y="1293"/>
                </a:lnTo>
                <a:lnTo>
                  <a:pt x="2526" y="1311"/>
                </a:lnTo>
                <a:lnTo>
                  <a:pt x="2532" y="1311"/>
                </a:lnTo>
                <a:lnTo>
                  <a:pt x="2532" y="1313"/>
                </a:lnTo>
                <a:lnTo>
                  <a:pt x="2532" y="1319"/>
                </a:lnTo>
                <a:lnTo>
                  <a:pt x="2532" y="1330"/>
                </a:lnTo>
                <a:lnTo>
                  <a:pt x="2532" y="1336"/>
                </a:lnTo>
                <a:lnTo>
                  <a:pt x="2532" y="1337"/>
                </a:lnTo>
                <a:lnTo>
                  <a:pt x="2526" y="1337"/>
                </a:lnTo>
                <a:lnTo>
                  <a:pt x="2526" y="1338"/>
                </a:lnTo>
                <a:lnTo>
                  <a:pt x="2526" y="1358"/>
                </a:lnTo>
                <a:lnTo>
                  <a:pt x="2524" y="1361"/>
                </a:lnTo>
                <a:lnTo>
                  <a:pt x="2522" y="1363"/>
                </a:lnTo>
                <a:lnTo>
                  <a:pt x="2515" y="1370"/>
                </a:lnTo>
                <a:lnTo>
                  <a:pt x="2500" y="1369"/>
                </a:lnTo>
                <a:lnTo>
                  <a:pt x="2496" y="1400"/>
                </a:lnTo>
                <a:lnTo>
                  <a:pt x="2494" y="1412"/>
                </a:lnTo>
                <a:lnTo>
                  <a:pt x="2491" y="1428"/>
                </a:lnTo>
                <a:lnTo>
                  <a:pt x="2489" y="1437"/>
                </a:lnTo>
                <a:lnTo>
                  <a:pt x="2481" y="1467"/>
                </a:lnTo>
                <a:lnTo>
                  <a:pt x="2477" y="1479"/>
                </a:lnTo>
                <a:lnTo>
                  <a:pt x="2476" y="1478"/>
                </a:lnTo>
                <a:lnTo>
                  <a:pt x="2465" y="1476"/>
                </a:lnTo>
                <a:lnTo>
                  <a:pt x="2464" y="1476"/>
                </a:lnTo>
                <a:lnTo>
                  <a:pt x="2466" y="1470"/>
                </a:lnTo>
                <a:lnTo>
                  <a:pt x="2467" y="1467"/>
                </a:lnTo>
                <a:lnTo>
                  <a:pt x="2471" y="1452"/>
                </a:lnTo>
                <a:lnTo>
                  <a:pt x="2471" y="1447"/>
                </a:lnTo>
                <a:lnTo>
                  <a:pt x="2445" y="1412"/>
                </a:lnTo>
                <a:lnTo>
                  <a:pt x="2439" y="1404"/>
                </a:lnTo>
                <a:lnTo>
                  <a:pt x="2437" y="1393"/>
                </a:lnTo>
                <a:lnTo>
                  <a:pt x="2436" y="1391"/>
                </a:lnTo>
                <a:lnTo>
                  <a:pt x="2386" y="1390"/>
                </a:lnTo>
                <a:lnTo>
                  <a:pt x="2386" y="1371"/>
                </a:lnTo>
                <a:lnTo>
                  <a:pt x="2386" y="1369"/>
                </a:lnTo>
                <a:lnTo>
                  <a:pt x="2386" y="1359"/>
                </a:lnTo>
                <a:lnTo>
                  <a:pt x="2386" y="1353"/>
                </a:lnTo>
                <a:lnTo>
                  <a:pt x="2386" y="1351"/>
                </a:lnTo>
                <a:lnTo>
                  <a:pt x="2385" y="1351"/>
                </a:lnTo>
                <a:lnTo>
                  <a:pt x="2384" y="1351"/>
                </a:lnTo>
                <a:lnTo>
                  <a:pt x="2382" y="1351"/>
                </a:lnTo>
                <a:lnTo>
                  <a:pt x="2370" y="1352"/>
                </a:lnTo>
                <a:lnTo>
                  <a:pt x="2367" y="1352"/>
                </a:lnTo>
                <a:lnTo>
                  <a:pt x="2364" y="1352"/>
                </a:lnTo>
                <a:lnTo>
                  <a:pt x="2360" y="1353"/>
                </a:lnTo>
                <a:lnTo>
                  <a:pt x="2359" y="1352"/>
                </a:lnTo>
                <a:lnTo>
                  <a:pt x="2355" y="1352"/>
                </a:lnTo>
                <a:lnTo>
                  <a:pt x="2354" y="1352"/>
                </a:lnTo>
                <a:lnTo>
                  <a:pt x="2353" y="1352"/>
                </a:lnTo>
                <a:lnTo>
                  <a:pt x="2352" y="1352"/>
                </a:lnTo>
                <a:lnTo>
                  <a:pt x="2346" y="1350"/>
                </a:lnTo>
                <a:lnTo>
                  <a:pt x="2345" y="1350"/>
                </a:lnTo>
                <a:lnTo>
                  <a:pt x="2344" y="1349"/>
                </a:lnTo>
                <a:lnTo>
                  <a:pt x="2342" y="1347"/>
                </a:lnTo>
                <a:lnTo>
                  <a:pt x="2341" y="1347"/>
                </a:lnTo>
                <a:lnTo>
                  <a:pt x="2339" y="1347"/>
                </a:lnTo>
                <a:lnTo>
                  <a:pt x="2338" y="1346"/>
                </a:lnTo>
                <a:lnTo>
                  <a:pt x="2337" y="1346"/>
                </a:lnTo>
                <a:lnTo>
                  <a:pt x="2336" y="1346"/>
                </a:lnTo>
                <a:lnTo>
                  <a:pt x="2335" y="1345"/>
                </a:lnTo>
                <a:lnTo>
                  <a:pt x="2333" y="1344"/>
                </a:lnTo>
                <a:lnTo>
                  <a:pt x="2329" y="1342"/>
                </a:lnTo>
                <a:lnTo>
                  <a:pt x="2326" y="1340"/>
                </a:lnTo>
                <a:lnTo>
                  <a:pt x="2322" y="1338"/>
                </a:lnTo>
                <a:lnTo>
                  <a:pt x="2309" y="1305"/>
                </a:lnTo>
                <a:lnTo>
                  <a:pt x="2309" y="1302"/>
                </a:lnTo>
                <a:lnTo>
                  <a:pt x="2309" y="1279"/>
                </a:lnTo>
                <a:lnTo>
                  <a:pt x="2308" y="1276"/>
                </a:lnTo>
                <a:lnTo>
                  <a:pt x="2311" y="1263"/>
                </a:lnTo>
                <a:lnTo>
                  <a:pt x="2308" y="1263"/>
                </a:lnTo>
                <a:lnTo>
                  <a:pt x="2308" y="1259"/>
                </a:lnTo>
                <a:lnTo>
                  <a:pt x="2315" y="1259"/>
                </a:lnTo>
                <a:lnTo>
                  <a:pt x="2315" y="1248"/>
                </a:lnTo>
                <a:lnTo>
                  <a:pt x="2319" y="1248"/>
                </a:lnTo>
                <a:lnTo>
                  <a:pt x="2315" y="1240"/>
                </a:lnTo>
                <a:lnTo>
                  <a:pt x="2308" y="1241"/>
                </a:lnTo>
                <a:lnTo>
                  <a:pt x="2278" y="1220"/>
                </a:lnTo>
                <a:lnTo>
                  <a:pt x="2270" y="1207"/>
                </a:lnTo>
                <a:lnTo>
                  <a:pt x="2272" y="1199"/>
                </a:lnTo>
                <a:lnTo>
                  <a:pt x="2269" y="1196"/>
                </a:lnTo>
                <a:lnTo>
                  <a:pt x="2266" y="1194"/>
                </a:lnTo>
                <a:lnTo>
                  <a:pt x="2266" y="1187"/>
                </a:lnTo>
                <a:lnTo>
                  <a:pt x="2274" y="1188"/>
                </a:lnTo>
                <a:lnTo>
                  <a:pt x="2289" y="1161"/>
                </a:lnTo>
                <a:lnTo>
                  <a:pt x="2276" y="1162"/>
                </a:lnTo>
                <a:lnTo>
                  <a:pt x="2273" y="1158"/>
                </a:lnTo>
                <a:lnTo>
                  <a:pt x="2266" y="1154"/>
                </a:lnTo>
                <a:lnTo>
                  <a:pt x="2267" y="1128"/>
                </a:lnTo>
                <a:lnTo>
                  <a:pt x="2265" y="1128"/>
                </a:lnTo>
                <a:lnTo>
                  <a:pt x="2264" y="1128"/>
                </a:lnTo>
                <a:lnTo>
                  <a:pt x="2263" y="1128"/>
                </a:lnTo>
                <a:lnTo>
                  <a:pt x="2259" y="1128"/>
                </a:lnTo>
                <a:lnTo>
                  <a:pt x="2256" y="1128"/>
                </a:lnTo>
                <a:lnTo>
                  <a:pt x="2256" y="1126"/>
                </a:lnTo>
                <a:lnTo>
                  <a:pt x="2256" y="1104"/>
                </a:lnTo>
                <a:lnTo>
                  <a:pt x="2256" y="1102"/>
                </a:lnTo>
                <a:lnTo>
                  <a:pt x="2256" y="1099"/>
                </a:lnTo>
                <a:lnTo>
                  <a:pt x="2256" y="1089"/>
                </a:lnTo>
                <a:lnTo>
                  <a:pt x="2256" y="1086"/>
                </a:lnTo>
                <a:lnTo>
                  <a:pt x="2267" y="1086"/>
                </a:lnTo>
                <a:lnTo>
                  <a:pt x="2267" y="1058"/>
                </a:lnTo>
                <a:lnTo>
                  <a:pt x="2252" y="1056"/>
                </a:lnTo>
                <a:lnTo>
                  <a:pt x="2249" y="1056"/>
                </a:lnTo>
                <a:lnTo>
                  <a:pt x="2244" y="1054"/>
                </a:lnTo>
                <a:lnTo>
                  <a:pt x="2239" y="1048"/>
                </a:lnTo>
                <a:lnTo>
                  <a:pt x="2234" y="1047"/>
                </a:lnTo>
                <a:lnTo>
                  <a:pt x="2234" y="1042"/>
                </a:lnTo>
                <a:lnTo>
                  <a:pt x="2237" y="1040"/>
                </a:lnTo>
                <a:lnTo>
                  <a:pt x="2238" y="1041"/>
                </a:lnTo>
                <a:lnTo>
                  <a:pt x="2239" y="1042"/>
                </a:lnTo>
                <a:lnTo>
                  <a:pt x="2239" y="1043"/>
                </a:lnTo>
                <a:lnTo>
                  <a:pt x="2240" y="1043"/>
                </a:lnTo>
                <a:lnTo>
                  <a:pt x="2241" y="1043"/>
                </a:lnTo>
                <a:lnTo>
                  <a:pt x="2242" y="1044"/>
                </a:lnTo>
                <a:lnTo>
                  <a:pt x="2243" y="1044"/>
                </a:lnTo>
                <a:lnTo>
                  <a:pt x="2243" y="1045"/>
                </a:lnTo>
                <a:lnTo>
                  <a:pt x="2243" y="1047"/>
                </a:lnTo>
                <a:lnTo>
                  <a:pt x="2244" y="1047"/>
                </a:lnTo>
                <a:lnTo>
                  <a:pt x="2244" y="1048"/>
                </a:lnTo>
                <a:lnTo>
                  <a:pt x="2246" y="1048"/>
                </a:lnTo>
                <a:lnTo>
                  <a:pt x="2247" y="1048"/>
                </a:lnTo>
                <a:lnTo>
                  <a:pt x="2247" y="1049"/>
                </a:lnTo>
                <a:lnTo>
                  <a:pt x="2250" y="1051"/>
                </a:lnTo>
                <a:lnTo>
                  <a:pt x="2251" y="1051"/>
                </a:lnTo>
                <a:lnTo>
                  <a:pt x="2252" y="1052"/>
                </a:lnTo>
                <a:lnTo>
                  <a:pt x="2253" y="1053"/>
                </a:lnTo>
                <a:lnTo>
                  <a:pt x="2255" y="1053"/>
                </a:lnTo>
                <a:lnTo>
                  <a:pt x="2256" y="1053"/>
                </a:lnTo>
                <a:lnTo>
                  <a:pt x="2256" y="1052"/>
                </a:lnTo>
                <a:lnTo>
                  <a:pt x="2257" y="1052"/>
                </a:lnTo>
                <a:lnTo>
                  <a:pt x="2258" y="1051"/>
                </a:lnTo>
                <a:lnTo>
                  <a:pt x="2259" y="1050"/>
                </a:lnTo>
                <a:lnTo>
                  <a:pt x="2259" y="1049"/>
                </a:lnTo>
                <a:lnTo>
                  <a:pt x="2259" y="1048"/>
                </a:lnTo>
                <a:lnTo>
                  <a:pt x="2259" y="1047"/>
                </a:lnTo>
                <a:lnTo>
                  <a:pt x="2259" y="1045"/>
                </a:lnTo>
                <a:lnTo>
                  <a:pt x="2259" y="1044"/>
                </a:lnTo>
                <a:lnTo>
                  <a:pt x="2258" y="1043"/>
                </a:lnTo>
                <a:lnTo>
                  <a:pt x="2258" y="1042"/>
                </a:lnTo>
                <a:lnTo>
                  <a:pt x="2257" y="1041"/>
                </a:lnTo>
                <a:lnTo>
                  <a:pt x="2256" y="1040"/>
                </a:lnTo>
                <a:lnTo>
                  <a:pt x="2255" y="1040"/>
                </a:lnTo>
                <a:lnTo>
                  <a:pt x="2255" y="1039"/>
                </a:lnTo>
                <a:lnTo>
                  <a:pt x="2253" y="1039"/>
                </a:lnTo>
                <a:lnTo>
                  <a:pt x="2253" y="1037"/>
                </a:lnTo>
                <a:lnTo>
                  <a:pt x="2252" y="1037"/>
                </a:lnTo>
                <a:lnTo>
                  <a:pt x="2252" y="1036"/>
                </a:lnTo>
                <a:lnTo>
                  <a:pt x="2251" y="1036"/>
                </a:lnTo>
                <a:lnTo>
                  <a:pt x="2251" y="1035"/>
                </a:lnTo>
                <a:lnTo>
                  <a:pt x="2251" y="1034"/>
                </a:lnTo>
                <a:lnTo>
                  <a:pt x="2250" y="1034"/>
                </a:lnTo>
                <a:lnTo>
                  <a:pt x="2250" y="1033"/>
                </a:lnTo>
                <a:lnTo>
                  <a:pt x="2250" y="1032"/>
                </a:lnTo>
                <a:lnTo>
                  <a:pt x="2251" y="1032"/>
                </a:lnTo>
                <a:lnTo>
                  <a:pt x="2251" y="1031"/>
                </a:lnTo>
                <a:lnTo>
                  <a:pt x="2251" y="1029"/>
                </a:lnTo>
                <a:lnTo>
                  <a:pt x="2251" y="1028"/>
                </a:lnTo>
                <a:lnTo>
                  <a:pt x="2250" y="1028"/>
                </a:lnTo>
                <a:lnTo>
                  <a:pt x="2250" y="1027"/>
                </a:lnTo>
                <a:lnTo>
                  <a:pt x="2250" y="1026"/>
                </a:lnTo>
                <a:lnTo>
                  <a:pt x="2249" y="1026"/>
                </a:lnTo>
                <a:lnTo>
                  <a:pt x="2248" y="1026"/>
                </a:lnTo>
                <a:lnTo>
                  <a:pt x="2248" y="1025"/>
                </a:lnTo>
                <a:lnTo>
                  <a:pt x="2247" y="1025"/>
                </a:lnTo>
                <a:lnTo>
                  <a:pt x="2247" y="1024"/>
                </a:lnTo>
                <a:lnTo>
                  <a:pt x="2246" y="1024"/>
                </a:lnTo>
                <a:lnTo>
                  <a:pt x="2246" y="1023"/>
                </a:lnTo>
                <a:lnTo>
                  <a:pt x="2244" y="1023"/>
                </a:lnTo>
                <a:lnTo>
                  <a:pt x="2244" y="1022"/>
                </a:lnTo>
                <a:lnTo>
                  <a:pt x="2243" y="1022"/>
                </a:lnTo>
                <a:lnTo>
                  <a:pt x="2243" y="1020"/>
                </a:lnTo>
                <a:lnTo>
                  <a:pt x="2243" y="1019"/>
                </a:lnTo>
                <a:lnTo>
                  <a:pt x="2243" y="1018"/>
                </a:lnTo>
                <a:lnTo>
                  <a:pt x="2244" y="1018"/>
                </a:lnTo>
                <a:lnTo>
                  <a:pt x="2244" y="1017"/>
                </a:lnTo>
                <a:lnTo>
                  <a:pt x="2244" y="1016"/>
                </a:lnTo>
                <a:lnTo>
                  <a:pt x="2244" y="1015"/>
                </a:lnTo>
                <a:lnTo>
                  <a:pt x="2244" y="1014"/>
                </a:lnTo>
                <a:lnTo>
                  <a:pt x="2244" y="1012"/>
                </a:lnTo>
                <a:lnTo>
                  <a:pt x="2246" y="1011"/>
                </a:lnTo>
                <a:lnTo>
                  <a:pt x="2246" y="1010"/>
                </a:lnTo>
                <a:lnTo>
                  <a:pt x="2247" y="1009"/>
                </a:lnTo>
                <a:lnTo>
                  <a:pt x="2247" y="1008"/>
                </a:lnTo>
                <a:lnTo>
                  <a:pt x="2248" y="1008"/>
                </a:lnTo>
                <a:lnTo>
                  <a:pt x="2248" y="1007"/>
                </a:lnTo>
                <a:lnTo>
                  <a:pt x="2249" y="1007"/>
                </a:lnTo>
                <a:lnTo>
                  <a:pt x="2249" y="1006"/>
                </a:lnTo>
                <a:lnTo>
                  <a:pt x="2250" y="1006"/>
                </a:lnTo>
                <a:lnTo>
                  <a:pt x="2250" y="1004"/>
                </a:lnTo>
                <a:lnTo>
                  <a:pt x="2250" y="1003"/>
                </a:lnTo>
                <a:lnTo>
                  <a:pt x="2251" y="1002"/>
                </a:lnTo>
                <a:lnTo>
                  <a:pt x="2251" y="1001"/>
                </a:lnTo>
                <a:lnTo>
                  <a:pt x="2251" y="1000"/>
                </a:lnTo>
                <a:lnTo>
                  <a:pt x="2250" y="999"/>
                </a:lnTo>
                <a:lnTo>
                  <a:pt x="2250" y="998"/>
                </a:lnTo>
                <a:lnTo>
                  <a:pt x="2249" y="998"/>
                </a:lnTo>
                <a:lnTo>
                  <a:pt x="2249" y="997"/>
                </a:lnTo>
                <a:lnTo>
                  <a:pt x="2249" y="995"/>
                </a:lnTo>
                <a:lnTo>
                  <a:pt x="2248" y="995"/>
                </a:lnTo>
                <a:lnTo>
                  <a:pt x="2248" y="994"/>
                </a:lnTo>
                <a:lnTo>
                  <a:pt x="2247" y="994"/>
                </a:lnTo>
                <a:lnTo>
                  <a:pt x="2246" y="994"/>
                </a:lnTo>
                <a:lnTo>
                  <a:pt x="2246" y="993"/>
                </a:lnTo>
                <a:lnTo>
                  <a:pt x="2246" y="992"/>
                </a:lnTo>
                <a:lnTo>
                  <a:pt x="2247" y="991"/>
                </a:lnTo>
                <a:lnTo>
                  <a:pt x="2247" y="990"/>
                </a:lnTo>
                <a:lnTo>
                  <a:pt x="2247" y="989"/>
                </a:lnTo>
                <a:lnTo>
                  <a:pt x="2246" y="987"/>
                </a:lnTo>
                <a:lnTo>
                  <a:pt x="2246" y="986"/>
                </a:lnTo>
                <a:lnTo>
                  <a:pt x="2244" y="986"/>
                </a:lnTo>
                <a:lnTo>
                  <a:pt x="2244" y="985"/>
                </a:lnTo>
                <a:lnTo>
                  <a:pt x="2243" y="984"/>
                </a:lnTo>
                <a:lnTo>
                  <a:pt x="2242" y="984"/>
                </a:lnTo>
                <a:lnTo>
                  <a:pt x="2242" y="983"/>
                </a:lnTo>
                <a:lnTo>
                  <a:pt x="2241" y="983"/>
                </a:lnTo>
                <a:lnTo>
                  <a:pt x="2240" y="983"/>
                </a:lnTo>
                <a:lnTo>
                  <a:pt x="2240" y="982"/>
                </a:lnTo>
                <a:lnTo>
                  <a:pt x="2239" y="982"/>
                </a:lnTo>
                <a:lnTo>
                  <a:pt x="2239" y="981"/>
                </a:lnTo>
                <a:lnTo>
                  <a:pt x="2238" y="981"/>
                </a:lnTo>
                <a:lnTo>
                  <a:pt x="2237" y="981"/>
                </a:lnTo>
                <a:lnTo>
                  <a:pt x="2237" y="982"/>
                </a:lnTo>
                <a:lnTo>
                  <a:pt x="2235" y="982"/>
                </a:lnTo>
                <a:lnTo>
                  <a:pt x="2234" y="982"/>
                </a:lnTo>
                <a:lnTo>
                  <a:pt x="2233" y="982"/>
                </a:lnTo>
                <a:lnTo>
                  <a:pt x="2233" y="983"/>
                </a:lnTo>
                <a:lnTo>
                  <a:pt x="2232" y="983"/>
                </a:lnTo>
                <a:lnTo>
                  <a:pt x="2232" y="982"/>
                </a:lnTo>
                <a:lnTo>
                  <a:pt x="2231" y="981"/>
                </a:lnTo>
                <a:lnTo>
                  <a:pt x="2231" y="982"/>
                </a:lnTo>
                <a:lnTo>
                  <a:pt x="2230" y="982"/>
                </a:lnTo>
                <a:lnTo>
                  <a:pt x="2230" y="981"/>
                </a:lnTo>
                <a:lnTo>
                  <a:pt x="2231" y="981"/>
                </a:lnTo>
                <a:lnTo>
                  <a:pt x="2231" y="980"/>
                </a:lnTo>
                <a:lnTo>
                  <a:pt x="2232" y="980"/>
                </a:lnTo>
                <a:lnTo>
                  <a:pt x="2232" y="981"/>
                </a:lnTo>
                <a:lnTo>
                  <a:pt x="2233" y="981"/>
                </a:lnTo>
                <a:lnTo>
                  <a:pt x="2233" y="980"/>
                </a:lnTo>
                <a:lnTo>
                  <a:pt x="2234" y="980"/>
                </a:lnTo>
                <a:lnTo>
                  <a:pt x="2234" y="981"/>
                </a:lnTo>
                <a:lnTo>
                  <a:pt x="2235" y="981"/>
                </a:lnTo>
                <a:lnTo>
                  <a:pt x="2235" y="980"/>
                </a:lnTo>
                <a:lnTo>
                  <a:pt x="2237" y="978"/>
                </a:lnTo>
                <a:lnTo>
                  <a:pt x="2238" y="978"/>
                </a:lnTo>
                <a:lnTo>
                  <a:pt x="2239" y="978"/>
                </a:lnTo>
                <a:lnTo>
                  <a:pt x="2240" y="978"/>
                </a:lnTo>
                <a:lnTo>
                  <a:pt x="2241" y="978"/>
                </a:lnTo>
                <a:lnTo>
                  <a:pt x="2242" y="978"/>
                </a:lnTo>
                <a:lnTo>
                  <a:pt x="2243" y="978"/>
                </a:lnTo>
                <a:lnTo>
                  <a:pt x="2243" y="980"/>
                </a:lnTo>
                <a:lnTo>
                  <a:pt x="2244" y="980"/>
                </a:lnTo>
                <a:lnTo>
                  <a:pt x="2246" y="980"/>
                </a:lnTo>
                <a:lnTo>
                  <a:pt x="2247" y="980"/>
                </a:lnTo>
                <a:lnTo>
                  <a:pt x="2247" y="981"/>
                </a:lnTo>
                <a:lnTo>
                  <a:pt x="2248" y="981"/>
                </a:lnTo>
                <a:lnTo>
                  <a:pt x="2249" y="981"/>
                </a:lnTo>
                <a:lnTo>
                  <a:pt x="2249" y="982"/>
                </a:lnTo>
                <a:lnTo>
                  <a:pt x="2250" y="982"/>
                </a:lnTo>
                <a:lnTo>
                  <a:pt x="2251" y="982"/>
                </a:lnTo>
                <a:lnTo>
                  <a:pt x="2252" y="982"/>
                </a:lnTo>
                <a:lnTo>
                  <a:pt x="2252" y="983"/>
                </a:lnTo>
                <a:lnTo>
                  <a:pt x="2253" y="983"/>
                </a:lnTo>
                <a:lnTo>
                  <a:pt x="2255" y="983"/>
                </a:lnTo>
                <a:lnTo>
                  <a:pt x="2255" y="984"/>
                </a:lnTo>
                <a:lnTo>
                  <a:pt x="2256" y="984"/>
                </a:lnTo>
                <a:lnTo>
                  <a:pt x="2257" y="984"/>
                </a:lnTo>
                <a:lnTo>
                  <a:pt x="2257" y="985"/>
                </a:lnTo>
                <a:lnTo>
                  <a:pt x="2258" y="985"/>
                </a:lnTo>
                <a:lnTo>
                  <a:pt x="2259" y="985"/>
                </a:lnTo>
                <a:lnTo>
                  <a:pt x="2260" y="985"/>
                </a:lnTo>
                <a:lnTo>
                  <a:pt x="2261" y="984"/>
                </a:lnTo>
                <a:lnTo>
                  <a:pt x="2263" y="984"/>
                </a:lnTo>
                <a:lnTo>
                  <a:pt x="2264" y="984"/>
                </a:lnTo>
                <a:lnTo>
                  <a:pt x="2265" y="984"/>
                </a:lnTo>
                <a:lnTo>
                  <a:pt x="2265" y="985"/>
                </a:lnTo>
                <a:lnTo>
                  <a:pt x="2266" y="985"/>
                </a:lnTo>
                <a:lnTo>
                  <a:pt x="2267" y="985"/>
                </a:lnTo>
                <a:lnTo>
                  <a:pt x="2268" y="985"/>
                </a:lnTo>
                <a:lnTo>
                  <a:pt x="2269" y="985"/>
                </a:lnTo>
                <a:lnTo>
                  <a:pt x="2270" y="985"/>
                </a:lnTo>
                <a:lnTo>
                  <a:pt x="2270" y="986"/>
                </a:lnTo>
                <a:lnTo>
                  <a:pt x="2272" y="986"/>
                </a:lnTo>
                <a:lnTo>
                  <a:pt x="2273" y="986"/>
                </a:lnTo>
                <a:lnTo>
                  <a:pt x="2274" y="986"/>
                </a:lnTo>
                <a:lnTo>
                  <a:pt x="2275" y="986"/>
                </a:lnTo>
                <a:lnTo>
                  <a:pt x="2276" y="985"/>
                </a:lnTo>
                <a:lnTo>
                  <a:pt x="2277" y="985"/>
                </a:lnTo>
                <a:lnTo>
                  <a:pt x="2277" y="986"/>
                </a:lnTo>
                <a:lnTo>
                  <a:pt x="2278" y="986"/>
                </a:lnTo>
                <a:lnTo>
                  <a:pt x="2280" y="986"/>
                </a:lnTo>
                <a:lnTo>
                  <a:pt x="2281" y="986"/>
                </a:lnTo>
                <a:lnTo>
                  <a:pt x="2282" y="986"/>
                </a:lnTo>
                <a:lnTo>
                  <a:pt x="2283" y="985"/>
                </a:lnTo>
                <a:lnTo>
                  <a:pt x="2284" y="985"/>
                </a:lnTo>
                <a:lnTo>
                  <a:pt x="2285" y="985"/>
                </a:lnTo>
                <a:lnTo>
                  <a:pt x="2285" y="984"/>
                </a:lnTo>
                <a:lnTo>
                  <a:pt x="2286" y="984"/>
                </a:lnTo>
                <a:lnTo>
                  <a:pt x="2286" y="983"/>
                </a:lnTo>
                <a:lnTo>
                  <a:pt x="2287" y="983"/>
                </a:lnTo>
                <a:lnTo>
                  <a:pt x="2289" y="982"/>
                </a:lnTo>
                <a:lnTo>
                  <a:pt x="2289" y="981"/>
                </a:lnTo>
                <a:lnTo>
                  <a:pt x="2290" y="981"/>
                </a:lnTo>
                <a:lnTo>
                  <a:pt x="2290" y="980"/>
                </a:lnTo>
                <a:lnTo>
                  <a:pt x="2290" y="978"/>
                </a:lnTo>
                <a:lnTo>
                  <a:pt x="2291" y="978"/>
                </a:lnTo>
                <a:lnTo>
                  <a:pt x="2291" y="977"/>
                </a:lnTo>
                <a:lnTo>
                  <a:pt x="2291" y="976"/>
                </a:lnTo>
                <a:lnTo>
                  <a:pt x="2291" y="975"/>
                </a:lnTo>
                <a:lnTo>
                  <a:pt x="2291" y="974"/>
                </a:lnTo>
                <a:lnTo>
                  <a:pt x="2292" y="973"/>
                </a:lnTo>
                <a:lnTo>
                  <a:pt x="2292" y="972"/>
                </a:lnTo>
                <a:lnTo>
                  <a:pt x="2292" y="970"/>
                </a:lnTo>
                <a:lnTo>
                  <a:pt x="2291" y="970"/>
                </a:lnTo>
                <a:lnTo>
                  <a:pt x="2292" y="970"/>
                </a:lnTo>
                <a:lnTo>
                  <a:pt x="2292" y="969"/>
                </a:lnTo>
                <a:lnTo>
                  <a:pt x="2292" y="968"/>
                </a:lnTo>
                <a:lnTo>
                  <a:pt x="2292" y="967"/>
                </a:lnTo>
                <a:lnTo>
                  <a:pt x="2292" y="966"/>
                </a:lnTo>
                <a:lnTo>
                  <a:pt x="2292" y="965"/>
                </a:lnTo>
                <a:lnTo>
                  <a:pt x="2292" y="964"/>
                </a:lnTo>
                <a:lnTo>
                  <a:pt x="2292" y="962"/>
                </a:lnTo>
                <a:lnTo>
                  <a:pt x="2292" y="961"/>
                </a:lnTo>
                <a:lnTo>
                  <a:pt x="2292" y="960"/>
                </a:lnTo>
                <a:lnTo>
                  <a:pt x="2292" y="959"/>
                </a:lnTo>
                <a:lnTo>
                  <a:pt x="2293" y="959"/>
                </a:lnTo>
                <a:lnTo>
                  <a:pt x="2292" y="959"/>
                </a:lnTo>
                <a:lnTo>
                  <a:pt x="2292" y="958"/>
                </a:lnTo>
                <a:lnTo>
                  <a:pt x="2292" y="957"/>
                </a:lnTo>
                <a:lnTo>
                  <a:pt x="2291" y="957"/>
                </a:lnTo>
                <a:lnTo>
                  <a:pt x="2291" y="956"/>
                </a:lnTo>
                <a:lnTo>
                  <a:pt x="2291" y="955"/>
                </a:lnTo>
                <a:lnTo>
                  <a:pt x="2290" y="955"/>
                </a:lnTo>
                <a:lnTo>
                  <a:pt x="2290" y="953"/>
                </a:lnTo>
                <a:lnTo>
                  <a:pt x="2289" y="953"/>
                </a:lnTo>
                <a:lnTo>
                  <a:pt x="2289" y="952"/>
                </a:lnTo>
                <a:lnTo>
                  <a:pt x="2287" y="952"/>
                </a:lnTo>
                <a:lnTo>
                  <a:pt x="2286" y="951"/>
                </a:lnTo>
                <a:lnTo>
                  <a:pt x="2285" y="951"/>
                </a:lnTo>
                <a:lnTo>
                  <a:pt x="2285" y="950"/>
                </a:lnTo>
                <a:lnTo>
                  <a:pt x="2285" y="949"/>
                </a:lnTo>
                <a:lnTo>
                  <a:pt x="2284" y="949"/>
                </a:lnTo>
                <a:lnTo>
                  <a:pt x="2284" y="948"/>
                </a:lnTo>
                <a:lnTo>
                  <a:pt x="2285" y="948"/>
                </a:lnTo>
                <a:lnTo>
                  <a:pt x="2286" y="948"/>
                </a:lnTo>
                <a:lnTo>
                  <a:pt x="2287" y="949"/>
                </a:lnTo>
                <a:lnTo>
                  <a:pt x="2289" y="949"/>
                </a:lnTo>
                <a:lnTo>
                  <a:pt x="2289" y="950"/>
                </a:lnTo>
                <a:lnTo>
                  <a:pt x="2290" y="950"/>
                </a:lnTo>
                <a:lnTo>
                  <a:pt x="2291" y="950"/>
                </a:lnTo>
                <a:lnTo>
                  <a:pt x="2291" y="949"/>
                </a:lnTo>
                <a:lnTo>
                  <a:pt x="2292" y="949"/>
                </a:lnTo>
                <a:lnTo>
                  <a:pt x="2293" y="949"/>
                </a:lnTo>
                <a:lnTo>
                  <a:pt x="2293" y="948"/>
                </a:lnTo>
                <a:lnTo>
                  <a:pt x="2294" y="948"/>
                </a:lnTo>
                <a:lnTo>
                  <a:pt x="2294" y="947"/>
                </a:lnTo>
                <a:lnTo>
                  <a:pt x="2295" y="945"/>
                </a:lnTo>
                <a:lnTo>
                  <a:pt x="2296" y="945"/>
                </a:lnTo>
                <a:lnTo>
                  <a:pt x="2296" y="944"/>
                </a:lnTo>
                <a:lnTo>
                  <a:pt x="2296" y="943"/>
                </a:lnTo>
                <a:lnTo>
                  <a:pt x="2298" y="943"/>
                </a:lnTo>
                <a:lnTo>
                  <a:pt x="2298" y="942"/>
                </a:lnTo>
                <a:lnTo>
                  <a:pt x="2296" y="942"/>
                </a:lnTo>
                <a:lnTo>
                  <a:pt x="2296" y="941"/>
                </a:lnTo>
                <a:lnTo>
                  <a:pt x="2296" y="940"/>
                </a:lnTo>
                <a:lnTo>
                  <a:pt x="2298" y="940"/>
                </a:lnTo>
                <a:lnTo>
                  <a:pt x="2298" y="939"/>
                </a:lnTo>
                <a:lnTo>
                  <a:pt x="2298" y="937"/>
                </a:lnTo>
                <a:lnTo>
                  <a:pt x="2296" y="937"/>
                </a:lnTo>
                <a:lnTo>
                  <a:pt x="2296" y="936"/>
                </a:lnTo>
                <a:lnTo>
                  <a:pt x="2296" y="935"/>
                </a:lnTo>
                <a:lnTo>
                  <a:pt x="2296" y="934"/>
                </a:lnTo>
                <a:lnTo>
                  <a:pt x="2296" y="933"/>
                </a:lnTo>
                <a:lnTo>
                  <a:pt x="2298" y="933"/>
                </a:lnTo>
                <a:lnTo>
                  <a:pt x="2298" y="932"/>
                </a:lnTo>
                <a:lnTo>
                  <a:pt x="2296" y="931"/>
                </a:lnTo>
                <a:lnTo>
                  <a:pt x="2295" y="931"/>
                </a:lnTo>
                <a:lnTo>
                  <a:pt x="2294" y="931"/>
                </a:lnTo>
                <a:lnTo>
                  <a:pt x="2294" y="930"/>
                </a:lnTo>
                <a:lnTo>
                  <a:pt x="2294" y="928"/>
                </a:lnTo>
                <a:lnTo>
                  <a:pt x="2294" y="927"/>
                </a:lnTo>
                <a:lnTo>
                  <a:pt x="2295" y="927"/>
                </a:lnTo>
                <a:lnTo>
                  <a:pt x="2295" y="925"/>
                </a:lnTo>
                <a:lnTo>
                  <a:pt x="2294" y="924"/>
                </a:lnTo>
                <a:lnTo>
                  <a:pt x="2293" y="924"/>
                </a:lnTo>
                <a:lnTo>
                  <a:pt x="2292" y="924"/>
                </a:lnTo>
                <a:lnTo>
                  <a:pt x="2289" y="924"/>
                </a:lnTo>
                <a:lnTo>
                  <a:pt x="2287" y="924"/>
                </a:lnTo>
                <a:lnTo>
                  <a:pt x="2286" y="924"/>
                </a:lnTo>
                <a:lnTo>
                  <a:pt x="2285" y="924"/>
                </a:lnTo>
                <a:lnTo>
                  <a:pt x="2284" y="924"/>
                </a:lnTo>
                <a:lnTo>
                  <a:pt x="2283" y="924"/>
                </a:lnTo>
                <a:lnTo>
                  <a:pt x="2282" y="924"/>
                </a:lnTo>
                <a:lnTo>
                  <a:pt x="2282" y="925"/>
                </a:lnTo>
                <a:lnTo>
                  <a:pt x="2281" y="925"/>
                </a:lnTo>
                <a:lnTo>
                  <a:pt x="2280" y="925"/>
                </a:lnTo>
                <a:lnTo>
                  <a:pt x="2278" y="926"/>
                </a:lnTo>
                <a:lnTo>
                  <a:pt x="2277" y="926"/>
                </a:lnTo>
                <a:lnTo>
                  <a:pt x="2276" y="926"/>
                </a:lnTo>
                <a:lnTo>
                  <a:pt x="2275" y="926"/>
                </a:lnTo>
                <a:lnTo>
                  <a:pt x="2274" y="926"/>
                </a:lnTo>
                <a:lnTo>
                  <a:pt x="2273" y="926"/>
                </a:lnTo>
                <a:lnTo>
                  <a:pt x="2272" y="926"/>
                </a:lnTo>
                <a:lnTo>
                  <a:pt x="2270" y="926"/>
                </a:lnTo>
                <a:lnTo>
                  <a:pt x="2270" y="925"/>
                </a:lnTo>
                <a:lnTo>
                  <a:pt x="2269" y="925"/>
                </a:lnTo>
                <a:lnTo>
                  <a:pt x="2268" y="925"/>
                </a:lnTo>
                <a:lnTo>
                  <a:pt x="2267" y="925"/>
                </a:lnTo>
                <a:lnTo>
                  <a:pt x="2267" y="924"/>
                </a:lnTo>
                <a:lnTo>
                  <a:pt x="2266" y="924"/>
                </a:lnTo>
                <a:lnTo>
                  <a:pt x="2265" y="924"/>
                </a:lnTo>
                <a:lnTo>
                  <a:pt x="2264" y="924"/>
                </a:lnTo>
                <a:lnTo>
                  <a:pt x="2263" y="924"/>
                </a:lnTo>
                <a:lnTo>
                  <a:pt x="2261" y="924"/>
                </a:lnTo>
                <a:lnTo>
                  <a:pt x="2260" y="924"/>
                </a:lnTo>
                <a:lnTo>
                  <a:pt x="2260" y="925"/>
                </a:lnTo>
                <a:lnTo>
                  <a:pt x="2259" y="925"/>
                </a:lnTo>
                <a:lnTo>
                  <a:pt x="2259" y="926"/>
                </a:lnTo>
                <a:lnTo>
                  <a:pt x="2258" y="926"/>
                </a:lnTo>
                <a:lnTo>
                  <a:pt x="2257" y="926"/>
                </a:lnTo>
                <a:lnTo>
                  <a:pt x="2256" y="926"/>
                </a:lnTo>
                <a:lnTo>
                  <a:pt x="2255" y="926"/>
                </a:lnTo>
                <a:lnTo>
                  <a:pt x="2253" y="926"/>
                </a:lnTo>
                <a:lnTo>
                  <a:pt x="2252" y="926"/>
                </a:lnTo>
                <a:lnTo>
                  <a:pt x="2251" y="926"/>
                </a:lnTo>
                <a:lnTo>
                  <a:pt x="2250" y="926"/>
                </a:lnTo>
                <a:lnTo>
                  <a:pt x="2249" y="926"/>
                </a:lnTo>
                <a:lnTo>
                  <a:pt x="2249" y="927"/>
                </a:lnTo>
                <a:lnTo>
                  <a:pt x="2249" y="928"/>
                </a:lnTo>
                <a:lnTo>
                  <a:pt x="2249" y="930"/>
                </a:lnTo>
                <a:lnTo>
                  <a:pt x="2249" y="931"/>
                </a:lnTo>
                <a:lnTo>
                  <a:pt x="2249" y="932"/>
                </a:lnTo>
                <a:lnTo>
                  <a:pt x="2249" y="933"/>
                </a:lnTo>
                <a:lnTo>
                  <a:pt x="2249" y="934"/>
                </a:lnTo>
                <a:lnTo>
                  <a:pt x="2248" y="934"/>
                </a:lnTo>
                <a:lnTo>
                  <a:pt x="2248" y="935"/>
                </a:lnTo>
                <a:lnTo>
                  <a:pt x="2248" y="936"/>
                </a:lnTo>
                <a:lnTo>
                  <a:pt x="2248" y="937"/>
                </a:lnTo>
                <a:lnTo>
                  <a:pt x="2247" y="937"/>
                </a:lnTo>
                <a:lnTo>
                  <a:pt x="2247" y="939"/>
                </a:lnTo>
                <a:lnTo>
                  <a:pt x="2247" y="940"/>
                </a:lnTo>
                <a:lnTo>
                  <a:pt x="2247" y="941"/>
                </a:lnTo>
                <a:lnTo>
                  <a:pt x="2246" y="941"/>
                </a:lnTo>
                <a:lnTo>
                  <a:pt x="2246" y="942"/>
                </a:lnTo>
                <a:lnTo>
                  <a:pt x="2246" y="943"/>
                </a:lnTo>
                <a:lnTo>
                  <a:pt x="2244" y="943"/>
                </a:lnTo>
                <a:lnTo>
                  <a:pt x="2243" y="944"/>
                </a:lnTo>
                <a:lnTo>
                  <a:pt x="2243" y="945"/>
                </a:lnTo>
                <a:lnTo>
                  <a:pt x="2242" y="945"/>
                </a:lnTo>
                <a:lnTo>
                  <a:pt x="2241" y="945"/>
                </a:lnTo>
                <a:lnTo>
                  <a:pt x="2241" y="947"/>
                </a:lnTo>
                <a:lnTo>
                  <a:pt x="2240" y="947"/>
                </a:lnTo>
                <a:lnTo>
                  <a:pt x="2240" y="948"/>
                </a:lnTo>
                <a:lnTo>
                  <a:pt x="2239" y="948"/>
                </a:lnTo>
                <a:lnTo>
                  <a:pt x="2239" y="949"/>
                </a:lnTo>
                <a:lnTo>
                  <a:pt x="2238" y="949"/>
                </a:lnTo>
                <a:lnTo>
                  <a:pt x="2237" y="949"/>
                </a:lnTo>
                <a:lnTo>
                  <a:pt x="2237" y="950"/>
                </a:lnTo>
                <a:lnTo>
                  <a:pt x="2235" y="950"/>
                </a:lnTo>
                <a:lnTo>
                  <a:pt x="2235" y="951"/>
                </a:lnTo>
                <a:lnTo>
                  <a:pt x="2234" y="951"/>
                </a:lnTo>
                <a:lnTo>
                  <a:pt x="2233" y="951"/>
                </a:lnTo>
                <a:lnTo>
                  <a:pt x="2232" y="951"/>
                </a:lnTo>
                <a:lnTo>
                  <a:pt x="2232" y="952"/>
                </a:lnTo>
                <a:lnTo>
                  <a:pt x="2231" y="952"/>
                </a:lnTo>
                <a:lnTo>
                  <a:pt x="2230" y="952"/>
                </a:lnTo>
                <a:lnTo>
                  <a:pt x="2229" y="953"/>
                </a:lnTo>
                <a:lnTo>
                  <a:pt x="2229" y="955"/>
                </a:lnTo>
                <a:lnTo>
                  <a:pt x="2227" y="955"/>
                </a:lnTo>
                <a:lnTo>
                  <a:pt x="2226" y="955"/>
                </a:lnTo>
                <a:lnTo>
                  <a:pt x="2226" y="956"/>
                </a:lnTo>
                <a:lnTo>
                  <a:pt x="2225" y="956"/>
                </a:lnTo>
                <a:lnTo>
                  <a:pt x="2225" y="957"/>
                </a:lnTo>
                <a:lnTo>
                  <a:pt x="2224" y="957"/>
                </a:lnTo>
                <a:lnTo>
                  <a:pt x="2224" y="958"/>
                </a:lnTo>
                <a:lnTo>
                  <a:pt x="2223" y="958"/>
                </a:lnTo>
                <a:lnTo>
                  <a:pt x="2223" y="959"/>
                </a:lnTo>
                <a:lnTo>
                  <a:pt x="2222" y="959"/>
                </a:lnTo>
                <a:lnTo>
                  <a:pt x="2222" y="960"/>
                </a:lnTo>
                <a:lnTo>
                  <a:pt x="2221" y="960"/>
                </a:lnTo>
                <a:lnTo>
                  <a:pt x="2220" y="960"/>
                </a:lnTo>
                <a:lnTo>
                  <a:pt x="2218" y="960"/>
                </a:lnTo>
                <a:lnTo>
                  <a:pt x="2218" y="961"/>
                </a:lnTo>
                <a:lnTo>
                  <a:pt x="2217" y="961"/>
                </a:lnTo>
                <a:lnTo>
                  <a:pt x="2216" y="961"/>
                </a:lnTo>
                <a:lnTo>
                  <a:pt x="2215" y="961"/>
                </a:lnTo>
                <a:lnTo>
                  <a:pt x="2214" y="961"/>
                </a:lnTo>
                <a:lnTo>
                  <a:pt x="2213" y="961"/>
                </a:lnTo>
                <a:lnTo>
                  <a:pt x="2213" y="960"/>
                </a:lnTo>
                <a:lnTo>
                  <a:pt x="2212" y="960"/>
                </a:lnTo>
                <a:lnTo>
                  <a:pt x="2211" y="960"/>
                </a:lnTo>
                <a:lnTo>
                  <a:pt x="2209" y="960"/>
                </a:lnTo>
                <a:lnTo>
                  <a:pt x="2208" y="960"/>
                </a:lnTo>
                <a:lnTo>
                  <a:pt x="2208" y="959"/>
                </a:lnTo>
                <a:lnTo>
                  <a:pt x="2208" y="960"/>
                </a:lnTo>
                <a:lnTo>
                  <a:pt x="2207" y="960"/>
                </a:lnTo>
                <a:lnTo>
                  <a:pt x="2207" y="959"/>
                </a:lnTo>
                <a:lnTo>
                  <a:pt x="2206" y="959"/>
                </a:lnTo>
                <a:lnTo>
                  <a:pt x="2205" y="959"/>
                </a:lnTo>
                <a:lnTo>
                  <a:pt x="2205" y="960"/>
                </a:lnTo>
                <a:lnTo>
                  <a:pt x="2204" y="959"/>
                </a:lnTo>
                <a:lnTo>
                  <a:pt x="2203" y="959"/>
                </a:lnTo>
                <a:lnTo>
                  <a:pt x="2201" y="959"/>
                </a:lnTo>
                <a:lnTo>
                  <a:pt x="2200" y="959"/>
                </a:lnTo>
                <a:lnTo>
                  <a:pt x="2200" y="958"/>
                </a:lnTo>
                <a:lnTo>
                  <a:pt x="2199" y="958"/>
                </a:lnTo>
                <a:lnTo>
                  <a:pt x="2198" y="958"/>
                </a:lnTo>
                <a:lnTo>
                  <a:pt x="2197" y="958"/>
                </a:lnTo>
                <a:lnTo>
                  <a:pt x="2196" y="958"/>
                </a:lnTo>
                <a:lnTo>
                  <a:pt x="2196" y="957"/>
                </a:lnTo>
                <a:lnTo>
                  <a:pt x="2195" y="957"/>
                </a:lnTo>
                <a:lnTo>
                  <a:pt x="2194" y="957"/>
                </a:lnTo>
                <a:lnTo>
                  <a:pt x="2194" y="956"/>
                </a:lnTo>
                <a:lnTo>
                  <a:pt x="2192" y="956"/>
                </a:lnTo>
                <a:lnTo>
                  <a:pt x="2191" y="956"/>
                </a:lnTo>
                <a:lnTo>
                  <a:pt x="2191" y="955"/>
                </a:lnTo>
                <a:lnTo>
                  <a:pt x="2190" y="955"/>
                </a:lnTo>
                <a:lnTo>
                  <a:pt x="2190" y="953"/>
                </a:lnTo>
                <a:lnTo>
                  <a:pt x="2189" y="953"/>
                </a:lnTo>
                <a:lnTo>
                  <a:pt x="2188" y="953"/>
                </a:lnTo>
                <a:lnTo>
                  <a:pt x="2187" y="953"/>
                </a:lnTo>
                <a:lnTo>
                  <a:pt x="2187" y="952"/>
                </a:lnTo>
                <a:lnTo>
                  <a:pt x="2186" y="952"/>
                </a:lnTo>
                <a:lnTo>
                  <a:pt x="2184" y="952"/>
                </a:lnTo>
                <a:lnTo>
                  <a:pt x="2183" y="952"/>
                </a:lnTo>
                <a:lnTo>
                  <a:pt x="2182" y="952"/>
                </a:lnTo>
                <a:lnTo>
                  <a:pt x="2181" y="952"/>
                </a:lnTo>
                <a:lnTo>
                  <a:pt x="2180" y="952"/>
                </a:lnTo>
                <a:lnTo>
                  <a:pt x="2179" y="952"/>
                </a:lnTo>
                <a:lnTo>
                  <a:pt x="2178" y="952"/>
                </a:lnTo>
                <a:lnTo>
                  <a:pt x="2178" y="953"/>
                </a:lnTo>
                <a:lnTo>
                  <a:pt x="2177" y="953"/>
                </a:lnTo>
                <a:lnTo>
                  <a:pt x="2175" y="953"/>
                </a:lnTo>
                <a:lnTo>
                  <a:pt x="2174" y="953"/>
                </a:lnTo>
                <a:lnTo>
                  <a:pt x="2174" y="955"/>
                </a:lnTo>
                <a:lnTo>
                  <a:pt x="2173" y="955"/>
                </a:lnTo>
                <a:lnTo>
                  <a:pt x="2173" y="956"/>
                </a:lnTo>
                <a:lnTo>
                  <a:pt x="2172" y="956"/>
                </a:lnTo>
                <a:lnTo>
                  <a:pt x="2172" y="955"/>
                </a:lnTo>
                <a:lnTo>
                  <a:pt x="2171" y="955"/>
                </a:lnTo>
                <a:lnTo>
                  <a:pt x="2171" y="956"/>
                </a:lnTo>
                <a:lnTo>
                  <a:pt x="2170" y="956"/>
                </a:lnTo>
                <a:lnTo>
                  <a:pt x="2169" y="956"/>
                </a:lnTo>
                <a:lnTo>
                  <a:pt x="2168" y="956"/>
                </a:lnTo>
                <a:lnTo>
                  <a:pt x="2168" y="957"/>
                </a:lnTo>
                <a:lnTo>
                  <a:pt x="2166" y="957"/>
                </a:lnTo>
                <a:lnTo>
                  <a:pt x="2165" y="957"/>
                </a:lnTo>
                <a:lnTo>
                  <a:pt x="2164" y="957"/>
                </a:lnTo>
                <a:lnTo>
                  <a:pt x="2163" y="957"/>
                </a:lnTo>
                <a:lnTo>
                  <a:pt x="2162" y="957"/>
                </a:lnTo>
                <a:lnTo>
                  <a:pt x="2163" y="957"/>
                </a:lnTo>
                <a:lnTo>
                  <a:pt x="2162" y="957"/>
                </a:lnTo>
                <a:lnTo>
                  <a:pt x="2161" y="957"/>
                </a:lnTo>
                <a:lnTo>
                  <a:pt x="2160" y="957"/>
                </a:lnTo>
                <a:lnTo>
                  <a:pt x="2158" y="957"/>
                </a:lnTo>
                <a:lnTo>
                  <a:pt x="2158" y="956"/>
                </a:lnTo>
                <a:lnTo>
                  <a:pt x="2157" y="956"/>
                </a:lnTo>
                <a:lnTo>
                  <a:pt x="2156" y="956"/>
                </a:lnTo>
                <a:lnTo>
                  <a:pt x="2156" y="955"/>
                </a:lnTo>
                <a:lnTo>
                  <a:pt x="2155" y="955"/>
                </a:lnTo>
                <a:lnTo>
                  <a:pt x="2154" y="955"/>
                </a:lnTo>
                <a:lnTo>
                  <a:pt x="2154" y="953"/>
                </a:lnTo>
                <a:lnTo>
                  <a:pt x="2153" y="953"/>
                </a:lnTo>
                <a:lnTo>
                  <a:pt x="2153" y="952"/>
                </a:lnTo>
                <a:lnTo>
                  <a:pt x="2152" y="952"/>
                </a:lnTo>
                <a:lnTo>
                  <a:pt x="2152" y="951"/>
                </a:lnTo>
                <a:lnTo>
                  <a:pt x="2151" y="951"/>
                </a:lnTo>
                <a:lnTo>
                  <a:pt x="2149" y="951"/>
                </a:lnTo>
                <a:lnTo>
                  <a:pt x="2148" y="950"/>
                </a:lnTo>
                <a:lnTo>
                  <a:pt x="2147" y="950"/>
                </a:lnTo>
                <a:lnTo>
                  <a:pt x="2147" y="951"/>
                </a:lnTo>
                <a:lnTo>
                  <a:pt x="2146" y="951"/>
                </a:lnTo>
                <a:lnTo>
                  <a:pt x="2146" y="950"/>
                </a:lnTo>
                <a:lnTo>
                  <a:pt x="2146" y="949"/>
                </a:lnTo>
                <a:lnTo>
                  <a:pt x="2146" y="948"/>
                </a:lnTo>
                <a:lnTo>
                  <a:pt x="2146" y="947"/>
                </a:lnTo>
                <a:lnTo>
                  <a:pt x="2145" y="947"/>
                </a:lnTo>
                <a:lnTo>
                  <a:pt x="2145" y="945"/>
                </a:lnTo>
                <a:lnTo>
                  <a:pt x="2144" y="945"/>
                </a:lnTo>
                <a:lnTo>
                  <a:pt x="2144" y="944"/>
                </a:lnTo>
                <a:lnTo>
                  <a:pt x="2145" y="944"/>
                </a:lnTo>
                <a:lnTo>
                  <a:pt x="2145" y="943"/>
                </a:lnTo>
                <a:lnTo>
                  <a:pt x="2144" y="943"/>
                </a:lnTo>
                <a:lnTo>
                  <a:pt x="2144" y="942"/>
                </a:lnTo>
                <a:lnTo>
                  <a:pt x="2143" y="942"/>
                </a:lnTo>
                <a:lnTo>
                  <a:pt x="2143" y="941"/>
                </a:lnTo>
                <a:lnTo>
                  <a:pt x="2142" y="941"/>
                </a:lnTo>
                <a:lnTo>
                  <a:pt x="2142" y="940"/>
                </a:lnTo>
                <a:lnTo>
                  <a:pt x="2140" y="940"/>
                </a:lnTo>
                <a:lnTo>
                  <a:pt x="2140" y="939"/>
                </a:lnTo>
                <a:lnTo>
                  <a:pt x="2139" y="939"/>
                </a:lnTo>
                <a:lnTo>
                  <a:pt x="2139" y="937"/>
                </a:lnTo>
                <a:lnTo>
                  <a:pt x="2138" y="937"/>
                </a:lnTo>
                <a:lnTo>
                  <a:pt x="2137" y="936"/>
                </a:lnTo>
                <a:lnTo>
                  <a:pt x="2136" y="936"/>
                </a:lnTo>
                <a:lnTo>
                  <a:pt x="2136" y="935"/>
                </a:lnTo>
                <a:lnTo>
                  <a:pt x="2135" y="935"/>
                </a:lnTo>
                <a:lnTo>
                  <a:pt x="2134" y="935"/>
                </a:lnTo>
                <a:lnTo>
                  <a:pt x="2134" y="934"/>
                </a:lnTo>
                <a:lnTo>
                  <a:pt x="2132" y="934"/>
                </a:lnTo>
                <a:lnTo>
                  <a:pt x="2131" y="934"/>
                </a:lnTo>
                <a:lnTo>
                  <a:pt x="2131" y="933"/>
                </a:lnTo>
                <a:lnTo>
                  <a:pt x="2130" y="933"/>
                </a:lnTo>
                <a:lnTo>
                  <a:pt x="2129" y="933"/>
                </a:lnTo>
                <a:lnTo>
                  <a:pt x="2129" y="932"/>
                </a:lnTo>
                <a:lnTo>
                  <a:pt x="2128" y="932"/>
                </a:lnTo>
                <a:lnTo>
                  <a:pt x="2127" y="932"/>
                </a:lnTo>
                <a:lnTo>
                  <a:pt x="2127" y="931"/>
                </a:lnTo>
                <a:lnTo>
                  <a:pt x="2126" y="931"/>
                </a:lnTo>
                <a:lnTo>
                  <a:pt x="2126" y="932"/>
                </a:lnTo>
                <a:lnTo>
                  <a:pt x="2126" y="931"/>
                </a:lnTo>
                <a:lnTo>
                  <a:pt x="2127" y="928"/>
                </a:lnTo>
                <a:lnTo>
                  <a:pt x="2127" y="926"/>
                </a:lnTo>
                <a:lnTo>
                  <a:pt x="2128" y="925"/>
                </a:lnTo>
                <a:lnTo>
                  <a:pt x="2128" y="924"/>
                </a:lnTo>
                <a:lnTo>
                  <a:pt x="2128" y="923"/>
                </a:lnTo>
                <a:lnTo>
                  <a:pt x="2127" y="923"/>
                </a:lnTo>
                <a:lnTo>
                  <a:pt x="2126" y="923"/>
                </a:lnTo>
                <a:lnTo>
                  <a:pt x="2125" y="923"/>
                </a:lnTo>
                <a:lnTo>
                  <a:pt x="2125" y="924"/>
                </a:lnTo>
                <a:lnTo>
                  <a:pt x="2125" y="927"/>
                </a:lnTo>
                <a:lnTo>
                  <a:pt x="2125" y="928"/>
                </a:lnTo>
                <a:lnTo>
                  <a:pt x="2123" y="931"/>
                </a:lnTo>
                <a:lnTo>
                  <a:pt x="2123" y="932"/>
                </a:lnTo>
                <a:lnTo>
                  <a:pt x="2123" y="933"/>
                </a:lnTo>
                <a:lnTo>
                  <a:pt x="2122" y="933"/>
                </a:lnTo>
                <a:lnTo>
                  <a:pt x="2122" y="934"/>
                </a:lnTo>
                <a:lnTo>
                  <a:pt x="2121" y="934"/>
                </a:lnTo>
                <a:lnTo>
                  <a:pt x="2121" y="935"/>
                </a:lnTo>
                <a:lnTo>
                  <a:pt x="2120" y="935"/>
                </a:lnTo>
                <a:lnTo>
                  <a:pt x="2119" y="936"/>
                </a:lnTo>
                <a:lnTo>
                  <a:pt x="2118" y="936"/>
                </a:lnTo>
                <a:lnTo>
                  <a:pt x="2118" y="937"/>
                </a:lnTo>
                <a:lnTo>
                  <a:pt x="2117" y="937"/>
                </a:lnTo>
                <a:lnTo>
                  <a:pt x="2115" y="937"/>
                </a:lnTo>
                <a:lnTo>
                  <a:pt x="2114" y="937"/>
                </a:lnTo>
                <a:lnTo>
                  <a:pt x="2113" y="937"/>
                </a:lnTo>
                <a:lnTo>
                  <a:pt x="2112" y="937"/>
                </a:lnTo>
                <a:lnTo>
                  <a:pt x="2111" y="937"/>
                </a:lnTo>
                <a:lnTo>
                  <a:pt x="2110" y="937"/>
                </a:lnTo>
                <a:lnTo>
                  <a:pt x="2110" y="936"/>
                </a:lnTo>
                <a:lnTo>
                  <a:pt x="2109" y="936"/>
                </a:lnTo>
                <a:lnTo>
                  <a:pt x="2101" y="935"/>
                </a:lnTo>
                <a:lnTo>
                  <a:pt x="2100" y="935"/>
                </a:lnTo>
                <a:lnTo>
                  <a:pt x="2100" y="934"/>
                </a:lnTo>
                <a:lnTo>
                  <a:pt x="2099" y="934"/>
                </a:lnTo>
                <a:lnTo>
                  <a:pt x="2097" y="934"/>
                </a:lnTo>
                <a:lnTo>
                  <a:pt x="2096" y="934"/>
                </a:lnTo>
                <a:lnTo>
                  <a:pt x="2096" y="933"/>
                </a:lnTo>
                <a:lnTo>
                  <a:pt x="2095" y="933"/>
                </a:lnTo>
                <a:lnTo>
                  <a:pt x="2094" y="933"/>
                </a:lnTo>
                <a:lnTo>
                  <a:pt x="2094" y="932"/>
                </a:lnTo>
                <a:lnTo>
                  <a:pt x="2094" y="931"/>
                </a:lnTo>
                <a:lnTo>
                  <a:pt x="2093" y="931"/>
                </a:lnTo>
                <a:lnTo>
                  <a:pt x="2093" y="930"/>
                </a:lnTo>
                <a:lnTo>
                  <a:pt x="2092" y="930"/>
                </a:lnTo>
                <a:lnTo>
                  <a:pt x="2091" y="928"/>
                </a:lnTo>
                <a:lnTo>
                  <a:pt x="2089" y="928"/>
                </a:lnTo>
                <a:lnTo>
                  <a:pt x="2089" y="930"/>
                </a:lnTo>
                <a:lnTo>
                  <a:pt x="2088" y="930"/>
                </a:lnTo>
                <a:lnTo>
                  <a:pt x="2087" y="930"/>
                </a:lnTo>
                <a:lnTo>
                  <a:pt x="2086" y="930"/>
                </a:lnTo>
                <a:lnTo>
                  <a:pt x="2086" y="928"/>
                </a:lnTo>
                <a:lnTo>
                  <a:pt x="2085" y="928"/>
                </a:lnTo>
                <a:lnTo>
                  <a:pt x="2084" y="928"/>
                </a:lnTo>
                <a:lnTo>
                  <a:pt x="2084" y="927"/>
                </a:lnTo>
                <a:lnTo>
                  <a:pt x="2083" y="927"/>
                </a:lnTo>
                <a:lnTo>
                  <a:pt x="2082" y="927"/>
                </a:lnTo>
                <a:lnTo>
                  <a:pt x="2082" y="928"/>
                </a:lnTo>
                <a:lnTo>
                  <a:pt x="2080" y="928"/>
                </a:lnTo>
                <a:lnTo>
                  <a:pt x="2080" y="927"/>
                </a:lnTo>
                <a:lnTo>
                  <a:pt x="2079" y="927"/>
                </a:lnTo>
                <a:lnTo>
                  <a:pt x="2079" y="926"/>
                </a:lnTo>
                <a:lnTo>
                  <a:pt x="2079" y="925"/>
                </a:lnTo>
                <a:lnTo>
                  <a:pt x="2078" y="925"/>
                </a:lnTo>
                <a:lnTo>
                  <a:pt x="2077" y="924"/>
                </a:lnTo>
                <a:lnTo>
                  <a:pt x="2077" y="923"/>
                </a:lnTo>
                <a:lnTo>
                  <a:pt x="2077" y="924"/>
                </a:lnTo>
                <a:lnTo>
                  <a:pt x="2076" y="924"/>
                </a:lnTo>
                <a:lnTo>
                  <a:pt x="2075" y="924"/>
                </a:lnTo>
                <a:lnTo>
                  <a:pt x="2076" y="924"/>
                </a:lnTo>
                <a:lnTo>
                  <a:pt x="2076" y="923"/>
                </a:lnTo>
                <a:lnTo>
                  <a:pt x="2077" y="922"/>
                </a:lnTo>
                <a:lnTo>
                  <a:pt x="2077" y="920"/>
                </a:lnTo>
                <a:lnTo>
                  <a:pt x="2076" y="920"/>
                </a:lnTo>
                <a:lnTo>
                  <a:pt x="2076" y="919"/>
                </a:lnTo>
                <a:lnTo>
                  <a:pt x="2076" y="918"/>
                </a:lnTo>
                <a:lnTo>
                  <a:pt x="2075" y="918"/>
                </a:lnTo>
                <a:lnTo>
                  <a:pt x="2075" y="917"/>
                </a:lnTo>
                <a:lnTo>
                  <a:pt x="2075" y="916"/>
                </a:lnTo>
                <a:lnTo>
                  <a:pt x="2074" y="916"/>
                </a:lnTo>
                <a:lnTo>
                  <a:pt x="2074" y="915"/>
                </a:lnTo>
                <a:lnTo>
                  <a:pt x="2074" y="914"/>
                </a:lnTo>
                <a:lnTo>
                  <a:pt x="2073" y="914"/>
                </a:lnTo>
                <a:lnTo>
                  <a:pt x="2071" y="914"/>
                </a:lnTo>
                <a:lnTo>
                  <a:pt x="2070" y="914"/>
                </a:lnTo>
                <a:lnTo>
                  <a:pt x="2069" y="914"/>
                </a:lnTo>
                <a:lnTo>
                  <a:pt x="2068" y="914"/>
                </a:lnTo>
                <a:lnTo>
                  <a:pt x="2067" y="914"/>
                </a:lnTo>
                <a:lnTo>
                  <a:pt x="2066" y="915"/>
                </a:lnTo>
                <a:lnTo>
                  <a:pt x="2065" y="915"/>
                </a:lnTo>
                <a:lnTo>
                  <a:pt x="2065" y="914"/>
                </a:lnTo>
                <a:lnTo>
                  <a:pt x="2065" y="912"/>
                </a:lnTo>
                <a:lnTo>
                  <a:pt x="2065" y="911"/>
                </a:lnTo>
                <a:lnTo>
                  <a:pt x="2065" y="910"/>
                </a:lnTo>
                <a:lnTo>
                  <a:pt x="2063" y="910"/>
                </a:lnTo>
                <a:lnTo>
                  <a:pt x="2063" y="909"/>
                </a:lnTo>
                <a:lnTo>
                  <a:pt x="2062" y="909"/>
                </a:lnTo>
                <a:lnTo>
                  <a:pt x="2062" y="908"/>
                </a:lnTo>
                <a:lnTo>
                  <a:pt x="2061" y="908"/>
                </a:lnTo>
                <a:lnTo>
                  <a:pt x="2061" y="907"/>
                </a:lnTo>
                <a:lnTo>
                  <a:pt x="2060" y="907"/>
                </a:lnTo>
                <a:lnTo>
                  <a:pt x="2059" y="907"/>
                </a:lnTo>
                <a:lnTo>
                  <a:pt x="2059" y="906"/>
                </a:lnTo>
                <a:lnTo>
                  <a:pt x="2058" y="906"/>
                </a:lnTo>
                <a:lnTo>
                  <a:pt x="2058" y="905"/>
                </a:lnTo>
                <a:lnTo>
                  <a:pt x="2057" y="905"/>
                </a:lnTo>
                <a:lnTo>
                  <a:pt x="2056" y="905"/>
                </a:lnTo>
                <a:lnTo>
                  <a:pt x="2054" y="905"/>
                </a:lnTo>
                <a:lnTo>
                  <a:pt x="2054" y="903"/>
                </a:lnTo>
                <a:lnTo>
                  <a:pt x="2054" y="902"/>
                </a:lnTo>
                <a:lnTo>
                  <a:pt x="2054" y="901"/>
                </a:lnTo>
                <a:lnTo>
                  <a:pt x="2056" y="901"/>
                </a:lnTo>
                <a:lnTo>
                  <a:pt x="2056" y="900"/>
                </a:lnTo>
                <a:lnTo>
                  <a:pt x="2056" y="899"/>
                </a:lnTo>
                <a:lnTo>
                  <a:pt x="2054" y="899"/>
                </a:lnTo>
                <a:lnTo>
                  <a:pt x="2053" y="899"/>
                </a:lnTo>
                <a:lnTo>
                  <a:pt x="2052" y="899"/>
                </a:lnTo>
                <a:lnTo>
                  <a:pt x="2052" y="900"/>
                </a:lnTo>
                <a:lnTo>
                  <a:pt x="2051" y="900"/>
                </a:lnTo>
                <a:lnTo>
                  <a:pt x="2051" y="899"/>
                </a:lnTo>
                <a:lnTo>
                  <a:pt x="2052" y="899"/>
                </a:lnTo>
                <a:lnTo>
                  <a:pt x="2052" y="898"/>
                </a:lnTo>
                <a:lnTo>
                  <a:pt x="2053" y="898"/>
                </a:lnTo>
                <a:lnTo>
                  <a:pt x="2054" y="898"/>
                </a:lnTo>
                <a:lnTo>
                  <a:pt x="2056" y="898"/>
                </a:lnTo>
                <a:lnTo>
                  <a:pt x="2057" y="898"/>
                </a:lnTo>
                <a:lnTo>
                  <a:pt x="2057" y="897"/>
                </a:lnTo>
                <a:lnTo>
                  <a:pt x="2058" y="897"/>
                </a:lnTo>
                <a:lnTo>
                  <a:pt x="2058" y="895"/>
                </a:lnTo>
                <a:lnTo>
                  <a:pt x="2058" y="894"/>
                </a:lnTo>
                <a:lnTo>
                  <a:pt x="2057" y="894"/>
                </a:lnTo>
                <a:lnTo>
                  <a:pt x="2057" y="893"/>
                </a:lnTo>
                <a:lnTo>
                  <a:pt x="2056" y="893"/>
                </a:lnTo>
                <a:lnTo>
                  <a:pt x="2056" y="892"/>
                </a:lnTo>
                <a:lnTo>
                  <a:pt x="2054" y="892"/>
                </a:lnTo>
                <a:lnTo>
                  <a:pt x="2053" y="892"/>
                </a:lnTo>
                <a:lnTo>
                  <a:pt x="2052" y="892"/>
                </a:lnTo>
                <a:lnTo>
                  <a:pt x="2051" y="892"/>
                </a:lnTo>
                <a:lnTo>
                  <a:pt x="2051" y="891"/>
                </a:lnTo>
                <a:lnTo>
                  <a:pt x="2050" y="891"/>
                </a:lnTo>
                <a:lnTo>
                  <a:pt x="2050" y="890"/>
                </a:lnTo>
                <a:lnTo>
                  <a:pt x="2049" y="890"/>
                </a:lnTo>
                <a:lnTo>
                  <a:pt x="2048" y="890"/>
                </a:lnTo>
                <a:lnTo>
                  <a:pt x="2048" y="889"/>
                </a:lnTo>
                <a:lnTo>
                  <a:pt x="2048" y="888"/>
                </a:lnTo>
                <a:lnTo>
                  <a:pt x="2046" y="888"/>
                </a:lnTo>
                <a:lnTo>
                  <a:pt x="2046" y="886"/>
                </a:lnTo>
                <a:lnTo>
                  <a:pt x="2045" y="886"/>
                </a:lnTo>
                <a:lnTo>
                  <a:pt x="2044" y="886"/>
                </a:lnTo>
                <a:lnTo>
                  <a:pt x="2043" y="886"/>
                </a:lnTo>
                <a:lnTo>
                  <a:pt x="2043" y="885"/>
                </a:lnTo>
                <a:lnTo>
                  <a:pt x="2043" y="884"/>
                </a:lnTo>
                <a:lnTo>
                  <a:pt x="2042" y="884"/>
                </a:lnTo>
                <a:lnTo>
                  <a:pt x="2043" y="884"/>
                </a:lnTo>
                <a:lnTo>
                  <a:pt x="2043" y="883"/>
                </a:lnTo>
                <a:lnTo>
                  <a:pt x="2043" y="882"/>
                </a:lnTo>
                <a:lnTo>
                  <a:pt x="2042" y="882"/>
                </a:lnTo>
                <a:lnTo>
                  <a:pt x="2042" y="881"/>
                </a:lnTo>
                <a:lnTo>
                  <a:pt x="2041" y="881"/>
                </a:lnTo>
                <a:lnTo>
                  <a:pt x="2040" y="881"/>
                </a:lnTo>
                <a:lnTo>
                  <a:pt x="2039" y="880"/>
                </a:lnTo>
                <a:lnTo>
                  <a:pt x="2037" y="880"/>
                </a:lnTo>
                <a:lnTo>
                  <a:pt x="2037" y="878"/>
                </a:lnTo>
                <a:lnTo>
                  <a:pt x="2036" y="877"/>
                </a:lnTo>
                <a:lnTo>
                  <a:pt x="2035" y="876"/>
                </a:lnTo>
                <a:lnTo>
                  <a:pt x="2034" y="875"/>
                </a:lnTo>
                <a:lnTo>
                  <a:pt x="2033" y="873"/>
                </a:lnTo>
                <a:lnTo>
                  <a:pt x="2033" y="872"/>
                </a:lnTo>
                <a:lnTo>
                  <a:pt x="2032" y="870"/>
                </a:lnTo>
                <a:lnTo>
                  <a:pt x="2032" y="869"/>
                </a:lnTo>
                <a:lnTo>
                  <a:pt x="2031" y="868"/>
                </a:lnTo>
                <a:lnTo>
                  <a:pt x="2030" y="868"/>
                </a:lnTo>
                <a:lnTo>
                  <a:pt x="2030" y="867"/>
                </a:lnTo>
                <a:lnTo>
                  <a:pt x="2028" y="867"/>
                </a:lnTo>
                <a:lnTo>
                  <a:pt x="2028" y="866"/>
                </a:lnTo>
                <a:lnTo>
                  <a:pt x="2027" y="866"/>
                </a:lnTo>
                <a:lnTo>
                  <a:pt x="2027" y="865"/>
                </a:lnTo>
                <a:lnTo>
                  <a:pt x="2027" y="864"/>
                </a:lnTo>
                <a:lnTo>
                  <a:pt x="2027" y="863"/>
                </a:lnTo>
                <a:lnTo>
                  <a:pt x="2026" y="860"/>
                </a:lnTo>
                <a:lnTo>
                  <a:pt x="2026" y="858"/>
                </a:lnTo>
                <a:lnTo>
                  <a:pt x="2026" y="856"/>
                </a:lnTo>
                <a:lnTo>
                  <a:pt x="2025" y="856"/>
                </a:lnTo>
                <a:lnTo>
                  <a:pt x="2025" y="855"/>
                </a:lnTo>
                <a:lnTo>
                  <a:pt x="2025" y="853"/>
                </a:lnTo>
                <a:lnTo>
                  <a:pt x="2026" y="851"/>
                </a:lnTo>
                <a:lnTo>
                  <a:pt x="2026" y="849"/>
                </a:lnTo>
                <a:lnTo>
                  <a:pt x="2026" y="848"/>
                </a:lnTo>
                <a:lnTo>
                  <a:pt x="2026" y="847"/>
                </a:lnTo>
                <a:lnTo>
                  <a:pt x="2025" y="847"/>
                </a:lnTo>
                <a:lnTo>
                  <a:pt x="2025" y="845"/>
                </a:lnTo>
                <a:lnTo>
                  <a:pt x="2024" y="844"/>
                </a:lnTo>
                <a:lnTo>
                  <a:pt x="2024" y="843"/>
                </a:lnTo>
                <a:lnTo>
                  <a:pt x="2024" y="842"/>
                </a:lnTo>
                <a:lnTo>
                  <a:pt x="2023" y="842"/>
                </a:lnTo>
                <a:lnTo>
                  <a:pt x="2023" y="841"/>
                </a:lnTo>
                <a:lnTo>
                  <a:pt x="2023" y="840"/>
                </a:lnTo>
                <a:lnTo>
                  <a:pt x="2023" y="839"/>
                </a:lnTo>
                <a:lnTo>
                  <a:pt x="2023" y="838"/>
                </a:lnTo>
                <a:lnTo>
                  <a:pt x="2023" y="836"/>
                </a:lnTo>
                <a:lnTo>
                  <a:pt x="2022" y="836"/>
                </a:lnTo>
                <a:lnTo>
                  <a:pt x="2020" y="835"/>
                </a:lnTo>
                <a:lnTo>
                  <a:pt x="2019" y="835"/>
                </a:lnTo>
                <a:lnTo>
                  <a:pt x="2019" y="836"/>
                </a:lnTo>
                <a:lnTo>
                  <a:pt x="2018" y="836"/>
                </a:lnTo>
                <a:lnTo>
                  <a:pt x="2017" y="836"/>
                </a:lnTo>
                <a:lnTo>
                  <a:pt x="2017" y="838"/>
                </a:lnTo>
                <a:lnTo>
                  <a:pt x="2018" y="838"/>
                </a:lnTo>
                <a:lnTo>
                  <a:pt x="2018" y="839"/>
                </a:lnTo>
                <a:lnTo>
                  <a:pt x="2018" y="840"/>
                </a:lnTo>
                <a:lnTo>
                  <a:pt x="2017" y="840"/>
                </a:lnTo>
                <a:lnTo>
                  <a:pt x="2016" y="839"/>
                </a:lnTo>
                <a:lnTo>
                  <a:pt x="2016" y="838"/>
                </a:lnTo>
                <a:lnTo>
                  <a:pt x="2015" y="836"/>
                </a:lnTo>
                <a:lnTo>
                  <a:pt x="2017" y="835"/>
                </a:lnTo>
                <a:lnTo>
                  <a:pt x="2017" y="834"/>
                </a:lnTo>
                <a:lnTo>
                  <a:pt x="2018" y="834"/>
                </a:lnTo>
                <a:lnTo>
                  <a:pt x="2019" y="833"/>
                </a:lnTo>
                <a:lnTo>
                  <a:pt x="2019" y="834"/>
                </a:lnTo>
                <a:lnTo>
                  <a:pt x="2020" y="834"/>
                </a:lnTo>
                <a:lnTo>
                  <a:pt x="2020" y="833"/>
                </a:lnTo>
                <a:lnTo>
                  <a:pt x="2019" y="832"/>
                </a:lnTo>
                <a:lnTo>
                  <a:pt x="2018" y="832"/>
                </a:lnTo>
                <a:lnTo>
                  <a:pt x="2017" y="833"/>
                </a:lnTo>
                <a:lnTo>
                  <a:pt x="2016" y="833"/>
                </a:lnTo>
                <a:lnTo>
                  <a:pt x="2016" y="834"/>
                </a:lnTo>
                <a:lnTo>
                  <a:pt x="2015" y="834"/>
                </a:lnTo>
                <a:lnTo>
                  <a:pt x="2014" y="833"/>
                </a:lnTo>
                <a:lnTo>
                  <a:pt x="2013" y="832"/>
                </a:lnTo>
                <a:lnTo>
                  <a:pt x="2011" y="832"/>
                </a:lnTo>
                <a:lnTo>
                  <a:pt x="2011" y="831"/>
                </a:lnTo>
                <a:lnTo>
                  <a:pt x="2010" y="831"/>
                </a:lnTo>
                <a:lnTo>
                  <a:pt x="2009" y="831"/>
                </a:lnTo>
                <a:lnTo>
                  <a:pt x="2009" y="830"/>
                </a:lnTo>
                <a:lnTo>
                  <a:pt x="2010" y="830"/>
                </a:lnTo>
                <a:lnTo>
                  <a:pt x="2010" y="828"/>
                </a:lnTo>
                <a:lnTo>
                  <a:pt x="2011" y="827"/>
                </a:lnTo>
                <a:lnTo>
                  <a:pt x="2011" y="828"/>
                </a:lnTo>
                <a:lnTo>
                  <a:pt x="2013" y="828"/>
                </a:lnTo>
                <a:lnTo>
                  <a:pt x="2015" y="830"/>
                </a:lnTo>
                <a:lnTo>
                  <a:pt x="2016" y="831"/>
                </a:lnTo>
                <a:lnTo>
                  <a:pt x="2017" y="831"/>
                </a:lnTo>
                <a:lnTo>
                  <a:pt x="2017" y="830"/>
                </a:lnTo>
                <a:lnTo>
                  <a:pt x="2018" y="830"/>
                </a:lnTo>
                <a:lnTo>
                  <a:pt x="2018" y="828"/>
                </a:lnTo>
                <a:lnTo>
                  <a:pt x="2019" y="830"/>
                </a:lnTo>
                <a:lnTo>
                  <a:pt x="2019" y="828"/>
                </a:lnTo>
                <a:lnTo>
                  <a:pt x="2019" y="827"/>
                </a:lnTo>
                <a:lnTo>
                  <a:pt x="2020" y="827"/>
                </a:lnTo>
                <a:lnTo>
                  <a:pt x="2022" y="825"/>
                </a:lnTo>
                <a:lnTo>
                  <a:pt x="2023" y="825"/>
                </a:lnTo>
                <a:lnTo>
                  <a:pt x="2023" y="824"/>
                </a:lnTo>
                <a:lnTo>
                  <a:pt x="2022" y="823"/>
                </a:lnTo>
                <a:lnTo>
                  <a:pt x="2022" y="822"/>
                </a:lnTo>
                <a:lnTo>
                  <a:pt x="2020" y="822"/>
                </a:lnTo>
                <a:lnTo>
                  <a:pt x="2019" y="822"/>
                </a:lnTo>
                <a:lnTo>
                  <a:pt x="2018" y="823"/>
                </a:lnTo>
                <a:lnTo>
                  <a:pt x="2018" y="822"/>
                </a:lnTo>
                <a:lnTo>
                  <a:pt x="2017" y="820"/>
                </a:lnTo>
                <a:lnTo>
                  <a:pt x="2017" y="819"/>
                </a:lnTo>
                <a:lnTo>
                  <a:pt x="2016" y="818"/>
                </a:lnTo>
                <a:lnTo>
                  <a:pt x="2015" y="817"/>
                </a:lnTo>
                <a:lnTo>
                  <a:pt x="2015" y="816"/>
                </a:lnTo>
                <a:lnTo>
                  <a:pt x="2014" y="815"/>
                </a:lnTo>
                <a:lnTo>
                  <a:pt x="2011" y="813"/>
                </a:lnTo>
                <a:lnTo>
                  <a:pt x="2010" y="810"/>
                </a:lnTo>
                <a:lnTo>
                  <a:pt x="2009" y="810"/>
                </a:lnTo>
                <a:lnTo>
                  <a:pt x="2008" y="809"/>
                </a:lnTo>
                <a:lnTo>
                  <a:pt x="2007" y="808"/>
                </a:lnTo>
                <a:lnTo>
                  <a:pt x="2006" y="808"/>
                </a:lnTo>
                <a:lnTo>
                  <a:pt x="2005" y="807"/>
                </a:lnTo>
                <a:lnTo>
                  <a:pt x="2004" y="806"/>
                </a:lnTo>
                <a:lnTo>
                  <a:pt x="2004" y="802"/>
                </a:lnTo>
                <a:lnTo>
                  <a:pt x="2004" y="801"/>
                </a:lnTo>
                <a:lnTo>
                  <a:pt x="2004" y="800"/>
                </a:lnTo>
                <a:lnTo>
                  <a:pt x="2002" y="799"/>
                </a:lnTo>
                <a:lnTo>
                  <a:pt x="2002" y="798"/>
                </a:lnTo>
                <a:lnTo>
                  <a:pt x="2002" y="797"/>
                </a:lnTo>
                <a:lnTo>
                  <a:pt x="2002" y="796"/>
                </a:lnTo>
                <a:lnTo>
                  <a:pt x="2002" y="794"/>
                </a:lnTo>
                <a:lnTo>
                  <a:pt x="2002" y="793"/>
                </a:lnTo>
                <a:lnTo>
                  <a:pt x="2002" y="792"/>
                </a:lnTo>
                <a:lnTo>
                  <a:pt x="2002" y="791"/>
                </a:lnTo>
                <a:lnTo>
                  <a:pt x="2000" y="791"/>
                </a:lnTo>
                <a:lnTo>
                  <a:pt x="2000" y="790"/>
                </a:lnTo>
                <a:lnTo>
                  <a:pt x="1999" y="790"/>
                </a:lnTo>
                <a:lnTo>
                  <a:pt x="1999" y="789"/>
                </a:lnTo>
                <a:lnTo>
                  <a:pt x="2000" y="789"/>
                </a:lnTo>
                <a:lnTo>
                  <a:pt x="2000" y="788"/>
                </a:lnTo>
                <a:lnTo>
                  <a:pt x="2000" y="786"/>
                </a:lnTo>
                <a:lnTo>
                  <a:pt x="2001" y="786"/>
                </a:lnTo>
                <a:lnTo>
                  <a:pt x="2001" y="785"/>
                </a:lnTo>
                <a:lnTo>
                  <a:pt x="2001" y="784"/>
                </a:lnTo>
                <a:lnTo>
                  <a:pt x="2002" y="784"/>
                </a:lnTo>
                <a:lnTo>
                  <a:pt x="2002" y="783"/>
                </a:lnTo>
                <a:lnTo>
                  <a:pt x="2004" y="783"/>
                </a:lnTo>
                <a:lnTo>
                  <a:pt x="2004" y="782"/>
                </a:lnTo>
                <a:lnTo>
                  <a:pt x="2005" y="782"/>
                </a:lnTo>
                <a:lnTo>
                  <a:pt x="2005" y="781"/>
                </a:lnTo>
                <a:lnTo>
                  <a:pt x="2006" y="781"/>
                </a:lnTo>
                <a:lnTo>
                  <a:pt x="2006" y="780"/>
                </a:lnTo>
                <a:lnTo>
                  <a:pt x="2007" y="780"/>
                </a:lnTo>
                <a:lnTo>
                  <a:pt x="2007" y="778"/>
                </a:lnTo>
                <a:lnTo>
                  <a:pt x="2008" y="778"/>
                </a:lnTo>
                <a:lnTo>
                  <a:pt x="2008" y="777"/>
                </a:lnTo>
                <a:lnTo>
                  <a:pt x="2008" y="776"/>
                </a:lnTo>
                <a:lnTo>
                  <a:pt x="2009" y="776"/>
                </a:lnTo>
                <a:lnTo>
                  <a:pt x="2009" y="775"/>
                </a:lnTo>
                <a:lnTo>
                  <a:pt x="2009" y="774"/>
                </a:lnTo>
                <a:lnTo>
                  <a:pt x="2010" y="774"/>
                </a:lnTo>
                <a:lnTo>
                  <a:pt x="2010" y="773"/>
                </a:lnTo>
                <a:lnTo>
                  <a:pt x="2011" y="773"/>
                </a:lnTo>
                <a:lnTo>
                  <a:pt x="2011" y="772"/>
                </a:lnTo>
                <a:lnTo>
                  <a:pt x="2013" y="772"/>
                </a:lnTo>
                <a:lnTo>
                  <a:pt x="2014" y="772"/>
                </a:lnTo>
                <a:lnTo>
                  <a:pt x="2015" y="772"/>
                </a:lnTo>
                <a:lnTo>
                  <a:pt x="2016" y="773"/>
                </a:lnTo>
                <a:lnTo>
                  <a:pt x="2016" y="774"/>
                </a:lnTo>
                <a:lnTo>
                  <a:pt x="2017" y="775"/>
                </a:lnTo>
                <a:lnTo>
                  <a:pt x="2017" y="776"/>
                </a:lnTo>
                <a:lnTo>
                  <a:pt x="2017" y="777"/>
                </a:lnTo>
                <a:lnTo>
                  <a:pt x="2017" y="776"/>
                </a:lnTo>
                <a:lnTo>
                  <a:pt x="2017" y="775"/>
                </a:lnTo>
                <a:lnTo>
                  <a:pt x="2018" y="775"/>
                </a:lnTo>
                <a:lnTo>
                  <a:pt x="2018" y="774"/>
                </a:lnTo>
                <a:lnTo>
                  <a:pt x="2019" y="774"/>
                </a:lnTo>
                <a:lnTo>
                  <a:pt x="2019" y="775"/>
                </a:lnTo>
                <a:lnTo>
                  <a:pt x="2019" y="776"/>
                </a:lnTo>
                <a:lnTo>
                  <a:pt x="2019" y="777"/>
                </a:lnTo>
                <a:lnTo>
                  <a:pt x="2019" y="778"/>
                </a:lnTo>
                <a:lnTo>
                  <a:pt x="2019" y="780"/>
                </a:lnTo>
                <a:lnTo>
                  <a:pt x="2020" y="780"/>
                </a:lnTo>
                <a:lnTo>
                  <a:pt x="2022" y="780"/>
                </a:lnTo>
                <a:lnTo>
                  <a:pt x="2022" y="778"/>
                </a:lnTo>
                <a:lnTo>
                  <a:pt x="2023" y="778"/>
                </a:lnTo>
                <a:lnTo>
                  <a:pt x="2023" y="780"/>
                </a:lnTo>
                <a:lnTo>
                  <a:pt x="2023" y="781"/>
                </a:lnTo>
                <a:lnTo>
                  <a:pt x="2023" y="782"/>
                </a:lnTo>
                <a:lnTo>
                  <a:pt x="2023" y="783"/>
                </a:lnTo>
                <a:lnTo>
                  <a:pt x="2023" y="784"/>
                </a:lnTo>
                <a:lnTo>
                  <a:pt x="2023" y="785"/>
                </a:lnTo>
                <a:lnTo>
                  <a:pt x="2024" y="785"/>
                </a:lnTo>
                <a:lnTo>
                  <a:pt x="2024" y="786"/>
                </a:lnTo>
                <a:lnTo>
                  <a:pt x="2024" y="788"/>
                </a:lnTo>
                <a:lnTo>
                  <a:pt x="2025" y="788"/>
                </a:lnTo>
                <a:lnTo>
                  <a:pt x="2025" y="789"/>
                </a:lnTo>
                <a:lnTo>
                  <a:pt x="2025" y="790"/>
                </a:lnTo>
                <a:lnTo>
                  <a:pt x="2025" y="791"/>
                </a:lnTo>
                <a:lnTo>
                  <a:pt x="2025" y="792"/>
                </a:lnTo>
                <a:lnTo>
                  <a:pt x="2025" y="793"/>
                </a:lnTo>
                <a:lnTo>
                  <a:pt x="2025" y="794"/>
                </a:lnTo>
                <a:lnTo>
                  <a:pt x="2026" y="794"/>
                </a:lnTo>
                <a:lnTo>
                  <a:pt x="2027" y="794"/>
                </a:lnTo>
                <a:lnTo>
                  <a:pt x="2027" y="796"/>
                </a:lnTo>
                <a:lnTo>
                  <a:pt x="2028" y="796"/>
                </a:lnTo>
                <a:lnTo>
                  <a:pt x="2030" y="796"/>
                </a:lnTo>
                <a:lnTo>
                  <a:pt x="2032" y="799"/>
                </a:lnTo>
                <a:lnTo>
                  <a:pt x="2033" y="799"/>
                </a:lnTo>
                <a:lnTo>
                  <a:pt x="2035" y="799"/>
                </a:lnTo>
                <a:lnTo>
                  <a:pt x="2037" y="802"/>
                </a:lnTo>
                <a:lnTo>
                  <a:pt x="2041" y="805"/>
                </a:lnTo>
                <a:lnTo>
                  <a:pt x="2043" y="806"/>
                </a:lnTo>
                <a:lnTo>
                  <a:pt x="2044" y="807"/>
                </a:lnTo>
                <a:lnTo>
                  <a:pt x="2045" y="807"/>
                </a:lnTo>
                <a:lnTo>
                  <a:pt x="2048" y="807"/>
                </a:lnTo>
                <a:lnTo>
                  <a:pt x="2050" y="806"/>
                </a:lnTo>
                <a:lnTo>
                  <a:pt x="2052" y="805"/>
                </a:lnTo>
                <a:lnTo>
                  <a:pt x="2054" y="806"/>
                </a:lnTo>
                <a:lnTo>
                  <a:pt x="2057" y="807"/>
                </a:lnTo>
                <a:lnTo>
                  <a:pt x="2058" y="808"/>
                </a:lnTo>
                <a:lnTo>
                  <a:pt x="2059" y="809"/>
                </a:lnTo>
                <a:lnTo>
                  <a:pt x="2062" y="810"/>
                </a:lnTo>
                <a:lnTo>
                  <a:pt x="2067" y="810"/>
                </a:lnTo>
                <a:lnTo>
                  <a:pt x="2070" y="811"/>
                </a:lnTo>
                <a:lnTo>
                  <a:pt x="2074" y="814"/>
                </a:lnTo>
                <a:lnTo>
                  <a:pt x="2078" y="816"/>
                </a:lnTo>
                <a:lnTo>
                  <a:pt x="2082" y="819"/>
                </a:lnTo>
                <a:lnTo>
                  <a:pt x="2084" y="822"/>
                </a:lnTo>
                <a:lnTo>
                  <a:pt x="2085" y="824"/>
                </a:lnTo>
                <a:lnTo>
                  <a:pt x="2085" y="826"/>
                </a:lnTo>
                <a:lnTo>
                  <a:pt x="2085" y="831"/>
                </a:lnTo>
                <a:lnTo>
                  <a:pt x="2086" y="835"/>
                </a:lnTo>
                <a:lnTo>
                  <a:pt x="2086" y="839"/>
                </a:lnTo>
                <a:lnTo>
                  <a:pt x="2086" y="841"/>
                </a:lnTo>
                <a:lnTo>
                  <a:pt x="2086" y="847"/>
                </a:lnTo>
                <a:lnTo>
                  <a:pt x="2086" y="849"/>
                </a:lnTo>
                <a:lnTo>
                  <a:pt x="2086" y="850"/>
                </a:lnTo>
                <a:lnTo>
                  <a:pt x="2086" y="851"/>
                </a:lnTo>
                <a:lnTo>
                  <a:pt x="2087" y="851"/>
                </a:lnTo>
                <a:lnTo>
                  <a:pt x="2087" y="853"/>
                </a:lnTo>
                <a:lnTo>
                  <a:pt x="2088" y="855"/>
                </a:lnTo>
                <a:lnTo>
                  <a:pt x="2089" y="857"/>
                </a:lnTo>
                <a:lnTo>
                  <a:pt x="2091" y="857"/>
                </a:lnTo>
                <a:lnTo>
                  <a:pt x="2092" y="858"/>
                </a:lnTo>
                <a:lnTo>
                  <a:pt x="2093" y="859"/>
                </a:lnTo>
                <a:lnTo>
                  <a:pt x="2093" y="860"/>
                </a:lnTo>
                <a:lnTo>
                  <a:pt x="2094" y="861"/>
                </a:lnTo>
                <a:lnTo>
                  <a:pt x="2095" y="861"/>
                </a:lnTo>
                <a:lnTo>
                  <a:pt x="2097" y="863"/>
                </a:lnTo>
                <a:lnTo>
                  <a:pt x="2100" y="863"/>
                </a:lnTo>
                <a:lnTo>
                  <a:pt x="2101" y="864"/>
                </a:lnTo>
                <a:lnTo>
                  <a:pt x="2104" y="864"/>
                </a:lnTo>
                <a:lnTo>
                  <a:pt x="2105" y="863"/>
                </a:lnTo>
                <a:lnTo>
                  <a:pt x="2105" y="864"/>
                </a:lnTo>
                <a:lnTo>
                  <a:pt x="2108" y="864"/>
                </a:lnTo>
                <a:lnTo>
                  <a:pt x="2109" y="865"/>
                </a:lnTo>
                <a:lnTo>
                  <a:pt x="2110" y="865"/>
                </a:lnTo>
                <a:lnTo>
                  <a:pt x="2112" y="865"/>
                </a:lnTo>
                <a:lnTo>
                  <a:pt x="2117" y="866"/>
                </a:lnTo>
                <a:lnTo>
                  <a:pt x="2117" y="867"/>
                </a:lnTo>
                <a:lnTo>
                  <a:pt x="2118" y="867"/>
                </a:lnTo>
                <a:lnTo>
                  <a:pt x="2119" y="868"/>
                </a:lnTo>
                <a:lnTo>
                  <a:pt x="2120" y="868"/>
                </a:lnTo>
                <a:lnTo>
                  <a:pt x="2120" y="869"/>
                </a:lnTo>
                <a:lnTo>
                  <a:pt x="2121" y="869"/>
                </a:lnTo>
                <a:lnTo>
                  <a:pt x="2122" y="869"/>
                </a:lnTo>
                <a:lnTo>
                  <a:pt x="2122" y="870"/>
                </a:lnTo>
                <a:lnTo>
                  <a:pt x="2123" y="872"/>
                </a:lnTo>
                <a:lnTo>
                  <a:pt x="2123" y="873"/>
                </a:lnTo>
                <a:lnTo>
                  <a:pt x="2125" y="873"/>
                </a:lnTo>
                <a:lnTo>
                  <a:pt x="2125" y="874"/>
                </a:lnTo>
                <a:lnTo>
                  <a:pt x="2126" y="873"/>
                </a:lnTo>
                <a:lnTo>
                  <a:pt x="2126" y="874"/>
                </a:lnTo>
                <a:lnTo>
                  <a:pt x="2127" y="874"/>
                </a:lnTo>
                <a:lnTo>
                  <a:pt x="2127" y="873"/>
                </a:lnTo>
                <a:lnTo>
                  <a:pt x="2128" y="872"/>
                </a:lnTo>
                <a:lnTo>
                  <a:pt x="2128" y="870"/>
                </a:lnTo>
                <a:lnTo>
                  <a:pt x="2128" y="872"/>
                </a:lnTo>
                <a:lnTo>
                  <a:pt x="2128" y="873"/>
                </a:lnTo>
                <a:lnTo>
                  <a:pt x="2129" y="874"/>
                </a:lnTo>
                <a:lnTo>
                  <a:pt x="2128" y="874"/>
                </a:lnTo>
                <a:lnTo>
                  <a:pt x="2129" y="875"/>
                </a:lnTo>
                <a:lnTo>
                  <a:pt x="2129" y="876"/>
                </a:lnTo>
                <a:lnTo>
                  <a:pt x="2130" y="876"/>
                </a:lnTo>
                <a:lnTo>
                  <a:pt x="2130" y="877"/>
                </a:lnTo>
                <a:lnTo>
                  <a:pt x="2130" y="878"/>
                </a:lnTo>
                <a:lnTo>
                  <a:pt x="2131" y="878"/>
                </a:lnTo>
                <a:lnTo>
                  <a:pt x="2132" y="878"/>
                </a:lnTo>
                <a:lnTo>
                  <a:pt x="2134" y="880"/>
                </a:lnTo>
                <a:lnTo>
                  <a:pt x="2135" y="880"/>
                </a:lnTo>
                <a:lnTo>
                  <a:pt x="2135" y="881"/>
                </a:lnTo>
                <a:lnTo>
                  <a:pt x="2136" y="882"/>
                </a:lnTo>
                <a:lnTo>
                  <a:pt x="2134" y="891"/>
                </a:lnTo>
                <a:lnTo>
                  <a:pt x="2132" y="895"/>
                </a:lnTo>
                <a:lnTo>
                  <a:pt x="2131" y="898"/>
                </a:lnTo>
                <a:lnTo>
                  <a:pt x="2131" y="899"/>
                </a:lnTo>
                <a:lnTo>
                  <a:pt x="2131" y="900"/>
                </a:lnTo>
                <a:lnTo>
                  <a:pt x="2130" y="901"/>
                </a:lnTo>
                <a:lnTo>
                  <a:pt x="2130" y="902"/>
                </a:lnTo>
                <a:lnTo>
                  <a:pt x="2130" y="903"/>
                </a:lnTo>
                <a:lnTo>
                  <a:pt x="2130" y="905"/>
                </a:lnTo>
                <a:lnTo>
                  <a:pt x="2131" y="905"/>
                </a:lnTo>
                <a:lnTo>
                  <a:pt x="2132" y="905"/>
                </a:lnTo>
                <a:lnTo>
                  <a:pt x="2132" y="903"/>
                </a:lnTo>
                <a:lnTo>
                  <a:pt x="2132" y="902"/>
                </a:lnTo>
                <a:lnTo>
                  <a:pt x="2134" y="901"/>
                </a:lnTo>
                <a:lnTo>
                  <a:pt x="2134" y="900"/>
                </a:lnTo>
                <a:lnTo>
                  <a:pt x="2134" y="899"/>
                </a:lnTo>
                <a:lnTo>
                  <a:pt x="2134" y="898"/>
                </a:lnTo>
                <a:lnTo>
                  <a:pt x="2134" y="897"/>
                </a:lnTo>
                <a:lnTo>
                  <a:pt x="2135" y="897"/>
                </a:lnTo>
                <a:lnTo>
                  <a:pt x="2135" y="895"/>
                </a:lnTo>
                <a:lnTo>
                  <a:pt x="2135" y="894"/>
                </a:lnTo>
                <a:lnTo>
                  <a:pt x="2135" y="893"/>
                </a:lnTo>
                <a:lnTo>
                  <a:pt x="2136" y="892"/>
                </a:lnTo>
                <a:lnTo>
                  <a:pt x="2136" y="891"/>
                </a:lnTo>
                <a:lnTo>
                  <a:pt x="2137" y="888"/>
                </a:lnTo>
                <a:lnTo>
                  <a:pt x="2137" y="886"/>
                </a:lnTo>
                <a:lnTo>
                  <a:pt x="2138" y="886"/>
                </a:lnTo>
                <a:lnTo>
                  <a:pt x="2139" y="888"/>
                </a:lnTo>
                <a:lnTo>
                  <a:pt x="2140" y="888"/>
                </a:lnTo>
                <a:lnTo>
                  <a:pt x="2142" y="888"/>
                </a:lnTo>
                <a:lnTo>
                  <a:pt x="2143" y="888"/>
                </a:lnTo>
                <a:lnTo>
                  <a:pt x="2143" y="886"/>
                </a:lnTo>
                <a:lnTo>
                  <a:pt x="2144" y="886"/>
                </a:lnTo>
                <a:lnTo>
                  <a:pt x="2144" y="885"/>
                </a:lnTo>
                <a:lnTo>
                  <a:pt x="2145" y="885"/>
                </a:lnTo>
                <a:lnTo>
                  <a:pt x="2146" y="885"/>
                </a:lnTo>
                <a:lnTo>
                  <a:pt x="2147" y="885"/>
                </a:lnTo>
                <a:lnTo>
                  <a:pt x="2148" y="886"/>
                </a:lnTo>
                <a:lnTo>
                  <a:pt x="2149" y="886"/>
                </a:lnTo>
                <a:lnTo>
                  <a:pt x="2149" y="888"/>
                </a:lnTo>
                <a:lnTo>
                  <a:pt x="2151" y="889"/>
                </a:lnTo>
                <a:lnTo>
                  <a:pt x="2152" y="888"/>
                </a:lnTo>
                <a:lnTo>
                  <a:pt x="2152" y="889"/>
                </a:lnTo>
                <a:lnTo>
                  <a:pt x="2154" y="890"/>
                </a:lnTo>
                <a:lnTo>
                  <a:pt x="2155" y="890"/>
                </a:lnTo>
                <a:lnTo>
                  <a:pt x="2156" y="890"/>
                </a:lnTo>
                <a:lnTo>
                  <a:pt x="2157" y="890"/>
                </a:lnTo>
                <a:lnTo>
                  <a:pt x="2157" y="891"/>
                </a:lnTo>
                <a:lnTo>
                  <a:pt x="2158" y="891"/>
                </a:lnTo>
                <a:lnTo>
                  <a:pt x="2160" y="891"/>
                </a:lnTo>
                <a:lnTo>
                  <a:pt x="2160" y="892"/>
                </a:lnTo>
                <a:lnTo>
                  <a:pt x="2161" y="892"/>
                </a:lnTo>
                <a:lnTo>
                  <a:pt x="2162" y="892"/>
                </a:lnTo>
                <a:lnTo>
                  <a:pt x="2162" y="893"/>
                </a:lnTo>
                <a:lnTo>
                  <a:pt x="2163" y="893"/>
                </a:lnTo>
                <a:lnTo>
                  <a:pt x="2164" y="894"/>
                </a:lnTo>
                <a:lnTo>
                  <a:pt x="2164" y="893"/>
                </a:lnTo>
                <a:lnTo>
                  <a:pt x="2165" y="893"/>
                </a:lnTo>
                <a:lnTo>
                  <a:pt x="2168" y="893"/>
                </a:lnTo>
                <a:lnTo>
                  <a:pt x="2169" y="893"/>
                </a:lnTo>
                <a:lnTo>
                  <a:pt x="2171" y="893"/>
                </a:lnTo>
                <a:lnTo>
                  <a:pt x="2174" y="893"/>
                </a:lnTo>
                <a:lnTo>
                  <a:pt x="2175" y="893"/>
                </a:lnTo>
                <a:lnTo>
                  <a:pt x="2177" y="893"/>
                </a:lnTo>
                <a:lnTo>
                  <a:pt x="2177" y="892"/>
                </a:lnTo>
                <a:lnTo>
                  <a:pt x="2177" y="891"/>
                </a:lnTo>
                <a:lnTo>
                  <a:pt x="2175" y="890"/>
                </a:lnTo>
                <a:lnTo>
                  <a:pt x="2175" y="888"/>
                </a:lnTo>
                <a:lnTo>
                  <a:pt x="2174" y="888"/>
                </a:lnTo>
                <a:lnTo>
                  <a:pt x="2174" y="886"/>
                </a:lnTo>
                <a:lnTo>
                  <a:pt x="2175" y="886"/>
                </a:lnTo>
                <a:lnTo>
                  <a:pt x="2175" y="885"/>
                </a:lnTo>
                <a:lnTo>
                  <a:pt x="2177" y="885"/>
                </a:lnTo>
                <a:lnTo>
                  <a:pt x="2178" y="885"/>
                </a:lnTo>
                <a:lnTo>
                  <a:pt x="2179" y="885"/>
                </a:lnTo>
                <a:lnTo>
                  <a:pt x="2180" y="885"/>
                </a:lnTo>
                <a:lnTo>
                  <a:pt x="2181" y="885"/>
                </a:lnTo>
                <a:lnTo>
                  <a:pt x="2181" y="884"/>
                </a:lnTo>
                <a:lnTo>
                  <a:pt x="2181" y="883"/>
                </a:lnTo>
                <a:lnTo>
                  <a:pt x="2181" y="882"/>
                </a:lnTo>
                <a:lnTo>
                  <a:pt x="2181" y="881"/>
                </a:lnTo>
                <a:lnTo>
                  <a:pt x="2182" y="881"/>
                </a:lnTo>
                <a:lnTo>
                  <a:pt x="2183" y="880"/>
                </a:lnTo>
                <a:lnTo>
                  <a:pt x="2183" y="878"/>
                </a:lnTo>
                <a:lnTo>
                  <a:pt x="2184" y="878"/>
                </a:lnTo>
                <a:lnTo>
                  <a:pt x="2186" y="878"/>
                </a:lnTo>
                <a:lnTo>
                  <a:pt x="2187" y="878"/>
                </a:lnTo>
                <a:lnTo>
                  <a:pt x="2187" y="877"/>
                </a:lnTo>
                <a:lnTo>
                  <a:pt x="2187" y="876"/>
                </a:lnTo>
                <a:lnTo>
                  <a:pt x="2187" y="875"/>
                </a:lnTo>
                <a:lnTo>
                  <a:pt x="2187" y="874"/>
                </a:lnTo>
                <a:lnTo>
                  <a:pt x="2186" y="874"/>
                </a:lnTo>
                <a:lnTo>
                  <a:pt x="2186" y="873"/>
                </a:lnTo>
                <a:lnTo>
                  <a:pt x="2187" y="873"/>
                </a:lnTo>
                <a:lnTo>
                  <a:pt x="2186" y="872"/>
                </a:lnTo>
                <a:lnTo>
                  <a:pt x="2187" y="872"/>
                </a:lnTo>
                <a:lnTo>
                  <a:pt x="2187" y="870"/>
                </a:lnTo>
                <a:lnTo>
                  <a:pt x="2187" y="869"/>
                </a:lnTo>
                <a:lnTo>
                  <a:pt x="2187" y="868"/>
                </a:lnTo>
                <a:lnTo>
                  <a:pt x="2187" y="867"/>
                </a:lnTo>
                <a:lnTo>
                  <a:pt x="2187" y="866"/>
                </a:lnTo>
                <a:lnTo>
                  <a:pt x="2187" y="865"/>
                </a:lnTo>
                <a:lnTo>
                  <a:pt x="2187" y="864"/>
                </a:lnTo>
                <a:lnTo>
                  <a:pt x="2188" y="863"/>
                </a:lnTo>
                <a:lnTo>
                  <a:pt x="2188" y="864"/>
                </a:lnTo>
                <a:lnTo>
                  <a:pt x="2188" y="863"/>
                </a:lnTo>
                <a:lnTo>
                  <a:pt x="2188" y="861"/>
                </a:lnTo>
                <a:lnTo>
                  <a:pt x="2187" y="861"/>
                </a:lnTo>
                <a:lnTo>
                  <a:pt x="2187" y="860"/>
                </a:lnTo>
                <a:lnTo>
                  <a:pt x="2186" y="858"/>
                </a:lnTo>
                <a:lnTo>
                  <a:pt x="2186" y="856"/>
                </a:lnTo>
                <a:lnTo>
                  <a:pt x="2186" y="855"/>
                </a:lnTo>
                <a:lnTo>
                  <a:pt x="2186" y="853"/>
                </a:lnTo>
                <a:lnTo>
                  <a:pt x="2186" y="852"/>
                </a:lnTo>
                <a:lnTo>
                  <a:pt x="2186" y="851"/>
                </a:lnTo>
                <a:lnTo>
                  <a:pt x="2186" y="850"/>
                </a:lnTo>
                <a:lnTo>
                  <a:pt x="2186" y="849"/>
                </a:lnTo>
                <a:lnTo>
                  <a:pt x="2186" y="848"/>
                </a:lnTo>
                <a:lnTo>
                  <a:pt x="2187" y="847"/>
                </a:lnTo>
                <a:lnTo>
                  <a:pt x="2187" y="845"/>
                </a:lnTo>
                <a:lnTo>
                  <a:pt x="2187" y="844"/>
                </a:lnTo>
                <a:lnTo>
                  <a:pt x="2187" y="843"/>
                </a:lnTo>
                <a:lnTo>
                  <a:pt x="2187" y="841"/>
                </a:lnTo>
                <a:lnTo>
                  <a:pt x="2188" y="840"/>
                </a:lnTo>
                <a:lnTo>
                  <a:pt x="2188" y="839"/>
                </a:lnTo>
                <a:lnTo>
                  <a:pt x="2187" y="839"/>
                </a:lnTo>
                <a:lnTo>
                  <a:pt x="2186" y="838"/>
                </a:lnTo>
                <a:lnTo>
                  <a:pt x="2184" y="836"/>
                </a:lnTo>
                <a:lnTo>
                  <a:pt x="2184" y="835"/>
                </a:lnTo>
                <a:lnTo>
                  <a:pt x="2184" y="834"/>
                </a:lnTo>
                <a:lnTo>
                  <a:pt x="2184" y="833"/>
                </a:lnTo>
                <a:lnTo>
                  <a:pt x="2186" y="832"/>
                </a:lnTo>
                <a:lnTo>
                  <a:pt x="2186" y="831"/>
                </a:lnTo>
                <a:lnTo>
                  <a:pt x="2186" y="830"/>
                </a:lnTo>
                <a:lnTo>
                  <a:pt x="2184" y="830"/>
                </a:lnTo>
                <a:lnTo>
                  <a:pt x="2186" y="828"/>
                </a:lnTo>
                <a:lnTo>
                  <a:pt x="2186" y="830"/>
                </a:lnTo>
                <a:lnTo>
                  <a:pt x="2187" y="831"/>
                </a:lnTo>
                <a:lnTo>
                  <a:pt x="2187" y="832"/>
                </a:lnTo>
                <a:lnTo>
                  <a:pt x="2186" y="833"/>
                </a:lnTo>
                <a:lnTo>
                  <a:pt x="2186" y="834"/>
                </a:lnTo>
                <a:lnTo>
                  <a:pt x="2186" y="835"/>
                </a:lnTo>
                <a:lnTo>
                  <a:pt x="2186" y="836"/>
                </a:lnTo>
                <a:lnTo>
                  <a:pt x="2187" y="836"/>
                </a:lnTo>
                <a:lnTo>
                  <a:pt x="2187" y="838"/>
                </a:lnTo>
                <a:lnTo>
                  <a:pt x="2188" y="836"/>
                </a:lnTo>
                <a:lnTo>
                  <a:pt x="2188" y="838"/>
                </a:lnTo>
                <a:lnTo>
                  <a:pt x="2187" y="838"/>
                </a:lnTo>
                <a:lnTo>
                  <a:pt x="2188" y="838"/>
                </a:lnTo>
                <a:lnTo>
                  <a:pt x="2189" y="839"/>
                </a:lnTo>
                <a:lnTo>
                  <a:pt x="2189" y="838"/>
                </a:lnTo>
                <a:lnTo>
                  <a:pt x="2189" y="839"/>
                </a:lnTo>
                <a:lnTo>
                  <a:pt x="2189" y="840"/>
                </a:lnTo>
                <a:lnTo>
                  <a:pt x="2190" y="841"/>
                </a:lnTo>
                <a:lnTo>
                  <a:pt x="2190" y="842"/>
                </a:lnTo>
                <a:lnTo>
                  <a:pt x="2190" y="843"/>
                </a:lnTo>
                <a:lnTo>
                  <a:pt x="2190" y="844"/>
                </a:lnTo>
                <a:lnTo>
                  <a:pt x="2189" y="845"/>
                </a:lnTo>
                <a:lnTo>
                  <a:pt x="2189" y="847"/>
                </a:lnTo>
                <a:lnTo>
                  <a:pt x="2190" y="847"/>
                </a:lnTo>
                <a:lnTo>
                  <a:pt x="2190" y="845"/>
                </a:lnTo>
                <a:lnTo>
                  <a:pt x="2191" y="847"/>
                </a:lnTo>
                <a:lnTo>
                  <a:pt x="2190" y="848"/>
                </a:lnTo>
                <a:lnTo>
                  <a:pt x="2190" y="849"/>
                </a:lnTo>
                <a:lnTo>
                  <a:pt x="2190" y="850"/>
                </a:lnTo>
                <a:lnTo>
                  <a:pt x="2190" y="851"/>
                </a:lnTo>
                <a:lnTo>
                  <a:pt x="2190" y="852"/>
                </a:lnTo>
                <a:lnTo>
                  <a:pt x="2190" y="853"/>
                </a:lnTo>
                <a:lnTo>
                  <a:pt x="2191" y="855"/>
                </a:lnTo>
                <a:lnTo>
                  <a:pt x="2191" y="856"/>
                </a:lnTo>
                <a:lnTo>
                  <a:pt x="2192" y="857"/>
                </a:lnTo>
                <a:lnTo>
                  <a:pt x="2192" y="858"/>
                </a:lnTo>
                <a:lnTo>
                  <a:pt x="2194" y="858"/>
                </a:lnTo>
                <a:lnTo>
                  <a:pt x="2194" y="859"/>
                </a:lnTo>
                <a:lnTo>
                  <a:pt x="2195" y="859"/>
                </a:lnTo>
                <a:lnTo>
                  <a:pt x="2196" y="860"/>
                </a:lnTo>
                <a:lnTo>
                  <a:pt x="2196" y="861"/>
                </a:lnTo>
                <a:lnTo>
                  <a:pt x="2197" y="861"/>
                </a:lnTo>
                <a:lnTo>
                  <a:pt x="2197" y="863"/>
                </a:lnTo>
                <a:lnTo>
                  <a:pt x="2198" y="863"/>
                </a:lnTo>
                <a:lnTo>
                  <a:pt x="2198" y="864"/>
                </a:lnTo>
                <a:lnTo>
                  <a:pt x="2199" y="863"/>
                </a:lnTo>
                <a:lnTo>
                  <a:pt x="2199" y="864"/>
                </a:lnTo>
                <a:lnTo>
                  <a:pt x="2200" y="864"/>
                </a:lnTo>
                <a:lnTo>
                  <a:pt x="2200" y="865"/>
                </a:lnTo>
                <a:lnTo>
                  <a:pt x="2201" y="867"/>
                </a:lnTo>
                <a:lnTo>
                  <a:pt x="2201" y="868"/>
                </a:lnTo>
                <a:lnTo>
                  <a:pt x="2201" y="869"/>
                </a:lnTo>
                <a:lnTo>
                  <a:pt x="2204" y="873"/>
                </a:lnTo>
                <a:lnTo>
                  <a:pt x="2205" y="874"/>
                </a:lnTo>
                <a:lnTo>
                  <a:pt x="2205" y="873"/>
                </a:lnTo>
                <a:lnTo>
                  <a:pt x="2206" y="873"/>
                </a:lnTo>
                <a:lnTo>
                  <a:pt x="2207" y="872"/>
                </a:lnTo>
                <a:lnTo>
                  <a:pt x="2208" y="870"/>
                </a:lnTo>
                <a:lnTo>
                  <a:pt x="2209" y="870"/>
                </a:lnTo>
                <a:lnTo>
                  <a:pt x="2211" y="870"/>
                </a:lnTo>
                <a:lnTo>
                  <a:pt x="2211" y="872"/>
                </a:lnTo>
                <a:lnTo>
                  <a:pt x="2211" y="873"/>
                </a:lnTo>
                <a:lnTo>
                  <a:pt x="2212" y="873"/>
                </a:lnTo>
                <a:lnTo>
                  <a:pt x="2212" y="874"/>
                </a:lnTo>
                <a:lnTo>
                  <a:pt x="2212" y="875"/>
                </a:lnTo>
                <a:lnTo>
                  <a:pt x="2212" y="876"/>
                </a:lnTo>
                <a:lnTo>
                  <a:pt x="2212" y="877"/>
                </a:lnTo>
                <a:lnTo>
                  <a:pt x="2212" y="878"/>
                </a:lnTo>
                <a:lnTo>
                  <a:pt x="2211" y="880"/>
                </a:lnTo>
                <a:lnTo>
                  <a:pt x="2212" y="881"/>
                </a:lnTo>
                <a:lnTo>
                  <a:pt x="2212" y="882"/>
                </a:lnTo>
                <a:lnTo>
                  <a:pt x="2215" y="884"/>
                </a:lnTo>
                <a:lnTo>
                  <a:pt x="2216" y="884"/>
                </a:lnTo>
                <a:lnTo>
                  <a:pt x="2216" y="885"/>
                </a:lnTo>
                <a:lnTo>
                  <a:pt x="2216" y="884"/>
                </a:lnTo>
                <a:lnTo>
                  <a:pt x="2217" y="884"/>
                </a:lnTo>
                <a:lnTo>
                  <a:pt x="2217" y="883"/>
                </a:lnTo>
                <a:lnTo>
                  <a:pt x="2217" y="882"/>
                </a:lnTo>
                <a:lnTo>
                  <a:pt x="2218" y="881"/>
                </a:lnTo>
                <a:lnTo>
                  <a:pt x="2220" y="881"/>
                </a:lnTo>
                <a:lnTo>
                  <a:pt x="2221" y="881"/>
                </a:lnTo>
                <a:lnTo>
                  <a:pt x="2222" y="881"/>
                </a:lnTo>
                <a:lnTo>
                  <a:pt x="2222" y="882"/>
                </a:lnTo>
                <a:lnTo>
                  <a:pt x="2223" y="882"/>
                </a:lnTo>
                <a:lnTo>
                  <a:pt x="2224" y="882"/>
                </a:lnTo>
                <a:lnTo>
                  <a:pt x="2225" y="882"/>
                </a:lnTo>
                <a:lnTo>
                  <a:pt x="2226" y="882"/>
                </a:lnTo>
                <a:lnTo>
                  <a:pt x="2227" y="882"/>
                </a:lnTo>
                <a:lnTo>
                  <a:pt x="2229" y="882"/>
                </a:lnTo>
                <a:lnTo>
                  <a:pt x="2229" y="881"/>
                </a:lnTo>
                <a:lnTo>
                  <a:pt x="2230" y="881"/>
                </a:lnTo>
                <a:lnTo>
                  <a:pt x="2231" y="881"/>
                </a:lnTo>
                <a:lnTo>
                  <a:pt x="2232" y="881"/>
                </a:lnTo>
                <a:lnTo>
                  <a:pt x="2233" y="880"/>
                </a:lnTo>
                <a:lnTo>
                  <a:pt x="2234" y="880"/>
                </a:lnTo>
                <a:lnTo>
                  <a:pt x="2235" y="878"/>
                </a:lnTo>
                <a:lnTo>
                  <a:pt x="2237" y="877"/>
                </a:lnTo>
                <a:lnTo>
                  <a:pt x="2238" y="877"/>
                </a:lnTo>
                <a:lnTo>
                  <a:pt x="2239" y="877"/>
                </a:lnTo>
                <a:lnTo>
                  <a:pt x="2239" y="876"/>
                </a:lnTo>
                <a:lnTo>
                  <a:pt x="2239" y="877"/>
                </a:lnTo>
                <a:lnTo>
                  <a:pt x="2240" y="876"/>
                </a:lnTo>
                <a:lnTo>
                  <a:pt x="2241" y="876"/>
                </a:lnTo>
                <a:lnTo>
                  <a:pt x="2242" y="876"/>
                </a:lnTo>
                <a:lnTo>
                  <a:pt x="2243" y="876"/>
                </a:lnTo>
                <a:lnTo>
                  <a:pt x="2243" y="875"/>
                </a:lnTo>
                <a:lnTo>
                  <a:pt x="2244" y="875"/>
                </a:lnTo>
                <a:lnTo>
                  <a:pt x="2244" y="874"/>
                </a:lnTo>
                <a:lnTo>
                  <a:pt x="2244" y="873"/>
                </a:lnTo>
                <a:lnTo>
                  <a:pt x="2243" y="872"/>
                </a:lnTo>
                <a:lnTo>
                  <a:pt x="2243" y="870"/>
                </a:lnTo>
                <a:lnTo>
                  <a:pt x="2241" y="870"/>
                </a:lnTo>
                <a:lnTo>
                  <a:pt x="2240" y="869"/>
                </a:lnTo>
                <a:lnTo>
                  <a:pt x="2239" y="868"/>
                </a:lnTo>
                <a:lnTo>
                  <a:pt x="2238" y="867"/>
                </a:lnTo>
                <a:lnTo>
                  <a:pt x="2237" y="866"/>
                </a:lnTo>
                <a:lnTo>
                  <a:pt x="2237" y="865"/>
                </a:lnTo>
                <a:lnTo>
                  <a:pt x="2235" y="864"/>
                </a:lnTo>
                <a:lnTo>
                  <a:pt x="2234" y="863"/>
                </a:lnTo>
                <a:lnTo>
                  <a:pt x="2234" y="861"/>
                </a:lnTo>
                <a:lnTo>
                  <a:pt x="2234" y="860"/>
                </a:lnTo>
                <a:lnTo>
                  <a:pt x="2234" y="859"/>
                </a:lnTo>
                <a:lnTo>
                  <a:pt x="2234" y="858"/>
                </a:lnTo>
                <a:lnTo>
                  <a:pt x="2233" y="858"/>
                </a:lnTo>
                <a:lnTo>
                  <a:pt x="2233" y="857"/>
                </a:lnTo>
                <a:lnTo>
                  <a:pt x="2233" y="856"/>
                </a:lnTo>
                <a:lnTo>
                  <a:pt x="2233" y="855"/>
                </a:lnTo>
                <a:lnTo>
                  <a:pt x="2233" y="853"/>
                </a:lnTo>
                <a:lnTo>
                  <a:pt x="2234" y="852"/>
                </a:lnTo>
                <a:lnTo>
                  <a:pt x="2233" y="852"/>
                </a:lnTo>
                <a:lnTo>
                  <a:pt x="2234" y="851"/>
                </a:lnTo>
                <a:lnTo>
                  <a:pt x="2234" y="850"/>
                </a:lnTo>
                <a:lnTo>
                  <a:pt x="2234" y="849"/>
                </a:lnTo>
                <a:lnTo>
                  <a:pt x="2234" y="848"/>
                </a:lnTo>
                <a:lnTo>
                  <a:pt x="2234" y="847"/>
                </a:lnTo>
                <a:lnTo>
                  <a:pt x="2233" y="847"/>
                </a:lnTo>
                <a:lnTo>
                  <a:pt x="2233" y="845"/>
                </a:lnTo>
                <a:lnTo>
                  <a:pt x="2233" y="844"/>
                </a:lnTo>
                <a:lnTo>
                  <a:pt x="2234" y="844"/>
                </a:lnTo>
                <a:lnTo>
                  <a:pt x="2234" y="843"/>
                </a:lnTo>
                <a:lnTo>
                  <a:pt x="2235" y="843"/>
                </a:lnTo>
                <a:lnTo>
                  <a:pt x="2237" y="843"/>
                </a:lnTo>
                <a:lnTo>
                  <a:pt x="2237" y="842"/>
                </a:lnTo>
                <a:lnTo>
                  <a:pt x="2238" y="841"/>
                </a:lnTo>
                <a:lnTo>
                  <a:pt x="2238" y="840"/>
                </a:lnTo>
                <a:lnTo>
                  <a:pt x="2238" y="839"/>
                </a:lnTo>
                <a:lnTo>
                  <a:pt x="2239" y="838"/>
                </a:lnTo>
                <a:lnTo>
                  <a:pt x="2239" y="836"/>
                </a:lnTo>
                <a:lnTo>
                  <a:pt x="2239" y="835"/>
                </a:lnTo>
                <a:lnTo>
                  <a:pt x="2239" y="834"/>
                </a:lnTo>
                <a:lnTo>
                  <a:pt x="2239" y="833"/>
                </a:lnTo>
                <a:lnTo>
                  <a:pt x="2239" y="832"/>
                </a:lnTo>
                <a:lnTo>
                  <a:pt x="2239" y="831"/>
                </a:lnTo>
                <a:lnTo>
                  <a:pt x="2239" y="830"/>
                </a:lnTo>
                <a:lnTo>
                  <a:pt x="2239" y="828"/>
                </a:lnTo>
                <a:lnTo>
                  <a:pt x="2239" y="827"/>
                </a:lnTo>
                <a:lnTo>
                  <a:pt x="2239" y="826"/>
                </a:lnTo>
                <a:lnTo>
                  <a:pt x="2239" y="825"/>
                </a:lnTo>
                <a:lnTo>
                  <a:pt x="2238" y="825"/>
                </a:lnTo>
                <a:lnTo>
                  <a:pt x="2239" y="824"/>
                </a:lnTo>
                <a:lnTo>
                  <a:pt x="2239" y="823"/>
                </a:lnTo>
                <a:lnTo>
                  <a:pt x="2239" y="822"/>
                </a:lnTo>
                <a:lnTo>
                  <a:pt x="2239" y="820"/>
                </a:lnTo>
                <a:lnTo>
                  <a:pt x="2240" y="819"/>
                </a:lnTo>
                <a:lnTo>
                  <a:pt x="2239" y="819"/>
                </a:lnTo>
                <a:lnTo>
                  <a:pt x="2239" y="818"/>
                </a:lnTo>
                <a:lnTo>
                  <a:pt x="2239" y="817"/>
                </a:lnTo>
                <a:lnTo>
                  <a:pt x="2239" y="816"/>
                </a:lnTo>
                <a:lnTo>
                  <a:pt x="2239" y="815"/>
                </a:lnTo>
                <a:lnTo>
                  <a:pt x="2239" y="814"/>
                </a:lnTo>
                <a:lnTo>
                  <a:pt x="2238" y="813"/>
                </a:lnTo>
                <a:lnTo>
                  <a:pt x="2238" y="811"/>
                </a:lnTo>
                <a:lnTo>
                  <a:pt x="2238" y="810"/>
                </a:lnTo>
                <a:lnTo>
                  <a:pt x="2238" y="809"/>
                </a:lnTo>
                <a:lnTo>
                  <a:pt x="2238" y="808"/>
                </a:lnTo>
                <a:lnTo>
                  <a:pt x="2238" y="807"/>
                </a:lnTo>
                <a:lnTo>
                  <a:pt x="2238" y="806"/>
                </a:lnTo>
                <a:lnTo>
                  <a:pt x="2237" y="800"/>
                </a:lnTo>
                <a:lnTo>
                  <a:pt x="2237" y="799"/>
                </a:lnTo>
                <a:lnTo>
                  <a:pt x="2237" y="798"/>
                </a:lnTo>
                <a:lnTo>
                  <a:pt x="2237" y="797"/>
                </a:lnTo>
                <a:lnTo>
                  <a:pt x="2235" y="796"/>
                </a:lnTo>
                <a:lnTo>
                  <a:pt x="2235" y="794"/>
                </a:lnTo>
                <a:lnTo>
                  <a:pt x="2235" y="793"/>
                </a:lnTo>
                <a:lnTo>
                  <a:pt x="2237" y="792"/>
                </a:lnTo>
                <a:lnTo>
                  <a:pt x="2235" y="792"/>
                </a:lnTo>
                <a:lnTo>
                  <a:pt x="2235" y="791"/>
                </a:lnTo>
                <a:lnTo>
                  <a:pt x="2237" y="789"/>
                </a:lnTo>
                <a:lnTo>
                  <a:pt x="2237" y="788"/>
                </a:lnTo>
                <a:lnTo>
                  <a:pt x="2238" y="786"/>
                </a:lnTo>
                <a:lnTo>
                  <a:pt x="2239" y="786"/>
                </a:lnTo>
                <a:lnTo>
                  <a:pt x="2239" y="785"/>
                </a:lnTo>
                <a:lnTo>
                  <a:pt x="2240" y="785"/>
                </a:lnTo>
                <a:lnTo>
                  <a:pt x="2242" y="785"/>
                </a:lnTo>
                <a:lnTo>
                  <a:pt x="2243" y="785"/>
                </a:lnTo>
                <a:lnTo>
                  <a:pt x="2244" y="785"/>
                </a:lnTo>
                <a:lnTo>
                  <a:pt x="2249" y="785"/>
                </a:lnTo>
                <a:lnTo>
                  <a:pt x="2249" y="784"/>
                </a:lnTo>
                <a:lnTo>
                  <a:pt x="2253" y="784"/>
                </a:lnTo>
                <a:lnTo>
                  <a:pt x="2265" y="784"/>
                </a:lnTo>
                <a:lnTo>
                  <a:pt x="2269" y="785"/>
                </a:lnTo>
                <a:lnTo>
                  <a:pt x="2270" y="785"/>
                </a:lnTo>
                <a:lnTo>
                  <a:pt x="2273" y="785"/>
                </a:lnTo>
                <a:lnTo>
                  <a:pt x="2274" y="785"/>
                </a:lnTo>
                <a:lnTo>
                  <a:pt x="2278" y="785"/>
                </a:lnTo>
                <a:lnTo>
                  <a:pt x="2280" y="785"/>
                </a:lnTo>
                <a:lnTo>
                  <a:pt x="2280" y="784"/>
                </a:lnTo>
                <a:lnTo>
                  <a:pt x="2280" y="783"/>
                </a:lnTo>
                <a:lnTo>
                  <a:pt x="2278" y="783"/>
                </a:lnTo>
                <a:lnTo>
                  <a:pt x="2276" y="783"/>
                </a:lnTo>
                <a:lnTo>
                  <a:pt x="2272" y="784"/>
                </a:lnTo>
                <a:lnTo>
                  <a:pt x="2266" y="783"/>
                </a:lnTo>
                <a:lnTo>
                  <a:pt x="2260" y="783"/>
                </a:lnTo>
                <a:lnTo>
                  <a:pt x="2256" y="783"/>
                </a:lnTo>
                <a:lnTo>
                  <a:pt x="2251" y="783"/>
                </a:lnTo>
                <a:lnTo>
                  <a:pt x="2244" y="783"/>
                </a:lnTo>
                <a:lnTo>
                  <a:pt x="2243" y="783"/>
                </a:lnTo>
                <a:lnTo>
                  <a:pt x="2240" y="783"/>
                </a:lnTo>
                <a:lnTo>
                  <a:pt x="2240" y="782"/>
                </a:lnTo>
                <a:lnTo>
                  <a:pt x="2240" y="781"/>
                </a:lnTo>
                <a:lnTo>
                  <a:pt x="2241" y="781"/>
                </a:lnTo>
                <a:lnTo>
                  <a:pt x="2241" y="780"/>
                </a:lnTo>
                <a:lnTo>
                  <a:pt x="2241" y="778"/>
                </a:lnTo>
                <a:lnTo>
                  <a:pt x="2241" y="780"/>
                </a:lnTo>
                <a:lnTo>
                  <a:pt x="2241" y="778"/>
                </a:lnTo>
                <a:lnTo>
                  <a:pt x="2242" y="777"/>
                </a:lnTo>
                <a:lnTo>
                  <a:pt x="2242" y="776"/>
                </a:lnTo>
                <a:lnTo>
                  <a:pt x="2243" y="776"/>
                </a:lnTo>
                <a:lnTo>
                  <a:pt x="2243" y="775"/>
                </a:lnTo>
                <a:lnTo>
                  <a:pt x="2244" y="775"/>
                </a:lnTo>
                <a:lnTo>
                  <a:pt x="2244" y="774"/>
                </a:lnTo>
                <a:lnTo>
                  <a:pt x="2246" y="774"/>
                </a:lnTo>
                <a:lnTo>
                  <a:pt x="2244" y="774"/>
                </a:lnTo>
                <a:lnTo>
                  <a:pt x="2246" y="773"/>
                </a:lnTo>
                <a:lnTo>
                  <a:pt x="2247" y="772"/>
                </a:lnTo>
                <a:lnTo>
                  <a:pt x="2247" y="771"/>
                </a:lnTo>
                <a:lnTo>
                  <a:pt x="2246" y="771"/>
                </a:lnTo>
                <a:lnTo>
                  <a:pt x="2246" y="769"/>
                </a:lnTo>
                <a:lnTo>
                  <a:pt x="2247" y="768"/>
                </a:lnTo>
                <a:lnTo>
                  <a:pt x="2246" y="767"/>
                </a:lnTo>
                <a:lnTo>
                  <a:pt x="2247" y="767"/>
                </a:lnTo>
                <a:lnTo>
                  <a:pt x="2247" y="766"/>
                </a:lnTo>
                <a:lnTo>
                  <a:pt x="2248" y="766"/>
                </a:lnTo>
                <a:lnTo>
                  <a:pt x="2248" y="767"/>
                </a:lnTo>
                <a:lnTo>
                  <a:pt x="2249" y="767"/>
                </a:lnTo>
                <a:lnTo>
                  <a:pt x="2250" y="767"/>
                </a:lnTo>
                <a:lnTo>
                  <a:pt x="2250" y="766"/>
                </a:lnTo>
                <a:lnTo>
                  <a:pt x="2251" y="766"/>
                </a:lnTo>
                <a:lnTo>
                  <a:pt x="2252" y="766"/>
                </a:lnTo>
                <a:lnTo>
                  <a:pt x="2253" y="766"/>
                </a:lnTo>
                <a:lnTo>
                  <a:pt x="2253" y="765"/>
                </a:lnTo>
                <a:lnTo>
                  <a:pt x="2255" y="765"/>
                </a:lnTo>
                <a:lnTo>
                  <a:pt x="2256" y="765"/>
                </a:lnTo>
                <a:lnTo>
                  <a:pt x="2256" y="764"/>
                </a:lnTo>
                <a:lnTo>
                  <a:pt x="2257" y="764"/>
                </a:lnTo>
                <a:lnTo>
                  <a:pt x="2257" y="763"/>
                </a:lnTo>
                <a:lnTo>
                  <a:pt x="2258" y="763"/>
                </a:lnTo>
                <a:lnTo>
                  <a:pt x="2259" y="761"/>
                </a:lnTo>
                <a:lnTo>
                  <a:pt x="2259" y="760"/>
                </a:lnTo>
                <a:lnTo>
                  <a:pt x="2259" y="761"/>
                </a:lnTo>
                <a:lnTo>
                  <a:pt x="2260" y="760"/>
                </a:lnTo>
                <a:lnTo>
                  <a:pt x="2260" y="759"/>
                </a:lnTo>
                <a:lnTo>
                  <a:pt x="2260" y="760"/>
                </a:lnTo>
                <a:lnTo>
                  <a:pt x="2261" y="759"/>
                </a:lnTo>
                <a:lnTo>
                  <a:pt x="2261" y="758"/>
                </a:lnTo>
                <a:lnTo>
                  <a:pt x="2263" y="757"/>
                </a:lnTo>
                <a:lnTo>
                  <a:pt x="2263" y="756"/>
                </a:lnTo>
                <a:lnTo>
                  <a:pt x="2263" y="755"/>
                </a:lnTo>
                <a:lnTo>
                  <a:pt x="2264" y="755"/>
                </a:lnTo>
                <a:lnTo>
                  <a:pt x="2264" y="753"/>
                </a:lnTo>
                <a:lnTo>
                  <a:pt x="2264" y="752"/>
                </a:lnTo>
                <a:lnTo>
                  <a:pt x="2264" y="751"/>
                </a:lnTo>
                <a:lnTo>
                  <a:pt x="2264" y="750"/>
                </a:lnTo>
                <a:lnTo>
                  <a:pt x="2265" y="749"/>
                </a:lnTo>
                <a:lnTo>
                  <a:pt x="2265" y="748"/>
                </a:lnTo>
                <a:lnTo>
                  <a:pt x="2265" y="747"/>
                </a:lnTo>
                <a:lnTo>
                  <a:pt x="2265" y="746"/>
                </a:lnTo>
                <a:lnTo>
                  <a:pt x="2265" y="744"/>
                </a:lnTo>
                <a:lnTo>
                  <a:pt x="2266" y="744"/>
                </a:lnTo>
                <a:lnTo>
                  <a:pt x="2266" y="743"/>
                </a:lnTo>
                <a:lnTo>
                  <a:pt x="2266" y="742"/>
                </a:lnTo>
                <a:lnTo>
                  <a:pt x="2265" y="741"/>
                </a:lnTo>
                <a:lnTo>
                  <a:pt x="2266" y="741"/>
                </a:lnTo>
                <a:lnTo>
                  <a:pt x="2275" y="749"/>
                </a:lnTo>
                <a:lnTo>
                  <a:pt x="2278" y="753"/>
                </a:lnTo>
                <a:lnTo>
                  <a:pt x="2281" y="756"/>
                </a:lnTo>
                <a:lnTo>
                  <a:pt x="2289" y="765"/>
                </a:lnTo>
                <a:lnTo>
                  <a:pt x="2290" y="766"/>
                </a:lnTo>
                <a:lnTo>
                  <a:pt x="2290" y="767"/>
                </a:lnTo>
                <a:lnTo>
                  <a:pt x="2291" y="767"/>
                </a:lnTo>
                <a:lnTo>
                  <a:pt x="2292" y="767"/>
                </a:lnTo>
                <a:lnTo>
                  <a:pt x="2292" y="766"/>
                </a:lnTo>
                <a:lnTo>
                  <a:pt x="2291" y="765"/>
                </a:lnTo>
                <a:lnTo>
                  <a:pt x="2289" y="763"/>
                </a:lnTo>
                <a:lnTo>
                  <a:pt x="2284" y="756"/>
                </a:lnTo>
                <a:lnTo>
                  <a:pt x="2278" y="751"/>
                </a:lnTo>
                <a:lnTo>
                  <a:pt x="2265" y="738"/>
                </a:lnTo>
                <a:lnTo>
                  <a:pt x="2265" y="736"/>
                </a:lnTo>
                <a:lnTo>
                  <a:pt x="2264" y="736"/>
                </a:lnTo>
                <a:lnTo>
                  <a:pt x="2265" y="736"/>
                </a:lnTo>
                <a:lnTo>
                  <a:pt x="2266" y="736"/>
                </a:lnTo>
                <a:lnTo>
                  <a:pt x="2265" y="736"/>
                </a:lnTo>
                <a:lnTo>
                  <a:pt x="2265" y="735"/>
                </a:lnTo>
                <a:lnTo>
                  <a:pt x="2264" y="735"/>
                </a:lnTo>
                <a:lnTo>
                  <a:pt x="2264" y="734"/>
                </a:lnTo>
                <a:lnTo>
                  <a:pt x="2263" y="734"/>
                </a:lnTo>
                <a:lnTo>
                  <a:pt x="2263" y="733"/>
                </a:lnTo>
                <a:lnTo>
                  <a:pt x="2263" y="732"/>
                </a:lnTo>
                <a:lnTo>
                  <a:pt x="2263" y="731"/>
                </a:lnTo>
                <a:lnTo>
                  <a:pt x="2264" y="731"/>
                </a:lnTo>
                <a:lnTo>
                  <a:pt x="2264" y="730"/>
                </a:lnTo>
                <a:lnTo>
                  <a:pt x="2263" y="730"/>
                </a:lnTo>
                <a:lnTo>
                  <a:pt x="2264" y="730"/>
                </a:lnTo>
                <a:lnTo>
                  <a:pt x="2263" y="730"/>
                </a:lnTo>
                <a:lnTo>
                  <a:pt x="2263" y="729"/>
                </a:lnTo>
                <a:lnTo>
                  <a:pt x="2263" y="727"/>
                </a:lnTo>
                <a:lnTo>
                  <a:pt x="2261" y="727"/>
                </a:lnTo>
                <a:lnTo>
                  <a:pt x="2261" y="726"/>
                </a:lnTo>
                <a:lnTo>
                  <a:pt x="2260" y="726"/>
                </a:lnTo>
                <a:lnTo>
                  <a:pt x="2260" y="725"/>
                </a:lnTo>
                <a:lnTo>
                  <a:pt x="2259" y="725"/>
                </a:lnTo>
                <a:lnTo>
                  <a:pt x="2260" y="725"/>
                </a:lnTo>
                <a:lnTo>
                  <a:pt x="2259" y="725"/>
                </a:lnTo>
                <a:lnTo>
                  <a:pt x="2259" y="724"/>
                </a:lnTo>
                <a:lnTo>
                  <a:pt x="2258" y="724"/>
                </a:lnTo>
                <a:lnTo>
                  <a:pt x="2258" y="723"/>
                </a:lnTo>
                <a:lnTo>
                  <a:pt x="2257" y="723"/>
                </a:lnTo>
                <a:lnTo>
                  <a:pt x="2257" y="722"/>
                </a:lnTo>
                <a:lnTo>
                  <a:pt x="2256" y="722"/>
                </a:lnTo>
                <a:lnTo>
                  <a:pt x="2256" y="721"/>
                </a:lnTo>
                <a:lnTo>
                  <a:pt x="2256" y="719"/>
                </a:lnTo>
                <a:lnTo>
                  <a:pt x="2256" y="718"/>
                </a:lnTo>
                <a:lnTo>
                  <a:pt x="2256" y="717"/>
                </a:lnTo>
                <a:lnTo>
                  <a:pt x="2255" y="716"/>
                </a:lnTo>
                <a:lnTo>
                  <a:pt x="2255" y="715"/>
                </a:lnTo>
                <a:lnTo>
                  <a:pt x="2256" y="715"/>
                </a:lnTo>
                <a:lnTo>
                  <a:pt x="2257" y="714"/>
                </a:lnTo>
                <a:lnTo>
                  <a:pt x="2256" y="714"/>
                </a:lnTo>
                <a:lnTo>
                  <a:pt x="2255" y="714"/>
                </a:lnTo>
                <a:lnTo>
                  <a:pt x="2255" y="713"/>
                </a:lnTo>
                <a:lnTo>
                  <a:pt x="2253" y="713"/>
                </a:lnTo>
                <a:lnTo>
                  <a:pt x="2253" y="711"/>
                </a:lnTo>
                <a:lnTo>
                  <a:pt x="2253" y="710"/>
                </a:lnTo>
                <a:lnTo>
                  <a:pt x="2253" y="709"/>
                </a:lnTo>
                <a:lnTo>
                  <a:pt x="2253" y="708"/>
                </a:lnTo>
                <a:lnTo>
                  <a:pt x="2253" y="707"/>
                </a:lnTo>
                <a:lnTo>
                  <a:pt x="2253" y="706"/>
                </a:lnTo>
                <a:lnTo>
                  <a:pt x="2252" y="706"/>
                </a:lnTo>
                <a:lnTo>
                  <a:pt x="2253" y="704"/>
                </a:lnTo>
                <a:lnTo>
                  <a:pt x="2252" y="702"/>
                </a:lnTo>
                <a:lnTo>
                  <a:pt x="2253" y="701"/>
                </a:lnTo>
                <a:lnTo>
                  <a:pt x="2253" y="700"/>
                </a:lnTo>
                <a:lnTo>
                  <a:pt x="2253" y="699"/>
                </a:lnTo>
                <a:lnTo>
                  <a:pt x="2252" y="699"/>
                </a:lnTo>
                <a:lnTo>
                  <a:pt x="2251" y="699"/>
                </a:lnTo>
                <a:lnTo>
                  <a:pt x="2250" y="699"/>
                </a:lnTo>
                <a:lnTo>
                  <a:pt x="2249" y="699"/>
                </a:lnTo>
                <a:lnTo>
                  <a:pt x="2248" y="699"/>
                </a:lnTo>
                <a:lnTo>
                  <a:pt x="2246" y="699"/>
                </a:lnTo>
                <a:lnTo>
                  <a:pt x="2244" y="699"/>
                </a:lnTo>
                <a:lnTo>
                  <a:pt x="2243" y="699"/>
                </a:lnTo>
                <a:lnTo>
                  <a:pt x="2242" y="699"/>
                </a:lnTo>
                <a:lnTo>
                  <a:pt x="2242" y="698"/>
                </a:lnTo>
                <a:lnTo>
                  <a:pt x="2244" y="698"/>
                </a:lnTo>
                <a:lnTo>
                  <a:pt x="2246" y="698"/>
                </a:lnTo>
                <a:lnTo>
                  <a:pt x="2247" y="698"/>
                </a:lnTo>
                <a:lnTo>
                  <a:pt x="2248" y="698"/>
                </a:lnTo>
                <a:lnTo>
                  <a:pt x="2249" y="698"/>
                </a:lnTo>
                <a:lnTo>
                  <a:pt x="2250" y="698"/>
                </a:lnTo>
                <a:lnTo>
                  <a:pt x="2251" y="697"/>
                </a:lnTo>
                <a:lnTo>
                  <a:pt x="2252" y="697"/>
                </a:lnTo>
                <a:lnTo>
                  <a:pt x="2252" y="696"/>
                </a:lnTo>
                <a:lnTo>
                  <a:pt x="2253" y="696"/>
                </a:lnTo>
                <a:lnTo>
                  <a:pt x="2253" y="694"/>
                </a:lnTo>
                <a:lnTo>
                  <a:pt x="2253" y="693"/>
                </a:lnTo>
                <a:lnTo>
                  <a:pt x="2255" y="692"/>
                </a:lnTo>
                <a:lnTo>
                  <a:pt x="2253" y="691"/>
                </a:lnTo>
                <a:lnTo>
                  <a:pt x="2255" y="691"/>
                </a:lnTo>
                <a:lnTo>
                  <a:pt x="2255" y="690"/>
                </a:lnTo>
                <a:lnTo>
                  <a:pt x="2256" y="690"/>
                </a:lnTo>
                <a:lnTo>
                  <a:pt x="2257" y="690"/>
                </a:lnTo>
                <a:lnTo>
                  <a:pt x="2258" y="690"/>
                </a:lnTo>
                <a:lnTo>
                  <a:pt x="2260" y="690"/>
                </a:lnTo>
                <a:lnTo>
                  <a:pt x="2263" y="690"/>
                </a:lnTo>
                <a:lnTo>
                  <a:pt x="2272" y="690"/>
                </a:lnTo>
                <a:lnTo>
                  <a:pt x="2275" y="690"/>
                </a:lnTo>
                <a:lnTo>
                  <a:pt x="2276" y="690"/>
                </a:lnTo>
                <a:lnTo>
                  <a:pt x="2277" y="690"/>
                </a:lnTo>
                <a:lnTo>
                  <a:pt x="2278" y="689"/>
                </a:lnTo>
                <a:lnTo>
                  <a:pt x="2278" y="688"/>
                </a:lnTo>
                <a:lnTo>
                  <a:pt x="2277" y="688"/>
                </a:lnTo>
                <a:lnTo>
                  <a:pt x="2277" y="686"/>
                </a:lnTo>
                <a:lnTo>
                  <a:pt x="2273" y="688"/>
                </a:lnTo>
                <a:lnTo>
                  <a:pt x="2270" y="688"/>
                </a:lnTo>
                <a:lnTo>
                  <a:pt x="2269" y="688"/>
                </a:lnTo>
                <a:lnTo>
                  <a:pt x="2268" y="688"/>
                </a:lnTo>
                <a:lnTo>
                  <a:pt x="2265" y="688"/>
                </a:lnTo>
                <a:lnTo>
                  <a:pt x="2261" y="688"/>
                </a:lnTo>
                <a:lnTo>
                  <a:pt x="2258" y="688"/>
                </a:lnTo>
                <a:lnTo>
                  <a:pt x="2255" y="688"/>
                </a:lnTo>
                <a:lnTo>
                  <a:pt x="2253" y="686"/>
                </a:lnTo>
                <a:lnTo>
                  <a:pt x="2253" y="685"/>
                </a:lnTo>
                <a:lnTo>
                  <a:pt x="2252" y="684"/>
                </a:lnTo>
                <a:lnTo>
                  <a:pt x="2251" y="684"/>
                </a:lnTo>
                <a:lnTo>
                  <a:pt x="2251" y="683"/>
                </a:lnTo>
                <a:lnTo>
                  <a:pt x="2251" y="682"/>
                </a:lnTo>
                <a:lnTo>
                  <a:pt x="2251" y="681"/>
                </a:lnTo>
                <a:lnTo>
                  <a:pt x="2250" y="681"/>
                </a:lnTo>
                <a:lnTo>
                  <a:pt x="2250" y="680"/>
                </a:lnTo>
                <a:lnTo>
                  <a:pt x="2249" y="680"/>
                </a:lnTo>
                <a:lnTo>
                  <a:pt x="2248" y="680"/>
                </a:lnTo>
                <a:lnTo>
                  <a:pt x="2248" y="679"/>
                </a:lnTo>
                <a:lnTo>
                  <a:pt x="2247" y="677"/>
                </a:lnTo>
                <a:lnTo>
                  <a:pt x="2246" y="676"/>
                </a:lnTo>
                <a:lnTo>
                  <a:pt x="2246" y="675"/>
                </a:lnTo>
                <a:lnTo>
                  <a:pt x="2244" y="675"/>
                </a:lnTo>
                <a:lnTo>
                  <a:pt x="2244" y="674"/>
                </a:lnTo>
                <a:lnTo>
                  <a:pt x="2243" y="674"/>
                </a:lnTo>
                <a:lnTo>
                  <a:pt x="2242" y="673"/>
                </a:lnTo>
                <a:lnTo>
                  <a:pt x="2242" y="672"/>
                </a:lnTo>
                <a:lnTo>
                  <a:pt x="2243" y="673"/>
                </a:lnTo>
                <a:lnTo>
                  <a:pt x="2244" y="674"/>
                </a:lnTo>
                <a:lnTo>
                  <a:pt x="2246" y="673"/>
                </a:lnTo>
                <a:lnTo>
                  <a:pt x="2246" y="672"/>
                </a:lnTo>
                <a:lnTo>
                  <a:pt x="2244" y="672"/>
                </a:lnTo>
                <a:lnTo>
                  <a:pt x="2244" y="671"/>
                </a:lnTo>
                <a:lnTo>
                  <a:pt x="2243" y="671"/>
                </a:lnTo>
                <a:lnTo>
                  <a:pt x="2242" y="671"/>
                </a:lnTo>
                <a:lnTo>
                  <a:pt x="2242" y="669"/>
                </a:lnTo>
                <a:lnTo>
                  <a:pt x="2243" y="669"/>
                </a:lnTo>
                <a:lnTo>
                  <a:pt x="2243" y="668"/>
                </a:lnTo>
                <a:lnTo>
                  <a:pt x="2244" y="668"/>
                </a:lnTo>
                <a:lnTo>
                  <a:pt x="2244" y="667"/>
                </a:lnTo>
                <a:lnTo>
                  <a:pt x="2246" y="667"/>
                </a:lnTo>
                <a:lnTo>
                  <a:pt x="2246" y="668"/>
                </a:lnTo>
                <a:lnTo>
                  <a:pt x="2247" y="668"/>
                </a:lnTo>
                <a:lnTo>
                  <a:pt x="2246" y="667"/>
                </a:lnTo>
                <a:lnTo>
                  <a:pt x="2246" y="666"/>
                </a:lnTo>
                <a:lnTo>
                  <a:pt x="2246" y="665"/>
                </a:lnTo>
                <a:lnTo>
                  <a:pt x="2246" y="664"/>
                </a:lnTo>
                <a:lnTo>
                  <a:pt x="2246" y="663"/>
                </a:lnTo>
                <a:lnTo>
                  <a:pt x="2247" y="663"/>
                </a:lnTo>
                <a:lnTo>
                  <a:pt x="2247" y="661"/>
                </a:lnTo>
                <a:lnTo>
                  <a:pt x="2248" y="661"/>
                </a:lnTo>
                <a:lnTo>
                  <a:pt x="2248" y="660"/>
                </a:lnTo>
                <a:lnTo>
                  <a:pt x="2249" y="660"/>
                </a:lnTo>
                <a:lnTo>
                  <a:pt x="2249" y="659"/>
                </a:lnTo>
                <a:lnTo>
                  <a:pt x="2249" y="658"/>
                </a:lnTo>
                <a:lnTo>
                  <a:pt x="2249" y="657"/>
                </a:lnTo>
                <a:lnTo>
                  <a:pt x="2250" y="657"/>
                </a:lnTo>
                <a:lnTo>
                  <a:pt x="2249" y="657"/>
                </a:lnTo>
                <a:lnTo>
                  <a:pt x="2250" y="656"/>
                </a:lnTo>
                <a:lnTo>
                  <a:pt x="2250" y="655"/>
                </a:lnTo>
                <a:lnTo>
                  <a:pt x="2250" y="654"/>
                </a:lnTo>
                <a:lnTo>
                  <a:pt x="2249" y="654"/>
                </a:lnTo>
                <a:lnTo>
                  <a:pt x="2249" y="652"/>
                </a:lnTo>
                <a:lnTo>
                  <a:pt x="2248" y="652"/>
                </a:lnTo>
                <a:lnTo>
                  <a:pt x="2248" y="651"/>
                </a:lnTo>
                <a:lnTo>
                  <a:pt x="2248" y="650"/>
                </a:lnTo>
                <a:lnTo>
                  <a:pt x="2248" y="649"/>
                </a:lnTo>
                <a:lnTo>
                  <a:pt x="2248" y="648"/>
                </a:lnTo>
                <a:lnTo>
                  <a:pt x="2248" y="647"/>
                </a:lnTo>
                <a:lnTo>
                  <a:pt x="2248" y="646"/>
                </a:lnTo>
                <a:lnTo>
                  <a:pt x="2249" y="646"/>
                </a:lnTo>
                <a:lnTo>
                  <a:pt x="2249" y="644"/>
                </a:lnTo>
                <a:lnTo>
                  <a:pt x="2249" y="643"/>
                </a:lnTo>
                <a:lnTo>
                  <a:pt x="2249" y="642"/>
                </a:lnTo>
                <a:lnTo>
                  <a:pt x="2249" y="641"/>
                </a:lnTo>
                <a:lnTo>
                  <a:pt x="2249" y="640"/>
                </a:lnTo>
                <a:lnTo>
                  <a:pt x="2249" y="639"/>
                </a:lnTo>
                <a:lnTo>
                  <a:pt x="2248" y="639"/>
                </a:lnTo>
                <a:lnTo>
                  <a:pt x="2248" y="638"/>
                </a:lnTo>
                <a:lnTo>
                  <a:pt x="2248" y="637"/>
                </a:lnTo>
                <a:lnTo>
                  <a:pt x="2248" y="635"/>
                </a:lnTo>
                <a:lnTo>
                  <a:pt x="2248" y="634"/>
                </a:lnTo>
                <a:lnTo>
                  <a:pt x="2248" y="633"/>
                </a:lnTo>
                <a:lnTo>
                  <a:pt x="2248" y="632"/>
                </a:lnTo>
                <a:lnTo>
                  <a:pt x="2249" y="632"/>
                </a:lnTo>
                <a:lnTo>
                  <a:pt x="2250" y="632"/>
                </a:lnTo>
                <a:lnTo>
                  <a:pt x="2250" y="631"/>
                </a:lnTo>
                <a:lnTo>
                  <a:pt x="2250" y="630"/>
                </a:lnTo>
                <a:lnTo>
                  <a:pt x="2251" y="630"/>
                </a:lnTo>
                <a:lnTo>
                  <a:pt x="2252" y="629"/>
                </a:lnTo>
                <a:lnTo>
                  <a:pt x="2252" y="627"/>
                </a:lnTo>
                <a:lnTo>
                  <a:pt x="2252" y="626"/>
                </a:lnTo>
                <a:lnTo>
                  <a:pt x="2251" y="626"/>
                </a:lnTo>
                <a:lnTo>
                  <a:pt x="2252" y="626"/>
                </a:lnTo>
                <a:lnTo>
                  <a:pt x="2252" y="625"/>
                </a:lnTo>
                <a:lnTo>
                  <a:pt x="2252" y="624"/>
                </a:lnTo>
                <a:lnTo>
                  <a:pt x="2253" y="624"/>
                </a:lnTo>
                <a:lnTo>
                  <a:pt x="2255" y="624"/>
                </a:lnTo>
                <a:lnTo>
                  <a:pt x="2255" y="625"/>
                </a:lnTo>
                <a:lnTo>
                  <a:pt x="2256" y="626"/>
                </a:lnTo>
                <a:lnTo>
                  <a:pt x="2257" y="626"/>
                </a:lnTo>
                <a:lnTo>
                  <a:pt x="2257" y="627"/>
                </a:lnTo>
                <a:lnTo>
                  <a:pt x="2258" y="627"/>
                </a:lnTo>
                <a:lnTo>
                  <a:pt x="2259" y="627"/>
                </a:lnTo>
                <a:lnTo>
                  <a:pt x="2260" y="627"/>
                </a:lnTo>
                <a:lnTo>
                  <a:pt x="2260" y="629"/>
                </a:lnTo>
                <a:lnTo>
                  <a:pt x="2261" y="627"/>
                </a:lnTo>
                <a:lnTo>
                  <a:pt x="2260" y="626"/>
                </a:lnTo>
                <a:lnTo>
                  <a:pt x="2261" y="626"/>
                </a:lnTo>
                <a:lnTo>
                  <a:pt x="2261" y="627"/>
                </a:lnTo>
                <a:lnTo>
                  <a:pt x="2261" y="626"/>
                </a:lnTo>
                <a:lnTo>
                  <a:pt x="2263" y="627"/>
                </a:lnTo>
                <a:lnTo>
                  <a:pt x="2264" y="627"/>
                </a:lnTo>
                <a:lnTo>
                  <a:pt x="2265" y="627"/>
                </a:lnTo>
                <a:lnTo>
                  <a:pt x="2266" y="627"/>
                </a:lnTo>
                <a:lnTo>
                  <a:pt x="2267" y="627"/>
                </a:lnTo>
                <a:lnTo>
                  <a:pt x="2268" y="626"/>
                </a:lnTo>
                <a:lnTo>
                  <a:pt x="2267" y="625"/>
                </a:lnTo>
                <a:lnTo>
                  <a:pt x="2267" y="624"/>
                </a:lnTo>
                <a:lnTo>
                  <a:pt x="2268" y="622"/>
                </a:lnTo>
                <a:lnTo>
                  <a:pt x="2267" y="622"/>
                </a:lnTo>
                <a:lnTo>
                  <a:pt x="2266" y="622"/>
                </a:lnTo>
                <a:lnTo>
                  <a:pt x="2267" y="622"/>
                </a:lnTo>
                <a:lnTo>
                  <a:pt x="2267" y="621"/>
                </a:lnTo>
                <a:lnTo>
                  <a:pt x="2268" y="621"/>
                </a:lnTo>
                <a:lnTo>
                  <a:pt x="2268" y="619"/>
                </a:lnTo>
                <a:lnTo>
                  <a:pt x="2268" y="618"/>
                </a:lnTo>
                <a:lnTo>
                  <a:pt x="2268" y="619"/>
                </a:lnTo>
                <a:lnTo>
                  <a:pt x="2269" y="618"/>
                </a:lnTo>
                <a:lnTo>
                  <a:pt x="2269" y="617"/>
                </a:lnTo>
                <a:lnTo>
                  <a:pt x="2269" y="616"/>
                </a:lnTo>
                <a:lnTo>
                  <a:pt x="2270" y="615"/>
                </a:lnTo>
                <a:lnTo>
                  <a:pt x="2269" y="614"/>
                </a:lnTo>
                <a:lnTo>
                  <a:pt x="2270" y="613"/>
                </a:lnTo>
                <a:lnTo>
                  <a:pt x="2272" y="610"/>
                </a:lnTo>
                <a:lnTo>
                  <a:pt x="2273" y="610"/>
                </a:lnTo>
                <a:lnTo>
                  <a:pt x="2273" y="612"/>
                </a:lnTo>
                <a:lnTo>
                  <a:pt x="2273" y="614"/>
                </a:lnTo>
                <a:lnTo>
                  <a:pt x="2274" y="614"/>
                </a:lnTo>
                <a:lnTo>
                  <a:pt x="2276" y="614"/>
                </a:lnTo>
                <a:lnTo>
                  <a:pt x="2276" y="615"/>
                </a:lnTo>
                <a:lnTo>
                  <a:pt x="2275" y="615"/>
                </a:lnTo>
                <a:lnTo>
                  <a:pt x="2274" y="615"/>
                </a:lnTo>
                <a:lnTo>
                  <a:pt x="2273" y="615"/>
                </a:lnTo>
                <a:lnTo>
                  <a:pt x="2272" y="615"/>
                </a:lnTo>
                <a:lnTo>
                  <a:pt x="2273" y="615"/>
                </a:lnTo>
                <a:lnTo>
                  <a:pt x="2274" y="615"/>
                </a:lnTo>
                <a:lnTo>
                  <a:pt x="2275" y="616"/>
                </a:lnTo>
                <a:lnTo>
                  <a:pt x="2276" y="616"/>
                </a:lnTo>
                <a:lnTo>
                  <a:pt x="2277" y="616"/>
                </a:lnTo>
                <a:lnTo>
                  <a:pt x="2277" y="615"/>
                </a:lnTo>
                <a:lnTo>
                  <a:pt x="2277" y="614"/>
                </a:lnTo>
                <a:lnTo>
                  <a:pt x="2276" y="613"/>
                </a:lnTo>
                <a:lnTo>
                  <a:pt x="2275" y="613"/>
                </a:lnTo>
                <a:lnTo>
                  <a:pt x="2276" y="613"/>
                </a:lnTo>
                <a:lnTo>
                  <a:pt x="2277" y="613"/>
                </a:lnTo>
                <a:lnTo>
                  <a:pt x="2277" y="614"/>
                </a:lnTo>
                <a:lnTo>
                  <a:pt x="2278" y="614"/>
                </a:lnTo>
                <a:lnTo>
                  <a:pt x="2278" y="615"/>
                </a:lnTo>
                <a:lnTo>
                  <a:pt x="2280" y="615"/>
                </a:lnTo>
                <a:lnTo>
                  <a:pt x="2281" y="614"/>
                </a:lnTo>
                <a:lnTo>
                  <a:pt x="2282" y="614"/>
                </a:lnTo>
                <a:lnTo>
                  <a:pt x="2282" y="613"/>
                </a:lnTo>
                <a:lnTo>
                  <a:pt x="2283" y="612"/>
                </a:lnTo>
                <a:lnTo>
                  <a:pt x="2282" y="612"/>
                </a:lnTo>
                <a:lnTo>
                  <a:pt x="2283" y="612"/>
                </a:lnTo>
                <a:lnTo>
                  <a:pt x="2284" y="612"/>
                </a:lnTo>
                <a:lnTo>
                  <a:pt x="2284" y="613"/>
                </a:lnTo>
                <a:lnTo>
                  <a:pt x="2285" y="613"/>
                </a:lnTo>
                <a:lnTo>
                  <a:pt x="2285" y="614"/>
                </a:lnTo>
                <a:lnTo>
                  <a:pt x="2285" y="615"/>
                </a:lnTo>
                <a:lnTo>
                  <a:pt x="2285" y="614"/>
                </a:lnTo>
                <a:lnTo>
                  <a:pt x="2284" y="615"/>
                </a:lnTo>
                <a:lnTo>
                  <a:pt x="2285" y="616"/>
                </a:lnTo>
                <a:lnTo>
                  <a:pt x="2286" y="616"/>
                </a:lnTo>
                <a:lnTo>
                  <a:pt x="2286" y="617"/>
                </a:lnTo>
                <a:lnTo>
                  <a:pt x="2287" y="617"/>
                </a:lnTo>
                <a:lnTo>
                  <a:pt x="2286" y="617"/>
                </a:lnTo>
                <a:lnTo>
                  <a:pt x="2286" y="618"/>
                </a:lnTo>
                <a:lnTo>
                  <a:pt x="2285" y="619"/>
                </a:lnTo>
                <a:lnTo>
                  <a:pt x="2284" y="621"/>
                </a:lnTo>
                <a:lnTo>
                  <a:pt x="2284" y="622"/>
                </a:lnTo>
                <a:lnTo>
                  <a:pt x="2284" y="623"/>
                </a:lnTo>
                <a:lnTo>
                  <a:pt x="2283" y="623"/>
                </a:lnTo>
                <a:lnTo>
                  <a:pt x="2283" y="624"/>
                </a:lnTo>
                <a:lnTo>
                  <a:pt x="2284" y="625"/>
                </a:lnTo>
                <a:lnTo>
                  <a:pt x="2284" y="626"/>
                </a:lnTo>
                <a:lnTo>
                  <a:pt x="2283" y="627"/>
                </a:lnTo>
                <a:lnTo>
                  <a:pt x="2283" y="629"/>
                </a:lnTo>
                <a:lnTo>
                  <a:pt x="2284" y="629"/>
                </a:lnTo>
                <a:lnTo>
                  <a:pt x="2284" y="630"/>
                </a:lnTo>
                <a:lnTo>
                  <a:pt x="2283" y="631"/>
                </a:lnTo>
                <a:lnTo>
                  <a:pt x="2284" y="631"/>
                </a:lnTo>
                <a:lnTo>
                  <a:pt x="2285" y="631"/>
                </a:lnTo>
                <a:lnTo>
                  <a:pt x="2286" y="631"/>
                </a:lnTo>
                <a:lnTo>
                  <a:pt x="2286" y="632"/>
                </a:lnTo>
                <a:lnTo>
                  <a:pt x="2286" y="633"/>
                </a:lnTo>
                <a:lnTo>
                  <a:pt x="2287" y="634"/>
                </a:lnTo>
                <a:lnTo>
                  <a:pt x="2286" y="634"/>
                </a:lnTo>
                <a:lnTo>
                  <a:pt x="2286" y="635"/>
                </a:lnTo>
                <a:lnTo>
                  <a:pt x="2287" y="635"/>
                </a:lnTo>
                <a:lnTo>
                  <a:pt x="2287" y="637"/>
                </a:lnTo>
                <a:lnTo>
                  <a:pt x="2286" y="637"/>
                </a:lnTo>
                <a:lnTo>
                  <a:pt x="2286" y="638"/>
                </a:lnTo>
                <a:lnTo>
                  <a:pt x="2286" y="639"/>
                </a:lnTo>
                <a:lnTo>
                  <a:pt x="2286" y="641"/>
                </a:lnTo>
                <a:lnTo>
                  <a:pt x="2286" y="643"/>
                </a:lnTo>
                <a:lnTo>
                  <a:pt x="2287" y="644"/>
                </a:lnTo>
                <a:lnTo>
                  <a:pt x="2287" y="646"/>
                </a:lnTo>
                <a:lnTo>
                  <a:pt x="2286" y="646"/>
                </a:lnTo>
                <a:lnTo>
                  <a:pt x="2286" y="647"/>
                </a:lnTo>
                <a:lnTo>
                  <a:pt x="2285" y="647"/>
                </a:lnTo>
                <a:lnTo>
                  <a:pt x="2285" y="648"/>
                </a:lnTo>
                <a:lnTo>
                  <a:pt x="2285" y="649"/>
                </a:lnTo>
                <a:lnTo>
                  <a:pt x="2284" y="649"/>
                </a:lnTo>
                <a:lnTo>
                  <a:pt x="2284" y="650"/>
                </a:lnTo>
                <a:lnTo>
                  <a:pt x="2283" y="651"/>
                </a:lnTo>
                <a:lnTo>
                  <a:pt x="2282" y="651"/>
                </a:lnTo>
                <a:lnTo>
                  <a:pt x="2281" y="651"/>
                </a:lnTo>
                <a:lnTo>
                  <a:pt x="2282" y="651"/>
                </a:lnTo>
                <a:lnTo>
                  <a:pt x="2282" y="652"/>
                </a:lnTo>
                <a:lnTo>
                  <a:pt x="2281" y="652"/>
                </a:lnTo>
                <a:lnTo>
                  <a:pt x="2281" y="654"/>
                </a:lnTo>
                <a:lnTo>
                  <a:pt x="2281" y="655"/>
                </a:lnTo>
                <a:lnTo>
                  <a:pt x="2282" y="655"/>
                </a:lnTo>
                <a:lnTo>
                  <a:pt x="2282" y="656"/>
                </a:lnTo>
                <a:lnTo>
                  <a:pt x="2282" y="658"/>
                </a:lnTo>
                <a:lnTo>
                  <a:pt x="2283" y="659"/>
                </a:lnTo>
                <a:lnTo>
                  <a:pt x="2283" y="660"/>
                </a:lnTo>
                <a:lnTo>
                  <a:pt x="2283" y="661"/>
                </a:lnTo>
                <a:lnTo>
                  <a:pt x="2284" y="663"/>
                </a:lnTo>
                <a:lnTo>
                  <a:pt x="2284" y="664"/>
                </a:lnTo>
                <a:lnTo>
                  <a:pt x="2285" y="664"/>
                </a:lnTo>
                <a:lnTo>
                  <a:pt x="2286" y="665"/>
                </a:lnTo>
                <a:lnTo>
                  <a:pt x="2287" y="665"/>
                </a:lnTo>
                <a:lnTo>
                  <a:pt x="2289" y="665"/>
                </a:lnTo>
                <a:lnTo>
                  <a:pt x="2290" y="665"/>
                </a:lnTo>
                <a:lnTo>
                  <a:pt x="2291" y="664"/>
                </a:lnTo>
                <a:lnTo>
                  <a:pt x="2291" y="665"/>
                </a:lnTo>
                <a:lnTo>
                  <a:pt x="2290" y="665"/>
                </a:lnTo>
                <a:lnTo>
                  <a:pt x="2290" y="666"/>
                </a:lnTo>
                <a:lnTo>
                  <a:pt x="2291" y="666"/>
                </a:lnTo>
                <a:lnTo>
                  <a:pt x="2290" y="667"/>
                </a:lnTo>
                <a:lnTo>
                  <a:pt x="2289" y="669"/>
                </a:lnTo>
                <a:lnTo>
                  <a:pt x="2289" y="671"/>
                </a:lnTo>
                <a:lnTo>
                  <a:pt x="2289" y="672"/>
                </a:lnTo>
                <a:lnTo>
                  <a:pt x="2289" y="673"/>
                </a:lnTo>
                <a:lnTo>
                  <a:pt x="2290" y="674"/>
                </a:lnTo>
                <a:lnTo>
                  <a:pt x="2290" y="676"/>
                </a:lnTo>
                <a:lnTo>
                  <a:pt x="2291" y="677"/>
                </a:lnTo>
                <a:lnTo>
                  <a:pt x="2291" y="679"/>
                </a:lnTo>
                <a:lnTo>
                  <a:pt x="2291" y="680"/>
                </a:lnTo>
                <a:lnTo>
                  <a:pt x="2291" y="681"/>
                </a:lnTo>
                <a:lnTo>
                  <a:pt x="2292" y="681"/>
                </a:lnTo>
                <a:lnTo>
                  <a:pt x="2292" y="682"/>
                </a:lnTo>
                <a:lnTo>
                  <a:pt x="2293" y="682"/>
                </a:lnTo>
                <a:lnTo>
                  <a:pt x="2293" y="683"/>
                </a:lnTo>
                <a:lnTo>
                  <a:pt x="2293" y="684"/>
                </a:lnTo>
                <a:lnTo>
                  <a:pt x="2292" y="684"/>
                </a:lnTo>
                <a:lnTo>
                  <a:pt x="2292" y="685"/>
                </a:lnTo>
                <a:lnTo>
                  <a:pt x="2292" y="686"/>
                </a:lnTo>
                <a:lnTo>
                  <a:pt x="2292" y="688"/>
                </a:lnTo>
                <a:lnTo>
                  <a:pt x="2291" y="688"/>
                </a:lnTo>
                <a:lnTo>
                  <a:pt x="2290" y="688"/>
                </a:lnTo>
                <a:lnTo>
                  <a:pt x="2289" y="688"/>
                </a:lnTo>
                <a:lnTo>
                  <a:pt x="2287" y="688"/>
                </a:lnTo>
                <a:lnTo>
                  <a:pt x="2286" y="688"/>
                </a:lnTo>
                <a:lnTo>
                  <a:pt x="2285" y="688"/>
                </a:lnTo>
                <a:lnTo>
                  <a:pt x="2284" y="688"/>
                </a:lnTo>
                <a:lnTo>
                  <a:pt x="2283" y="688"/>
                </a:lnTo>
                <a:lnTo>
                  <a:pt x="2283" y="689"/>
                </a:lnTo>
                <a:lnTo>
                  <a:pt x="2283" y="690"/>
                </a:lnTo>
                <a:lnTo>
                  <a:pt x="2284" y="690"/>
                </a:lnTo>
                <a:lnTo>
                  <a:pt x="2285" y="690"/>
                </a:lnTo>
                <a:lnTo>
                  <a:pt x="2286" y="690"/>
                </a:lnTo>
                <a:lnTo>
                  <a:pt x="2290" y="690"/>
                </a:lnTo>
                <a:lnTo>
                  <a:pt x="2291" y="691"/>
                </a:lnTo>
                <a:lnTo>
                  <a:pt x="2291" y="692"/>
                </a:lnTo>
                <a:lnTo>
                  <a:pt x="2291" y="693"/>
                </a:lnTo>
                <a:lnTo>
                  <a:pt x="2290" y="694"/>
                </a:lnTo>
                <a:lnTo>
                  <a:pt x="2291" y="696"/>
                </a:lnTo>
                <a:lnTo>
                  <a:pt x="2292" y="697"/>
                </a:lnTo>
                <a:lnTo>
                  <a:pt x="2293" y="698"/>
                </a:lnTo>
                <a:lnTo>
                  <a:pt x="2293" y="699"/>
                </a:lnTo>
                <a:lnTo>
                  <a:pt x="2293" y="700"/>
                </a:lnTo>
                <a:lnTo>
                  <a:pt x="2293" y="701"/>
                </a:lnTo>
                <a:lnTo>
                  <a:pt x="2293" y="702"/>
                </a:lnTo>
                <a:lnTo>
                  <a:pt x="2293" y="704"/>
                </a:lnTo>
                <a:lnTo>
                  <a:pt x="2292" y="704"/>
                </a:lnTo>
                <a:lnTo>
                  <a:pt x="2292" y="705"/>
                </a:lnTo>
                <a:lnTo>
                  <a:pt x="2291" y="705"/>
                </a:lnTo>
                <a:lnTo>
                  <a:pt x="2291" y="706"/>
                </a:lnTo>
                <a:lnTo>
                  <a:pt x="2292" y="706"/>
                </a:lnTo>
                <a:lnTo>
                  <a:pt x="2292" y="707"/>
                </a:lnTo>
                <a:lnTo>
                  <a:pt x="2293" y="707"/>
                </a:lnTo>
                <a:lnTo>
                  <a:pt x="2294" y="707"/>
                </a:lnTo>
                <a:lnTo>
                  <a:pt x="2294" y="706"/>
                </a:lnTo>
                <a:lnTo>
                  <a:pt x="2295" y="705"/>
                </a:lnTo>
                <a:lnTo>
                  <a:pt x="2295" y="704"/>
                </a:lnTo>
                <a:lnTo>
                  <a:pt x="2296" y="704"/>
                </a:lnTo>
                <a:lnTo>
                  <a:pt x="2298" y="704"/>
                </a:lnTo>
                <a:lnTo>
                  <a:pt x="2299" y="704"/>
                </a:lnTo>
                <a:lnTo>
                  <a:pt x="2300" y="704"/>
                </a:lnTo>
                <a:lnTo>
                  <a:pt x="2301" y="704"/>
                </a:lnTo>
                <a:lnTo>
                  <a:pt x="2302" y="704"/>
                </a:lnTo>
                <a:lnTo>
                  <a:pt x="2303" y="704"/>
                </a:lnTo>
                <a:lnTo>
                  <a:pt x="2303" y="705"/>
                </a:lnTo>
                <a:lnTo>
                  <a:pt x="2304" y="705"/>
                </a:lnTo>
                <a:lnTo>
                  <a:pt x="2304" y="704"/>
                </a:lnTo>
                <a:lnTo>
                  <a:pt x="2304" y="705"/>
                </a:lnTo>
                <a:lnTo>
                  <a:pt x="2306" y="705"/>
                </a:lnTo>
                <a:lnTo>
                  <a:pt x="2307" y="706"/>
                </a:lnTo>
                <a:lnTo>
                  <a:pt x="2307" y="707"/>
                </a:lnTo>
                <a:lnTo>
                  <a:pt x="2307" y="708"/>
                </a:lnTo>
                <a:lnTo>
                  <a:pt x="2307" y="709"/>
                </a:lnTo>
                <a:lnTo>
                  <a:pt x="2308" y="709"/>
                </a:lnTo>
                <a:lnTo>
                  <a:pt x="2308" y="711"/>
                </a:lnTo>
                <a:lnTo>
                  <a:pt x="2309" y="711"/>
                </a:lnTo>
                <a:lnTo>
                  <a:pt x="2309" y="713"/>
                </a:lnTo>
                <a:lnTo>
                  <a:pt x="2310" y="714"/>
                </a:lnTo>
                <a:lnTo>
                  <a:pt x="2311" y="714"/>
                </a:lnTo>
                <a:lnTo>
                  <a:pt x="2311" y="715"/>
                </a:lnTo>
                <a:lnTo>
                  <a:pt x="2312" y="715"/>
                </a:lnTo>
                <a:lnTo>
                  <a:pt x="2311" y="715"/>
                </a:lnTo>
                <a:lnTo>
                  <a:pt x="2311" y="716"/>
                </a:lnTo>
                <a:lnTo>
                  <a:pt x="2310" y="716"/>
                </a:lnTo>
                <a:lnTo>
                  <a:pt x="2310" y="717"/>
                </a:lnTo>
                <a:lnTo>
                  <a:pt x="2309" y="717"/>
                </a:lnTo>
                <a:lnTo>
                  <a:pt x="2309" y="718"/>
                </a:lnTo>
                <a:lnTo>
                  <a:pt x="2310" y="718"/>
                </a:lnTo>
                <a:lnTo>
                  <a:pt x="2310" y="719"/>
                </a:lnTo>
                <a:lnTo>
                  <a:pt x="2309" y="721"/>
                </a:lnTo>
                <a:lnTo>
                  <a:pt x="2309" y="722"/>
                </a:lnTo>
                <a:lnTo>
                  <a:pt x="2309" y="723"/>
                </a:lnTo>
                <a:lnTo>
                  <a:pt x="2309" y="724"/>
                </a:lnTo>
                <a:lnTo>
                  <a:pt x="2308" y="725"/>
                </a:lnTo>
                <a:lnTo>
                  <a:pt x="2309" y="726"/>
                </a:lnTo>
                <a:lnTo>
                  <a:pt x="2309" y="727"/>
                </a:lnTo>
                <a:lnTo>
                  <a:pt x="2309" y="729"/>
                </a:lnTo>
                <a:lnTo>
                  <a:pt x="2308" y="730"/>
                </a:lnTo>
                <a:lnTo>
                  <a:pt x="2307" y="731"/>
                </a:lnTo>
                <a:lnTo>
                  <a:pt x="2307" y="732"/>
                </a:lnTo>
                <a:lnTo>
                  <a:pt x="2306" y="732"/>
                </a:lnTo>
                <a:lnTo>
                  <a:pt x="2306" y="733"/>
                </a:lnTo>
                <a:lnTo>
                  <a:pt x="2307" y="733"/>
                </a:lnTo>
                <a:lnTo>
                  <a:pt x="2308" y="734"/>
                </a:lnTo>
                <a:lnTo>
                  <a:pt x="2309" y="734"/>
                </a:lnTo>
                <a:lnTo>
                  <a:pt x="2308" y="736"/>
                </a:lnTo>
                <a:lnTo>
                  <a:pt x="2308" y="739"/>
                </a:lnTo>
                <a:lnTo>
                  <a:pt x="2309" y="740"/>
                </a:lnTo>
                <a:lnTo>
                  <a:pt x="2309" y="741"/>
                </a:lnTo>
                <a:lnTo>
                  <a:pt x="2308" y="742"/>
                </a:lnTo>
                <a:lnTo>
                  <a:pt x="2309" y="743"/>
                </a:lnTo>
                <a:lnTo>
                  <a:pt x="2309" y="744"/>
                </a:lnTo>
                <a:lnTo>
                  <a:pt x="2309" y="746"/>
                </a:lnTo>
                <a:lnTo>
                  <a:pt x="2309" y="747"/>
                </a:lnTo>
                <a:lnTo>
                  <a:pt x="2308" y="748"/>
                </a:lnTo>
                <a:lnTo>
                  <a:pt x="2308" y="749"/>
                </a:lnTo>
                <a:lnTo>
                  <a:pt x="2307" y="750"/>
                </a:lnTo>
                <a:lnTo>
                  <a:pt x="2307" y="751"/>
                </a:lnTo>
                <a:lnTo>
                  <a:pt x="2306" y="753"/>
                </a:lnTo>
                <a:lnTo>
                  <a:pt x="2304" y="756"/>
                </a:lnTo>
                <a:lnTo>
                  <a:pt x="2304" y="758"/>
                </a:lnTo>
                <a:lnTo>
                  <a:pt x="2303" y="759"/>
                </a:lnTo>
                <a:lnTo>
                  <a:pt x="2304" y="760"/>
                </a:lnTo>
                <a:lnTo>
                  <a:pt x="2303" y="760"/>
                </a:lnTo>
                <a:lnTo>
                  <a:pt x="2303" y="761"/>
                </a:lnTo>
                <a:lnTo>
                  <a:pt x="2302" y="763"/>
                </a:lnTo>
                <a:lnTo>
                  <a:pt x="2302" y="764"/>
                </a:lnTo>
                <a:lnTo>
                  <a:pt x="2302" y="765"/>
                </a:lnTo>
                <a:lnTo>
                  <a:pt x="2302" y="766"/>
                </a:lnTo>
                <a:lnTo>
                  <a:pt x="2302" y="768"/>
                </a:lnTo>
                <a:lnTo>
                  <a:pt x="2302" y="769"/>
                </a:lnTo>
                <a:lnTo>
                  <a:pt x="2302" y="771"/>
                </a:lnTo>
                <a:lnTo>
                  <a:pt x="2302" y="772"/>
                </a:lnTo>
                <a:lnTo>
                  <a:pt x="2301" y="773"/>
                </a:lnTo>
                <a:lnTo>
                  <a:pt x="2301" y="774"/>
                </a:lnTo>
                <a:lnTo>
                  <a:pt x="2300" y="775"/>
                </a:lnTo>
                <a:lnTo>
                  <a:pt x="2296" y="772"/>
                </a:lnTo>
                <a:lnTo>
                  <a:pt x="2295" y="771"/>
                </a:lnTo>
                <a:lnTo>
                  <a:pt x="2294" y="771"/>
                </a:lnTo>
                <a:lnTo>
                  <a:pt x="2294" y="772"/>
                </a:lnTo>
                <a:lnTo>
                  <a:pt x="2294" y="773"/>
                </a:lnTo>
                <a:lnTo>
                  <a:pt x="2299" y="778"/>
                </a:lnTo>
                <a:lnTo>
                  <a:pt x="2300" y="778"/>
                </a:lnTo>
                <a:lnTo>
                  <a:pt x="2299" y="780"/>
                </a:lnTo>
                <a:lnTo>
                  <a:pt x="2299" y="781"/>
                </a:lnTo>
                <a:lnTo>
                  <a:pt x="2298" y="782"/>
                </a:lnTo>
                <a:lnTo>
                  <a:pt x="2299" y="783"/>
                </a:lnTo>
                <a:lnTo>
                  <a:pt x="2298" y="783"/>
                </a:lnTo>
                <a:lnTo>
                  <a:pt x="2298" y="784"/>
                </a:lnTo>
                <a:lnTo>
                  <a:pt x="2296" y="784"/>
                </a:lnTo>
                <a:lnTo>
                  <a:pt x="2292" y="784"/>
                </a:lnTo>
                <a:lnTo>
                  <a:pt x="2284" y="783"/>
                </a:lnTo>
                <a:lnTo>
                  <a:pt x="2283" y="783"/>
                </a:lnTo>
                <a:lnTo>
                  <a:pt x="2282" y="784"/>
                </a:lnTo>
                <a:lnTo>
                  <a:pt x="2282" y="785"/>
                </a:lnTo>
                <a:lnTo>
                  <a:pt x="2283" y="785"/>
                </a:lnTo>
                <a:lnTo>
                  <a:pt x="2285" y="785"/>
                </a:lnTo>
                <a:lnTo>
                  <a:pt x="2291" y="785"/>
                </a:lnTo>
                <a:lnTo>
                  <a:pt x="2295" y="785"/>
                </a:lnTo>
                <a:lnTo>
                  <a:pt x="2298" y="785"/>
                </a:lnTo>
                <a:lnTo>
                  <a:pt x="2299" y="785"/>
                </a:lnTo>
                <a:lnTo>
                  <a:pt x="2299" y="786"/>
                </a:lnTo>
                <a:lnTo>
                  <a:pt x="2298" y="786"/>
                </a:lnTo>
                <a:lnTo>
                  <a:pt x="2296" y="786"/>
                </a:lnTo>
                <a:lnTo>
                  <a:pt x="2296" y="788"/>
                </a:lnTo>
                <a:lnTo>
                  <a:pt x="2295" y="790"/>
                </a:lnTo>
                <a:lnTo>
                  <a:pt x="2294" y="790"/>
                </a:lnTo>
                <a:lnTo>
                  <a:pt x="2294" y="791"/>
                </a:lnTo>
                <a:lnTo>
                  <a:pt x="2293" y="792"/>
                </a:lnTo>
                <a:lnTo>
                  <a:pt x="2293" y="793"/>
                </a:lnTo>
                <a:lnTo>
                  <a:pt x="2292" y="793"/>
                </a:lnTo>
                <a:lnTo>
                  <a:pt x="2292" y="794"/>
                </a:lnTo>
                <a:lnTo>
                  <a:pt x="2291" y="794"/>
                </a:lnTo>
                <a:lnTo>
                  <a:pt x="2290" y="794"/>
                </a:lnTo>
                <a:lnTo>
                  <a:pt x="2290" y="796"/>
                </a:lnTo>
                <a:lnTo>
                  <a:pt x="2289" y="796"/>
                </a:lnTo>
                <a:lnTo>
                  <a:pt x="2287" y="796"/>
                </a:lnTo>
                <a:lnTo>
                  <a:pt x="2287" y="797"/>
                </a:lnTo>
                <a:lnTo>
                  <a:pt x="2285" y="797"/>
                </a:lnTo>
                <a:lnTo>
                  <a:pt x="2284" y="797"/>
                </a:lnTo>
                <a:lnTo>
                  <a:pt x="2284" y="798"/>
                </a:lnTo>
                <a:lnTo>
                  <a:pt x="2283" y="798"/>
                </a:lnTo>
                <a:lnTo>
                  <a:pt x="2282" y="798"/>
                </a:lnTo>
                <a:lnTo>
                  <a:pt x="2281" y="799"/>
                </a:lnTo>
                <a:lnTo>
                  <a:pt x="2280" y="800"/>
                </a:lnTo>
                <a:lnTo>
                  <a:pt x="2278" y="800"/>
                </a:lnTo>
                <a:lnTo>
                  <a:pt x="2277" y="800"/>
                </a:lnTo>
                <a:lnTo>
                  <a:pt x="2277" y="802"/>
                </a:lnTo>
                <a:lnTo>
                  <a:pt x="2277" y="803"/>
                </a:lnTo>
                <a:lnTo>
                  <a:pt x="2277" y="805"/>
                </a:lnTo>
                <a:lnTo>
                  <a:pt x="2277" y="806"/>
                </a:lnTo>
                <a:lnTo>
                  <a:pt x="2278" y="806"/>
                </a:lnTo>
                <a:lnTo>
                  <a:pt x="2278" y="807"/>
                </a:lnTo>
                <a:lnTo>
                  <a:pt x="2278" y="808"/>
                </a:lnTo>
                <a:lnTo>
                  <a:pt x="2280" y="809"/>
                </a:lnTo>
                <a:lnTo>
                  <a:pt x="2280" y="811"/>
                </a:lnTo>
                <a:lnTo>
                  <a:pt x="2280" y="813"/>
                </a:lnTo>
                <a:lnTo>
                  <a:pt x="2281" y="813"/>
                </a:lnTo>
                <a:lnTo>
                  <a:pt x="2281" y="814"/>
                </a:lnTo>
                <a:lnTo>
                  <a:pt x="2281" y="815"/>
                </a:lnTo>
                <a:lnTo>
                  <a:pt x="2281" y="816"/>
                </a:lnTo>
                <a:lnTo>
                  <a:pt x="2280" y="817"/>
                </a:lnTo>
                <a:lnTo>
                  <a:pt x="2281" y="817"/>
                </a:lnTo>
                <a:lnTo>
                  <a:pt x="2280" y="817"/>
                </a:lnTo>
                <a:lnTo>
                  <a:pt x="2280" y="818"/>
                </a:lnTo>
                <a:lnTo>
                  <a:pt x="2280" y="819"/>
                </a:lnTo>
                <a:lnTo>
                  <a:pt x="2278" y="820"/>
                </a:lnTo>
                <a:lnTo>
                  <a:pt x="2278" y="823"/>
                </a:lnTo>
                <a:lnTo>
                  <a:pt x="2278" y="824"/>
                </a:lnTo>
                <a:lnTo>
                  <a:pt x="2278" y="825"/>
                </a:lnTo>
                <a:lnTo>
                  <a:pt x="2278" y="826"/>
                </a:lnTo>
                <a:lnTo>
                  <a:pt x="2278" y="827"/>
                </a:lnTo>
                <a:lnTo>
                  <a:pt x="2278" y="828"/>
                </a:lnTo>
                <a:lnTo>
                  <a:pt x="2278" y="831"/>
                </a:lnTo>
                <a:lnTo>
                  <a:pt x="2278" y="832"/>
                </a:lnTo>
                <a:lnTo>
                  <a:pt x="2280" y="832"/>
                </a:lnTo>
                <a:lnTo>
                  <a:pt x="2280" y="833"/>
                </a:lnTo>
                <a:lnTo>
                  <a:pt x="2280" y="834"/>
                </a:lnTo>
                <a:lnTo>
                  <a:pt x="2281" y="834"/>
                </a:lnTo>
                <a:lnTo>
                  <a:pt x="2281" y="835"/>
                </a:lnTo>
                <a:lnTo>
                  <a:pt x="2281" y="836"/>
                </a:lnTo>
                <a:lnTo>
                  <a:pt x="2281" y="838"/>
                </a:lnTo>
                <a:lnTo>
                  <a:pt x="2282" y="839"/>
                </a:lnTo>
                <a:lnTo>
                  <a:pt x="2283" y="840"/>
                </a:lnTo>
                <a:lnTo>
                  <a:pt x="2284" y="841"/>
                </a:lnTo>
                <a:lnTo>
                  <a:pt x="2285" y="842"/>
                </a:lnTo>
                <a:lnTo>
                  <a:pt x="2285" y="843"/>
                </a:lnTo>
                <a:lnTo>
                  <a:pt x="2284" y="843"/>
                </a:lnTo>
                <a:lnTo>
                  <a:pt x="2284" y="844"/>
                </a:lnTo>
                <a:lnTo>
                  <a:pt x="2285" y="844"/>
                </a:lnTo>
                <a:lnTo>
                  <a:pt x="2285" y="845"/>
                </a:lnTo>
                <a:lnTo>
                  <a:pt x="2286" y="845"/>
                </a:lnTo>
                <a:lnTo>
                  <a:pt x="2287" y="847"/>
                </a:lnTo>
                <a:lnTo>
                  <a:pt x="2287" y="848"/>
                </a:lnTo>
                <a:lnTo>
                  <a:pt x="2287" y="849"/>
                </a:lnTo>
                <a:lnTo>
                  <a:pt x="2289" y="849"/>
                </a:lnTo>
                <a:lnTo>
                  <a:pt x="2289" y="850"/>
                </a:lnTo>
                <a:lnTo>
                  <a:pt x="2290" y="850"/>
                </a:lnTo>
                <a:lnTo>
                  <a:pt x="2290" y="849"/>
                </a:lnTo>
                <a:lnTo>
                  <a:pt x="2291" y="849"/>
                </a:lnTo>
                <a:lnTo>
                  <a:pt x="2294" y="848"/>
                </a:lnTo>
                <a:lnTo>
                  <a:pt x="2295" y="848"/>
                </a:lnTo>
                <a:lnTo>
                  <a:pt x="2295" y="849"/>
                </a:lnTo>
                <a:lnTo>
                  <a:pt x="2296" y="850"/>
                </a:lnTo>
                <a:lnTo>
                  <a:pt x="2298" y="850"/>
                </a:lnTo>
                <a:lnTo>
                  <a:pt x="2298" y="849"/>
                </a:lnTo>
                <a:lnTo>
                  <a:pt x="2298" y="848"/>
                </a:lnTo>
                <a:lnTo>
                  <a:pt x="2299" y="848"/>
                </a:lnTo>
                <a:lnTo>
                  <a:pt x="2299" y="847"/>
                </a:lnTo>
                <a:lnTo>
                  <a:pt x="2300" y="847"/>
                </a:lnTo>
                <a:lnTo>
                  <a:pt x="2301" y="847"/>
                </a:lnTo>
                <a:lnTo>
                  <a:pt x="2302" y="847"/>
                </a:lnTo>
                <a:lnTo>
                  <a:pt x="2303" y="847"/>
                </a:lnTo>
                <a:lnTo>
                  <a:pt x="2304" y="847"/>
                </a:lnTo>
                <a:lnTo>
                  <a:pt x="2306" y="847"/>
                </a:lnTo>
                <a:lnTo>
                  <a:pt x="2306" y="848"/>
                </a:lnTo>
                <a:lnTo>
                  <a:pt x="2307" y="848"/>
                </a:lnTo>
                <a:lnTo>
                  <a:pt x="2307" y="847"/>
                </a:lnTo>
                <a:lnTo>
                  <a:pt x="2307" y="848"/>
                </a:lnTo>
                <a:lnTo>
                  <a:pt x="2308" y="848"/>
                </a:lnTo>
                <a:lnTo>
                  <a:pt x="2309" y="848"/>
                </a:lnTo>
                <a:lnTo>
                  <a:pt x="2310" y="849"/>
                </a:lnTo>
                <a:lnTo>
                  <a:pt x="2310" y="850"/>
                </a:lnTo>
                <a:lnTo>
                  <a:pt x="2311" y="850"/>
                </a:lnTo>
                <a:lnTo>
                  <a:pt x="2312" y="850"/>
                </a:lnTo>
                <a:lnTo>
                  <a:pt x="2313" y="850"/>
                </a:lnTo>
                <a:lnTo>
                  <a:pt x="2316" y="850"/>
                </a:lnTo>
                <a:lnTo>
                  <a:pt x="2318" y="850"/>
                </a:lnTo>
                <a:lnTo>
                  <a:pt x="2320" y="850"/>
                </a:lnTo>
                <a:lnTo>
                  <a:pt x="2320" y="851"/>
                </a:lnTo>
                <a:lnTo>
                  <a:pt x="2321" y="851"/>
                </a:lnTo>
                <a:lnTo>
                  <a:pt x="2322" y="851"/>
                </a:lnTo>
                <a:lnTo>
                  <a:pt x="2324" y="851"/>
                </a:lnTo>
                <a:lnTo>
                  <a:pt x="2325" y="851"/>
                </a:lnTo>
                <a:lnTo>
                  <a:pt x="2326" y="851"/>
                </a:lnTo>
                <a:lnTo>
                  <a:pt x="2327" y="851"/>
                </a:lnTo>
                <a:lnTo>
                  <a:pt x="2328" y="852"/>
                </a:lnTo>
                <a:lnTo>
                  <a:pt x="2330" y="853"/>
                </a:lnTo>
                <a:lnTo>
                  <a:pt x="2332" y="855"/>
                </a:lnTo>
                <a:lnTo>
                  <a:pt x="2332" y="857"/>
                </a:lnTo>
                <a:lnTo>
                  <a:pt x="2333" y="857"/>
                </a:lnTo>
                <a:lnTo>
                  <a:pt x="2334" y="858"/>
                </a:lnTo>
                <a:lnTo>
                  <a:pt x="2336" y="859"/>
                </a:lnTo>
                <a:lnTo>
                  <a:pt x="2337" y="859"/>
                </a:lnTo>
                <a:lnTo>
                  <a:pt x="2338" y="859"/>
                </a:lnTo>
                <a:lnTo>
                  <a:pt x="2341" y="863"/>
                </a:lnTo>
                <a:lnTo>
                  <a:pt x="2342" y="863"/>
                </a:lnTo>
                <a:lnTo>
                  <a:pt x="2342" y="864"/>
                </a:lnTo>
                <a:lnTo>
                  <a:pt x="2342" y="863"/>
                </a:lnTo>
                <a:lnTo>
                  <a:pt x="2341" y="861"/>
                </a:lnTo>
                <a:lnTo>
                  <a:pt x="2339" y="859"/>
                </a:lnTo>
                <a:lnTo>
                  <a:pt x="2338" y="858"/>
                </a:lnTo>
                <a:lnTo>
                  <a:pt x="2339" y="857"/>
                </a:lnTo>
                <a:lnTo>
                  <a:pt x="2339" y="855"/>
                </a:lnTo>
                <a:lnTo>
                  <a:pt x="2341" y="853"/>
                </a:lnTo>
                <a:lnTo>
                  <a:pt x="2341" y="852"/>
                </a:lnTo>
                <a:lnTo>
                  <a:pt x="2341" y="851"/>
                </a:lnTo>
                <a:lnTo>
                  <a:pt x="2341" y="850"/>
                </a:lnTo>
                <a:lnTo>
                  <a:pt x="2341" y="849"/>
                </a:lnTo>
                <a:lnTo>
                  <a:pt x="2341" y="848"/>
                </a:lnTo>
                <a:lnTo>
                  <a:pt x="2342" y="847"/>
                </a:lnTo>
                <a:lnTo>
                  <a:pt x="2343" y="847"/>
                </a:lnTo>
                <a:lnTo>
                  <a:pt x="2343" y="848"/>
                </a:lnTo>
                <a:lnTo>
                  <a:pt x="2343" y="849"/>
                </a:lnTo>
                <a:lnTo>
                  <a:pt x="2344" y="852"/>
                </a:lnTo>
                <a:lnTo>
                  <a:pt x="2345" y="853"/>
                </a:lnTo>
                <a:lnTo>
                  <a:pt x="2345" y="855"/>
                </a:lnTo>
                <a:lnTo>
                  <a:pt x="2345" y="856"/>
                </a:lnTo>
                <a:lnTo>
                  <a:pt x="2346" y="856"/>
                </a:lnTo>
                <a:lnTo>
                  <a:pt x="2346" y="857"/>
                </a:lnTo>
                <a:lnTo>
                  <a:pt x="2346" y="856"/>
                </a:lnTo>
                <a:lnTo>
                  <a:pt x="2346" y="857"/>
                </a:lnTo>
                <a:lnTo>
                  <a:pt x="2346" y="858"/>
                </a:lnTo>
                <a:lnTo>
                  <a:pt x="2347" y="858"/>
                </a:lnTo>
                <a:lnTo>
                  <a:pt x="2348" y="859"/>
                </a:lnTo>
                <a:lnTo>
                  <a:pt x="2348" y="860"/>
                </a:lnTo>
                <a:lnTo>
                  <a:pt x="2350" y="860"/>
                </a:lnTo>
                <a:lnTo>
                  <a:pt x="2351" y="861"/>
                </a:lnTo>
                <a:lnTo>
                  <a:pt x="2353" y="863"/>
                </a:lnTo>
                <a:lnTo>
                  <a:pt x="2354" y="863"/>
                </a:lnTo>
                <a:lnTo>
                  <a:pt x="2355" y="863"/>
                </a:lnTo>
                <a:lnTo>
                  <a:pt x="2359" y="865"/>
                </a:lnTo>
                <a:lnTo>
                  <a:pt x="2360" y="867"/>
                </a:lnTo>
                <a:lnTo>
                  <a:pt x="2360" y="868"/>
                </a:lnTo>
                <a:lnTo>
                  <a:pt x="2361" y="869"/>
                </a:lnTo>
                <a:lnTo>
                  <a:pt x="2362" y="873"/>
                </a:lnTo>
                <a:lnTo>
                  <a:pt x="2363" y="874"/>
                </a:lnTo>
                <a:lnTo>
                  <a:pt x="2363" y="875"/>
                </a:lnTo>
                <a:lnTo>
                  <a:pt x="2364" y="876"/>
                </a:lnTo>
                <a:lnTo>
                  <a:pt x="2364" y="877"/>
                </a:lnTo>
                <a:lnTo>
                  <a:pt x="2365" y="877"/>
                </a:lnTo>
                <a:lnTo>
                  <a:pt x="2365" y="878"/>
                </a:lnTo>
                <a:lnTo>
                  <a:pt x="2367" y="878"/>
                </a:lnTo>
                <a:lnTo>
                  <a:pt x="2367" y="880"/>
                </a:lnTo>
                <a:lnTo>
                  <a:pt x="2367" y="881"/>
                </a:lnTo>
                <a:lnTo>
                  <a:pt x="2368" y="883"/>
                </a:lnTo>
                <a:lnTo>
                  <a:pt x="2368" y="884"/>
                </a:lnTo>
                <a:lnTo>
                  <a:pt x="2369" y="884"/>
                </a:lnTo>
                <a:lnTo>
                  <a:pt x="2369" y="885"/>
                </a:lnTo>
                <a:lnTo>
                  <a:pt x="2369" y="886"/>
                </a:lnTo>
                <a:lnTo>
                  <a:pt x="2370" y="888"/>
                </a:lnTo>
                <a:lnTo>
                  <a:pt x="2371" y="890"/>
                </a:lnTo>
                <a:lnTo>
                  <a:pt x="2372" y="891"/>
                </a:lnTo>
                <a:lnTo>
                  <a:pt x="2372" y="892"/>
                </a:lnTo>
                <a:lnTo>
                  <a:pt x="2373" y="892"/>
                </a:lnTo>
                <a:lnTo>
                  <a:pt x="2373" y="893"/>
                </a:lnTo>
                <a:lnTo>
                  <a:pt x="2373" y="894"/>
                </a:lnTo>
                <a:lnTo>
                  <a:pt x="2373" y="895"/>
                </a:lnTo>
                <a:lnTo>
                  <a:pt x="2373" y="897"/>
                </a:lnTo>
                <a:lnTo>
                  <a:pt x="2375" y="897"/>
                </a:lnTo>
                <a:lnTo>
                  <a:pt x="2375" y="898"/>
                </a:lnTo>
                <a:lnTo>
                  <a:pt x="2376" y="898"/>
                </a:lnTo>
                <a:lnTo>
                  <a:pt x="2377" y="898"/>
                </a:lnTo>
                <a:lnTo>
                  <a:pt x="2378" y="898"/>
                </a:lnTo>
                <a:lnTo>
                  <a:pt x="2379" y="899"/>
                </a:lnTo>
                <a:lnTo>
                  <a:pt x="2379" y="900"/>
                </a:lnTo>
                <a:lnTo>
                  <a:pt x="2381" y="903"/>
                </a:lnTo>
                <a:lnTo>
                  <a:pt x="2381" y="905"/>
                </a:lnTo>
                <a:lnTo>
                  <a:pt x="2382" y="907"/>
                </a:lnTo>
                <a:lnTo>
                  <a:pt x="2381" y="908"/>
                </a:lnTo>
                <a:lnTo>
                  <a:pt x="2380" y="909"/>
                </a:lnTo>
                <a:lnTo>
                  <a:pt x="2379" y="909"/>
                </a:lnTo>
                <a:lnTo>
                  <a:pt x="2380" y="911"/>
                </a:lnTo>
                <a:lnTo>
                  <a:pt x="2381" y="912"/>
                </a:lnTo>
                <a:lnTo>
                  <a:pt x="2380" y="915"/>
                </a:lnTo>
                <a:lnTo>
                  <a:pt x="2381" y="917"/>
                </a:lnTo>
                <a:lnTo>
                  <a:pt x="2381" y="919"/>
                </a:lnTo>
                <a:lnTo>
                  <a:pt x="2382" y="922"/>
                </a:lnTo>
                <a:lnTo>
                  <a:pt x="2381" y="924"/>
                </a:lnTo>
                <a:lnTo>
                  <a:pt x="2381" y="926"/>
                </a:lnTo>
                <a:lnTo>
                  <a:pt x="2381" y="927"/>
                </a:lnTo>
                <a:lnTo>
                  <a:pt x="2382" y="927"/>
                </a:lnTo>
                <a:lnTo>
                  <a:pt x="2382" y="928"/>
                </a:lnTo>
                <a:lnTo>
                  <a:pt x="2384" y="930"/>
                </a:lnTo>
                <a:lnTo>
                  <a:pt x="2384" y="931"/>
                </a:lnTo>
                <a:lnTo>
                  <a:pt x="2384" y="930"/>
                </a:lnTo>
                <a:lnTo>
                  <a:pt x="2385" y="930"/>
                </a:lnTo>
                <a:lnTo>
                  <a:pt x="2385" y="931"/>
                </a:lnTo>
                <a:lnTo>
                  <a:pt x="2386" y="931"/>
                </a:lnTo>
                <a:lnTo>
                  <a:pt x="2387" y="930"/>
                </a:lnTo>
                <a:lnTo>
                  <a:pt x="2388" y="930"/>
                </a:lnTo>
                <a:lnTo>
                  <a:pt x="2388" y="928"/>
                </a:lnTo>
                <a:lnTo>
                  <a:pt x="2389" y="930"/>
                </a:lnTo>
                <a:lnTo>
                  <a:pt x="2390" y="930"/>
                </a:lnTo>
                <a:lnTo>
                  <a:pt x="2391" y="930"/>
                </a:lnTo>
                <a:lnTo>
                  <a:pt x="2394" y="930"/>
                </a:lnTo>
                <a:lnTo>
                  <a:pt x="2395" y="928"/>
                </a:lnTo>
                <a:lnTo>
                  <a:pt x="2396" y="927"/>
                </a:lnTo>
                <a:lnTo>
                  <a:pt x="2398" y="926"/>
                </a:lnTo>
                <a:lnTo>
                  <a:pt x="2398" y="925"/>
                </a:lnTo>
                <a:lnTo>
                  <a:pt x="2399" y="924"/>
                </a:lnTo>
                <a:lnTo>
                  <a:pt x="2401" y="922"/>
                </a:lnTo>
                <a:lnTo>
                  <a:pt x="2402" y="920"/>
                </a:lnTo>
                <a:lnTo>
                  <a:pt x="2403" y="918"/>
                </a:lnTo>
                <a:lnTo>
                  <a:pt x="2403" y="917"/>
                </a:lnTo>
                <a:lnTo>
                  <a:pt x="2403" y="916"/>
                </a:lnTo>
                <a:lnTo>
                  <a:pt x="2404" y="915"/>
                </a:lnTo>
                <a:lnTo>
                  <a:pt x="2404" y="914"/>
                </a:lnTo>
                <a:lnTo>
                  <a:pt x="2405" y="912"/>
                </a:lnTo>
                <a:lnTo>
                  <a:pt x="2406" y="911"/>
                </a:lnTo>
                <a:lnTo>
                  <a:pt x="2410" y="907"/>
                </a:lnTo>
                <a:lnTo>
                  <a:pt x="2414" y="903"/>
                </a:lnTo>
                <a:lnTo>
                  <a:pt x="2417" y="900"/>
                </a:lnTo>
                <a:lnTo>
                  <a:pt x="2420" y="898"/>
                </a:lnTo>
                <a:lnTo>
                  <a:pt x="2421" y="897"/>
                </a:lnTo>
                <a:lnTo>
                  <a:pt x="2422" y="895"/>
                </a:lnTo>
                <a:lnTo>
                  <a:pt x="2424" y="894"/>
                </a:lnTo>
                <a:lnTo>
                  <a:pt x="2428" y="893"/>
                </a:lnTo>
                <a:lnTo>
                  <a:pt x="2422" y="895"/>
                </a:lnTo>
                <a:lnTo>
                  <a:pt x="2421" y="894"/>
                </a:lnTo>
                <a:lnTo>
                  <a:pt x="2422" y="894"/>
                </a:lnTo>
                <a:lnTo>
                  <a:pt x="2421" y="893"/>
                </a:lnTo>
                <a:lnTo>
                  <a:pt x="2420" y="893"/>
                </a:lnTo>
                <a:lnTo>
                  <a:pt x="2420" y="892"/>
                </a:lnTo>
                <a:lnTo>
                  <a:pt x="2419" y="891"/>
                </a:lnTo>
                <a:lnTo>
                  <a:pt x="2417" y="889"/>
                </a:lnTo>
                <a:lnTo>
                  <a:pt x="2416" y="889"/>
                </a:lnTo>
                <a:lnTo>
                  <a:pt x="2416" y="888"/>
                </a:lnTo>
                <a:lnTo>
                  <a:pt x="2414" y="889"/>
                </a:lnTo>
                <a:lnTo>
                  <a:pt x="2412" y="890"/>
                </a:lnTo>
                <a:lnTo>
                  <a:pt x="2408" y="892"/>
                </a:lnTo>
                <a:lnTo>
                  <a:pt x="2405" y="892"/>
                </a:lnTo>
                <a:lnTo>
                  <a:pt x="2399" y="888"/>
                </a:lnTo>
                <a:lnTo>
                  <a:pt x="2399" y="886"/>
                </a:lnTo>
                <a:lnTo>
                  <a:pt x="2399" y="885"/>
                </a:lnTo>
                <a:lnTo>
                  <a:pt x="2401" y="884"/>
                </a:lnTo>
                <a:lnTo>
                  <a:pt x="2401" y="883"/>
                </a:lnTo>
                <a:lnTo>
                  <a:pt x="2403" y="883"/>
                </a:lnTo>
                <a:lnTo>
                  <a:pt x="2404" y="882"/>
                </a:lnTo>
                <a:lnTo>
                  <a:pt x="2405" y="882"/>
                </a:lnTo>
                <a:lnTo>
                  <a:pt x="2406" y="881"/>
                </a:lnTo>
                <a:lnTo>
                  <a:pt x="2407" y="881"/>
                </a:lnTo>
                <a:lnTo>
                  <a:pt x="2407" y="880"/>
                </a:lnTo>
                <a:lnTo>
                  <a:pt x="2407" y="878"/>
                </a:lnTo>
                <a:lnTo>
                  <a:pt x="2406" y="877"/>
                </a:lnTo>
                <a:lnTo>
                  <a:pt x="2405" y="877"/>
                </a:lnTo>
                <a:lnTo>
                  <a:pt x="2405" y="876"/>
                </a:lnTo>
                <a:lnTo>
                  <a:pt x="2403" y="875"/>
                </a:lnTo>
                <a:lnTo>
                  <a:pt x="2402" y="875"/>
                </a:lnTo>
                <a:lnTo>
                  <a:pt x="2402" y="874"/>
                </a:lnTo>
                <a:lnTo>
                  <a:pt x="2401" y="874"/>
                </a:lnTo>
                <a:lnTo>
                  <a:pt x="2399" y="873"/>
                </a:lnTo>
                <a:lnTo>
                  <a:pt x="2399" y="872"/>
                </a:lnTo>
                <a:lnTo>
                  <a:pt x="2398" y="869"/>
                </a:lnTo>
                <a:lnTo>
                  <a:pt x="2396" y="872"/>
                </a:lnTo>
                <a:lnTo>
                  <a:pt x="2394" y="873"/>
                </a:lnTo>
                <a:lnTo>
                  <a:pt x="2390" y="874"/>
                </a:lnTo>
                <a:lnTo>
                  <a:pt x="2390" y="870"/>
                </a:lnTo>
                <a:lnTo>
                  <a:pt x="2391" y="869"/>
                </a:lnTo>
                <a:lnTo>
                  <a:pt x="2393" y="868"/>
                </a:lnTo>
                <a:lnTo>
                  <a:pt x="2397" y="866"/>
                </a:lnTo>
                <a:lnTo>
                  <a:pt x="2403" y="863"/>
                </a:lnTo>
                <a:lnTo>
                  <a:pt x="2401" y="861"/>
                </a:lnTo>
                <a:lnTo>
                  <a:pt x="2396" y="860"/>
                </a:lnTo>
                <a:lnTo>
                  <a:pt x="2395" y="857"/>
                </a:lnTo>
                <a:lnTo>
                  <a:pt x="2393" y="851"/>
                </a:lnTo>
                <a:lnTo>
                  <a:pt x="2394" y="849"/>
                </a:lnTo>
                <a:lnTo>
                  <a:pt x="2393" y="848"/>
                </a:lnTo>
                <a:lnTo>
                  <a:pt x="2391" y="843"/>
                </a:lnTo>
                <a:lnTo>
                  <a:pt x="2393" y="843"/>
                </a:lnTo>
                <a:lnTo>
                  <a:pt x="2395" y="841"/>
                </a:lnTo>
                <a:lnTo>
                  <a:pt x="2396" y="836"/>
                </a:lnTo>
                <a:lnTo>
                  <a:pt x="2399" y="831"/>
                </a:lnTo>
                <a:lnTo>
                  <a:pt x="2401" y="831"/>
                </a:lnTo>
                <a:lnTo>
                  <a:pt x="2402" y="828"/>
                </a:lnTo>
                <a:lnTo>
                  <a:pt x="2402" y="819"/>
                </a:lnTo>
                <a:lnTo>
                  <a:pt x="2399" y="815"/>
                </a:lnTo>
                <a:lnTo>
                  <a:pt x="2402" y="810"/>
                </a:lnTo>
                <a:lnTo>
                  <a:pt x="2399" y="808"/>
                </a:lnTo>
                <a:lnTo>
                  <a:pt x="2398" y="806"/>
                </a:lnTo>
                <a:lnTo>
                  <a:pt x="2398" y="805"/>
                </a:lnTo>
                <a:lnTo>
                  <a:pt x="2397" y="805"/>
                </a:lnTo>
                <a:lnTo>
                  <a:pt x="2394" y="803"/>
                </a:lnTo>
                <a:lnTo>
                  <a:pt x="2394" y="802"/>
                </a:lnTo>
                <a:lnTo>
                  <a:pt x="2393" y="800"/>
                </a:lnTo>
                <a:lnTo>
                  <a:pt x="2393" y="797"/>
                </a:lnTo>
                <a:lnTo>
                  <a:pt x="2391" y="798"/>
                </a:lnTo>
                <a:lnTo>
                  <a:pt x="2391" y="797"/>
                </a:lnTo>
                <a:lnTo>
                  <a:pt x="2391" y="796"/>
                </a:lnTo>
                <a:lnTo>
                  <a:pt x="2391" y="794"/>
                </a:lnTo>
                <a:lnTo>
                  <a:pt x="2391" y="792"/>
                </a:lnTo>
                <a:lnTo>
                  <a:pt x="2393" y="792"/>
                </a:lnTo>
                <a:lnTo>
                  <a:pt x="2398" y="792"/>
                </a:lnTo>
                <a:lnTo>
                  <a:pt x="2399" y="790"/>
                </a:lnTo>
                <a:lnTo>
                  <a:pt x="2402" y="790"/>
                </a:lnTo>
                <a:lnTo>
                  <a:pt x="2402" y="789"/>
                </a:lnTo>
                <a:lnTo>
                  <a:pt x="2402" y="788"/>
                </a:lnTo>
                <a:lnTo>
                  <a:pt x="2403" y="788"/>
                </a:lnTo>
                <a:lnTo>
                  <a:pt x="2403" y="785"/>
                </a:lnTo>
                <a:lnTo>
                  <a:pt x="2403" y="784"/>
                </a:lnTo>
                <a:lnTo>
                  <a:pt x="2403" y="783"/>
                </a:lnTo>
                <a:lnTo>
                  <a:pt x="2403" y="782"/>
                </a:lnTo>
                <a:lnTo>
                  <a:pt x="2404" y="782"/>
                </a:lnTo>
                <a:lnTo>
                  <a:pt x="2404" y="781"/>
                </a:lnTo>
                <a:lnTo>
                  <a:pt x="2404" y="780"/>
                </a:lnTo>
                <a:lnTo>
                  <a:pt x="2405" y="778"/>
                </a:lnTo>
                <a:lnTo>
                  <a:pt x="2404" y="778"/>
                </a:lnTo>
                <a:lnTo>
                  <a:pt x="2405" y="777"/>
                </a:lnTo>
                <a:lnTo>
                  <a:pt x="2405" y="776"/>
                </a:lnTo>
                <a:lnTo>
                  <a:pt x="2406" y="776"/>
                </a:lnTo>
                <a:lnTo>
                  <a:pt x="2406" y="775"/>
                </a:lnTo>
                <a:lnTo>
                  <a:pt x="2406" y="774"/>
                </a:lnTo>
                <a:lnTo>
                  <a:pt x="2405" y="774"/>
                </a:lnTo>
                <a:lnTo>
                  <a:pt x="2405" y="773"/>
                </a:lnTo>
                <a:lnTo>
                  <a:pt x="2404" y="772"/>
                </a:lnTo>
                <a:lnTo>
                  <a:pt x="2403" y="772"/>
                </a:lnTo>
                <a:lnTo>
                  <a:pt x="2403" y="771"/>
                </a:lnTo>
                <a:lnTo>
                  <a:pt x="2402" y="771"/>
                </a:lnTo>
                <a:lnTo>
                  <a:pt x="2401" y="771"/>
                </a:lnTo>
                <a:lnTo>
                  <a:pt x="2401" y="769"/>
                </a:lnTo>
                <a:lnTo>
                  <a:pt x="2399" y="768"/>
                </a:lnTo>
                <a:lnTo>
                  <a:pt x="2398" y="767"/>
                </a:lnTo>
                <a:lnTo>
                  <a:pt x="2396" y="765"/>
                </a:lnTo>
                <a:lnTo>
                  <a:pt x="2395" y="765"/>
                </a:lnTo>
                <a:lnTo>
                  <a:pt x="2395" y="764"/>
                </a:lnTo>
                <a:lnTo>
                  <a:pt x="2395" y="763"/>
                </a:lnTo>
                <a:lnTo>
                  <a:pt x="2394" y="763"/>
                </a:lnTo>
                <a:lnTo>
                  <a:pt x="2394" y="761"/>
                </a:lnTo>
                <a:lnTo>
                  <a:pt x="2394" y="763"/>
                </a:lnTo>
                <a:lnTo>
                  <a:pt x="2395" y="763"/>
                </a:lnTo>
                <a:lnTo>
                  <a:pt x="2396" y="763"/>
                </a:lnTo>
                <a:lnTo>
                  <a:pt x="2397" y="764"/>
                </a:lnTo>
                <a:lnTo>
                  <a:pt x="2398" y="765"/>
                </a:lnTo>
                <a:lnTo>
                  <a:pt x="2399" y="766"/>
                </a:lnTo>
                <a:lnTo>
                  <a:pt x="2401" y="767"/>
                </a:lnTo>
                <a:lnTo>
                  <a:pt x="2402" y="767"/>
                </a:lnTo>
                <a:lnTo>
                  <a:pt x="2403" y="767"/>
                </a:lnTo>
                <a:lnTo>
                  <a:pt x="2404" y="766"/>
                </a:lnTo>
                <a:lnTo>
                  <a:pt x="2405" y="765"/>
                </a:lnTo>
                <a:lnTo>
                  <a:pt x="2406" y="765"/>
                </a:lnTo>
                <a:lnTo>
                  <a:pt x="2406" y="766"/>
                </a:lnTo>
                <a:lnTo>
                  <a:pt x="2407" y="766"/>
                </a:lnTo>
                <a:lnTo>
                  <a:pt x="2408" y="767"/>
                </a:lnTo>
                <a:lnTo>
                  <a:pt x="2410" y="767"/>
                </a:lnTo>
                <a:lnTo>
                  <a:pt x="2410" y="766"/>
                </a:lnTo>
                <a:lnTo>
                  <a:pt x="2411" y="766"/>
                </a:lnTo>
                <a:lnTo>
                  <a:pt x="2411" y="765"/>
                </a:lnTo>
                <a:lnTo>
                  <a:pt x="2411" y="764"/>
                </a:lnTo>
                <a:lnTo>
                  <a:pt x="2412" y="764"/>
                </a:lnTo>
                <a:lnTo>
                  <a:pt x="2412" y="763"/>
                </a:lnTo>
                <a:lnTo>
                  <a:pt x="2412" y="761"/>
                </a:lnTo>
                <a:lnTo>
                  <a:pt x="2413" y="760"/>
                </a:lnTo>
                <a:lnTo>
                  <a:pt x="2413" y="759"/>
                </a:lnTo>
                <a:lnTo>
                  <a:pt x="2413" y="758"/>
                </a:lnTo>
                <a:lnTo>
                  <a:pt x="2414" y="758"/>
                </a:lnTo>
                <a:lnTo>
                  <a:pt x="2414" y="757"/>
                </a:lnTo>
                <a:lnTo>
                  <a:pt x="2415" y="756"/>
                </a:lnTo>
                <a:lnTo>
                  <a:pt x="2415" y="755"/>
                </a:lnTo>
                <a:lnTo>
                  <a:pt x="2416" y="752"/>
                </a:lnTo>
                <a:lnTo>
                  <a:pt x="2417" y="751"/>
                </a:lnTo>
                <a:lnTo>
                  <a:pt x="2419" y="748"/>
                </a:lnTo>
                <a:lnTo>
                  <a:pt x="2421" y="744"/>
                </a:lnTo>
                <a:lnTo>
                  <a:pt x="2414" y="742"/>
                </a:lnTo>
                <a:lnTo>
                  <a:pt x="2414" y="741"/>
                </a:lnTo>
                <a:lnTo>
                  <a:pt x="2414" y="739"/>
                </a:lnTo>
                <a:lnTo>
                  <a:pt x="2414" y="735"/>
                </a:lnTo>
                <a:lnTo>
                  <a:pt x="2414" y="731"/>
                </a:lnTo>
                <a:lnTo>
                  <a:pt x="2415" y="722"/>
                </a:lnTo>
                <a:lnTo>
                  <a:pt x="2415" y="721"/>
                </a:lnTo>
                <a:lnTo>
                  <a:pt x="2421" y="722"/>
                </a:lnTo>
                <a:lnTo>
                  <a:pt x="2422" y="729"/>
                </a:lnTo>
                <a:lnTo>
                  <a:pt x="2424" y="729"/>
                </a:lnTo>
                <a:lnTo>
                  <a:pt x="2427" y="729"/>
                </a:lnTo>
                <a:lnTo>
                  <a:pt x="2432" y="718"/>
                </a:lnTo>
                <a:lnTo>
                  <a:pt x="2437" y="710"/>
                </a:lnTo>
                <a:lnTo>
                  <a:pt x="2437" y="708"/>
                </a:lnTo>
                <a:lnTo>
                  <a:pt x="2437" y="705"/>
                </a:lnTo>
                <a:lnTo>
                  <a:pt x="2439" y="699"/>
                </a:lnTo>
                <a:lnTo>
                  <a:pt x="2439" y="698"/>
                </a:lnTo>
                <a:lnTo>
                  <a:pt x="2438" y="696"/>
                </a:lnTo>
                <a:lnTo>
                  <a:pt x="2437" y="696"/>
                </a:lnTo>
                <a:lnTo>
                  <a:pt x="2436" y="696"/>
                </a:lnTo>
                <a:lnTo>
                  <a:pt x="2434" y="694"/>
                </a:lnTo>
                <a:lnTo>
                  <a:pt x="2433" y="694"/>
                </a:lnTo>
                <a:lnTo>
                  <a:pt x="2432" y="693"/>
                </a:lnTo>
                <a:lnTo>
                  <a:pt x="2430" y="691"/>
                </a:lnTo>
                <a:lnTo>
                  <a:pt x="2429" y="691"/>
                </a:lnTo>
                <a:lnTo>
                  <a:pt x="2427" y="684"/>
                </a:lnTo>
                <a:lnTo>
                  <a:pt x="2429" y="683"/>
                </a:lnTo>
                <a:lnTo>
                  <a:pt x="2430" y="684"/>
                </a:lnTo>
                <a:lnTo>
                  <a:pt x="2432" y="684"/>
                </a:lnTo>
                <a:lnTo>
                  <a:pt x="2433" y="684"/>
                </a:lnTo>
                <a:lnTo>
                  <a:pt x="2436" y="685"/>
                </a:lnTo>
                <a:lnTo>
                  <a:pt x="2442" y="684"/>
                </a:lnTo>
                <a:lnTo>
                  <a:pt x="2444" y="684"/>
                </a:lnTo>
                <a:lnTo>
                  <a:pt x="2444" y="683"/>
                </a:lnTo>
                <a:lnTo>
                  <a:pt x="2445" y="683"/>
                </a:lnTo>
                <a:lnTo>
                  <a:pt x="2447" y="682"/>
                </a:lnTo>
                <a:lnTo>
                  <a:pt x="2448" y="680"/>
                </a:lnTo>
                <a:lnTo>
                  <a:pt x="2447" y="679"/>
                </a:lnTo>
                <a:lnTo>
                  <a:pt x="2447" y="677"/>
                </a:lnTo>
                <a:lnTo>
                  <a:pt x="2450" y="677"/>
                </a:lnTo>
                <a:lnTo>
                  <a:pt x="2456" y="674"/>
                </a:lnTo>
                <a:lnTo>
                  <a:pt x="2458" y="669"/>
                </a:lnTo>
                <a:lnTo>
                  <a:pt x="2458" y="667"/>
                </a:lnTo>
                <a:lnTo>
                  <a:pt x="2458" y="666"/>
                </a:lnTo>
                <a:lnTo>
                  <a:pt x="2458" y="665"/>
                </a:lnTo>
                <a:lnTo>
                  <a:pt x="2458" y="664"/>
                </a:lnTo>
                <a:lnTo>
                  <a:pt x="2458" y="663"/>
                </a:lnTo>
                <a:lnTo>
                  <a:pt x="2457" y="661"/>
                </a:lnTo>
                <a:lnTo>
                  <a:pt x="2457" y="660"/>
                </a:lnTo>
                <a:lnTo>
                  <a:pt x="2458" y="660"/>
                </a:lnTo>
                <a:lnTo>
                  <a:pt x="2460" y="660"/>
                </a:lnTo>
                <a:lnTo>
                  <a:pt x="2462" y="661"/>
                </a:lnTo>
                <a:lnTo>
                  <a:pt x="2462" y="659"/>
                </a:lnTo>
                <a:lnTo>
                  <a:pt x="2463" y="657"/>
                </a:lnTo>
                <a:lnTo>
                  <a:pt x="2463" y="655"/>
                </a:lnTo>
                <a:lnTo>
                  <a:pt x="2464" y="655"/>
                </a:lnTo>
                <a:lnTo>
                  <a:pt x="2465" y="654"/>
                </a:lnTo>
                <a:lnTo>
                  <a:pt x="2465" y="655"/>
                </a:lnTo>
                <a:lnTo>
                  <a:pt x="2466" y="657"/>
                </a:lnTo>
                <a:lnTo>
                  <a:pt x="2468" y="655"/>
                </a:lnTo>
                <a:lnTo>
                  <a:pt x="2470" y="654"/>
                </a:lnTo>
                <a:lnTo>
                  <a:pt x="2470" y="652"/>
                </a:lnTo>
                <a:lnTo>
                  <a:pt x="2471" y="651"/>
                </a:lnTo>
                <a:lnTo>
                  <a:pt x="2473" y="651"/>
                </a:lnTo>
                <a:lnTo>
                  <a:pt x="2474" y="650"/>
                </a:lnTo>
                <a:lnTo>
                  <a:pt x="2474" y="649"/>
                </a:lnTo>
                <a:lnTo>
                  <a:pt x="2474" y="648"/>
                </a:lnTo>
                <a:lnTo>
                  <a:pt x="2473" y="647"/>
                </a:lnTo>
                <a:lnTo>
                  <a:pt x="2472" y="646"/>
                </a:lnTo>
                <a:lnTo>
                  <a:pt x="2471" y="643"/>
                </a:lnTo>
                <a:lnTo>
                  <a:pt x="2470" y="642"/>
                </a:lnTo>
                <a:lnTo>
                  <a:pt x="2468" y="641"/>
                </a:lnTo>
                <a:lnTo>
                  <a:pt x="2468" y="640"/>
                </a:lnTo>
                <a:lnTo>
                  <a:pt x="2467" y="640"/>
                </a:lnTo>
                <a:lnTo>
                  <a:pt x="2466" y="640"/>
                </a:lnTo>
                <a:lnTo>
                  <a:pt x="2465" y="640"/>
                </a:lnTo>
                <a:lnTo>
                  <a:pt x="2465" y="639"/>
                </a:lnTo>
                <a:lnTo>
                  <a:pt x="2465" y="638"/>
                </a:lnTo>
                <a:lnTo>
                  <a:pt x="2463" y="633"/>
                </a:lnTo>
                <a:lnTo>
                  <a:pt x="2463" y="632"/>
                </a:lnTo>
                <a:lnTo>
                  <a:pt x="2462" y="631"/>
                </a:lnTo>
                <a:lnTo>
                  <a:pt x="2462" y="630"/>
                </a:lnTo>
                <a:lnTo>
                  <a:pt x="2462" y="629"/>
                </a:lnTo>
                <a:lnTo>
                  <a:pt x="2462" y="626"/>
                </a:lnTo>
                <a:lnTo>
                  <a:pt x="2460" y="625"/>
                </a:lnTo>
                <a:lnTo>
                  <a:pt x="2460" y="624"/>
                </a:lnTo>
                <a:lnTo>
                  <a:pt x="2460" y="622"/>
                </a:lnTo>
                <a:lnTo>
                  <a:pt x="2460" y="621"/>
                </a:lnTo>
                <a:lnTo>
                  <a:pt x="2459" y="619"/>
                </a:lnTo>
                <a:lnTo>
                  <a:pt x="2458" y="615"/>
                </a:lnTo>
                <a:lnTo>
                  <a:pt x="2456" y="613"/>
                </a:lnTo>
                <a:lnTo>
                  <a:pt x="2455" y="612"/>
                </a:lnTo>
                <a:lnTo>
                  <a:pt x="2455" y="610"/>
                </a:lnTo>
                <a:lnTo>
                  <a:pt x="2454" y="609"/>
                </a:lnTo>
                <a:lnTo>
                  <a:pt x="2454" y="608"/>
                </a:lnTo>
                <a:lnTo>
                  <a:pt x="2455" y="607"/>
                </a:lnTo>
                <a:lnTo>
                  <a:pt x="2455" y="606"/>
                </a:lnTo>
                <a:lnTo>
                  <a:pt x="2456" y="605"/>
                </a:lnTo>
                <a:lnTo>
                  <a:pt x="2456" y="604"/>
                </a:lnTo>
                <a:lnTo>
                  <a:pt x="2455" y="601"/>
                </a:lnTo>
                <a:lnTo>
                  <a:pt x="2454" y="600"/>
                </a:lnTo>
                <a:lnTo>
                  <a:pt x="2450" y="598"/>
                </a:lnTo>
                <a:lnTo>
                  <a:pt x="2450" y="597"/>
                </a:lnTo>
                <a:lnTo>
                  <a:pt x="2449" y="596"/>
                </a:lnTo>
                <a:lnTo>
                  <a:pt x="2448" y="596"/>
                </a:lnTo>
                <a:lnTo>
                  <a:pt x="2445" y="592"/>
                </a:lnTo>
                <a:lnTo>
                  <a:pt x="2441" y="592"/>
                </a:lnTo>
                <a:lnTo>
                  <a:pt x="2438" y="594"/>
                </a:lnTo>
                <a:lnTo>
                  <a:pt x="2437" y="593"/>
                </a:lnTo>
                <a:lnTo>
                  <a:pt x="2438" y="589"/>
                </a:lnTo>
                <a:lnTo>
                  <a:pt x="2437" y="587"/>
                </a:lnTo>
                <a:lnTo>
                  <a:pt x="2434" y="584"/>
                </a:lnTo>
                <a:lnTo>
                  <a:pt x="2421" y="576"/>
                </a:lnTo>
                <a:lnTo>
                  <a:pt x="2412" y="573"/>
                </a:lnTo>
                <a:lnTo>
                  <a:pt x="2410" y="567"/>
                </a:lnTo>
                <a:lnTo>
                  <a:pt x="2405" y="563"/>
                </a:lnTo>
                <a:lnTo>
                  <a:pt x="2403" y="559"/>
                </a:lnTo>
                <a:lnTo>
                  <a:pt x="2399" y="543"/>
                </a:lnTo>
                <a:lnTo>
                  <a:pt x="2399" y="537"/>
                </a:lnTo>
                <a:lnTo>
                  <a:pt x="2399" y="531"/>
                </a:lnTo>
                <a:lnTo>
                  <a:pt x="2402" y="524"/>
                </a:lnTo>
                <a:lnTo>
                  <a:pt x="2403" y="523"/>
                </a:lnTo>
                <a:lnTo>
                  <a:pt x="2402" y="521"/>
                </a:lnTo>
                <a:lnTo>
                  <a:pt x="2402" y="517"/>
                </a:lnTo>
                <a:lnTo>
                  <a:pt x="2398" y="510"/>
                </a:lnTo>
                <a:lnTo>
                  <a:pt x="2398" y="509"/>
                </a:lnTo>
                <a:lnTo>
                  <a:pt x="2397" y="508"/>
                </a:lnTo>
                <a:lnTo>
                  <a:pt x="2396" y="508"/>
                </a:lnTo>
                <a:lnTo>
                  <a:pt x="2395" y="508"/>
                </a:lnTo>
                <a:lnTo>
                  <a:pt x="2394" y="508"/>
                </a:lnTo>
                <a:lnTo>
                  <a:pt x="2390" y="508"/>
                </a:lnTo>
                <a:lnTo>
                  <a:pt x="2379" y="508"/>
                </a:lnTo>
                <a:lnTo>
                  <a:pt x="2377" y="508"/>
                </a:lnTo>
                <a:lnTo>
                  <a:pt x="2377" y="512"/>
                </a:lnTo>
                <a:lnTo>
                  <a:pt x="2372" y="512"/>
                </a:lnTo>
                <a:lnTo>
                  <a:pt x="2372" y="513"/>
                </a:lnTo>
                <a:lnTo>
                  <a:pt x="2369" y="513"/>
                </a:lnTo>
                <a:lnTo>
                  <a:pt x="2367" y="508"/>
                </a:lnTo>
                <a:lnTo>
                  <a:pt x="2368" y="507"/>
                </a:lnTo>
                <a:lnTo>
                  <a:pt x="2370" y="506"/>
                </a:lnTo>
                <a:lnTo>
                  <a:pt x="2372" y="504"/>
                </a:lnTo>
                <a:lnTo>
                  <a:pt x="2373" y="502"/>
                </a:lnTo>
                <a:lnTo>
                  <a:pt x="2373" y="501"/>
                </a:lnTo>
                <a:lnTo>
                  <a:pt x="2375" y="501"/>
                </a:lnTo>
                <a:lnTo>
                  <a:pt x="2375" y="502"/>
                </a:lnTo>
                <a:lnTo>
                  <a:pt x="2375" y="501"/>
                </a:lnTo>
                <a:lnTo>
                  <a:pt x="2375" y="500"/>
                </a:lnTo>
                <a:lnTo>
                  <a:pt x="2373" y="498"/>
                </a:lnTo>
                <a:lnTo>
                  <a:pt x="2376" y="495"/>
                </a:lnTo>
                <a:lnTo>
                  <a:pt x="2376" y="490"/>
                </a:lnTo>
                <a:lnTo>
                  <a:pt x="2376" y="489"/>
                </a:lnTo>
                <a:lnTo>
                  <a:pt x="2376" y="488"/>
                </a:lnTo>
                <a:lnTo>
                  <a:pt x="2375" y="487"/>
                </a:lnTo>
                <a:lnTo>
                  <a:pt x="2376" y="485"/>
                </a:lnTo>
                <a:lnTo>
                  <a:pt x="2377" y="484"/>
                </a:lnTo>
                <a:lnTo>
                  <a:pt x="2379" y="487"/>
                </a:lnTo>
                <a:lnTo>
                  <a:pt x="2378" y="487"/>
                </a:lnTo>
                <a:lnTo>
                  <a:pt x="2377" y="488"/>
                </a:lnTo>
                <a:lnTo>
                  <a:pt x="2381" y="492"/>
                </a:lnTo>
                <a:lnTo>
                  <a:pt x="2382" y="491"/>
                </a:lnTo>
                <a:lnTo>
                  <a:pt x="2384" y="490"/>
                </a:lnTo>
                <a:lnTo>
                  <a:pt x="2385" y="490"/>
                </a:lnTo>
                <a:lnTo>
                  <a:pt x="2389" y="493"/>
                </a:lnTo>
                <a:lnTo>
                  <a:pt x="2390" y="492"/>
                </a:lnTo>
                <a:lnTo>
                  <a:pt x="2391" y="492"/>
                </a:lnTo>
                <a:lnTo>
                  <a:pt x="2391" y="489"/>
                </a:lnTo>
                <a:lnTo>
                  <a:pt x="2391" y="488"/>
                </a:lnTo>
                <a:lnTo>
                  <a:pt x="2390" y="484"/>
                </a:lnTo>
                <a:lnTo>
                  <a:pt x="2390" y="483"/>
                </a:lnTo>
                <a:lnTo>
                  <a:pt x="2390" y="482"/>
                </a:lnTo>
                <a:lnTo>
                  <a:pt x="2388" y="479"/>
                </a:lnTo>
                <a:lnTo>
                  <a:pt x="2387" y="479"/>
                </a:lnTo>
                <a:lnTo>
                  <a:pt x="2390" y="473"/>
                </a:lnTo>
                <a:lnTo>
                  <a:pt x="2390" y="472"/>
                </a:lnTo>
                <a:lnTo>
                  <a:pt x="2391" y="472"/>
                </a:lnTo>
                <a:lnTo>
                  <a:pt x="2391" y="473"/>
                </a:lnTo>
                <a:lnTo>
                  <a:pt x="2394" y="472"/>
                </a:lnTo>
                <a:lnTo>
                  <a:pt x="2396" y="467"/>
                </a:lnTo>
                <a:lnTo>
                  <a:pt x="2396" y="463"/>
                </a:lnTo>
                <a:lnTo>
                  <a:pt x="2395" y="464"/>
                </a:lnTo>
                <a:lnTo>
                  <a:pt x="2395" y="455"/>
                </a:lnTo>
                <a:lnTo>
                  <a:pt x="2394" y="449"/>
                </a:lnTo>
                <a:lnTo>
                  <a:pt x="2387" y="441"/>
                </a:lnTo>
                <a:lnTo>
                  <a:pt x="2384" y="440"/>
                </a:lnTo>
                <a:lnTo>
                  <a:pt x="2382" y="440"/>
                </a:lnTo>
                <a:lnTo>
                  <a:pt x="2381" y="438"/>
                </a:lnTo>
                <a:lnTo>
                  <a:pt x="2380" y="437"/>
                </a:lnTo>
                <a:lnTo>
                  <a:pt x="2382" y="434"/>
                </a:lnTo>
                <a:lnTo>
                  <a:pt x="2381" y="432"/>
                </a:lnTo>
                <a:lnTo>
                  <a:pt x="2382" y="430"/>
                </a:lnTo>
                <a:lnTo>
                  <a:pt x="2386" y="428"/>
                </a:lnTo>
                <a:lnTo>
                  <a:pt x="2386" y="426"/>
                </a:lnTo>
                <a:lnTo>
                  <a:pt x="2385" y="420"/>
                </a:lnTo>
                <a:lnTo>
                  <a:pt x="2384" y="414"/>
                </a:lnTo>
                <a:lnTo>
                  <a:pt x="2379" y="409"/>
                </a:lnTo>
                <a:lnTo>
                  <a:pt x="2378" y="405"/>
                </a:lnTo>
                <a:lnTo>
                  <a:pt x="2376" y="401"/>
                </a:lnTo>
                <a:lnTo>
                  <a:pt x="2377" y="397"/>
                </a:lnTo>
                <a:lnTo>
                  <a:pt x="2377" y="392"/>
                </a:lnTo>
                <a:lnTo>
                  <a:pt x="2376" y="389"/>
                </a:lnTo>
                <a:lnTo>
                  <a:pt x="2376" y="381"/>
                </a:lnTo>
                <a:lnTo>
                  <a:pt x="2377" y="381"/>
                </a:lnTo>
                <a:lnTo>
                  <a:pt x="2378" y="381"/>
                </a:lnTo>
                <a:lnTo>
                  <a:pt x="2380" y="382"/>
                </a:lnTo>
                <a:lnTo>
                  <a:pt x="2381" y="383"/>
                </a:lnTo>
                <a:lnTo>
                  <a:pt x="2385" y="396"/>
                </a:lnTo>
                <a:lnTo>
                  <a:pt x="2385" y="397"/>
                </a:lnTo>
                <a:lnTo>
                  <a:pt x="2385" y="399"/>
                </a:lnTo>
                <a:lnTo>
                  <a:pt x="2386" y="400"/>
                </a:lnTo>
                <a:lnTo>
                  <a:pt x="2386" y="403"/>
                </a:lnTo>
                <a:lnTo>
                  <a:pt x="2388" y="407"/>
                </a:lnTo>
                <a:lnTo>
                  <a:pt x="2391" y="409"/>
                </a:lnTo>
                <a:lnTo>
                  <a:pt x="2394" y="412"/>
                </a:lnTo>
                <a:lnTo>
                  <a:pt x="2395" y="412"/>
                </a:lnTo>
                <a:lnTo>
                  <a:pt x="2395" y="413"/>
                </a:lnTo>
                <a:lnTo>
                  <a:pt x="2396" y="414"/>
                </a:lnTo>
                <a:lnTo>
                  <a:pt x="2396" y="416"/>
                </a:lnTo>
                <a:lnTo>
                  <a:pt x="2396" y="414"/>
                </a:lnTo>
                <a:lnTo>
                  <a:pt x="2397" y="415"/>
                </a:lnTo>
                <a:lnTo>
                  <a:pt x="2401" y="422"/>
                </a:lnTo>
                <a:lnTo>
                  <a:pt x="2402" y="422"/>
                </a:lnTo>
                <a:lnTo>
                  <a:pt x="2402" y="423"/>
                </a:lnTo>
                <a:lnTo>
                  <a:pt x="2403" y="424"/>
                </a:lnTo>
                <a:lnTo>
                  <a:pt x="2405" y="424"/>
                </a:lnTo>
                <a:lnTo>
                  <a:pt x="2407" y="420"/>
                </a:lnTo>
                <a:lnTo>
                  <a:pt x="2405" y="416"/>
                </a:lnTo>
                <a:lnTo>
                  <a:pt x="2403" y="413"/>
                </a:lnTo>
                <a:lnTo>
                  <a:pt x="2402" y="410"/>
                </a:lnTo>
                <a:lnTo>
                  <a:pt x="2401" y="409"/>
                </a:lnTo>
                <a:lnTo>
                  <a:pt x="2401" y="408"/>
                </a:lnTo>
                <a:lnTo>
                  <a:pt x="2401" y="407"/>
                </a:lnTo>
                <a:lnTo>
                  <a:pt x="2401" y="403"/>
                </a:lnTo>
                <a:lnTo>
                  <a:pt x="2401" y="400"/>
                </a:lnTo>
                <a:lnTo>
                  <a:pt x="2402" y="392"/>
                </a:lnTo>
                <a:lnTo>
                  <a:pt x="2405" y="378"/>
                </a:lnTo>
                <a:lnTo>
                  <a:pt x="2407" y="376"/>
                </a:lnTo>
                <a:lnTo>
                  <a:pt x="2410" y="374"/>
                </a:lnTo>
                <a:lnTo>
                  <a:pt x="2411" y="372"/>
                </a:lnTo>
                <a:lnTo>
                  <a:pt x="2410" y="371"/>
                </a:lnTo>
                <a:lnTo>
                  <a:pt x="2416" y="364"/>
                </a:lnTo>
                <a:lnTo>
                  <a:pt x="2415" y="363"/>
                </a:lnTo>
                <a:lnTo>
                  <a:pt x="2419" y="361"/>
                </a:lnTo>
                <a:lnTo>
                  <a:pt x="2428" y="357"/>
                </a:lnTo>
                <a:lnTo>
                  <a:pt x="2436" y="351"/>
                </a:lnTo>
                <a:lnTo>
                  <a:pt x="2438" y="345"/>
                </a:lnTo>
                <a:lnTo>
                  <a:pt x="2439" y="339"/>
                </a:lnTo>
                <a:lnTo>
                  <a:pt x="2441" y="330"/>
                </a:lnTo>
                <a:lnTo>
                  <a:pt x="2444" y="323"/>
                </a:lnTo>
                <a:lnTo>
                  <a:pt x="2446" y="319"/>
                </a:lnTo>
                <a:lnTo>
                  <a:pt x="2447" y="313"/>
                </a:lnTo>
                <a:lnTo>
                  <a:pt x="2447" y="308"/>
                </a:lnTo>
                <a:lnTo>
                  <a:pt x="2450" y="300"/>
                </a:lnTo>
                <a:lnTo>
                  <a:pt x="2451" y="298"/>
                </a:lnTo>
                <a:lnTo>
                  <a:pt x="2453" y="284"/>
                </a:lnTo>
                <a:lnTo>
                  <a:pt x="2453" y="279"/>
                </a:lnTo>
                <a:lnTo>
                  <a:pt x="2451" y="274"/>
                </a:lnTo>
                <a:lnTo>
                  <a:pt x="2453" y="270"/>
                </a:lnTo>
                <a:lnTo>
                  <a:pt x="2451" y="266"/>
                </a:lnTo>
                <a:lnTo>
                  <a:pt x="2453" y="265"/>
                </a:lnTo>
                <a:lnTo>
                  <a:pt x="2454" y="263"/>
                </a:lnTo>
                <a:lnTo>
                  <a:pt x="2454" y="259"/>
                </a:lnTo>
                <a:lnTo>
                  <a:pt x="2454" y="257"/>
                </a:lnTo>
                <a:lnTo>
                  <a:pt x="2454" y="254"/>
                </a:lnTo>
                <a:lnTo>
                  <a:pt x="2453" y="253"/>
                </a:lnTo>
                <a:lnTo>
                  <a:pt x="2451" y="244"/>
                </a:lnTo>
                <a:lnTo>
                  <a:pt x="2446" y="244"/>
                </a:lnTo>
                <a:lnTo>
                  <a:pt x="2447" y="244"/>
                </a:lnTo>
                <a:lnTo>
                  <a:pt x="2449" y="241"/>
                </a:lnTo>
                <a:lnTo>
                  <a:pt x="2451" y="238"/>
                </a:lnTo>
                <a:lnTo>
                  <a:pt x="2453" y="233"/>
                </a:lnTo>
                <a:lnTo>
                  <a:pt x="2455" y="231"/>
                </a:lnTo>
                <a:lnTo>
                  <a:pt x="2457" y="228"/>
                </a:lnTo>
                <a:lnTo>
                  <a:pt x="2457" y="225"/>
                </a:lnTo>
                <a:lnTo>
                  <a:pt x="2457" y="222"/>
                </a:lnTo>
                <a:lnTo>
                  <a:pt x="2456" y="219"/>
                </a:lnTo>
                <a:lnTo>
                  <a:pt x="2453" y="211"/>
                </a:lnTo>
                <a:lnTo>
                  <a:pt x="2446" y="197"/>
                </a:lnTo>
                <a:lnTo>
                  <a:pt x="2446" y="195"/>
                </a:lnTo>
                <a:lnTo>
                  <a:pt x="2449" y="192"/>
                </a:lnTo>
                <a:lnTo>
                  <a:pt x="2453" y="191"/>
                </a:lnTo>
                <a:lnTo>
                  <a:pt x="2457" y="190"/>
                </a:lnTo>
                <a:lnTo>
                  <a:pt x="2459" y="191"/>
                </a:lnTo>
                <a:lnTo>
                  <a:pt x="2462" y="195"/>
                </a:lnTo>
                <a:lnTo>
                  <a:pt x="2466" y="200"/>
                </a:lnTo>
                <a:lnTo>
                  <a:pt x="2470" y="206"/>
                </a:lnTo>
                <a:lnTo>
                  <a:pt x="2474" y="211"/>
                </a:lnTo>
                <a:lnTo>
                  <a:pt x="2476" y="213"/>
                </a:lnTo>
                <a:lnTo>
                  <a:pt x="2479" y="213"/>
                </a:lnTo>
                <a:lnTo>
                  <a:pt x="2482" y="213"/>
                </a:lnTo>
                <a:lnTo>
                  <a:pt x="2484" y="212"/>
                </a:lnTo>
                <a:lnTo>
                  <a:pt x="2488" y="212"/>
                </a:lnTo>
                <a:lnTo>
                  <a:pt x="2497" y="206"/>
                </a:lnTo>
                <a:lnTo>
                  <a:pt x="2500" y="198"/>
                </a:lnTo>
                <a:lnTo>
                  <a:pt x="2496" y="180"/>
                </a:lnTo>
                <a:lnTo>
                  <a:pt x="2493" y="175"/>
                </a:lnTo>
                <a:lnTo>
                  <a:pt x="2493" y="174"/>
                </a:lnTo>
                <a:lnTo>
                  <a:pt x="2493" y="172"/>
                </a:lnTo>
                <a:lnTo>
                  <a:pt x="2493" y="171"/>
                </a:lnTo>
                <a:lnTo>
                  <a:pt x="2494" y="165"/>
                </a:lnTo>
                <a:lnTo>
                  <a:pt x="2493" y="158"/>
                </a:lnTo>
                <a:lnTo>
                  <a:pt x="2491" y="148"/>
                </a:lnTo>
                <a:lnTo>
                  <a:pt x="2493" y="142"/>
                </a:lnTo>
                <a:lnTo>
                  <a:pt x="2494" y="138"/>
                </a:lnTo>
                <a:lnTo>
                  <a:pt x="2496" y="136"/>
                </a:lnTo>
                <a:lnTo>
                  <a:pt x="2496" y="135"/>
                </a:lnTo>
                <a:lnTo>
                  <a:pt x="2497" y="133"/>
                </a:lnTo>
                <a:lnTo>
                  <a:pt x="2497" y="128"/>
                </a:lnTo>
                <a:lnTo>
                  <a:pt x="2497" y="124"/>
                </a:lnTo>
                <a:lnTo>
                  <a:pt x="2499" y="121"/>
                </a:lnTo>
                <a:lnTo>
                  <a:pt x="2502" y="114"/>
                </a:lnTo>
                <a:lnTo>
                  <a:pt x="2508" y="107"/>
                </a:lnTo>
                <a:lnTo>
                  <a:pt x="2513" y="102"/>
                </a:lnTo>
                <a:lnTo>
                  <a:pt x="2515" y="98"/>
                </a:lnTo>
                <a:lnTo>
                  <a:pt x="2518" y="95"/>
                </a:lnTo>
                <a:lnTo>
                  <a:pt x="2522" y="96"/>
                </a:lnTo>
                <a:lnTo>
                  <a:pt x="2523" y="97"/>
                </a:lnTo>
                <a:lnTo>
                  <a:pt x="2524" y="91"/>
                </a:lnTo>
                <a:lnTo>
                  <a:pt x="2527" y="91"/>
                </a:lnTo>
                <a:lnTo>
                  <a:pt x="2528" y="91"/>
                </a:lnTo>
                <a:lnTo>
                  <a:pt x="2528" y="90"/>
                </a:lnTo>
                <a:lnTo>
                  <a:pt x="2528" y="88"/>
                </a:lnTo>
                <a:lnTo>
                  <a:pt x="2528" y="85"/>
                </a:lnTo>
                <a:lnTo>
                  <a:pt x="2528" y="81"/>
                </a:lnTo>
                <a:lnTo>
                  <a:pt x="2528" y="72"/>
                </a:lnTo>
                <a:lnTo>
                  <a:pt x="2529" y="68"/>
                </a:lnTo>
                <a:lnTo>
                  <a:pt x="2532" y="63"/>
                </a:lnTo>
                <a:lnTo>
                  <a:pt x="2533" y="61"/>
                </a:lnTo>
                <a:lnTo>
                  <a:pt x="2535" y="57"/>
                </a:lnTo>
                <a:lnTo>
                  <a:pt x="2539" y="53"/>
                </a:lnTo>
                <a:lnTo>
                  <a:pt x="2549" y="53"/>
                </a:lnTo>
                <a:lnTo>
                  <a:pt x="2550" y="40"/>
                </a:lnTo>
                <a:lnTo>
                  <a:pt x="2550" y="32"/>
                </a:lnTo>
                <a:lnTo>
                  <a:pt x="2550" y="29"/>
                </a:lnTo>
                <a:lnTo>
                  <a:pt x="2550" y="23"/>
                </a:lnTo>
                <a:lnTo>
                  <a:pt x="2549" y="21"/>
                </a:lnTo>
                <a:lnTo>
                  <a:pt x="2549" y="19"/>
                </a:lnTo>
                <a:lnTo>
                  <a:pt x="2549" y="16"/>
                </a:lnTo>
                <a:lnTo>
                  <a:pt x="2549" y="14"/>
                </a:lnTo>
                <a:lnTo>
                  <a:pt x="2549" y="7"/>
                </a:lnTo>
                <a:lnTo>
                  <a:pt x="2550" y="5"/>
                </a:lnTo>
                <a:lnTo>
                  <a:pt x="2554" y="3"/>
                </a:lnTo>
                <a:lnTo>
                  <a:pt x="2557" y="2"/>
                </a:lnTo>
                <a:lnTo>
                  <a:pt x="2560" y="0"/>
                </a:lnTo>
                <a:lnTo>
                  <a:pt x="2567" y="3"/>
                </a:lnTo>
                <a:lnTo>
                  <a:pt x="2583" y="7"/>
                </a:lnTo>
                <a:lnTo>
                  <a:pt x="2595" y="12"/>
                </a:lnTo>
                <a:lnTo>
                  <a:pt x="2597" y="13"/>
                </a:lnTo>
                <a:lnTo>
                  <a:pt x="2600" y="14"/>
                </a:lnTo>
                <a:lnTo>
                  <a:pt x="2627" y="22"/>
                </a:lnTo>
                <a:lnTo>
                  <a:pt x="2638" y="23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38" name="Freeform 76">
            <a:extLst>
              <a:ext uri="{FF2B5EF4-FFF2-40B4-BE49-F238E27FC236}">
                <a16:creationId xmlns:a16="http://schemas.microsoft.com/office/drawing/2014/main" id="{4129FABE-979D-0A94-DF4A-E3F8CF5184D2}"/>
              </a:ext>
            </a:extLst>
          </p:cNvPr>
          <p:cNvSpPr>
            <a:spLocks noEditPoints="1"/>
          </p:cNvSpPr>
          <p:nvPr/>
        </p:nvSpPr>
        <p:spPr bwMode="auto">
          <a:xfrm>
            <a:off x="1587630" y="2576607"/>
            <a:ext cx="960330" cy="2348984"/>
          </a:xfrm>
          <a:custGeom>
            <a:avLst/>
            <a:gdLst>
              <a:gd name="T0" fmla="*/ 425 w 778"/>
              <a:gd name="T1" fmla="*/ 89 h 1903"/>
              <a:gd name="T2" fmla="*/ 560 w 778"/>
              <a:gd name="T3" fmla="*/ 199 h 1903"/>
              <a:gd name="T4" fmla="*/ 619 w 778"/>
              <a:gd name="T5" fmla="*/ 241 h 1903"/>
              <a:gd name="T6" fmla="*/ 646 w 778"/>
              <a:gd name="T7" fmla="*/ 247 h 1903"/>
              <a:gd name="T8" fmla="*/ 689 w 778"/>
              <a:gd name="T9" fmla="*/ 232 h 1903"/>
              <a:gd name="T10" fmla="*/ 768 w 778"/>
              <a:gd name="T11" fmla="*/ 232 h 1903"/>
              <a:gd name="T12" fmla="*/ 761 w 778"/>
              <a:gd name="T13" fmla="*/ 302 h 1903"/>
              <a:gd name="T14" fmla="*/ 768 w 778"/>
              <a:gd name="T15" fmla="*/ 377 h 1903"/>
              <a:gd name="T16" fmla="*/ 648 w 778"/>
              <a:gd name="T17" fmla="*/ 467 h 1903"/>
              <a:gd name="T18" fmla="*/ 463 w 778"/>
              <a:gd name="T19" fmla="*/ 436 h 1903"/>
              <a:gd name="T20" fmla="*/ 452 w 778"/>
              <a:gd name="T21" fmla="*/ 530 h 1903"/>
              <a:gd name="T22" fmla="*/ 518 w 778"/>
              <a:gd name="T23" fmla="*/ 588 h 1903"/>
              <a:gd name="T24" fmla="*/ 516 w 778"/>
              <a:gd name="T25" fmla="*/ 638 h 1903"/>
              <a:gd name="T26" fmla="*/ 447 w 778"/>
              <a:gd name="T27" fmla="*/ 723 h 1903"/>
              <a:gd name="T28" fmla="*/ 475 w 778"/>
              <a:gd name="T29" fmla="*/ 867 h 1903"/>
              <a:gd name="T30" fmla="*/ 422 w 778"/>
              <a:gd name="T31" fmla="*/ 1065 h 1903"/>
              <a:gd name="T32" fmla="*/ 408 w 778"/>
              <a:gd name="T33" fmla="*/ 1126 h 1903"/>
              <a:gd name="T34" fmla="*/ 410 w 778"/>
              <a:gd name="T35" fmla="*/ 1211 h 1903"/>
              <a:gd name="T36" fmla="*/ 381 w 778"/>
              <a:gd name="T37" fmla="*/ 1249 h 1903"/>
              <a:gd name="T38" fmla="*/ 376 w 778"/>
              <a:gd name="T39" fmla="*/ 1283 h 1903"/>
              <a:gd name="T40" fmla="*/ 356 w 778"/>
              <a:gd name="T41" fmla="*/ 1287 h 1903"/>
              <a:gd name="T42" fmla="*/ 320 w 778"/>
              <a:gd name="T43" fmla="*/ 1292 h 1903"/>
              <a:gd name="T44" fmla="*/ 341 w 778"/>
              <a:gd name="T45" fmla="*/ 1329 h 1903"/>
              <a:gd name="T46" fmla="*/ 325 w 778"/>
              <a:gd name="T47" fmla="*/ 1353 h 1903"/>
              <a:gd name="T48" fmla="*/ 304 w 778"/>
              <a:gd name="T49" fmla="*/ 1384 h 1903"/>
              <a:gd name="T50" fmla="*/ 331 w 778"/>
              <a:gd name="T51" fmla="*/ 1454 h 1903"/>
              <a:gd name="T52" fmla="*/ 328 w 778"/>
              <a:gd name="T53" fmla="*/ 1632 h 1903"/>
              <a:gd name="T54" fmla="*/ 239 w 778"/>
              <a:gd name="T55" fmla="*/ 1830 h 1903"/>
              <a:gd name="T56" fmla="*/ 166 w 778"/>
              <a:gd name="T57" fmla="*/ 1878 h 1903"/>
              <a:gd name="T58" fmla="*/ 69 w 778"/>
              <a:gd name="T59" fmla="*/ 1852 h 1903"/>
              <a:gd name="T60" fmla="*/ 28 w 778"/>
              <a:gd name="T61" fmla="*/ 1790 h 1903"/>
              <a:gd name="T62" fmla="*/ 76 w 778"/>
              <a:gd name="T63" fmla="*/ 1626 h 1903"/>
              <a:gd name="T64" fmla="*/ 100 w 778"/>
              <a:gd name="T65" fmla="*/ 1589 h 1903"/>
              <a:gd name="T66" fmla="*/ 129 w 778"/>
              <a:gd name="T67" fmla="*/ 1570 h 1903"/>
              <a:gd name="T68" fmla="*/ 144 w 778"/>
              <a:gd name="T69" fmla="*/ 1536 h 1903"/>
              <a:gd name="T70" fmla="*/ 161 w 778"/>
              <a:gd name="T71" fmla="*/ 1506 h 1903"/>
              <a:gd name="T72" fmla="*/ 124 w 778"/>
              <a:gd name="T73" fmla="*/ 1421 h 1903"/>
              <a:gd name="T74" fmla="*/ 14 w 778"/>
              <a:gd name="T75" fmla="*/ 1309 h 1903"/>
              <a:gd name="T76" fmla="*/ 54 w 778"/>
              <a:gd name="T77" fmla="*/ 1124 h 1903"/>
              <a:gd name="T78" fmla="*/ 93 w 778"/>
              <a:gd name="T79" fmla="*/ 976 h 1903"/>
              <a:gd name="T80" fmla="*/ 105 w 778"/>
              <a:gd name="T81" fmla="*/ 846 h 1903"/>
              <a:gd name="T82" fmla="*/ 94 w 778"/>
              <a:gd name="T83" fmla="*/ 761 h 1903"/>
              <a:gd name="T84" fmla="*/ 166 w 778"/>
              <a:gd name="T85" fmla="*/ 568 h 1903"/>
              <a:gd name="T86" fmla="*/ 175 w 778"/>
              <a:gd name="T87" fmla="*/ 430 h 1903"/>
              <a:gd name="T88" fmla="*/ 217 w 778"/>
              <a:gd name="T89" fmla="*/ 346 h 1903"/>
              <a:gd name="T90" fmla="*/ 114 w 778"/>
              <a:gd name="T91" fmla="*/ 309 h 1903"/>
              <a:gd name="T92" fmla="*/ 91 w 778"/>
              <a:gd name="T93" fmla="*/ 212 h 1903"/>
              <a:gd name="T94" fmla="*/ 92 w 778"/>
              <a:gd name="T95" fmla="*/ 55 h 1903"/>
              <a:gd name="T96" fmla="*/ 106 w 778"/>
              <a:gd name="T97" fmla="*/ 24 h 1903"/>
              <a:gd name="T98" fmla="*/ 148 w 778"/>
              <a:gd name="T99" fmla="*/ 30 h 1903"/>
              <a:gd name="T100" fmla="*/ 192 w 778"/>
              <a:gd name="T101" fmla="*/ 45 h 1903"/>
              <a:gd name="T102" fmla="*/ 221 w 778"/>
              <a:gd name="T103" fmla="*/ 115 h 1903"/>
              <a:gd name="T104" fmla="*/ 226 w 778"/>
              <a:gd name="T105" fmla="*/ 167 h 1903"/>
              <a:gd name="T106" fmla="*/ 745 w 778"/>
              <a:gd name="T107" fmla="*/ 351 h 1903"/>
              <a:gd name="T108" fmla="*/ 181 w 778"/>
              <a:gd name="T109" fmla="*/ 1584 h 1903"/>
              <a:gd name="T110" fmla="*/ 195 w 778"/>
              <a:gd name="T111" fmla="*/ 1557 h 1903"/>
              <a:gd name="T112" fmla="*/ 210 w 778"/>
              <a:gd name="T113" fmla="*/ 1518 h 1903"/>
              <a:gd name="T114" fmla="*/ 132 w 778"/>
              <a:gd name="T115" fmla="*/ 1654 h 1903"/>
              <a:gd name="T116" fmla="*/ 123 w 778"/>
              <a:gd name="T117" fmla="*/ 1698 h 1903"/>
              <a:gd name="T118" fmla="*/ 86 w 778"/>
              <a:gd name="T119" fmla="*/ 1723 h 1903"/>
              <a:gd name="T120" fmla="*/ 68 w 778"/>
              <a:gd name="T121" fmla="*/ 1761 h 1903"/>
              <a:gd name="T122" fmla="*/ 183 w 778"/>
              <a:gd name="T123" fmla="*/ 1856 h 1903"/>
              <a:gd name="T124" fmla="*/ 325 w 778"/>
              <a:gd name="T125" fmla="*/ 1626 h 1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8" h="1903">
                <a:moveTo>
                  <a:pt x="275" y="1"/>
                </a:moveTo>
                <a:lnTo>
                  <a:pt x="292" y="1"/>
                </a:lnTo>
                <a:lnTo>
                  <a:pt x="301" y="1"/>
                </a:lnTo>
                <a:lnTo>
                  <a:pt x="302" y="1"/>
                </a:lnTo>
                <a:lnTo>
                  <a:pt x="308" y="1"/>
                </a:lnTo>
                <a:lnTo>
                  <a:pt x="311" y="1"/>
                </a:lnTo>
                <a:lnTo>
                  <a:pt x="312" y="1"/>
                </a:lnTo>
                <a:lnTo>
                  <a:pt x="330" y="3"/>
                </a:lnTo>
                <a:lnTo>
                  <a:pt x="331" y="3"/>
                </a:lnTo>
                <a:lnTo>
                  <a:pt x="362" y="3"/>
                </a:lnTo>
                <a:lnTo>
                  <a:pt x="390" y="4"/>
                </a:lnTo>
                <a:lnTo>
                  <a:pt x="405" y="4"/>
                </a:lnTo>
                <a:lnTo>
                  <a:pt x="429" y="5"/>
                </a:lnTo>
                <a:lnTo>
                  <a:pt x="429" y="6"/>
                </a:lnTo>
                <a:lnTo>
                  <a:pt x="428" y="7"/>
                </a:lnTo>
                <a:lnTo>
                  <a:pt x="428" y="8"/>
                </a:lnTo>
                <a:lnTo>
                  <a:pt x="426" y="8"/>
                </a:lnTo>
                <a:lnTo>
                  <a:pt x="426" y="9"/>
                </a:lnTo>
                <a:lnTo>
                  <a:pt x="426" y="11"/>
                </a:lnTo>
                <a:lnTo>
                  <a:pt x="424" y="11"/>
                </a:lnTo>
                <a:lnTo>
                  <a:pt x="424" y="14"/>
                </a:lnTo>
                <a:lnTo>
                  <a:pt x="424" y="19"/>
                </a:lnTo>
                <a:lnTo>
                  <a:pt x="425" y="22"/>
                </a:lnTo>
                <a:lnTo>
                  <a:pt x="425" y="23"/>
                </a:lnTo>
                <a:lnTo>
                  <a:pt x="425" y="28"/>
                </a:lnTo>
                <a:lnTo>
                  <a:pt x="425" y="29"/>
                </a:lnTo>
                <a:lnTo>
                  <a:pt x="425" y="30"/>
                </a:lnTo>
                <a:lnTo>
                  <a:pt x="426" y="30"/>
                </a:lnTo>
                <a:lnTo>
                  <a:pt x="428" y="30"/>
                </a:lnTo>
                <a:lnTo>
                  <a:pt x="429" y="31"/>
                </a:lnTo>
                <a:lnTo>
                  <a:pt x="429" y="32"/>
                </a:lnTo>
                <a:lnTo>
                  <a:pt x="429" y="33"/>
                </a:lnTo>
                <a:lnTo>
                  <a:pt x="429" y="34"/>
                </a:lnTo>
                <a:lnTo>
                  <a:pt x="429" y="40"/>
                </a:lnTo>
                <a:lnTo>
                  <a:pt x="429" y="44"/>
                </a:lnTo>
                <a:lnTo>
                  <a:pt x="428" y="45"/>
                </a:lnTo>
                <a:lnTo>
                  <a:pt x="428" y="47"/>
                </a:lnTo>
                <a:lnTo>
                  <a:pt x="426" y="51"/>
                </a:lnTo>
                <a:lnTo>
                  <a:pt x="426" y="55"/>
                </a:lnTo>
                <a:lnTo>
                  <a:pt x="426" y="56"/>
                </a:lnTo>
                <a:lnTo>
                  <a:pt x="425" y="56"/>
                </a:lnTo>
                <a:lnTo>
                  <a:pt x="425" y="57"/>
                </a:lnTo>
                <a:lnTo>
                  <a:pt x="425" y="58"/>
                </a:lnTo>
                <a:lnTo>
                  <a:pt x="424" y="67"/>
                </a:lnTo>
                <a:lnTo>
                  <a:pt x="423" y="69"/>
                </a:lnTo>
                <a:lnTo>
                  <a:pt x="425" y="73"/>
                </a:lnTo>
                <a:lnTo>
                  <a:pt x="425" y="83"/>
                </a:lnTo>
                <a:lnTo>
                  <a:pt x="425" y="89"/>
                </a:lnTo>
                <a:lnTo>
                  <a:pt x="425" y="95"/>
                </a:lnTo>
                <a:lnTo>
                  <a:pt x="425" y="107"/>
                </a:lnTo>
                <a:lnTo>
                  <a:pt x="425" y="108"/>
                </a:lnTo>
                <a:lnTo>
                  <a:pt x="425" y="114"/>
                </a:lnTo>
                <a:lnTo>
                  <a:pt x="425" y="122"/>
                </a:lnTo>
                <a:lnTo>
                  <a:pt x="425" y="143"/>
                </a:lnTo>
                <a:lnTo>
                  <a:pt x="425" y="156"/>
                </a:lnTo>
                <a:lnTo>
                  <a:pt x="424" y="196"/>
                </a:lnTo>
                <a:lnTo>
                  <a:pt x="424" y="210"/>
                </a:lnTo>
                <a:lnTo>
                  <a:pt x="424" y="229"/>
                </a:lnTo>
                <a:lnTo>
                  <a:pt x="424" y="230"/>
                </a:lnTo>
                <a:lnTo>
                  <a:pt x="428" y="230"/>
                </a:lnTo>
                <a:lnTo>
                  <a:pt x="429" y="230"/>
                </a:lnTo>
                <a:lnTo>
                  <a:pt x="431" y="229"/>
                </a:lnTo>
                <a:lnTo>
                  <a:pt x="469" y="230"/>
                </a:lnTo>
                <a:lnTo>
                  <a:pt x="490" y="230"/>
                </a:lnTo>
                <a:lnTo>
                  <a:pt x="492" y="230"/>
                </a:lnTo>
                <a:lnTo>
                  <a:pt x="493" y="229"/>
                </a:lnTo>
                <a:lnTo>
                  <a:pt x="497" y="229"/>
                </a:lnTo>
                <a:lnTo>
                  <a:pt x="498" y="228"/>
                </a:lnTo>
                <a:lnTo>
                  <a:pt x="500" y="226"/>
                </a:lnTo>
                <a:lnTo>
                  <a:pt x="502" y="225"/>
                </a:lnTo>
                <a:lnTo>
                  <a:pt x="503" y="223"/>
                </a:lnTo>
                <a:lnTo>
                  <a:pt x="506" y="222"/>
                </a:lnTo>
                <a:lnTo>
                  <a:pt x="508" y="217"/>
                </a:lnTo>
                <a:lnTo>
                  <a:pt x="511" y="212"/>
                </a:lnTo>
                <a:lnTo>
                  <a:pt x="514" y="208"/>
                </a:lnTo>
                <a:lnTo>
                  <a:pt x="515" y="207"/>
                </a:lnTo>
                <a:lnTo>
                  <a:pt x="516" y="206"/>
                </a:lnTo>
                <a:lnTo>
                  <a:pt x="517" y="205"/>
                </a:lnTo>
                <a:lnTo>
                  <a:pt x="518" y="204"/>
                </a:lnTo>
                <a:lnTo>
                  <a:pt x="520" y="203"/>
                </a:lnTo>
                <a:lnTo>
                  <a:pt x="521" y="201"/>
                </a:lnTo>
                <a:lnTo>
                  <a:pt x="523" y="201"/>
                </a:lnTo>
                <a:lnTo>
                  <a:pt x="524" y="200"/>
                </a:lnTo>
                <a:lnTo>
                  <a:pt x="528" y="199"/>
                </a:lnTo>
                <a:lnTo>
                  <a:pt x="529" y="199"/>
                </a:lnTo>
                <a:lnTo>
                  <a:pt x="531" y="199"/>
                </a:lnTo>
                <a:lnTo>
                  <a:pt x="534" y="199"/>
                </a:lnTo>
                <a:lnTo>
                  <a:pt x="536" y="199"/>
                </a:lnTo>
                <a:lnTo>
                  <a:pt x="540" y="199"/>
                </a:lnTo>
                <a:lnTo>
                  <a:pt x="542" y="199"/>
                </a:lnTo>
                <a:lnTo>
                  <a:pt x="545" y="199"/>
                </a:lnTo>
                <a:lnTo>
                  <a:pt x="548" y="199"/>
                </a:lnTo>
                <a:lnTo>
                  <a:pt x="551" y="199"/>
                </a:lnTo>
                <a:lnTo>
                  <a:pt x="553" y="199"/>
                </a:lnTo>
                <a:lnTo>
                  <a:pt x="557" y="199"/>
                </a:lnTo>
                <a:lnTo>
                  <a:pt x="560" y="199"/>
                </a:lnTo>
                <a:lnTo>
                  <a:pt x="564" y="199"/>
                </a:lnTo>
                <a:lnTo>
                  <a:pt x="570" y="199"/>
                </a:lnTo>
                <a:lnTo>
                  <a:pt x="579" y="199"/>
                </a:lnTo>
                <a:lnTo>
                  <a:pt x="584" y="199"/>
                </a:lnTo>
                <a:lnTo>
                  <a:pt x="588" y="199"/>
                </a:lnTo>
                <a:lnTo>
                  <a:pt x="593" y="199"/>
                </a:lnTo>
                <a:lnTo>
                  <a:pt x="598" y="199"/>
                </a:lnTo>
                <a:lnTo>
                  <a:pt x="600" y="199"/>
                </a:lnTo>
                <a:lnTo>
                  <a:pt x="600" y="200"/>
                </a:lnTo>
                <a:lnTo>
                  <a:pt x="600" y="203"/>
                </a:lnTo>
                <a:lnTo>
                  <a:pt x="600" y="206"/>
                </a:lnTo>
                <a:lnTo>
                  <a:pt x="600" y="209"/>
                </a:lnTo>
                <a:lnTo>
                  <a:pt x="600" y="216"/>
                </a:lnTo>
                <a:lnTo>
                  <a:pt x="597" y="216"/>
                </a:lnTo>
                <a:lnTo>
                  <a:pt x="597" y="220"/>
                </a:lnTo>
                <a:lnTo>
                  <a:pt x="597" y="226"/>
                </a:lnTo>
                <a:lnTo>
                  <a:pt x="600" y="226"/>
                </a:lnTo>
                <a:lnTo>
                  <a:pt x="600" y="238"/>
                </a:lnTo>
                <a:lnTo>
                  <a:pt x="600" y="256"/>
                </a:lnTo>
                <a:lnTo>
                  <a:pt x="601" y="256"/>
                </a:lnTo>
                <a:lnTo>
                  <a:pt x="603" y="256"/>
                </a:lnTo>
                <a:lnTo>
                  <a:pt x="604" y="257"/>
                </a:lnTo>
                <a:lnTo>
                  <a:pt x="605" y="258"/>
                </a:lnTo>
                <a:lnTo>
                  <a:pt x="605" y="259"/>
                </a:lnTo>
                <a:lnTo>
                  <a:pt x="605" y="262"/>
                </a:lnTo>
                <a:lnTo>
                  <a:pt x="606" y="264"/>
                </a:lnTo>
                <a:lnTo>
                  <a:pt x="607" y="264"/>
                </a:lnTo>
                <a:lnTo>
                  <a:pt x="610" y="265"/>
                </a:lnTo>
                <a:lnTo>
                  <a:pt x="613" y="264"/>
                </a:lnTo>
                <a:lnTo>
                  <a:pt x="614" y="264"/>
                </a:lnTo>
                <a:lnTo>
                  <a:pt x="615" y="262"/>
                </a:lnTo>
                <a:lnTo>
                  <a:pt x="617" y="260"/>
                </a:lnTo>
                <a:lnTo>
                  <a:pt x="619" y="258"/>
                </a:lnTo>
                <a:lnTo>
                  <a:pt x="619" y="257"/>
                </a:lnTo>
                <a:lnTo>
                  <a:pt x="619" y="256"/>
                </a:lnTo>
                <a:lnTo>
                  <a:pt x="619" y="255"/>
                </a:lnTo>
                <a:lnTo>
                  <a:pt x="618" y="255"/>
                </a:lnTo>
                <a:lnTo>
                  <a:pt x="618" y="254"/>
                </a:lnTo>
                <a:lnTo>
                  <a:pt x="617" y="251"/>
                </a:lnTo>
                <a:lnTo>
                  <a:pt x="617" y="250"/>
                </a:lnTo>
                <a:lnTo>
                  <a:pt x="615" y="250"/>
                </a:lnTo>
                <a:lnTo>
                  <a:pt x="615" y="249"/>
                </a:lnTo>
                <a:lnTo>
                  <a:pt x="617" y="247"/>
                </a:lnTo>
                <a:lnTo>
                  <a:pt x="617" y="246"/>
                </a:lnTo>
                <a:lnTo>
                  <a:pt x="618" y="245"/>
                </a:lnTo>
                <a:lnTo>
                  <a:pt x="618" y="243"/>
                </a:lnTo>
                <a:lnTo>
                  <a:pt x="618" y="242"/>
                </a:lnTo>
                <a:lnTo>
                  <a:pt x="619" y="241"/>
                </a:lnTo>
                <a:lnTo>
                  <a:pt x="619" y="240"/>
                </a:lnTo>
                <a:lnTo>
                  <a:pt x="619" y="238"/>
                </a:lnTo>
                <a:lnTo>
                  <a:pt x="619" y="237"/>
                </a:lnTo>
                <a:lnTo>
                  <a:pt x="619" y="235"/>
                </a:lnTo>
                <a:lnTo>
                  <a:pt x="620" y="235"/>
                </a:lnTo>
                <a:lnTo>
                  <a:pt x="620" y="234"/>
                </a:lnTo>
                <a:lnTo>
                  <a:pt x="621" y="233"/>
                </a:lnTo>
                <a:lnTo>
                  <a:pt x="622" y="232"/>
                </a:lnTo>
                <a:lnTo>
                  <a:pt x="622" y="231"/>
                </a:lnTo>
                <a:lnTo>
                  <a:pt x="623" y="229"/>
                </a:lnTo>
                <a:lnTo>
                  <a:pt x="624" y="228"/>
                </a:lnTo>
                <a:lnTo>
                  <a:pt x="626" y="228"/>
                </a:lnTo>
                <a:lnTo>
                  <a:pt x="626" y="226"/>
                </a:lnTo>
                <a:lnTo>
                  <a:pt x="627" y="226"/>
                </a:lnTo>
                <a:lnTo>
                  <a:pt x="629" y="225"/>
                </a:lnTo>
                <a:lnTo>
                  <a:pt x="630" y="225"/>
                </a:lnTo>
                <a:lnTo>
                  <a:pt x="630" y="224"/>
                </a:lnTo>
                <a:lnTo>
                  <a:pt x="635" y="224"/>
                </a:lnTo>
                <a:lnTo>
                  <a:pt x="636" y="224"/>
                </a:lnTo>
                <a:lnTo>
                  <a:pt x="639" y="223"/>
                </a:lnTo>
                <a:lnTo>
                  <a:pt x="641" y="222"/>
                </a:lnTo>
                <a:lnTo>
                  <a:pt x="643" y="222"/>
                </a:lnTo>
                <a:lnTo>
                  <a:pt x="645" y="223"/>
                </a:lnTo>
                <a:lnTo>
                  <a:pt x="647" y="224"/>
                </a:lnTo>
                <a:lnTo>
                  <a:pt x="647" y="226"/>
                </a:lnTo>
                <a:lnTo>
                  <a:pt x="647" y="228"/>
                </a:lnTo>
                <a:lnTo>
                  <a:pt x="645" y="230"/>
                </a:lnTo>
                <a:lnTo>
                  <a:pt x="643" y="232"/>
                </a:lnTo>
                <a:lnTo>
                  <a:pt x="641" y="233"/>
                </a:lnTo>
                <a:lnTo>
                  <a:pt x="636" y="235"/>
                </a:lnTo>
                <a:lnTo>
                  <a:pt x="635" y="237"/>
                </a:lnTo>
                <a:lnTo>
                  <a:pt x="633" y="237"/>
                </a:lnTo>
                <a:lnTo>
                  <a:pt x="633" y="238"/>
                </a:lnTo>
                <a:lnTo>
                  <a:pt x="632" y="238"/>
                </a:lnTo>
                <a:lnTo>
                  <a:pt x="632" y="239"/>
                </a:lnTo>
                <a:lnTo>
                  <a:pt x="632" y="240"/>
                </a:lnTo>
                <a:lnTo>
                  <a:pt x="632" y="241"/>
                </a:lnTo>
                <a:lnTo>
                  <a:pt x="632" y="242"/>
                </a:lnTo>
                <a:lnTo>
                  <a:pt x="632" y="245"/>
                </a:lnTo>
                <a:lnTo>
                  <a:pt x="633" y="247"/>
                </a:lnTo>
                <a:lnTo>
                  <a:pt x="635" y="249"/>
                </a:lnTo>
                <a:lnTo>
                  <a:pt x="636" y="249"/>
                </a:lnTo>
                <a:lnTo>
                  <a:pt x="639" y="249"/>
                </a:lnTo>
                <a:lnTo>
                  <a:pt x="641" y="248"/>
                </a:lnTo>
                <a:lnTo>
                  <a:pt x="643" y="248"/>
                </a:lnTo>
                <a:lnTo>
                  <a:pt x="644" y="248"/>
                </a:lnTo>
                <a:lnTo>
                  <a:pt x="645" y="247"/>
                </a:lnTo>
                <a:lnTo>
                  <a:pt x="646" y="247"/>
                </a:lnTo>
                <a:lnTo>
                  <a:pt x="647" y="247"/>
                </a:lnTo>
                <a:lnTo>
                  <a:pt x="648" y="247"/>
                </a:lnTo>
                <a:lnTo>
                  <a:pt x="650" y="247"/>
                </a:lnTo>
                <a:lnTo>
                  <a:pt x="652" y="247"/>
                </a:lnTo>
                <a:lnTo>
                  <a:pt x="656" y="246"/>
                </a:lnTo>
                <a:lnTo>
                  <a:pt x="658" y="245"/>
                </a:lnTo>
                <a:lnTo>
                  <a:pt x="661" y="242"/>
                </a:lnTo>
                <a:lnTo>
                  <a:pt x="662" y="241"/>
                </a:lnTo>
                <a:lnTo>
                  <a:pt x="662" y="240"/>
                </a:lnTo>
                <a:lnTo>
                  <a:pt x="664" y="238"/>
                </a:lnTo>
                <a:lnTo>
                  <a:pt x="665" y="235"/>
                </a:lnTo>
                <a:lnTo>
                  <a:pt x="667" y="235"/>
                </a:lnTo>
                <a:lnTo>
                  <a:pt x="669" y="235"/>
                </a:lnTo>
                <a:lnTo>
                  <a:pt x="671" y="235"/>
                </a:lnTo>
                <a:lnTo>
                  <a:pt x="673" y="235"/>
                </a:lnTo>
                <a:lnTo>
                  <a:pt x="673" y="237"/>
                </a:lnTo>
                <a:lnTo>
                  <a:pt x="675" y="237"/>
                </a:lnTo>
                <a:lnTo>
                  <a:pt x="676" y="238"/>
                </a:lnTo>
                <a:lnTo>
                  <a:pt x="678" y="239"/>
                </a:lnTo>
                <a:lnTo>
                  <a:pt x="678" y="240"/>
                </a:lnTo>
                <a:lnTo>
                  <a:pt x="679" y="241"/>
                </a:lnTo>
                <a:lnTo>
                  <a:pt x="679" y="242"/>
                </a:lnTo>
                <a:lnTo>
                  <a:pt x="679" y="243"/>
                </a:lnTo>
                <a:lnTo>
                  <a:pt x="679" y="245"/>
                </a:lnTo>
                <a:lnTo>
                  <a:pt x="679" y="246"/>
                </a:lnTo>
                <a:lnTo>
                  <a:pt x="679" y="247"/>
                </a:lnTo>
                <a:lnTo>
                  <a:pt x="679" y="248"/>
                </a:lnTo>
                <a:lnTo>
                  <a:pt x="679" y="249"/>
                </a:lnTo>
                <a:lnTo>
                  <a:pt x="679" y="250"/>
                </a:lnTo>
                <a:lnTo>
                  <a:pt x="678" y="252"/>
                </a:lnTo>
                <a:lnTo>
                  <a:pt x="678" y="254"/>
                </a:lnTo>
                <a:lnTo>
                  <a:pt x="679" y="257"/>
                </a:lnTo>
                <a:lnTo>
                  <a:pt x="683" y="258"/>
                </a:lnTo>
                <a:lnTo>
                  <a:pt x="684" y="257"/>
                </a:lnTo>
                <a:lnTo>
                  <a:pt x="688" y="256"/>
                </a:lnTo>
                <a:lnTo>
                  <a:pt x="689" y="252"/>
                </a:lnTo>
                <a:lnTo>
                  <a:pt x="688" y="251"/>
                </a:lnTo>
                <a:lnTo>
                  <a:pt x="688" y="250"/>
                </a:lnTo>
                <a:lnTo>
                  <a:pt x="688" y="249"/>
                </a:lnTo>
                <a:lnTo>
                  <a:pt x="688" y="248"/>
                </a:lnTo>
                <a:lnTo>
                  <a:pt x="687" y="245"/>
                </a:lnTo>
                <a:lnTo>
                  <a:pt x="687" y="243"/>
                </a:lnTo>
                <a:lnTo>
                  <a:pt x="687" y="241"/>
                </a:lnTo>
                <a:lnTo>
                  <a:pt x="687" y="240"/>
                </a:lnTo>
                <a:lnTo>
                  <a:pt x="687" y="235"/>
                </a:lnTo>
                <a:lnTo>
                  <a:pt x="687" y="234"/>
                </a:lnTo>
                <a:lnTo>
                  <a:pt x="687" y="233"/>
                </a:lnTo>
                <a:lnTo>
                  <a:pt x="689" y="232"/>
                </a:lnTo>
                <a:lnTo>
                  <a:pt x="691" y="231"/>
                </a:lnTo>
                <a:lnTo>
                  <a:pt x="692" y="230"/>
                </a:lnTo>
                <a:lnTo>
                  <a:pt x="693" y="230"/>
                </a:lnTo>
                <a:lnTo>
                  <a:pt x="696" y="229"/>
                </a:lnTo>
                <a:lnTo>
                  <a:pt x="697" y="229"/>
                </a:lnTo>
                <a:lnTo>
                  <a:pt x="699" y="229"/>
                </a:lnTo>
                <a:lnTo>
                  <a:pt x="702" y="228"/>
                </a:lnTo>
                <a:lnTo>
                  <a:pt x="705" y="226"/>
                </a:lnTo>
                <a:lnTo>
                  <a:pt x="713" y="224"/>
                </a:lnTo>
                <a:lnTo>
                  <a:pt x="717" y="222"/>
                </a:lnTo>
                <a:lnTo>
                  <a:pt x="721" y="221"/>
                </a:lnTo>
                <a:lnTo>
                  <a:pt x="724" y="220"/>
                </a:lnTo>
                <a:lnTo>
                  <a:pt x="728" y="218"/>
                </a:lnTo>
                <a:lnTo>
                  <a:pt x="731" y="217"/>
                </a:lnTo>
                <a:lnTo>
                  <a:pt x="735" y="216"/>
                </a:lnTo>
                <a:lnTo>
                  <a:pt x="739" y="215"/>
                </a:lnTo>
                <a:lnTo>
                  <a:pt x="742" y="214"/>
                </a:lnTo>
                <a:lnTo>
                  <a:pt x="743" y="213"/>
                </a:lnTo>
                <a:lnTo>
                  <a:pt x="747" y="213"/>
                </a:lnTo>
                <a:lnTo>
                  <a:pt x="749" y="212"/>
                </a:lnTo>
                <a:lnTo>
                  <a:pt x="751" y="210"/>
                </a:lnTo>
                <a:lnTo>
                  <a:pt x="752" y="209"/>
                </a:lnTo>
                <a:lnTo>
                  <a:pt x="753" y="209"/>
                </a:lnTo>
                <a:lnTo>
                  <a:pt x="756" y="208"/>
                </a:lnTo>
                <a:lnTo>
                  <a:pt x="758" y="208"/>
                </a:lnTo>
                <a:lnTo>
                  <a:pt x="760" y="207"/>
                </a:lnTo>
                <a:lnTo>
                  <a:pt x="762" y="207"/>
                </a:lnTo>
                <a:lnTo>
                  <a:pt x="765" y="206"/>
                </a:lnTo>
                <a:lnTo>
                  <a:pt x="765" y="205"/>
                </a:lnTo>
                <a:lnTo>
                  <a:pt x="767" y="205"/>
                </a:lnTo>
                <a:lnTo>
                  <a:pt x="768" y="205"/>
                </a:lnTo>
                <a:lnTo>
                  <a:pt x="767" y="208"/>
                </a:lnTo>
                <a:lnTo>
                  <a:pt x="767" y="209"/>
                </a:lnTo>
                <a:lnTo>
                  <a:pt x="768" y="210"/>
                </a:lnTo>
                <a:lnTo>
                  <a:pt x="768" y="212"/>
                </a:lnTo>
                <a:lnTo>
                  <a:pt x="768" y="214"/>
                </a:lnTo>
                <a:lnTo>
                  <a:pt x="768" y="215"/>
                </a:lnTo>
                <a:lnTo>
                  <a:pt x="767" y="216"/>
                </a:lnTo>
                <a:lnTo>
                  <a:pt x="768" y="220"/>
                </a:lnTo>
                <a:lnTo>
                  <a:pt x="767" y="223"/>
                </a:lnTo>
                <a:lnTo>
                  <a:pt x="767" y="224"/>
                </a:lnTo>
                <a:lnTo>
                  <a:pt x="767" y="225"/>
                </a:lnTo>
                <a:lnTo>
                  <a:pt x="767" y="226"/>
                </a:lnTo>
                <a:lnTo>
                  <a:pt x="767" y="228"/>
                </a:lnTo>
                <a:lnTo>
                  <a:pt x="767" y="229"/>
                </a:lnTo>
                <a:lnTo>
                  <a:pt x="768" y="230"/>
                </a:lnTo>
                <a:lnTo>
                  <a:pt x="768" y="231"/>
                </a:lnTo>
                <a:lnTo>
                  <a:pt x="768" y="232"/>
                </a:lnTo>
                <a:lnTo>
                  <a:pt x="768" y="233"/>
                </a:lnTo>
                <a:lnTo>
                  <a:pt x="768" y="235"/>
                </a:lnTo>
                <a:lnTo>
                  <a:pt x="768" y="237"/>
                </a:lnTo>
                <a:lnTo>
                  <a:pt x="767" y="238"/>
                </a:lnTo>
                <a:lnTo>
                  <a:pt x="767" y="239"/>
                </a:lnTo>
                <a:lnTo>
                  <a:pt x="767" y="240"/>
                </a:lnTo>
                <a:lnTo>
                  <a:pt x="767" y="241"/>
                </a:lnTo>
                <a:lnTo>
                  <a:pt x="768" y="245"/>
                </a:lnTo>
                <a:lnTo>
                  <a:pt x="768" y="246"/>
                </a:lnTo>
                <a:lnTo>
                  <a:pt x="768" y="247"/>
                </a:lnTo>
                <a:lnTo>
                  <a:pt x="768" y="248"/>
                </a:lnTo>
                <a:lnTo>
                  <a:pt x="768" y="249"/>
                </a:lnTo>
                <a:lnTo>
                  <a:pt x="767" y="251"/>
                </a:lnTo>
                <a:lnTo>
                  <a:pt x="767" y="252"/>
                </a:lnTo>
                <a:lnTo>
                  <a:pt x="767" y="254"/>
                </a:lnTo>
                <a:lnTo>
                  <a:pt x="767" y="256"/>
                </a:lnTo>
                <a:lnTo>
                  <a:pt x="766" y="256"/>
                </a:lnTo>
                <a:lnTo>
                  <a:pt x="767" y="257"/>
                </a:lnTo>
                <a:lnTo>
                  <a:pt x="767" y="258"/>
                </a:lnTo>
                <a:lnTo>
                  <a:pt x="767" y="259"/>
                </a:lnTo>
                <a:lnTo>
                  <a:pt x="766" y="260"/>
                </a:lnTo>
                <a:lnTo>
                  <a:pt x="766" y="263"/>
                </a:lnTo>
                <a:lnTo>
                  <a:pt x="766" y="264"/>
                </a:lnTo>
                <a:lnTo>
                  <a:pt x="765" y="270"/>
                </a:lnTo>
                <a:lnTo>
                  <a:pt x="766" y="272"/>
                </a:lnTo>
                <a:lnTo>
                  <a:pt x="766" y="275"/>
                </a:lnTo>
                <a:lnTo>
                  <a:pt x="766" y="276"/>
                </a:lnTo>
                <a:lnTo>
                  <a:pt x="768" y="281"/>
                </a:lnTo>
                <a:lnTo>
                  <a:pt x="768" y="282"/>
                </a:lnTo>
                <a:lnTo>
                  <a:pt x="768" y="283"/>
                </a:lnTo>
                <a:lnTo>
                  <a:pt x="768" y="284"/>
                </a:lnTo>
                <a:lnTo>
                  <a:pt x="768" y="285"/>
                </a:lnTo>
                <a:lnTo>
                  <a:pt x="767" y="288"/>
                </a:lnTo>
                <a:lnTo>
                  <a:pt x="766" y="289"/>
                </a:lnTo>
                <a:lnTo>
                  <a:pt x="765" y="290"/>
                </a:lnTo>
                <a:lnTo>
                  <a:pt x="762" y="291"/>
                </a:lnTo>
                <a:lnTo>
                  <a:pt x="761" y="291"/>
                </a:lnTo>
                <a:lnTo>
                  <a:pt x="761" y="292"/>
                </a:lnTo>
                <a:lnTo>
                  <a:pt x="761" y="293"/>
                </a:lnTo>
                <a:lnTo>
                  <a:pt x="762" y="295"/>
                </a:lnTo>
                <a:lnTo>
                  <a:pt x="764" y="295"/>
                </a:lnTo>
                <a:lnTo>
                  <a:pt x="764" y="296"/>
                </a:lnTo>
                <a:lnTo>
                  <a:pt x="764" y="297"/>
                </a:lnTo>
                <a:lnTo>
                  <a:pt x="764" y="299"/>
                </a:lnTo>
                <a:lnTo>
                  <a:pt x="764" y="300"/>
                </a:lnTo>
                <a:lnTo>
                  <a:pt x="762" y="300"/>
                </a:lnTo>
                <a:lnTo>
                  <a:pt x="762" y="302"/>
                </a:lnTo>
                <a:lnTo>
                  <a:pt x="761" y="302"/>
                </a:lnTo>
                <a:lnTo>
                  <a:pt x="761" y="304"/>
                </a:lnTo>
                <a:lnTo>
                  <a:pt x="760" y="306"/>
                </a:lnTo>
                <a:lnTo>
                  <a:pt x="759" y="307"/>
                </a:lnTo>
                <a:lnTo>
                  <a:pt x="759" y="308"/>
                </a:lnTo>
                <a:lnTo>
                  <a:pt x="759" y="309"/>
                </a:lnTo>
                <a:lnTo>
                  <a:pt x="759" y="310"/>
                </a:lnTo>
                <a:lnTo>
                  <a:pt x="760" y="310"/>
                </a:lnTo>
                <a:lnTo>
                  <a:pt x="760" y="312"/>
                </a:lnTo>
                <a:lnTo>
                  <a:pt x="761" y="313"/>
                </a:lnTo>
                <a:lnTo>
                  <a:pt x="761" y="315"/>
                </a:lnTo>
                <a:lnTo>
                  <a:pt x="762" y="317"/>
                </a:lnTo>
                <a:lnTo>
                  <a:pt x="764" y="317"/>
                </a:lnTo>
                <a:lnTo>
                  <a:pt x="765" y="320"/>
                </a:lnTo>
                <a:lnTo>
                  <a:pt x="765" y="321"/>
                </a:lnTo>
                <a:lnTo>
                  <a:pt x="767" y="322"/>
                </a:lnTo>
                <a:lnTo>
                  <a:pt x="769" y="323"/>
                </a:lnTo>
                <a:lnTo>
                  <a:pt x="770" y="322"/>
                </a:lnTo>
                <a:lnTo>
                  <a:pt x="771" y="322"/>
                </a:lnTo>
                <a:lnTo>
                  <a:pt x="774" y="321"/>
                </a:lnTo>
                <a:lnTo>
                  <a:pt x="775" y="322"/>
                </a:lnTo>
                <a:lnTo>
                  <a:pt x="776" y="325"/>
                </a:lnTo>
                <a:lnTo>
                  <a:pt x="777" y="327"/>
                </a:lnTo>
                <a:lnTo>
                  <a:pt x="778" y="329"/>
                </a:lnTo>
                <a:lnTo>
                  <a:pt x="778" y="330"/>
                </a:lnTo>
                <a:lnTo>
                  <a:pt x="778" y="331"/>
                </a:lnTo>
                <a:lnTo>
                  <a:pt x="778" y="332"/>
                </a:lnTo>
                <a:lnTo>
                  <a:pt x="777" y="333"/>
                </a:lnTo>
                <a:lnTo>
                  <a:pt x="777" y="334"/>
                </a:lnTo>
                <a:lnTo>
                  <a:pt x="775" y="337"/>
                </a:lnTo>
                <a:lnTo>
                  <a:pt x="774" y="339"/>
                </a:lnTo>
                <a:lnTo>
                  <a:pt x="773" y="341"/>
                </a:lnTo>
                <a:lnTo>
                  <a:pt x="773" y="342"/>
                </a:lnTo>
                <a:lnTo>
                  <a:pt x="773" y="343"/>
                </a:lnTo>
                <a:lnTo>
                  <a:pt x="773" y="344"/>
                </a:lnTo>
                <a:lnTo>
                  <a:pt x="771" y="349"/>
                </a:lnTo>
                <a:lnTo>
                  <a:pt x="771" y="351"/>
                </a:lnTo>
                <a:lnTo>
                  <a:pt x="769" y="360"/>
                </a:lnTo>
                <a:lnTo>
                  <a:pt x="769" y="362"/>
                </a:lnTo>
                <a:lnTo>
                  <a:pt x="769" y="363"/>
                </a:lnTo>
                <a:lnTo>
                  <a:pt x="769" y="364"/>
                </a:lnTo>
                <a:lnTo>
                  <a:pt x="769" y="365"/>
                </a:lnTo>
                <a:lnTo>
                  <a:pt x="769" y="366"/>
                </a:lnTo>
                <a:lnTo>
                  <a:pt x="770" y="367"/>
                </a:lnTo>
                <a:lnTo>
                  <a:pt x="770" y="368"/>
                </a:lnTo>
                <a:lnTo>
                  <a:pt x="770" y="369"/>
                </a:lnTo>
                <a:lnTo>
                  <a:pt x="770" y="371"/>
                </a:lnTo>
                <a:lnTo>
                  <a:pt x="769" y="373"/>
                </a:lnTo>
                <a:lnTo>
                  <a:pt x="768" y="377"/>
                </a:lnTo>
                <a:lnTo>
                  <a:pt x="768" y="380"/>
                </a:lnTo>
                <a:lnTo>
                  <a:pt x="768" y="383"/>
                </a:lnTo>
                <a:lnTo>
                  <a:pt x="767" y="387"/>
                </a:lnTo>
                <a:lnTo>
                  <a:pt x="767" y="390"/>
                </a:lnTo>
                <a:lnTo>
                  <a:pt x="768" y="391"/>
                </a:lnTo>
                <a:lnTo>
                  <a:pt x="768" y="396"/>
                </a:lnTo>
                <a:lnTo>
                  <a:pt x="768" y="397"/>
                </a:lnTo>
                <a:lnTo>
                  <a:pt x="768" y="399"/>
                </a:lnTo>
                <a:lnTo>
                  <a:pt x="768" y="400"/>
                </a:lnTo>
                <a:lnTo>
                  <a:pt x="767" y="407"/>
                </a:lnTo>
                <a:lnTo>
                  <a:pt x="767" y="408"/>
                </a:lnTo>
                <a:lnTo>
                  <a:pt x="767" y="409"/>
                </a:lnTo>
                <a:lnTo>
                  <a:pt x="767" y="410"/>
                </a:lnTo>
                <a:lnTo>
                  <a:pt x="765" y="413"/>
                </a:lnTo>
                <a:lnTo>
                  <a:pt x="766" y="415"/>
                </a:lnTo>
                <a:lnTo>
                  <a:pt x="766" y="416"/>
                </a:lnTo>
                <a:lnTo>
                  <a:pt x="766" y="417"/>
                </a:lnTo>
                <a:lnTo>
                  <a:pt x="764" y="421"/>
                </a:lnTo>
                <a:lnTo>
                  <a:pt x="762" y="425"/>
                </a:lnTo>
                <a:lnTo>
                  <a:pt x="761" y="426"/>
                </a:lnTo>
                <a:lnTo>
                  <a:pt x="758" y="427"/>
                </a:lnTo>
                <a:lnTo>
                  <a:pt x="752" y="427"/>
                </a:lnTo>
                <a:lnTo>
                  <a:pt x="751" y="427"/>
                </a:lnTo>
                <a:lnTo>
                  <a:pt x="750" y="427"/>
                </a:lnTo>
                <a:lnTo>
                  <a:pt x="747" y="433"/>
                </a:lnTo>
                <a:lnTo>
                  <a:pt x="743" y="439"/>
                </a:lnTo>
                <a:lnTo>
                  <a:pt x="742" y="439"/>
                </a:lnTo>
                <a:lnTo>
                  <a:pt x="724" y="436"/>
                </a:lnTo>
                <a:lnTo>
                  <a:pt x="726" y="435"/>
                </a:lnTo>
                <a:lnTo>
                  <a:pt x="726" y="434"/>
                </a:lnTo>
                <a:lnTo>
                  <a:pt x="727" y="433"/>
                </a:lnTo>
                <a:lnTo>
                  <a:pt x="726" y="432"/>
                </a:lnTo>
                <a:lnTo>
                  <a:pt x="724" y="432"/>
                </a:lnTo>
                <a:lnTo>
                  <a:pt x="724" y="433"/>
                </a:lnTo>
                <a:lnTo>
                  <a:pt x="724" y="435"/>
                </a:lnTo>
                <a:lnTo>
                  <a:pt x="714" y="435"/>
                </a:lnTo>
                <a:lnTo>
                  <a:pt x="710" y="439"/>
                </a:lnTo>
                <a:lnTo>
                  <a:pt x="708" y="441"/>
                </a:lnTo>
                <a:lnTo>
                  <a:pt x="699" y="441"/>
                </a:lnTo>
                <a:lnTo>
                  <a:pt x="693" y="441"/>
                </a:lnTo>
                <a:lnTo>
                  <a:pt x="686" y="441"/>
                </a:lnTo>
                <a:lnTo>
                  <a:pt x="684" y="441"/>
                </a:lnTo>
                <a:lnTo>
                  <a:pt x="684" y="446"/>
                </a:lnTo>
                <a:lnTo>
                  <a:pt x="684" y="461"/>
                </a:lnTo>
                <a:lnTo>
                  <a:pt x="656" y="461"/>
                </a:lnTo>
                <a:lnTo>
                  <a:pt x="656" y="473"/>
                </a:lnTo>
                <a:lnTo>
                  <a:pt x="650" y="468"/>
                </a:lnTo>
                <a:lnTo>
                  <a:pt x="648" y="467"/>
                </a:lnTo>
                <a:lnTo>
                  <a:pt x="643" y="466"/>
                </a:lnTo>
                <a:lnTo>
                  <a:pt x="643" y="461"/>
                </a:lnTo>
                <a:lnTo>
                  <a:pt x="643" y="460"/>
                </a:lnTo>
                <a:lnTo>
                  <a:pt x="633" y="460"/>
                </a:lnTo>
                <a:lnTo>
                  <a:pt x="633" y="461"/>
                </a:lnTo>
                <a:lnTo>
                  <a:pt x="632" y="461"/>
                </a:lnTo>
                <a:lnTo>
                  <a:pt x="631" y="461"/>
                </a:lnTo>
                <a:lnTo>
                  <a:pt x="626" y="461"/>
                </a:lnTo>
                <a:lnTo>
                  <a:pt x="623" y="461"/>
                </a:lnTo>
                <a:lnTo>
                  <a:pt x="619" y="461"/>
                </a:lnTo>
                <a:lnTo>
                  <a:pt x="612" y="461"/>
                </a:lnTo>
                <a:lnTo>
                  <a:pt x="610" y="461"/>
                </a:lnTo>
                <a:lnTo>
                  <a:pt x="609" y="461"/>
                </a:lnTo>
                <a:lnTo>
                  <a:pt x="609" y="460"/>
                </a:lnTo>
                <a:lnTo>
                  <a:pt x="609" y="454"/>
                </a:lnTo>
                <a:lnTo>
                  <a:pt x="610" y="447"/>
                </a:lnTo>
                <a:lnTo>
                  <a:pt x="610" y="441"/>
                </a:lnTo>
                <a:lnTo>
                  <a:pt x="610" y="440"/>
                </a:lnTo>
                <a:lnTo>
                  <a:pt x="611" y="418"/>
                </a:lnTo>
                <a:lnTo>
                  <a:pt x="611" y="417"/>
                </a:lnTo>
                <a:lnTo>
                  <a:pt x="610" y="416"/>
                </a:lnTo>
                <a:lnTo>
                  <a:pt x="610" y="415"/>
                </a:lnTo>
                <a:lnTo>
                  <a:pt x="605" y="415"/>
                </a:lnTo>
                <a:lnTo>
                  <a:pt x="603" y="416"/>
                </a:lnTo>
                <a:lnTo>
                  <a:pt x="602" y="416"/>
                </a:lnTo>
                <a:lnTo>
                  <a:pt x="598" y="416"/>
                </a:lnTo>
                <a:lnTo>
                  <a:pt x="579" y="416"/>
                </a:lnTo>
                <a:lnTo>
                  <a:pt x="576" y="416"/>
                </a:lnTo>
                <a:lnTo>
                  <a:pt x="572" y="417"/>
                </a:lnTo>
                <a:lnTo>
                  <a:pt x="558" y="417"/>
                </a:lnTo>
                <a:lnTo>
                  <a:pt x="553" y="417"/>
                </a:lnTo>
                <a:lnTo>
                  <a:pt x="546" y="418"/>
                </a:lnTo>
                <a:lnTo>
                  <a:pt x="543" y="418"/>
                </a:lnTo>
                <a:lnTo>
                  <a:pt x="536" y="418"/>
                </a:lnTo>
                <a:lnTo>
                  <a:pt x="527" y="419"/>
                </a:lnTo>
                <a:lnTo>
                  <a:pt x="511" y="421"/>
                </a:lnTo>
                <a:lnTo>
                  <a:pt x="505" y="421"/>
                </a:lnTo>
                <a:lnTo>
                  <a:pt x="499" y="421"/>
                </a:lnTo>
                <a:lnTo>
                  <a:pt x="468" y="422"/>
                </a:lnTo>
                <a:lnTo>
                  <a:pt x="464" y="422"/>
                </a:lnTo>
                <a:lnTo>
                  <a:pt x="464" y="423"/>
                </a:lnTo>
                <a:lnTo>
                  <a:pt x="464" y="424"/>
                </a:lnTo>
                <a:lnTo>
                  <a:pt x="464" y="425"/>
                </a:lnTo>
                <a:lnTo>
                  <a:pt x="463" y="426"/>
                </a:lnTo>
                <a:lnTo>
                  <a:pt x="463" y="427"/>
                </a:lnTo>
                <a:lnTo>
                  <a:pt x="463" y="429"/>
                </a:lnTo>
                <a:lnTo>
                  <a:pt x="463" y="433"/>
                </a:lnTo>
                <a:lnTo>
                  <a:pt x="463" y="436"/>
                </a:lnTo>
                <a:lnTo>
                  <a:pt x="463" y="440"/>
                </a:lnTo>
                <a:lnTo>
                  <a:pt x="463" y="443"/>
                </a:lnTo>
                <a:lnTo>
                  <a:pt x="463" y="448"/>
                </a:lnTo>
                <a:lnTo>
                  <a:pt x="463" y="455"/>
                </a:lnTo>
                <a:lnTo>
                  <a:pt x="463" y="457"/>
                </a:lnTo>
                <a:lnTo>
                  <a:pt x="463" y="460"/>
                </a:lnTo>
                <a:lnTo>
                  <a:pt x="463" y="461"/>
                </a:lnTo>
                <a:lnTo>
                  <a:pt x="463" y="464"/>
                </a:lnTo>
                <a:lnTo>
                  <a:pt x="466" y="465"/>
                </a:lnTo>
                <a:lnTo>
                  <a:pt x="482" y="465"/>
                </a:lnTo>
                <a:lnTo>
                  <a:pt x="482" y="475"/>
                </a:lnTo>
                <a:lnTo>
                  <a:pt x="482" y="483"/>
                </a:lnTo>
                <a:lnTo>
                  <a:pt x="482" y="484"/>
                </a:lnTo>
                <a:lnTo>
                  <a:pt x="473" y="484"/>
                </a:lnTo>
                <a:lnTo>
                  <a:pt x="468" y="484"/>
                </a:lnTo>
                <a:lnTo>
                  <a:pt x="465" y="484"/>
                </a:lnTo>
                <a:lnTo>
                  <a:pt x="462" y="484"/>
                </a:lnTo>
                <a:lnTo>
                  <a:pt x="457" y="484"/>
                </a:lnTo>
                <a:lnTo>
                  <a:pt x="455" y="484"/>
                </a:lnTo>
                <a:lnTo>
                  <a:pt x="455" y="496"/>
                </a:lnTo>
                <a:lnTo>
                  <a:pt x="454" y="496"/>
                </a:lnTo>
                <a:lnTo>
                  <a:pt x="446" y="496"/>
                </a:lnTo>
                <a:lnTo>
                  <a:pt x="446" y="493"/>
                </a:lnTo>
                <a:lnTo>
                  <a:pt x="446" y="484"/>
                </a:lnTo>
                <a:lnTo>
                  <a:pt x="445" y="484"/>
                </a:lnTo>
                <a:lnTo>
                  <a:pt x="443" y="484"/>
                </a:lnTo>
                <a:lnTo>
                  <a:pt x="439" y="484"/>
                </a:lnTo>
                <a:lnTo>
                  <a:pt x="438" y="484"/>
                </a:lnTo>
                <a:lnTo>
                  <a:pt x="437" y="484"/>
                </a:lnTo>
                <a:lnTo>
                  <a:pt x="437" y="489"/>
                </a:lnTo>
                <a:lnTo>
                  <a:pt x="437" y="496"/>
                </a:lnTo>
                <a:lnTo>
                  <a:pt x="437" y="500"/>
                </a:lnTo>
                <a:lnTo>
                  <a:pt x="437" y="502"/>
                </a:lnTo>
                <a:lnTo>
                  <a:pt x="437" y="503"/>
                </a:lnTo>
                <a:lnTo>
                  <a:pt x="436" y="503"/>
                </a:lnTo>
                <a:lnTo>
                  <a:pt x="433" y="503"/>
                </a:lnTo>
                <a:lnTo>
                  <a:pt x="431" y="503"/>
                </a:lnTo>
                <a:lnTo>
                  <a:pt x="431" y="505"/>
                </a:lnTo>
                <a:lnTo>
                  <a:pt x="432" y="506"/>
                </a:lnTo>
                <a:lnTo>
                  <a:pt x="434" y="505"/>
                </a:lnTo>
                <a:lnTo>
                  <a:pt x="439" y="510"/>
                </a:lnTo>
                <a:lnTo>
                  <a:pt x="445" y="509"/>
                </a:lnTo>
                <a:lnTo>
                  <a:pt x="445" y="510"/>
                </a:lnTo>
                <a:lnTo>
                  <a:pt x="447" y="511"/>
                </a:lnTo>
                <a:lnTo>
                  <a:pt x="452" y="517"/>
                </a:lnTo>
                <a:lnTo>
                  <a:pt x="454" y="518"/>
                </a:lnTo>
                <a:lnTo>
                  <a:pt x="456" y="527"/>
                </a:lnTo>
                <a:lnTo>
                  <a:pt x="452" y="530"/>
                </a:lnTo>
                <a:lnTo>
                  <a:pt x="452" y="531"/>
                </a:lnTo>
                <a:lnTo>
                  <a:pt x="452" y="534"/>
                </a:lnTo>
                <a:lnTo>
                  <a:pt x="452" y="536"/>
                </a:lnTo>
                <a:lnTo>
                  <a:pt x="452" y="539"/>
                </a:lnTo>
                <a:lnTo>
                  <a:pt x="452" y="540"/>
                </a:lnTo>
                <a:lnTo>
                  <a:pt x="459" y="540"/>
                </a:lnTo>
                <a:lnTo>
                  <a:pt x="464" y="540"/>
                </a:lnTo>
                <a:lnTo>
                  <a:pt x="464" y="535"/>
                </a:lnTo>
                <a:lnTo>
                  <a:pt x="464" y="532"/>
                </a:lnTo>
                <a:lnTo>
                  <a:pt x="464" y="531"/>
                </a:lnTo>
                <a:lnTo>
                  <a:pt x="464" y="528"/>
                </a:lnTo>
                <a:lnTo>
                  <a:pt x="467" y="528"/>
                </a:lnTo>
                <a:lnTo>
                  <a:pt x="472" y="528"/>
                </a:lnTo>
                <a:lnTo>
                  <a:pt x="472" y="530"/>
                </a:lnTo>
                <a:lnTo>
                  <a:pt x="473" y="530"/>
                </a:lnTo>
                <a:lnTo>
                  <a:pt x="475" y="530"/>
                </a:lnTo>
                <a:lnTo>
                  <a:pt x="477" y="530"/>
                </a:lnTo>
                <a:lnTo>
                  <a:pt x="483" y="524"/>
                </a:lnTo>
                <a:lnTo>
                  <a:pt x="486" y="521"/>
                </a:lnTo>
                <a:lnTo>
                  <a:pt x="486" y="519"/>
                </a:lnTo>
                <a:lnTo>
                  <a:pt x="489" y="518"/>
                </a:lnTo>
                <a:lnTo>
                  <a:pt x="491" y="518"/>
                </a:lnTo>
                <a:lnTo>
                  <a:pt x="493" y="518"/>
                </a:lnTo>
                <a:lnTo>
                  <a:pt x="493" y="533"/>
                </a:lnTo>
                <a:lnTo>
                  <a:pt x="493" y="534"/>
                </a:lnTo>
                <a:lnTo>
                  <a:pt x="493" y="535"/>
                </a:lnTo>
                <a:lnTo>
                  <a:pt x="497" y="535"/>
                </a:lnTo>
                <a:lnTo>
                  <a:pt x="502" y="535"/>
                </a:lnTo>
                <a:lnTo>
                  <a:pt x="503" y="535"/>
                </a:lnTo>
                <a:lnTo>
                  <a:pt x="506" y="535"/>
                </a:lnTo>
                <a:lnTo>
                  <a:pt x="508" y="535"/>
                </a:lnTo>
                <a:lnTo>
                  <a:pt x="515" y="535"/>
                </a:lnTo>
                <a:lnTo>
                  <a:pt x="515" y="544"/>
                </a:lnTo>
                <a:lnTo>
                  <a:pt x="515" y="553"/>
                </a:lnTo>
                <a:lnTo>
                  <a:pt x="515" y="563"/>
                </a:lnTo>
                <a:lnTo>
                  <a:pt x="515" y="566"/>
                </a:lnTo>
                <a:lnTo>
                  <a:pt x="515" y="567"/>
                </a:lnTo>
                <a:lnTo>
                  <a:pt x="515" y="569"/>
                </a:lnTo>
                <a:lnTo>
                  <a:pt x="515" y="573"/>
                </a:lnTo>
                <a:lnTo>
                  <a:pt x="515" y="578"/>
                </a:lnTo>
                <a:lnTo>
                  <a:pt x="515" y="580"/>
                </a:lnTo>
                <a:lnTo>
                  <a:pt x="515" y="582"/>
                </a:lnTo>
                <a:lnTo>
                  <a:pt x="515" y="584"/>
                </a:lnTo>
                <a:lnTo>
                  <a:pt x="515" y="586"/>
                </a:lnTo>
                <a:lnTo>
                  <a:pt x="515" y="589"/>
                </a:lnTo>
                <a:lnTo>
                  <a:pt x="516" y="589"/>
                </a:lnTo>
                <a:lnTo>
                  <a:pt x="517" y="589"/>
                </a:lnTo>
                <a:lnTo>
                  <a:pt x="518" y="588"/>
                </a:lnTo>
                <a:lnTo>
                  <a:pt x="520" y="588"/>
                </a:lnTo>
                <a:lnTo>
                  <a:pt x="523" y="589"/>
                </a:lnTo>
                <a:lnTo>
                  <a:pt x="525" y="590"/>
                </a:lnTo>
                <a:lnTo>
                  <a:pt x="526" y="592"/>
                </a:lnTo>
                <a:lnTo>
                  <a:pt x="526" y="593"/>
                </a:lnTo>
                <a:lnTo>
                  <a:pt x="527" y="594"/>
                </a:lnTo>
                <a:lnTo>
                  <a:pt x="528" y="594"/>
                </a:lnTo>
                <a:lnTo>
                  <a:pt x="528" y="595"/>
                </a:lnTo>
                <a:lnTo>
                  <a:pt x="528" y="597"/>
                </a:lnTo>
                <a:lnTo>
                  <a:pt x="528" y="598"/>
                </a:lnTo>
                <a:lnTo>
                  <a:pt x="527" y="599"/>
                </a:lnTo>
                <a:lnTo>
                  <a:pt x="527" y="600"/>
                </a:lnTo>
                <a:lnTo>
                  <a:pt x="527" y="601"/>
                </a:lnTo>
                <a:lnTo>
                  <a:pt x="526" y="602"/>
                </a:lnTo>
                <a:lnTo>
                  <a:pt x="525" y="602"/>
                </a:lnTo>
                <a:lnTo>
                  <a:pt x="524" y="603"/>
                </a:lnTo>
                <a:lnTo>
                  <a:pt x="524" y="605"/>
                </a:lnTo>
                <a:lnTo>
                  <a:pt x="523" y="607"/>
                </a:lnTo>
                <a:lnTo>
                  <a:pt x="521" y="607"/>
                </a:lnTo>
                <a:lnTo>
                  <a:pt x="521" y="608"/>
                </a:lnTo>
                <a:lnTo>
                  <a:pt x="521" y="609"/>
                </a:lnTo>
                <a:lnTo>
                  <a:pt x="520" y="610"/>
                </a:lnTo>
                <a:lnTo>
                  <a:pt x="520" y="611"/>
                </a:lnTo>
                <a:lnTo>
                  <a:pt x="519" y="613"/>
                </a:lnTo>
                <a:lnTo>
                  <a:pt x="519" y="614"/>
                </a:lnTo>
                <a:lnTo>
                  <a:pt x="518" y="614"/>
                </a:lnTo>
                <a:lnTo>
                  <a:pt x="518" y="615"/>
                </a:lnTo>
                <a:lnTo>
                  <a:pt x="517" y="616"/>
                </a:lnTo>
                <a:lnTo>
                  <a:pt x="517" y="617"/>
                </a:lnTo>
                <a:lnTo>
                  <a:pt x="517" y="618"/>
                </a:lnTo>
                <a:lnTo>
                  <a:pt x="516" y="618"/>
                </a:lnTo>
                <a:lnTo>
                  <a:pt x="515" y="620"/>
                </a:lnTo>
                <a:lnTo>
                  <a:pt x="515" y="622"/>
                </a:lnTo>
                <a:lnTo>
                  <a:pt x="515" y="623"/>
                </a:lnTo>
                <a:lnTo>
                  <a:pt x="515" y="624"/>
                </a:lnTo>
                <a:lnTo>
                  <a:pt x="516" y="625"/>
                </a:lnTo>
                <a:lnTo>
                  <a:pt x="516" y="626"/>
                </a:lnTo>
                <a:lnTo>
                  <a:pt x="516" y="627"/>
                </a:lnTo>
                <a:lnTo>
                  <a:pt x="517" y="627"/>
                </a:lnTo>
                <a:lnTo>
                  <a:pt x="517" y="628"/>
                </a:lnTo>
                <a:lnTo>
                  <a:pt x="517" y="630"/>
                </a:lnTo>
                <a:lnTo>
                  <a:pt x="517" y="631"/>
                </a:lnTo>
                <a:lnTo>
                  <a:pt x="517" y="632"/>
                </a:lnTo>
                <a:lnTo>
                  <a:pt x="517" y="633"/>
                </a:lnTo>
                <a:lnTo>
                  <a:pt x="517" y="634"/>
                </a:lnTo>
                <a:lnTo>
                  <a:pt x="517" y="635"/>
                </a:lnTo>
                <a:lnTo>
                  <a:pt x="516" y="636"/>
                </a:lnTo>
                <a:lnTo>
                  <a:pt x="516" y="638"/>
                </a:lnTo>
                <a:lnTo>
                  <a:pt x="515" y="638"/>
                </a:lnTo>
                <a:lnTo>
                  <a:pt x="515" y="639"/>
                </a:lnTo>
                <a:lnTo>
                  <a:pt x="515" y="640"/>
                </a:lnTo>
                <a:lnTo>
                  <a:pt x="514" y="640"/>
                </a:lnTo>
                <a:lnTo>
                  <a:pt x="514" y="641"/>
                </a:lnTo>
                <a:lnTo>
                  <a:pt x="512" y="641"/>
                </a:lnTo>
                <a:lnTo>
                  <a:pt x="511" y="641"/>
                </a:lnTo>
                <a:lnTo>
                  <a:pt x="511" y="642"/>
                </a:lnTo>
                <a:lnTo>
                  <a:pt x="511" y="644"/>
                </a:lnTo>
                <a:lnTo>
                  <a:pt x="511" y="645"/>
                </a:lnTo>
                <a:lnTo>
                  <a:pt x="511" y="647"/>
                </a:lnTo>
                <a:lnTo>
                  <a:pt x="511" y="648"/>
                </a:lnTo>
                <a:lnTo>
                  <a:pt x="511" y="649"/>
                </a:lnTo>
                <a:lnTo>
                  <a:pt x="510" y="650"/>
                </a:lnTo>
                <a:lnTo>
                  <a:pt x="509" y="651"/>
                </a:lnTo>
                <a:lnTo>
                  <a:pt x="509" y="652"/>
                </a:lnTo>
                <a:lnTo>
                  <a:pt x="508" y="652"/>
                </a:lnTo>
                <a:lnTo>
                  <a:pt x="508" y="653"/>
                </a:lnTo>
                <a:lnTo>
                  <a:pt x="508" y="655"/>
                </a:lnTo>
                <a:lnTo>
                  <a:pt x="508" y="656"/>
                </a:lnTo>
                <a:lnTo>
                  <a:pt x="506" y="656"/>
                </a:lnTo>
                <a:lnTo>
                  <a:pt x="503" y="656"/>
                </a:lnTo>
                <a:lnTo>
                  <a:pt x="501" y="656"/>
                </a:lnTo>
                <a:lnTo>
                  <a:pt x="497" y="656"/>
                </a:lnTo>
                <a:lnTo>
                  <a:pt x="495" y="656"/>
                </a:lnTo>
                <a:lnTo>
                  <a:pt x="494" y="656"/>
                </a:lnTo>
                <a:lnTo>
                  <a:pt x="492" y="658"/>
                </a:lnTo>
                <a:lnTo>
                  <a:pt x="491" y="658"/>
                </a:lnTo>
                <a:lnTo>
                  <a:pt x="490" y="659"/>
                </a:lnTo>
                <a:lnTo>
                  <a:pt x="479" y="662"/>
                </a:lnTo>
                <a:lnTo>
                  <a:pt x="477" y="662"/>
                </a:lnTo>
                <a:lnTo>
                  <a:pt x="477" y="664"/>
                </a:lnTo>
                <a:lnTo>
                  <a:pt x="476" y="664"/>
                </a:lnTo>
                <a:lnTo>
                  <a:pt x="476" y="665"/>
                </a:lnTo>
                <a:lnTo>
                  <a:pt x="475" y="665"/>
                </a:lnTo>
                <a:lnTo>
                  <a:pt x="475" y="666"/>
                </a:lnTo>
                <a:lnTo>
                  <a:pt x="474" y="667"/>
                </a:lnTo>
                <a:lnTo>
                  <a:pt x="474" y="668"/>
                </a:lnTo>
                <a:lnTo>
                  <a:pt x="474" y="683"/>
                </a:lnTo>
                <a:lnTo>
                  <a:pt x="475" y="716"/>
                </a:lnTo>
                <a:lnTo>
                  <a:pt x="475" y="719"/>
                </a:lnTo>
                <a:lnTo>
                  <a:pt x="475" y="724"/>
                </a:lnTo>
                <a:lnTo>
                  <a:pt x="474" y="724"/>
                </a:lnTo>
                <a:lnTo>
                  <a:pt x="472" y="724"/>
                </a:lnTo>
                <a:lnTo>
                  <a:pt x="457" y="723"/>
                </a:lnTo>
                <a:lnTo>
                  <a:pt x="455" y="723"/>
                </a:lnTo>
                <a:lnTo>
                  <a:pt x="452" y="723"/>
                </a:lnTo>
                <a:lnTo>
                  <a:pt x="447" y="723"/>
                </a:lnTo>
                <a:lnTo>
                  <a:pt x="446" y="723"/>
                </a:lnTo>
                <a:lnTo>
                  <a:pt x="446" y="728"/>
                </a:lnTo>
                <a:lnTo>
                  <a:pt x="446" y="736"/>
                </a:lnTo>
                <a:lnTo>
                  <a:pt x="446" y="742"/>
                </a:lnTo>
                <a:lnTo>
                  <a:pt x="446" y="764"/>
                </a:lnTo>
                <a:lnTo>
                  <a:pt x="447" y="764"/>
                </a:lnTo>
                <a:lnTo>
                  <a:pt x="449" y="764"/>
                </a:lnTo>
                <a:lnTo>
                  <a:pt x="456" y="764"/>
                </a:lnTo>
                <a:lnTo>
                  <a:pt x="458" y="764"/>
                </a:lnTo>
                <a:lnTo>
                  <a:pt x="459" y="764"/>
                </a:lnTo>
                <a:lnTo>
                  <a:pt x="459" y="765"/>
                </a:lnTo>
                <a:lnTo>
                  <a:pt x="460" y="764"/>
                </a:lnTo>
                <a:lnTo>
                  <a:pt x="462" y="764"/>
                </a:lnTo>
                <a:lnTo>
                  <a:pt x="464" y="764"/>
                </a:lnTo>
                <a:lnTo>
                  <a:pt x="466" y="764"/>
                </a:lnTo>
                <a:lnTo>
                  <a:pt x="468" y="764"/>
                </a:lnTo>
                <a:lnTo>
                  <a:pt x="473" y="764"/>
                </a:lnTo>
                <a:lnTo>
                  <a:pt x="476" y="764"/>
                </a:lnTo>
                <a:lnTo>
                  <a:pt x="476" y="765"/>
                </a:lnTo>
                <a:lnTo>
                  <a:pt x="476" y="767"/>
                </a:lnTo>
                <a:lnTo>
                  <a:pt x="476" y="773"/>
                </a:lnTo>
                <a:lnTo>
                  <a:pt x="476" y="778"/>
                </a:lnTo>
                <a:lnTo>
                  <a:pt x="476" y="779"/>
                </a:lnTo>
                <a:lnTo>
                  <a:pt x="476" y="783"/>
                </a:lnTo>
                <a:lnTo>
                  <a:pt x="476" y="789"/>
                </a:lnTo>
                <a:lnTo>
                  <a:pt x="476" y="790"/>
                </a:lnTo>
                <a:lnTo>
                  <a:pt x="476" y="795"/>
                </a:lnTo>
                <a:lnTo>
                  <a:pt x="476" y="797"/>
                </a:lnTo>
                <a:lnTo>
                  <a:pt x="476" y="801"/>
                </a:lnTo>
                <a:lnTo>
                  <a:pt x="476" y="804"/>
                </a:lnTo>
                <a:lnTo>
                  <a:pt x="476" y="812"/>
                </a:lnTo>
                <a:lnTo>
                  <a:pt x="476" y="814"/>
                </a:lnTo>
                <a:lnTo>
                  <a:pt x="484" y="814"/>
                </a:lnTo>
                <a:lnTo>
                  <a:pt x="484" y="819"/>
                </a:lnTo>
                <a:lnTo>
                  <a:pt x="484" y="826"/>
                </a:lnTo>
                <a:lnTo>
                  <a:pt x="485" y="834"/>
                </a:lnTo>
                <a:lnTo>
                  <a:pt x="485" y="842"/>
                </a:lnTo>
                <a:lnTo>
                  <a:pt x="485" y="844"/>
                </a:lnTo>
                <a:lnTo>
                  <a:pt x="485" y="848"/>
                </a:lnTo>
                <a:lnTo>
                  <a:pt x="485" y="849"/>
                </a:lnTo>
                <a:lnTo>
                  <a:pt x="484" y="851"/>
                </a:lnTo>
                <a:lnTo>
                  <a:pt x="484" y="854"/>
                </a:lnTo>
                <a:lnTo>
                  <a:pt x="484" y="856"/>
                </a:lnTo>
                <a:lnTo>
                  <a:pt x="483" y="859"/>
                </a:lnTo>
                <a:lnTo>
                  <a:pt x="483" y="861"/>
                </a:lnTo>
                <a:lnTo>
                  <a:pt x="482" y="862"/>
                </a:lnTo>
                <a:lnTo>
                  <a:pt x="476" y="866"/>
                </a:lnTo>
                <a:lnTo>
                  <a:pt x="475" y="867"/>
                </a:lnTo>
                <a:lnTo>
                  <a:pt x="468" y="870"/>
                </a:lnTo>
                <a:lnTo>
                  <a:pt x="463" y="874"/>
                </a:lnTo>
                <a:lnTo>
                  <a:pt x="464" y="877"/>
                </a:lnTo>
                <a:lnTo>
                  <a:pt x="465" y="878"/>
                </a:lnTo>
                <a:lnTo>
                  <a:pt x="460" y="879"/>
                </a:lnTo>
                <a:lnTo>
                  <a:pt x="462" y="892"/>
                </a:lnTo>
                <a:lnTo>
                  <a:pt x="462" y="893"/>
                </a:lnTo>
                <a:lnTo>
                  <a:pt x="462" y="894"/>
                </a:lnTo>
                <a:lnTo>
                  <a:pt x="460" y="901"/>
                </a:lnTo>
                <a:lnTo>
                  <a:pt x="452" y="909"/>
                </a:lnTo>
                <a:lnTo>
                  <a:pt x="457" y="917"/>
                </a:lnTo>
                <a:lnTo>
                  <a:pt x="426" y="934"/>
                </a:lnTo>
                <a:lnTo>
                  <a:pt x="433" y="946"/>
                </a:lnTo>
                <a:lnTo>
                  <a:pt x="436" y="950"/>
                </a:lnTo>
                <a:lnTo>
                  <a:pt x="447" y="969"/>
                </a:lnTo>
                <a:lnTo>
                  <a:pt x="449" y="974"/>
                </a:lnTo>
                <a:lnTo>
                  <a:pt x="449" y="975"/>
                </a:lnTo>
                <a:lnTo>
                  <a:pt x="450" y="975"/>
                </a:lnTo>
                <a:lnTo>
                  <a:pt x="452" y="979"/>
                </a:lnTo>
                <a:lnTo>
                  <a:pt x="456" y="986"/>
                </a:lnTo>
                <a:lnTo>
                  <a:pt x="456" y="988"/>
                </a:lnTo>
                <a:lnTo>
                  <a:pt x="456" y="991"/>
                </a:lnTo>
                <a:lnTo>
                  <a:pt x="456" y="992"/>
                </a:lnTo>
                <a:lnTo>
                  <a:pt x="457" y="996"/>
                </a:lnTo>
                <a:lnTo>
                  <a:pt x="458" y="1001"/>
                </a:lnTo>
                <a:lnTo>
                  <a:pt x="460" y="1003"/>
                </a:lnTo>
                <a:lnTo>
                  <a:pt x="460" y="1005"/>
                </a:lnTo>
                <a:lnTo>
                  <a:pt x="459" y="1007"/>
                </a:lnTo>
                <a:lnTo>
                  <a:pt x="457" y="1007"/>
                </a:lnTo>
                <a:lnTo>
                  <a:pt x="456" y="1008"/>
                </a:lnTo>
                <a:lnTo>
                  <a:pt x="454" y="1010"/>
                </a:lnTo>
                <a:lnTo>
                  <a:pt x="455" y="1012"/>
                </a:lnTo>
                <a:lnTo>
                  <a:pt x="454" y="1016"/>
                </a:lnTo>
                <a:lnTo>
                  <a:pt x="454" y="1021"/>
                </a:lnTo>
                <a:lnTo>
                  <a:pt x="452" y="1023"/>
                </a:lnTo>
                <a:lnTo>
                  <a:pt x="452" y="1024"/>
                </a:lnTo>
                <a:lnTo>
                  <a:pt x="451" y="1026"/>
                </a:lnTo>
                <a:lnTo>
                  <a:pt x="450" y="1030"/>
                </a:lnTo>
                <a:lnTo>
                  <a:pt x="447" y="1029"/>
                </a:lnTo>
                <a:lnTo>
                  <a:pt x="442" y="1028"/>
                </a:lnTo>
                <a:lnTo>
                  <a:pt x="432" y="1040"/>
                </a:lnTo>
                <a:lnTo>
                  <a:pt x="430" y="1041"/>
                </a:lnTo>
                <a:lnTo>
                  <a:pt x="425" y="1046"/>
                </a:lnTo>
                <a:lnTo>
                  <a:pt x="424" y="1046"/>
                </a:lnTo>
                <a:lnTo>
                  <a:pt x="423" y="1052"/>
                </a:lnTo>
                <a:lnTo>
                  <a:pt x="423" y="1059"/>
                </a:lnTo>
                <a:lnTo>
                  <a:pt x="423" y="1061"/>
                </a:lnTo>
                <a:lnTo>
                  <a:pt x="422" y="1065"/>
                </a:lnTo>
                <a:lnTo>
                  <a:pt x="421" y="1075"/>
                </a:lnTo>
                <a:lnTo>
                  <a:pt x="421" y="1077"/>
                </a:lnTo>
                <a:lnTo>
                  <a:pt x="421" y="1078"/>
                </a:lnTo>
                <a:lnTo>
                  <a:pt x="421" y="1079"/>
                </a:lnTo>
                <a:lnTo>
                  <a:pt x="421" y="1080"/>
                </a:lnTo>
                <a:lnTo>
                  <a:pt x="421" y="1082"/>
                </a:lnTo>
                <a:lnTo>
                  <a:pt x="421" y="1083"/>
                </a:lnTo>
                <a:lnTo>
                  <a:pt x="421" y="1084"/>
                </a:lnTo>
                <a:lnTo>
                  <a:pt x="421" y="1085"/>
                </a:lnTo>
                <a:lnTo>
                  <a:pt x="420" y="1086"/>
                </a:lnTo>
                <a:lnTo>
                  <a:pt x="420" y="1087"/>
                </a:lnTo>
                <a:lnTo>
                  <a:pt x="420" y="1088"/>
                </a:lnTo>
                <a:lnTo>
                  <a:pt x="420" y="1090"/>
                </a:lnTo>
                <a:lnTo>
                  <a:pt x="420" y="1091"/>
                </a:lnTo>
                <a:lnTo>
                  <a:pt x="420" y="1092"/>
                </a:lnTo>
                <a:lnTo>
                  <a:pt x="420" y="1093"/>
                </a:lnTo>
                <a:lnTo>
                  <a:pt x="420" y="1094"/>
                </a:lnTo>
                <a:lnTo>
                  <a:pt x="420" y="1095"/>
                </a:lnTo>
                <a:lnTo>
                  <a:pt x="420" y="1096"/>
                </a:lnTo>
                <a:lnTo>
                  <a:pt x="420" y="1097"/>
                </a:lnTo>
                <a:lnTo>
                  <a:pt x="420" y="1099"/>
                </a:lnTo>
                <a:lnTo>
                  <a:pt x="421" y="1099"/>
                </a:lnTo>
                <a:lnTo>
                  <a:pt x="421" y="1101"/>
                </a:lnTo>
                <a:lnTo>
                  <a:pt x="421" y="1102"/>
                </a:lnTo>
                <a:lnTo>
                  <a:pt x="421" y="1103"/>
                </a:lnTo>
                <a:lnTo>
                  <a:pt x="421" y="1104"/>
                </a:lnTo>
                <a:lnTo>
                  <a:pt x="421" y="1105"/>
                </a:lnTo>
                <a:lnTo>
                  <a:pt x="420" y="1107"/>
                </a:lnTo>
                <a:lnTo>
                  <a:pt x="419" y="1108"/>
                </a:lnTo>
                <a:lnTo>
                  <a:pt x="417" y="1109"/>
                </a:lnTo>
                <a:lnTo>
                  <a:pt x="417" y="1110"/>
                </a:lnTo>
                <a:lnTo>
                  <a:pt x="416" y="1110"/>
                </a:lnTo>
                <a:lnTo>
                  <a:pt x="415" y="1111"/>
                </a:lnTo>
                <a:lnTo>
                  <a:pt x="415" y="1112"/>
                </a:lnTo>
                <a:lnTo>
                  <a:pt x="414" y="1113"/>
                </a:lnTo>
                <a:lnTo>
                  <a:pt x="413" y="1115"/>
                </a:lnTo>
                <a:lnTo>
                  <a:pt x="413" y="1116"/>
                </a:lnTo>
                <a:lnTo>
                  <a:pt x="412" y="1117"/>
                </a:lnTo>
                <a:lnTo>
                  <a:pt x="412" y="1118"/>
                </a:lnTo>
                <a:lnTo>
                  <a:pt x="411" y="1118"/>
                </a:lnTo>
                <a:lnTo>
                  <a:pt x="411" y="1119"/>
                </a:lnTo>
                <a:lnTo>
                  <a:pt x="410" y="1120"/>
                </a:lnTo>
                <a:lnTo>
                  <a:pt x="410" y="1121"/>
                </a:lnTo>
                <a:lnTo>
                  <a:pt x="410" y="1122"/>
                </a:lnTo>
                <a:lnTo>
                  <a:pt x="410" y="1124"/>
                </a:lnTo>
                <a:lnTo>
                  <a:pt x="410" y="1125"/>
                </a:lnTo>
                <a:lnTo>
                  <a:pt x="408" y="1125"/>
                </a:lnTo>
                <a:lnTo>
                  <a:pt x="408" y="1126"/>
                </a:lnTo>
                <a:lnTo>
                  <a:pt x="407" y="1126"/>
                </a:lnTo>
                <a:lnTo>
                  <a:pt x="407" y="1127"/>
                </a:lnTo>
                <a:lnTo>
                  <a:pt x="407" y="1128"/>
                </a:lnTo>
                <a:lnTo>
                  <a:pt x="407" y="1129"/>
                </a:lnTo>
                <a:lnTo>
                  <a:pt x="407" y="1130"/>
                </a:lnTo>
                <a:lnTo>
                  <a:pt x="407" y="1132"/>
                </a:lnTo>
                <a:lnTo>
                  <a:pt x="407" y="1133"/>
                </a:lnTo>
                <a:lnTo>
                  <a:pt x="406" y="1134"/>
                </a:lnTo>
                <a:lnTo>
                  <a:pt x="406" y="1135"/>
                </a:lnTo>
                <a:lnTo>
                  <a:pt x="406" y="1137"/>
                </a:lnTo>
                <a:lnTo>
                  <a:pt x="406" y="1138"/>
                </a:lnTo>
                <a:lnTo>
                  <a:pt x="406" y="1140"/>
                </a:lnTo>
                <a:lnTo>
                  <a:pt x="405" y="1141"/>
                </a:lnTo>
                <a:lnTo>
                  <a:pt x="405" y="1142"/>
                </a:lnTo>
                <a:lnTo>
                  <a:pt x="405" y="1143"/>
                </a:lnTo>
                <a:lnTo>
                  <a:pt x="405" y="1144"/>
                </a:lnTo>
                <a:lnTo>
                  <a:pt x="404" y="1145"/>
                </a:lnTo>
                <a:lnTo>
                  <a:pt x="404" y="1146"/>
                </a:lnTo>
                <a:lnTo>
                  <a:pt x="403" y="1147"/>
                </a:lnTo>
                <a:lnTo>
                  <a:pt x="402" y="1149"/>
                </a:lnTo>
                <a:lnTo>
                  <a:pt x="399" y="1151"/>
                </a:lnTo>
                <a:lnTo>
                  <a:pt x="403" y="1155"/>
                </a:lnTo>
                <a:lnTo>
                  <a:pt x="405" y="1160"/>
                </a:lnTo>
                <a:lnTo>
                  <a:pt x="407" y="1164"/>
                </a:lnTo>
                <a:lnTo>
                  <a:pt x="415" y="1179"/>
                </a:lnTo>
                <a:lnTo>
                  <a:pt x="424" y="1195"/>
                </a:lnTo>
                <a:lnTo>
                  <a:pt x="423" y="1195"/>
                </a:lnTo>
                <a:lnTo>
                  <a:pt x="422" y="1195"/>
                </a:lnTo>
                <a:lnTo>
                  <a:pt x="421" y="1194"/>
                </a:lnTo>
                <a:lnTo>
                  <a:pt x="420" y="1194"/>
                </a:lnTo>
                <a:lnTo>
                  <a:pt x="419" y="1194"/>
                </a:lnTo>
                <a:lnTo>
                  <a:pt x="417" y="1195"/>
                </a:lnTo>
                <a:lnTo>
                  <a:pt x="416" y="1195"/>
                </a:lnTo>
                <a:lnTo>
                  <a:pt x="415" y="1195"/>
                </a:lnTo>
                <a:lnTo>
                  <a:pt x="415" y="1196"/>
                </a:lnTo>
                <a:lnTo>
                  <a:pt x="414" y="1196"/>
                </a:lnTo>
                <a:lnTo>
                  <a:pt x="414" y="1197"/>
                </a:lnTo>
                <a:lnTo>
                  <a:pt x="414" y="1201"/>
                </a:lnTo>
                <a:lnTo>
                  <a:pt x="413" y="1202"/>
                </a:lnTo>
                <a:lnTo>
                  <a:pt x="413" y="1203"/>
                </a:lnTo>
                <a:lnTo>
                  <a:pt x="412" y="1204"/>
                </a:lnTo>
                <a:lnTo>
                  <a:pt x="412" y="1205"/>
                </a:lnTo>
                <a:lnTo>
                  <a:pt x="411" y="1207"/>
                </a:lnTo>
                <a:lnTo>
                  <a:pt x="411" y="1208"/>
                </a:lnTo>
                <a:lnTo>
                  <a:pt x="410" y="1208"/>
                </a:lnTo>
                <a:lnTo>
                  <a:pt x="411" y="1209"/>
                </a:lnTo>
                <a:lnTo>
                  <a:pt x="410" y="1210"/>
                </a:lnTo>
                <a:lnTo>
                  <a:pt x="410" y="1211"/>
                </a:lnTo>
                <a:lnTo>
                  <a:pt x="411" y="1212"/>
                </a:lnTo>
                <a:lnTo>
                  <a:pt x="410" y="1212"/>
                </a:lnTo>
                <a:lnTo>
                  <a:pt x="410" y="1213"/>
                </a:lnTo>
                <a:lnTo>
                  <a:pt x="410" y="1214"/>
                </a:lnTo>
                <a:lnTo>
                  <a:pt x="410" y="1216"/>
                </a:lnTo>
                <a:lnTo>
                  <a:pt x="408" y="1216"/>
                </a:lnTo>
                <a:lnTo>
                  <a:pt x="408" y="1217"/>
                </a:lnTo>
                <a:lnTo>
                  <a:pt x="408" y="1218"/>
                </a:lnTo>
                <a:lnTo>
                  <a:pt x="407" y="1219"/>
                </a:lnTo>
                <a:lnTo>
                  <a:pt x="406" y="1219"/>
                </a:lnTo>
                <a:lnTo>
                  <a:pt x="405" y="1219"/>
                </a:lnTo>
                <a:lnTo>
                  <a:pt x="403" y="1220"/>
                </a:lnTo>
                <a:lnTo>
                  <a:pt x="403" y="1221"/>
                </a:lnTo>
                <a:lnTo>
                  <a:pt x="402" y="1221"/>
                </a:lnTo>
                <a:lnTo>
                  <a:pt x="402" y="1222"/>
                </a:lnTo>
                <a:lnTo>
                  <a:pt x="400" y="1224"/>
                </a:lnTo>
                <a:lnTo>
                  <a:pt x="400" y="1225"/>
                </a:lnTo>
                <a:lnTo>
                  <a:pt x="399" y="1225"/>
                </a:lnTo>
                <a:lnTo>
                  <a:pt x="399" y="1226"/>
                </a:lnTo>
                <a:lnTo>
                  <a:pt x="399" y="1227"/>
                </a:lnTo>
                <a:lnTo>
                  <a:pt x="398" y="1227"/>
                </a:lnTo>
                <a:lnTo>
                  <a:pt x="398" y="1228"/>
                </a:lnTo>
                <a:lnTo>
                  <a:pt x="398" y="1229"/>
                </a:lnTo>
                <a:lnTo>
                  <a:pt x="398" y="1230"/>
                </a:lnTo>
                <a:lnTo>
                  <a:pt x="397" y="1230"/>
                </a:lnTo>
                <a:lnTo>
                  <a:pt x="397" y="1231"/>
                </a:lnTo>
                <a:lnTo>
                  <a:pt x="396" y="1231"/>
                </a:lnTo>
                <a:lnTo>
                  <a:pt x="396" y="1233"/>
                </a:lnTo>
                <a:lnTo>
                  <a:pt x="395" y="1234"/>
                </a:lnTo>
                <a:lnTo>
                  <a:pt x="394" y="1235"/>
                </a:lnTo>
                <a:lnTo>
                  <a:pt x="393" y="1235"/>
                </a:lnTo>
                <a:lnTo>
                  <a:pt x="391" y="1236"/>
                </a:lnTo>
                <a:lnTo>
                  <a:pt x="389" y="1237"/>
                </a:lnTo>
                <a:lnTo>
                  <a:pt x="388" y="1239"/>
                </a:lnTo>
                <a:lnTo>
                  <a:pt x="387" y="1239"/>
                </a:lnTo>
                <a:lnTo>
                  <a:pt x="387" y="1241"/>
                </a:lnTo>
                <a:lnTo>
                  <a:pt x="386" y="1241"/>
                </a:lnTo>
                <a:lnTo>
                  <a:pt x="385" y="1241"/>
                </a:lnTo>
                <a:lnTo>
                  <a:pt x="385" y="1242"/>
                </a:lnTo>
                <a:lnTo>
                  <a:pt x="383" y="1242"/>
                </a:lnTo>
                <a:lnTo>
                  <a:pt x="382" y="1242"/>
                </a:lnTo>
                <a:lnTo>
                  <a:pt x="381" y="1242"/>
                </a:lnTo>
                <a:lnTo>
                  <a:pt x="381" y="1243"/>
                </a:lnTo>
                <a:lnTo>
                  <a:pt x="381" y="1244"/>
                </a:lnTo>
                <a:lnTo>
                  <a:pt x="381" y="1245"/>
                </a:lnTo>
                <a:lnTo>
                  <a:pt x="381" y="1246"/>
                </a:lnTo>
                <a:lnTo>
                  <a:pt x="381" y="1247"/>
                </a:lnTo>
                <a:lnTo>
                  <a:pt x="381" y="1249"/>
                </a:lnTo>
                <a:lnTo>
                  <a:pt x="381" y="1250"/>
                </a:lnTo>
                <a:lnTo>
                  <a:pt x="380" y="1251"/>
                </a:lnTo>
                <a:lnTo>
                  <a:pt x="381" y="1251"/>
                </a:lnTo>
                <a:lnTo>
                  <a:pt x="381" y="1252"/>
                </a:lnTo>
                <a:lnTo>
                  <a:pt x="381" y="1253"/>
                </a:lnTo>
                <a:lnTo>
                  <a:pt x="381" y="1254"/>
                </a:lnTo>
                <a:lnTo>
                  <a:pt x="381" y="1255"/>
                </a:lnTo>
                <a:lnTo>
                  <a:pt x="381" y="1256"/>
                </a:lnTo>
                <a:lnTo>
                  <a:pt x="381" y="1258"/>
                </a:lnTo>
                <a:lnTo>
                  <a:pt x="381" y="1259"/>
                </a:lnTo>
                <a:lnTo>
                  <a:pt x="380" y="1259"/>
                </a:lnTo>
                <a:lnTo>
                  <a:pt x="381" y="1260"/>
                </a:lnTo>
                <a:lnTo>
                  <a:pt x="380" y="1261"/>
                </a:lnTo>
                <a:lnTo>
                  <a:pt x="380" y="1262"/>
                </a:lnTo>
                <a:lnTo>
                  <a:pt x="381" y="1262"/>
                </a:lnTo>
                <a:lnTo>
                  <a:pt x="382" y="1262"/>
                </a:lnTo>
                <a:lnTo>
                  <a:pt x="382" y="1263"/>
                </a:lnTo>
                <a:lnTo>
                  <a:pt x="382" y="1264"/>
                </a:lnTo>
                <a:lnTo>
                  <a:pt x="383" y="1266"/>
                </a:lnTo>
                <a:lnTo>
                  <a:pt x="382" y="1266"/>
                </a:lnTo>
                <a:lnTo>
                  <a:pt x="381" y="1266"/>
                </a:lnTo>
                <a:lnTo>
                  <a:pt x="381" y="1267"/>
                </a:lnTo>
                <a:lnTo>
                  <a:pt x="381" y="1268"/>
                </a:lnTo>
                <a:lnTo>
                  <a:pt x="380" y="1268"/>
                </a:lnTo>
                <a:lnTo>
                  <a:pt x="380" y="1269"/>
                </a:lnTo>
                <a:lnTo>
                  <a:pt x="379" y="1269"/>
                </a:lnTo>
                <a:lnTo>
                  <a:pt x="378" y="1269"/>
                </a:lnTo>
                <a:lnTo>
                  <a:pt x="377" y="1269"/>
                </a:lnTo>
                <a:lnTo>
                  <a:pt x="377" y="1270"/>
                </a:lnTo>
                <a:lnTo>
                  <a:pt x="376" y="1271"/>
                </a:lnTo>
                <a:lnTo>
                  <a:pt x="376" y="1272"/>
                </a:lnTo>
                <a:lnTo>
                  <a:pt x="374" y="1274"/>
                </a:lnTo>
                <a:lnTo>
                  <a:pt x="374" y="1275"/>
                </a:lnTo>
                <a:lnTo>
                  <a:pt x="374" y="1276"/>
                </a:lnTo>
                <a:lnTo>
                  <a:pt x="374" y="1277"/>
                </a:lnTo>
                <a:lnTo>
                  <a:pt x="374" y="1278"/>
                </a:lnTo>
                <a:lnTo>
                  <a:pt x="374" y="1279"/>
                </a:lnTo>
                <a:lnTo>
                  <a:pt x="376" y="1280"/>
                </a:lnTo>
                <a:lnTo>
                  <a:pt x="376" y="1281"/>
                </a:lnTo>
                <a:lnTo>
                  <a:pt x="377" y="1281"/>
                </a:lnTo>
                <a:lnTo>
                  <a:pt x="378" y="1281"/>
                </a:lnTo>
                <a:lnTo>
                  <a:pt x="378" y="1283"/>
                </a:lnTo>
                <a:lnTo>
                  <a:pt x="379" y="1283"/>
                </a:lnTo>
                <a:lnTo>
                  <a:pt x="379" y="1284"/>
                </a:lnTo>
                <a:lnTo>
                  <a:pt x="378" y="1284"/>
                </a:lnTo>
                <a:lnTo>
                  <a:pt x="378" y="1283"/>
                </a:lnTo>
                <a:lnTo>
                  <a:pt x="377" y="1283"/>
                </a:lnTo>
                <a:lnTo>
                  <a:pt x="376" y="1283"/>
                </a:lnTo>
                <a:lnTo>
                  <a:pt x="376" y="1284"/>
                </a:lnTo>
                <a:lnTo>
                  <a:pt x="376" y="1285"/>
                </a:lnTo>
                <a:lnTo>
                  <a:pt x="377" y="1286"/>
                </a:lnTo>
                <a:lnTo>
                  <a:pt x="377" y="1287"/>
                </a:lnTo>
                <a:lnTo>
                  <a:pt x="378" y="1288"/>
                </a:lnTo>
                <a:lnTo>
                  <a:pt x="378" y="1289"/>
                </a:lnTo>
                <a:lnTo>
                  <a:pt x="378" y="1291"/>
                </a:lnTo>
                <a:lnTo>
                  <a:pt x="377" y="1291"/>
                </a:lnTo>
                <a:lnTo>
                  <a:pt x="376" y="1291"/>
                </a:lnTo>
                <a:lnTo>
                  <a:pt x="376" y="1292"/>
                </a:lnTo>
                <a:lnTo>
                  <a:pt x="376" y="1291"/>
                </a:lnTo>
                <a:lnTo>
                  <a:pt x="374" y="1291"/>
                </a:lnTo>
                <a:lnTo>
                  <a:pt x="373" y="1291"/>
                </a:lnTo>
                <a:lnTo>
                  <a:pt x="372" y="1292"/>
                </a:lnTo>
                <a:lnTo>
                  <a:pt x="372" y="1293"/>
                </a:lnTo>
                <a:lnTo>
                  <a:pt x="372" y="1294"/>
                </a:lnTo>
                <a:lnTo>
                  <a:pt x="371" y="1295"/>
                </a:lnTo>
                <a:lnTo>
                  <a:pt x="371" y="1294"/>
                </a:lnTo>
                <a:lnTo>
                  <a:pt x="370" y="1294"/>
                </a:lnTo>
                <a:lnTo>
                  <a:pt x="370" y="1293"/>
                </a:lnTo>
                <a:lnTo>
                  <a:pt x="371" y="1293"/>
                </a:lnTo>
                <a:lnTo>
                  <a:pt x="371" y="1292"/>
                </a:lnTo>
                <a:lnTo>
                  <a:pt x="371" y="1291"/>
                </a:lnTo>
                <a:lnTo>
                  <a:pt x="371" y="1289"/>
                </a:lnTo>
                <a:lnTo>
                  <a:pt x="370" y="1289"/>
                </a:lnTo>
                <a:lnTo>
                  <a:pt x="369" y="1291"/>
                </a:lnTo>
                <a:lnTo>
                  <a:pt x="369" y="1292"/>
                </a:lnTo>
                <a:lnTo>
                  <a:pt x="369" y="1293"/>
                </a:lnTo>
                <a:lnTo>
                  <a:pt x="368" y="1293"/>
                </a:lnTo>
                <a:lnTo>
                  <a:pt x="367" y="1293"/>
                </a:lnTo>
                <a:lnTo>
                  <a:pt x="365" y="1293"/>
                </a:lnTo>
                <a:lnTo>
                  <a:pt x="365" y="1294"/>
                </a:lnTo>
                <a:lnTo>
                  <a:pt x="365" y="1295"/>
                </a:lnTo>
                <a:lnTo>
                  <a:pt x="364" y="1295"/>
                </a:lnTo>
                <a:lnTo>
                  <a:pt x="363" y="1295"/>
                </a:lnTo>
                <a:lnTo>
                  <a:pt x="362" y="1295"/>
                </a:lnTo>
                <a:lnTo>
                  <a:pt x="361" y="1295"/>
                </a:lnTo>
                <a:lnTo>
                  <a:pt x="361" y="1294"/>
                </a:lnTo>
                <a:lnTo>
                  <a:pt x="360" y="1294"/>
                </a:lnTo>
                <a:lnTo>
                  <a:pt x="360" y="1293"/>
                </a:lnTo>
                <a:lnTo>
                  <a:pt x="360" y="1292"/>
                </a:lnTo>
                <a:lnTo>
                  <a:pt x="359" y="1292"/>
                </a:lnTo>
                <a:lnTo>
                  <a:pt x="359" y="1291"/>
                </a:lnTo>
                <a:lnTo>
                  <a:pt x="359" y="1289"/>
                </a:lnTo>
                <a:lnTo>
                  <a:pt x="357" y="1289"/>
                </a:lnTo>
                <a:lnTo>
                  <a:pt x="357" y="1288"/>
                </a:lnTo>
                <a:lnTo>
                  <a:pt x="356" y="1288"/>
                </a:lnTo>
                <a:lnTo>
                  <a:pt x="356" y="1287"/>
                </a:lnTo>
                <a:lnTo>
                  <a:pt x="355" y="1287"/>
                </a:lnTo>
                <a:lnTo>
                  <a:pt x="356" y="1287"/>
                </a:lnTo>
                <a:lnTo>
                  <a:pt x="356" y="1286"/>
                </a:lnTo>
                <a:lnTo>
                  <a:pt x="355" y="1286"/>
                </a:lnTo>
                <a:lnTo>
                  <a:pt x="354" y="1285"/>
                </a:lnTo>
                <a:lnTo>
                  <a:pt x="354" y="1284"/>
                </a:lnTo>
                <a:lnTo>
                  <a:pt x="353" y="1284"/>
                </a:lnTo>
                <a:lnTo>
                  <a:pt x="352" y="1283"/>
                </a:lnTo>
                <a:lnTo>
                  <a:pt x="351" y="1283"/>
                </a:lnTo>
                <a:lnTo>
                  <a:pt x="350" y="1283"/>
                </a:lnTo>
                <a:lnTo>
                  <a:pt x="350" y="1281"/>
                </a:lnTo>
                <a:lnTo>
                  <a:pt x="348" y="1281"/>
                </a:lnTo>
                <a:lnTo>
                  <a:pt x="347" y="1281"/>
                </a:lnTo>
                <a:lnTo>
                  <a:pt x="346" y="1280"/>
                </a:lnTo>
                <a:lnTo>
                  <a:pt x="345" y="1280"/>
                </a:lnTo>
                <a:lnTo>
                  <a:pt x="344" y="1281"/>
                </a:lnTo>
                <a:lnTo>
                  <a:pt x="343" y="1281"/>
                </a:lnTo>
                <a:lnTo>
                  <a:pt x="342" y="1281"/>
                </a:lnTo>
                <a:lnTo>
                  <a:pt x="341" y="1283"/>
                </a:lnTo>
                <a:lnTo>
                  <a:pt x="339" y="1283"/>
                </a:lnTo>
                <a:lnTo>
                  <a:pt x="338" y="1283"/>
                </a:lnTo>
                <a:lnTo>
                  <a:pt x="338" y="1284"/>
                </a:lnTo>
                <a:lnTo>
                  <a:pt x="338" y="1285"/>
                </a:lnTo>
                <a:lnTo>
                  <a:pt x="338" y="1286"/>
                </a:lnTo>
                <a:lnTo>
                  <a:pt x="337" y="1286"/>
                </a:lnTo>
                <a:lnTo>
                  <a:pt x="337" y="1287"/>
                </a:lnTo>
                <a:lnTo>
                  <a:pt x="338" y="1288"/>
                </a:lnTo>
                <a:lnTo>
                  <a:pt x="338" y="1289"/>
                </a:lnTo>
                <a:lnTo>
                  <a:pt x="337" y="1289"/>
                </a:lnTo>
                <a:lnTo>
                  <a:pt x="336" y="1289"/>
                </a:lnTo>
                <a:lnTo>
                  <a:pt x="335" y="1289"/>
                </a:lnTo>
                <a:lnTo>
                  <a:pt x="334" y="1289"/>
                </a:lnTo>
                <a:lnTo>
                  <a:pt x="333" y="1289"/>
                </a:lnTo>
                <a:lnTo>
                  <a:pt x="333" y="1288"/>
                </a:lnTo>
                <a:lnTo>
                  <a:pt x="331" y="1288"/>
                </a:lnTo>
                <a:lnTo>
                  <a:pt x="330" y="1288"/>
                </a:lnTo>
                <a:lnTo>
                  <a:pt x="330" y="1287"/>
                </a:lnTo>
                <a:lnTo>
                  <a:pt x="329" y="1287"/>
                </a:lnTo>
                <a:lnTo>
                  <a:pt x="328" y="1287"/>
                </a:lnTo>
                <a:lnTo>
                  <a:pt x="327" y="1287"/>
                </a:lnTo>
                <a:lnTo>
                  <a:pt x="326" y="1287"/>
                </a:lnTo>
                <a:lnTo>
                  <a:pt x="325" y="1288"/>
                </a:lnTo>
                <a:lnTo>
                  <a:pt x="324" y="1288"/>
                </a:lnTo>
                <a:lnTo>
                  <a:pt x="324" y="1289"/>
                </a:lnTo>
                <a:lnTo>
                  <a:pt x="322" y="1289"/>
                </a:lnTo>
                <a:lnTo>
                  <a:pt x="322" y="1291"/>
                </a:lnTo>
                <a:lnTo>
                  <a:pt x="321" y="1291"/>
                </a:lnTo>
                <a:lnTo>
                  <a:pt x="320" y="1292"/>
                </a:lnTo>
                <a:lnTo>
                  <a:pt x="320" y="1293"/>
                </a:lnTo>
                <a:lnTo>
                  <a:pt x="319" y="1293"/>
                </a:lnTo>
                <a:lnTo>
                  <a:pt x="319" y="1294"/>
                </a:lnTo>
                <a:lnTo>
                  <a:pt x="320" y="1294"/>
                </a:lnTo>
                <a:lnTo>
                  <a:pt x="320" y="1295"/>
                </a:lnTo>
                <a:lnTo>
                  <a:pt x="321" y="1295"/>
                </a:lnTo>
                <a:lnTo>
                  <a:pt x="321" y="1296"/>
                </a:lnTo>
                <a:lnTo>
                  <a:pt x="321" y="1297"/>
                </a:lnTo>
                <a:lnTo>
                  <a:pt x="322" y="1297"/>
                </a:lnTo>
                <a:lnTo>
                  <a:pt x="322" y="1299"/>
                </a:lnTo>
                <a:lnTo>
                  <a:pt x="324" y="1299"/>
                </a:lnTo>
                <a:lnTo>
                  <a:pt x="324" y="1300"/>
                </a:lnTo>
                <a:lnTo>
                  <a:pt x="325" y="1300"/>
                </a:lnTo>
                <a:lnTo>
                  <a:pt x="325" y="1301"/>
                </a:lnTo>
                <a:lnTo>
                  <a:pt x="326" y="1301"/>
                </a:lnTo>
                <a:lnTo>
                  <a:pt x="327" y="1301"/>
                </a:lnTo>
                <a:lnTo>
                  <a:pt x="327" y="1302"/>
                </a:lnTo>
                <a:lnTo>
                  <a:pt x="328" y="1302"/>
                </a:lnTo>
                <a:lnTo>
                  <a:pt x="329" y="1302"/>
                </a:lnTo>
                <a:lnTo>
                  <a:pt x="329" y="1303"/>
                </a:lnTo>
                <a:lnTo>
                  <a:pt x="330" y="1303"/>
                </a:lnTo>
                <a:lnTo>
                  <a:pt x="331" y="1304"/>
                </a:lnTo>
                <a:lnTo>
                  <a:pt x="333" y="1304"/>
                </a:lnTo>
                <a:lnTo>
                  <a:pt x="333" y="1305"/>
                </a:lnTo>
                <a:lnTo>
                  <a:pt x="334" y="1305"/>
                </a:lnTo>
                <a:lnTo>
                  <a:pt x="335" y="1305"/>
                </a:lnTo>
                <a:lnTo>
                  <a:pt x="336" y="1305"/>
                </a:lnTo>
                <a:lnTo>
                  <a:pt x="337" y="1305"/>
                </a:lnTo>
                <a:lnTo>
                  <a:pt x="337" y="1306"/>
                </a:lnTo>
                <a:lnTo>
                  <a:pt x="338" y="1306"/>
                </a:lnTo>
                <a:lnTo>
                  <a:pt x="338" y="1308"/>
                </a:lnTo>
                <a:lnTo>
                  <a:pt x="338" y="1309"/>
                </a:lnTo>
                <a:lnTo>
                  <a:pt x="338" y="1310"/>
                </a:lnTo>
                <a:lnTo>
                  <a:pt x="338" y="1311"/>
                </a:lnTo>
                <a:lnTo>
                  <a:pt x="339" y="1314"/>
                </a:lnTo>
                <a:lnTo>
                  <a:pt x="339" y="1316"/>
                </a:lnTo>
                <a:lnTo>
                  <a:pt x="339" y="1317"/>
                </a:lnTo>
                <a:lnTo>
                  <a:pt x="339" y="1318"/>
                </a:lnTo>
                <a:lnTo>
                  <a:pt x="341" y="1318"/>
                </a:lnTo>
                <a:lnTo>
                  <a:pt x="341" y="1319"/>
                </a:lnTo>
                <a:lnTo>
                  <a:pt x="341" y="1320"/>
                </a:lnTo>
                <a:lnTo>
                  <a:pt x="341" y="1321"/>
                </a:lnTo>
                <a:lnTo>
                  <a:pt x="341" y="1323"/>
                </a:lnTo>
                <a:lnTo>
                  <a:pt x="341" y="1325"/>
                </a:lnTo>
                <a:lnTo>
                  <a:pt x="341" y="1326"/>
                </a:lnTo>
                <a:lnTo>
                  <a:pt x="341" y="1327"/>
                </a:lnTo>
                <a:lnTo>
                  <a:pt x="341" y="1328"/>
                </a:lnTo>
                <a:lnTo>
                  <a:pt x="341" y="1329"/>
                </a:lnTo>
                <a:lnTo>
                  <a:pt x="341" y="1330"/>
                </a:lnTo>
                <a:lnTo>
                  <a:pt x="341" y="1331"/>
                </a:lnTo>
                <a:lnTo>
                  <a:pt x="341" y="1333"/>
                </a:lnTo>
                <a:lnTo>
                  <a:pt x="339" y="1333"/>
                </a:lnTo>
                <a:lnTo>
                  <a:pt x="341" y="1333"/>
                </a:lnTo>
                <a:lnTo>
                  <a:pt x="341" y="1334"/>
                </a:lnTo>
                <a:lnTo>
                  <a:pt x="339" y="1334"/>
                </a:lnTo>
                <a:lnTo>
                  <a:pt x="338" y="1335"/>
                </a:lnTo>
                <a:lnTo>
                  <a:pt x="338" y="1336"/>
                </a:lnTo>
                <a:lnTo>
                  <a:pt x="338" y="1337"/>
                </a:lnTo>
                <a:lnTo>
                  <a:pt x="338" y="1338"/>
                </a:lnTo>
                <a:lnTo>
                  <a:pt x="337" y="1338"/>
                </a:lnTo>
                <a:lnTo>
                  <a:pt x="337" y="1339"/>
                </a:lnTo>
                <a:lnTo>
                  <a:pt x="337" y="1341"/>
                </a:lnTo>
                <a:lnTo>
                  <a:pt x="337" y="1342"/>
                </a:lnTo>
                <a:lnTo>
                  <a:pt x="337" y="1343"/>
                </a:lnTo>
                <a:lnTo>
                  <a:pt x="337" y="1344"/>
                </a:lnTo>
                <a:lnTo>
                  <a:pt x="336" y="1345"/>
                </a:lnTo>
                <a:lnTo>
                  <a:pt x="336" y="1346"/>
                </a:lnTo>
                <a:lnTo>
                  <a:pt x="336" y="1347"/>
                </a:lnTo>
                <a:lnTo>
                  <a:pt x="336" y="1348"/>
                </a:lnTo>
                <a:lnTo>
                  <a:pt x="336" y="1350"/>
                </a:lnTo>
                <a:lnTo>
                  <a:pt x="337" y="1350"/>
                </a:lnTo>
                <a:lnTo>
                  <a:pt x="337" y="1351"/>
                </a:lnTo>
                <a:lnTo>
                  <a:pt x="336" y="1351"/>
                </a:lnTo>
                <a:lnTo>
                  <a:pt x="336" y="1352"/>
                </a:lnTo>
                <a:lnTo>
                  <a:pt x="337" y="1352"/>
                </a:lnTo>
                <a:lnTo>
                  <a:pt x="337" y="1351"/>
                </a:lnTo>
                <a:lnTo>
                  <a:pt x="338" y="1351"/>
                </a:lnTo>
                <a:lnTo>
                  <a:pt x="338" y="1352"/>
                </a:lnTo>
                <a:lnTo>
                  <a:pt x="338" y="1353"/>
                </a:lnTo>
                <a:lnTo>
                  <a:pt x="338" y="1354"/>
                </a:lnTo>
                <a:lnTo>
                  <a:pt x="338" y="1355"/>
                </a:lnTo>
                <a:lnTo>
                  <a:pt x="337" y="1355"/>
                </a:lnTo>
                <a:lnTo>
                  <a:pt x="336" y="1355"/>
                </a:lnTo>
                <a:lnTo>
                  <a:pt x="336" y="1354"/>
                </a:lnTo>
                <a:lnTo>
                  <a:pt x="335" y="1354"/>
                </a:lnTo>
                <a:lnTo>
                  <a:pt x="334" y="1353"/>
                </a:lnTo>
                <a:lnTo>
                  <a:pt x="333" y="1353"/>
                </a:lnTo>
                <a:lnTo>
                  <a:pt x="333" y="1352"/>
                </a:lnTo>
                <a:lnTo>
                  <a:pt x="331" y="1352"/>
                </a:lnTo>
                <a:lnTo>
                  <a:pt x="330" y="1352"/>
                </a:lnTo>
                <a:lnTo>
                  <a:pt x="329" y="1352"/>
                </a:lnTo>
                <a:lnTo>
                  <a:pt x="328" y="1352"/>
                </a:lnTo>
                <a:lnTo>
                  <a:pt x="328" y="1353"/>
                </a:lnTo>
                <a:lnTo>
                  <a:pt x="327" y="1353"/>
                </a:lnTo>
                <a:lnTo>
                  <a:pt x="326" y="1353"/>
                </a:lnTo>
                <a:lnTo>
                  <a:pt x="325" y="1353"/>
                </a:lnTo>
                <a:lnTo>
                  <a:pt x="324" y="1353"/>
                </a:lnTo>
                <a:lnTo>
                  <a:pt x="321" y="1354"/>
                </a:lnTo>
                <a:lnTo>
                  <a:pt x="320" y="1354"/>
                </a:lnTo>
                <a:lnTo>
                  <a:pt x="320" y="1355"/>
                </a:lnTo>
                <a:lnTo>
                  <a:pt x="318" y="1355"/>
                </a:lnTo>
                <a:lnTo>
                  <a:pt x="319" y="1358"/>
                </a:lnTo>
                <a:lnTo>
                  <a:pt x="320" y="1359"/>
                </a:lnTo>
                <a:lnTo>
                  <a:pt x="322" y="1360"/>
                </a:lnTo>
                <a:lnTo>
                  <a:pt x="324" y="1361"/>
                </a:lnTo>
                <a:lnTo>
                  <a:pt x="324" y="1362"/>
                </a:lnTo>
                <a:lnTo>
                  <a:pt x="324" y="1363"/>
                </a:lnTo>
                <a:lnTo>
                  <a:pt x="324" y="1364"/>
                </a:lnTo>
                <a:lnTo>
                  <a:pt x="324" y="1366"/>
                </a:lnTo>
                <a:lnTo>
                  <a:pt x="324" y="1367"/>
                </a:lnTo>
                <a:lnTo>
                  <a:pt x="324" y="1368"/>
                </a:lnTo>
                <a:lnTo>
                  <a:pt x="324" y="1369"/>
                </a:lnTo>
                <a:lnTo>
                  <a:pt x="322" y="1369"/>
                </a:lnTo>
                <a:lnTo>
                  <a:pt x="324" y="1370"/>
                </a:lnTo>
                <a:lnTo>
                  <a:pt x="324" y="1371"/>
                </a:lnTo>
                <a:lnTo>
                  <a:pt x="322" y="1372"/>
                </a:lnTo>
                <a:lnTo>
                  <a:pt x="322" y="1373"/>
                </a:lnTo>
                <a:lnTo>
                  <a:pt x="321" y="1373"/>
                </a:lnTo>
                <a:lnTo>
                  <a:pt x="321" y="1375"/>
                </a:lnTo>
                <a:lnTo>
                  <a:pt x="321" y="1376"/>
                </a:lnTo>
                <a:lnTo>
                  <a:pt x="320" y="1377"/>
                </a:lnTo>
                <a:lnTo>
                  <a:pt x="320" y="1378"/>
                </a:lnTo>
                <a:lnTo>
                  <a:pt x="320" y="1379"/>
                </a:lnTo>
                <a:lnTo>
                  <a:pt x="320" y="1380"/>
                </a:lnTo>
                <a:lnTo>
                  <a:pt x="319" y="1380"/>
                </a:lnTo>
                <a:lnTo>
                  <a:pt x="319" y="1381"/>
                </a:lnTo>
                <a:lnTo>
                  <a:pt x="318" y="1381"/>
                </a:lnTo>
                <a:lnTo>
                  <a:pt x="317" y="1381"/>
                </a:lnTo>
                <a:lnTo>
                  <a:pt x="316" y="1383"/>
                </a:lnTo>
                <a:lnTo>
                  <a:pt x="316" y="1381"/>
                </a:lnTo>
                <a:lnTo>
                  <a:pt x="315" y="1381"/>
                </a:lnTo>
                <a:lnTo>
                  <a:pt x="315" y="1383"/>
                </a:lnTo>
                <a:lnTo>
                  <a:pt x="313" y="1383"/>
                </a:lnTo>
                <a:lnTo>
                  <a:pt x="312" y="1383"/>
                </a:lnTo>
                <a:lnTo>
                  <a:pt x="312" y="1381"/>
                </a:lnTo>
                <a:lnTo>
                  <a:pt x="311" y="1381"/>
                </a:lnTo>
                <a:lnTo>
                  <a:pt x="310" y="1383"/>
                </a:lnTo>
                <a:lnTo>
                  <a:pt x="309" y="1383"/>
                </a:lnTo>
                <a:lnTo>
                  <a:pt x="308" y="1383"/>
                </a:lnTo>
                <a:lnTo>
                  <a:pt x="307" y="1381"/>
                </a:lnTo>
                <a:lnTo>
                  <a:pt x="305" y="1381"/>
                </a:lnTo>
                <a:lnTo>
                  <a:pt x="305" y="1383"/>
                </a:lnTo>
                <a:lnTo>
                  <a:pt x="304" y="1383"/>
                </a:lnTo>
                <a:lnTo>
                  <a:pt x="304" y="1384"/>
                </a:lnTo>
                <a:lnTo>
                  <a:pt x="303" y="1385"/>
                </a:lnTo>
                <a:lnTo>
                  <a:pt x="303" y="1386"/>
                </a:lnTo>
                <a:lnTo>
                  <a:pt x="303" y="1387"/>
                </a:lnTo>
                <a:lnTo>
                  <a:pt x="303" y="1388"/>
                </a:lnTo>
                <a:lnTo>
                  <a:pt x="302" y="1388"/>
                </a:lnTo>
                <a:lnTo>
                  <a:pt x="302" y="1389"/>
                </a:lnTo>
                <a:lnTo>
                  <a:pt x="302" y="1391"/>
                </a:lnTo>
                <a:lnTo>
                  <a:pt x="304" y="1392"/>
                </a:lnTo>
                <a:lnTo>
                  <a:pt x="305" y="1393"/>
                </a:lnTo>
                <a:lnTo>
                  <a:pt x="308" y="1394"/>
                </a:lnTo>
                <a:lnTo>
                  <a:pt x="311" y="1395"/>
                </a:lnTo>
                <a:lnTo>
                  <a:pt x="312" y="1396"/>
                </a:lnTo>
                <a:lnTo>
                  <a:pt x="316" y="1396"/>
                </a:lnTo>
                <a:lnTo>
                  <a:pt x="318" y="1396"/>
                </a:lnTo>
                <a:lnTo>
                  <a:pt x="320" y="1396"/>
                </a:lnTo>
                <a:lnTo>
                  <a:pt x="324" y="1395"/>
                </a:lnTo>
                <a:lnTo>
                  <a:pt x="327" y="1395"/>
                </a:lnTo>
                <a:lnTo>
                  <a:pt x="330" y="1394"/>
                </a:lnTo>
                <a:lnTo>
                  <a:pt x="334" y="1393"/>
                </a:lnTo>
                <a:lnTo>
                  <a:pt x="338" y="1392"/>
                </a:lnTo>
                <a:lnTo>
                  <a:pt x="338" y="1393"/>
                </a:lnTo>
                <a:lnTo>
                  <a:pt x="338" y="1395"/>
                </a:lnTo>
                <a:lnTo>
                  <a:pt x="338" y="1398"/>
                </a:lnTo>
                <a:lnTo>
                  <a:pt x="338" y="1400"/>
                </a:lnTo>
                <a:lnTo>
                  <a:pt x="333" y="1401"/>
                </a:lnTo>
                <a:lnTo>
                  <a:pt x="327" y="1405"/>
                </a:lnTo>
                <a:lnTo>
                  <a:pt x="333" y="1413"/>
                </a:lnTo>
                <a:lnTo>
                  <a:pt x="324" y="1413"/>
                </a:lnTo>
                <a:lnTo>
                  <a:pt x="324" y="1412"/>
                </a:lnTo>
                <a:lnTo>
                  <a:pt x="322" y="1411"/>
                </a:lnTo>
                <a:lnTo>
                  <a:pt x="321" y="1411"/>
                </a:lnTo>
                <a:lnTo>
                  <a:pt x="318" y="1411"/>
                </a:lnTo>
                <a:lnTo>
                  <a:pt x="317" y="1411"/>
                </a:lnTo>
                <a:lnTo>
                  <a:pt x="319" y="1414"/>
                </a:lnTo>
                <a:lnTo>
                  <a:pt x="321" y="1419"/>
                </a:lnTo>
                <a:lnTo>
                  <a:pt x="324" y="1421"/>
                </a:lnTo>
                <a:lnTo>
                  <a:pt x="325" y="1423"/>
                </a:lnTo>
                <a:lnTo>
                  <a:pt x="326" y="1426"/>
                </a:lnTo>
                <a:lnTo>
                  <a:pt x="328" y="1435"/>
                </a:lnTo>
                <a:lnTo>
                  <a:pt x="333" y="1440"/>
                </a:lnTo>
                <a:lnTo>
                  <a:pt x="334" y="1442"/>
                </a:lnTo>
                <a:lnTo>
                  <a:pt x="335" y="1443"/>
                </a:lnTo>
                <a:lnTo>
                  <a:pt x="331" y="1447"/>
                </a:lnTo>
                <a:lnTo>
                  <a:pt x="333" y="1448"/>
                </a:lnTo>
                <a:lnTo>
                  <a:pt x="331" y="1448"/>
                </a:lnTo>
                <a:lnTo>
                  <a:pt x="329" y="1452"/>
                </a:lnTo>
                <a:lnTo>
                  <a:pt x="329" y="1453"/>
                </a:lnTo>
                <a:lnTo>
                  <a:pt x="331" y="1454"/>
                </a:lnTo>
                <a:lnTo>
                  <a:pt x="335" y="1455"/>
                </a:lnTo>
                <a:lnTo>
                  <a:pt x="337" y="1455"/>
                </a:lnTo>
                <a:lnTo>
                  <a:pt x="338" y="1455"/>
                </a:lnTo>
                <a:lnTo>
                  <a:pt x="338" y="1459"/>
                </a:lnTo>
                <a:lnTo>
                  <a:pt x="338" y="1460"/>
                </a:lnTo>
                <a:lnTo>
                  <a:pt x="337" y="1460"/>
                </a:lnTo>
                <a:lnTo>
                  <a:pt x="337" y="1462"/>
                </a:lnTo>
                <a:lnTo>
                  <a:pt x="350" y="1462"/>
                </a:lnTo>
                <a:lnTo>
                  <a:pt x="350" y="1467"/>
                </a:lnTo>
                <a:lnTo>
                  <a:pt x="350" y="1471"/>
                </a:lnTo>
                <a:lnTo>
                  <a:pt x="350" y="1478"/>
                </a:lnTo>
                <a:lnTo>
                  <a:pt x="350" y="1482"/>
                </a:lnTo>
                <a:lnTo>
                  <a:pt x="348" y="1482"/>
                </a:lnTo>
                <a:lnTo>
                  <a:pt x="348" y="1484"/>
                </a:lnTo>
                <a:lnTo>
                  <a:pt x="348" y="1485"/>
                </a:lnTo>
                <a:lnTo>
                  <a:pt x="348" y="1487"/>
                </a:lnTo>
                <a:lnTo>
                  <a:pt x="348" y="1489"/>
                </a:lnTo>
                <a:lnTo>
                  <a:pt x="348" y="1492"/>
                </a:lnTo>
                <a:lnTo>
                  <a:pt x="348" y="1493"/>
                </a:lnTo>
                <a:lnTo>
                  <a:pt x="348" y="1496"/>
                </a:lnTo>
                <a:lnTo>
                  <a:pt x="348" y="1497"/>
                </a:lnTo>
                <a:lnTo>
                  <a:pt x="348" y="1500"/>
                </a:lnTo>
                <a:lnTo>
                  <a:pt x="348" y="1501"/>
                </a:lnTo>
                <a:lnTo>
                  <a:pt x="347" y="1501"/>
                </a:lnTo>
                <a:lnTo>
                  <a:pt x="346" y="1501"/>
                </a:lnTo>
                <a:lnTo>
                  <a:pt x="338" y="1501"/>
                </a:lnTo>
                <a:lnTo>
                  <a:pt x="338" y="1505"/>
                </a:lnTo>
                <a:lnTo>
                  <a:pt x="336" y="1505"/>
                </a:lnTo>
                <a:lnTo>
                  <a:pt x="336" y="1511"/>
                </a:lnTo>
                <a:lnTo>
                  <a:pt x="336" y="1520"/>
                </a:lnTo>
                <a:lnTo>
                  <a:pt x="335" y="1528"/>
                </a:lnTo>
                <a:lnTo>
                  <a:pt x="335" y="1530"/>
                </a:lnTo>
                <a:lnTo>
                  <a:pt x="335" y="1535"/>
                </a:lnTo>
                <a:lnTo>
                  <a:pt x="335" y="1537"/>
                </a:lnTo>
                <a:lnTo>
                  <a:pt x="335" y="1545"/>
                </a:lnTo>
                <a:lnTo>
                  <a:pt x="335" y="1547"/>
                </a:lnTo>
                <a:lnTo>
                  <a:pt x="335" y="1564"/>
                </a:lnTo>
                <a:lnTo>
                  <a:pt x="334" y="1585"/>
                </a:lnTo>
                <a:lnTo>
                  <a:pt x="334" y="1586"/>
                </a:lnTo>
                <a:lnTo>
                  <a:pt x="334" y="1587"/>
                </a:lnTo>
                <a:lnTo>
                  <a:pt x="335" y="1587"/>
                </a:lnTo>
                <a:lnTo>
                  <a:pt x="335" y="1594"/>
                </a:lnTo>
                <a:lnTo>
                  <a:pt x="335" y="1603"/>
                </a:lnTo>
                <a:lnTo>
                  <a:pt x="334" y="1609"/>
                </a:lnTo>
                <a:lnTo>
                  <a:pt x="334" y="1610"/>
                </a:lnTo>
                <a:lnTo>
                  <a:pt x="334" y="1617"/>
                </a:lnTo>
                <a:lnTo>
                  <a:pt x="334" y="1632"/>
                </a:lnTo>
                <a:lnTo>
                  <a:pt x="328" y="1632"/>
                </a:lnTo>
                <a:lnTo>
                  <a:pt x="320" y="1634"/>
                </a:lnTo>
                <a:lnTo>
                  <a:pt x="311" y="1635"/>
                </a:lnTo>
                <a:lnTo>
                  <a:pt x="308" y="1637"/>
                </a:lnTo>
                <a:lnTo>
                  <a:pt x="302" y="1641"/>
                </a:lnTo>
                <a:lnTo>
                  <a:pt x="300" y="1645"/>
                </a:lnTo>
                <a:lnTo>
                  <a:pt x="298" y="1648"/>
                </a:lnTo>
                <a:lnTo>
                  <a:pt x="296" y="1655"/>
                </a:lnTo>
                <a:lnTo>
                  <a:pt x="296" y="1660"/>
                </a:lnTo>
                <a:lnTo>
                  <a:pt x="296" y="1661"/>
                </a:lnTo>
                <a:lnTo>
                  <a:pt x="296" y="1669"/>
                </a:lnTo>
                <a:lnTo>
                  <a:pt x="295" y="1672"/>
                </a:lnTo>
                <a:lnTo>
                  <a:pt x="295" y="1674"/>
                </a:lnTo>
                <a:lnTo>
                  <a:pt x="295" y="1682"/>
                </a:lnTo>
                <a:lnTo>
                  <a:pt x="294" y="1732"/>
                </a:lnTo>
                <a:lnTo>
                  <a:pt x="294" y="1733"/>
                </a:lnTo>
                <a:lnTo>
                  <a:pt x="293" y="1735"/>
                </a:lnTo>
                <a:lnTo>
                  <a:pt x="293" y="1736"/>
                </a:lnTo>
                <a:lnTo>
                  <a:pt x="288" y="1736"/>
                </a:lnTo>
                <a:lnTo>
                  <a:pt x="272" y="1737"/>
                </a:lnTo>
                <a:lnTo>
                  <a:pt x="267" y="1738"/>
                </a:lnTo>
                <a:lnTo>
                  <a:pt x="265" y="1739"/>
                </a:lnTo>
                <a:lnTo>
                  <a:pt x="261" y="1741"/>
                </a:lnTo>
                <a:lnTo>
                  <a:pt x="260" y="1744"/>
                </a:lnTo>
                <a:lnTo>
                  <a:pt x="258" y="1746"/>
                </a:lnTo>
                <a:lnTo>
                  <a:pt x="257" y="1747"/>
                </a:lnTo>
                <a:lnTo>
                  <a:pt x="256" y="1749"/>
                </a:lnTo>
                <a:lnTo>
                  <a:pt x="255" y="1752"/>
                </a:lnTo>
                <a:lnTo>
                  <a:pt x="255" y="1753"/>
                </a:lnTo>
                <a:lnTo>
                  <a:pt x="255" y="1754"/>
                </a:lnTo>
                <a:lnTo>
                  <a:pt x="253" y="1755"/>
                </a:lnTo>
                <a:lnTo>
                  <a:pt x="253" y="1758"/>
                </a:lnTo>
                <a:lnTo>
                  <a:pt x="252" y="1760"/>
                </a:lnTo>
                <a:lnTo>
                  <a:pt x="252" y="1761"/>
                </a:lnTo>
                <a:lnTo>
                  <a:pt x="252" y="1763"/>
                </a:lnTo>
                <a:lnTo>
                  <a:pt x="252" y="1764"/>
                </a:lnTo>
                <a:lnTo>
                  <a:pt x="252" y="1841"/>
                </a:lnTo>
                <a:lnTo>
                  <a:pt x="252" y="1843"/>
                </a:lnTo>
                <a:lnTo>
                  <a:pt x="252" y="1848"/>
                </a:lnTo>
                <a:lnTo>
                  <a:pt x="250" y="1845"/>
                </a:lnTo>
                <a:lnTo>
                  <a:pt x="249" y="1844"/>
                </a:lnTo>
                <a:lnTo>
                  <a:pt x="248" y="1841"/>
                </a:lnTo>
                <a:lnTo>
                  <a:pt x="247" y="1839"/>
                </a:lnTo>
                <a:lnTo>
                  <a:pt x="247" y="1838"/>
                </a:lnTo>
                <a:lnTo>
                  <a:pt x="244" y="1833"/>
                </a:lnTo>
                <a:lnTo>
                  <a:pt x="243" y="1832"/>
                </a:lnTo>
                <a:lnTo>
                  <a:pt x="241" y="1830"/>
                </a:lnTo>
                <a:lnTo>
                  <a:pt x="240" y="1830"/>
                </a:lnTo>
                <a:lnTo>
                  <a:pt x="239" y="1830"/>
                </a:lnTo>
                <a:lnTo>
                  <a:pt x="238" y="1830"/>
                </a:lnTo>
                <a:lnTo>
                  <a:pt x="235" y="1832"/>
                </a:lnTo>
                <a:lnTo>
                  <a:pt x="234" y="1832"/>
                </a:lnTo>
                <a:lnTo>
                  <a:pt x="233" y="1833"/>
                </a:lnTo>
                <a:lnTo>
                  <a:pt x="231" y="1835"/>
                </a:lnTo>
                <a:lnTo>
                  <a:pt x="229" y="1836"/>
                </a:lnTo>
                <a:lnTo>
                  <a:pt x="227" y="1836"/>
                </a:lnTo>
                <a:lnTo>
                  <a:pt x="226" y="1837"/>
                </a:lnTo>
                <a:lnTo>
                  <a:pt x="224" y="1838"/>
                </a:lnTo>
                <a:lnTo>
                  <a:pt x="222" y="1839"/>
                </a:lnTo>
                <a:lnTo>
                  <a:pt x="221" y="1839"/>
                </a:lnTo>
                <a:lnTo>
                  <a:pt x="217" y="1841"/>
                </a:lnTo>
                <a:lnTo>
                  <a:pt x="216" y="1841"/>
                </a:lnTo>
                <a:lnTo>
                  <a:pt x="216" y="1843"/>
                </a:lnTo>
                <a:lnTo>
                  <a:pt x="214" y="1843"/>
                </a:lnTo>
                <a:lnTo>
                  <a:pt x="213" y="1843"/>
                </a:lnTo>
                <a:lnTo>
                  <a:pt x="210" y="1844"/>
                </a:lnTo>
                <a:lnTo>
                  <a:pt x="208" y="1844"/>
                </a:lnTo>
                <a:lnTo>
                  <a:pt x="204" y="1845"/>
                </a:lnTo>
                <a:lnTo>
                  <a:pt x="203" y="1845"/>
                </a:lnTo>
                <a:lnTo>
                  <a:pt x="200" y="1846"/>
                </a:lnTo>
                <a:lnTo>
                  <a:pt x="199" y="1846"/>
                </a:lnTo>
                <a:lnTo>
                  <a:pt x="198" y="1847"/>
                </a:lnTo>
                <a:lnTo>
                  <a:pt x="197" y="1848"/>
                </a:lnTo>
                <a:lnTo>
                  <a:pt x="196" y="1849"/>
                </a:lnTo>
                <a:lnTo>
                  <a:pt x="196" y="1850"/>
                </a:lnTo>
                <a:lnTo>
                  <a:pt x="195" y="1852"/>
                </a:lnTo>
                <a:lnTo>
                  <a:pt x="193" y="1854"/>
                </a:lnTo>
                <a:lnTo>
                  <a:pt x="193" y="1856"/>
                </a:lnTo>
                <a:lnTo>
                  <a:pt x="192" y="1856"/>
                </a:lnTo>
                <a:lnTo>
                  <a:pt x="192" y="1857"/>
                </a:lnTo>
                <a:lnTo>
                  <a:pt x="191" y="1861"/>
                </a:lnTo>
                <a:lnTo>
                  <a:pt x="191" y="1862"/>
                </a:lnTo>
                <a:lnTo>
                  <a:pt x="190" y="1863"/>
                </a:lnTo>
                <a:lnTo>
                  <a:pt x="189" y="1864"/>
                </a:lnTo>
                <a:lnTo>
                  <a:pt x="188" y="1864"/>
                </a:lnTo>
                <a:lnTo>
                  <a:pt x="187" y="1865"/>
                </a:lnTo>
                <a:lnTo>
                  <a:pt x="184" y="1866"/>
                </a:lnTo>
                <a:lnTo>
                  <a:pt x="182" y="1868"/>
                </a:lnTo>
                <a:lnTo>
                  <a:pt x="180" y="1870"/>
                </a:lnTo>
                <a:lnTo>
                  <a:pt x="178" y="1871"/>
                </a:lnTo>
                <a:lnTo>
                  <a:pt x="177" y="1871"/>
                </a:lnTo>
                <a:lnTo>
                  <a:pt x="174" y="1872"/>
                </a:lnTo>
                <a:lnTo>
                  <a:pt x="171" y="1874"/>
                </a:lnTo>
                <a:lnTo>
                  <a:pt x="169" y="1875"/>
                </a:lnTo>
                <a:lnTo>
                  <a:pt x="166" y="1877"/>
                </a:lnTo>
                <a:lnTo>
                  <a:pt x="165" y="1878"/>
                </a:lnTo>
                <a:lnTo>
                  <a:pt x="166" y="1878"/>
                </a:lnTo>
                <a:lnTo>
                  <a:pt x="167" y="1879"/>
                </a:lnTo>
                <a:lnTo>
                  <a:pt x="169" y="1883"/>
                </a:lnTo>
                <a:lnTo>
                  <a:pt x="172" y="1887"/>
                </a:lnTo>
                <a:lnTo>
                  <a:pt x="174" y="1890"/>
                </a:lnTo>
                <a:lnTo>
                  <a:pt x="175" y="1891"/>
                </a:lnTo>
                <a:lnTo>
                  <a:pt x="178" y="1897"/>
                </a:lnTo>
                <a:lnTo>
                  <a:pt x="169" y="1903"/>
                </a:lnTo>
                <a:lnTo>
                  <a:pt x="164" y="1896"/>
                </a:lnTo>
                <a:lnTo>
                  <a:pt x="152" y="1880"/>
                </a:lnTo>
                <a:lnTo>
                  <a:pt x="149" y="1877"/>
                </a:lnTo>
                <a:lnTo>
                  <a:pt x="147" y="1877"/>
                </a:lnTo>
                <a:lnTo>
                  <a:pt x="144" y="1877"/>
                </a:lnTo>
                <a:lnTo>
                  <a:pt x="143" y="1877"/>
                </a:lnTo>
                <a:lnTo>
                  <a:pt x="140" y="1875"/>
                </a:lnTo>
                <a:lnTo>
                  <a:pt x="135" y="1875"/>
                </a:lnTo>
                <a:lnTo>
                  <a:pt x="129" y="1874"/>
                </a:lnTo>
                <a:lnTo>
                  <a:pt x="128" y="1874"/>
                </a:lnTo>
                <a:lnTo>
                  <a:pt x="127" y="1873"/>
                </a:lnTo>
                <a:lnTo>
                  <a:pt x="126" y="1873"/>
                </a:lnTo>
                <a:lnTo>
                  <a:pt x="122" y="1872"/>
                </a:lnTo>
                <a:lnTo>
                  <a:pt x="119" y="1872"/>
                </a:lnTo>
                <a:lnTo>
                  <a:pt x="118" y="1871"/>
                </a:lnTo>
                <a:lnTo>
                  <a:pt x="114" y="1871"/>
                </a:lnTo>
                <a:lnTo>
                  <a:pt x="114" y="1870"/>
                </a:lnTo>
                <a:lnTo>
                  <a:pt x="113" y="1870"/>
                </a:lnTo>
                <a:lnTo>
                  <a:pt x="111" y="1870"/>
                </a:lnTo>
                <a:lnTo>
                  <a:pt x="110" y="1869"/>
                </a:lnTo>
                <a:lnTo>
                  <a:pt x="109" y="1869"/>
                </a:lnTo>
                <a:lnTo>
                  <a:pt x="108" y="1869"/>
                </a:lnTo>
                <a:lnTo>
                  <a:pt x="103" y="1866"/>
                </a:lnTo>
                <a:lnTo>
                  <a:pt x="92" y="1863"/>
                </a:lnTo>
                <a:lnTo>
                  <a:pt x="89" y="1862"/>
                </a:lnTo>
                <a:lnTo>
                  <a:pt x="87" y="1861"/>
                </a:lnTo>
                <a:lnTo>
                  <a:pt x="86" y="1860"/>
                </a:lnTo>
                <a:lnTo>
                  <a:pt x="84" y="1858"/>
                </a:lnTo>
                <a:lnTo>
                  <a:pt x="81" y="1858"/>
                </a:lnTo>
                <a:lnTo>
                  <a:pt x="79" y="1856"/>
                </a:lnTo>
                <a:lnTo>
                  <a:pt x="78" y="1856"/>
                </a:lnTo>
                <a:lnTo>
                  <a:pt x="77" y="1856"/>
                </a:lnTo>
                <a:lnTo>
                  <a:pt x="77" y="1855"/>
                </a:lnTo>
                <a:lnTo>
                  <a:pt x="76" y="1855"/>
                </a:lnTo>
                <a:lnTo>
                  <a:pt x="75" y="1855"/>
                </a:lnTo>
                <a:lnTo>
                  <a:pt x="74" y="1854"/>
                </a:lnTo>
                <a:lnTo>
                  <a:pt x="72" y="1854"/>
                </a:lnTo>
                <a:lnTo>
                  <a:pt x="72" y="1853"/>
                </a:lnTo>
                <a:lnTo>
                  <a:pt x="71" y="1853"/>
                </a:lnTo>
                <a:lnTo>
                  <a:pt x="70" y="1852"/>
                </a:lnTo>
                <a:lnTo>
                  <a:pt x="69" y="1852"/>
                </a:lnTo>
                <a:lnTo>
                  <a:pt x="68" y="1850"/>
                </a:lnTo>
                <a:lnTo>
                  <a:pt x="67" y="1850"/>
                </a:lnTo>
                <a:lnTo>
                  <a:pt x="66" y="1849"/>
                </a:lnTo>
                <a:lnTo>
                  <a:pt x="65" y="1849"/>
                </a:lnTo>
                <a:lnTo>
                  <a:pt x="63" y="1848"/>
                </a:lnTo>
                <a:lnTo>
                  <a:pt x="62" y="1847"/>
                </a:lnTo>
                <a:lnTo>
                  <a:pt x="61" y="1847"/>
                </a:lnTo>
                <a:lnTo>
                  <a:pt x="60" y="1846"/>
                </a:lnTo>
                <a:lnTo>
                  <a:pt x="59" y="1845"/>
                </a:lnTo>
                <a:lnTo>
                  <a:pt x="58" y="1845"/>
                </a:lnTo>
                <a:lnTo>
                  <a:pt x="57" y="1844"/>
                </a:lnTo>
                <a:lnTo>
                  <a:pt x="55" y="1844"/>
                </a:lnTo>
                <a:lnTo>
                  <a:pt x="55" y="1843"/>
                </a:lnTo>
                <a:lnTo>
                  <a:pt x="54" y="1843"/>
                </a:lnTo>
                <a:lnTo>
                  <a:pt x="53" y="1841"/>
                </a:lnTo>
                <a:lnTo>
                  <a:pt x="52" y="1841"/>
                </a:lnTo>
                <a:lnTo>
                  <a:pt x="52" y="1840"/>
                </a:lnTo>
                <a:lnTo>
                  <a:pt x="51" y="1840"/>
                </a:lnTo>
                <a:lnTo>
                  <a:pt x="50" y="1839"/>
                </a:lnTo>
                <a:lnTo>
                  <a:pt x="49" y="1838"/>
                </a:lnTo>
                <a:lnTo>
                  <a:pt x="48" y="1838"/>
                </a:lnTo>
                <a:lnTo>
                  <a:pt x="46" y="1837"/>
                </a:lnTo>
                <a:lnTo>
                  <a:pt x="43" y="1835"/>
                </a:lnTo>
                <a:lnTo>
                  <a:pt x="40" y="1831"/>
                </a:lnTo>
                <a:lnTo>
                  <a:pt x="33" y="1825"/>
                </a:lnTo>
                <a:lnTo>
                  <a:pt x="27" y="1820"/>
                </a:lnTo>
                <a:lnTo>
                  <a:pt x="20" y="1814"/>
                </a:lnTo>
                <a:lnTo>
                  <a:pt x="16" y="1810"/>
                </a:lnTo>
                <a:lnTo>
                  <a:pt x="10" y="1803"/>
                </a:lnTo>
                <a:lnTo>
                  <a:pt x="7" y="1798"/>
                </a:lnTo>
                <a:lnTo>
                  <a:pt x="6" y="1797"/>
                </a:lnTo>
                <a:lnTo>
                  <a:pt x="9" y="1797"/>
                </a:lnTo>
                <a:lnTo>
                  <a:pt x="11" y="1797"/>
                </a:lnTo>
                <a:lnTo>
                  <a:pt x="12" y="1797"/>
                </a:lnTo>
                <a:lnTo>
                  <a:pt x="14" y="1797"/>
                </a:lnTo>
                <a:lnTo>
                  <a:pt x="15" y="1797"/>
                </a:lnTo>
                <a:lnTo>
                  <a:pt x="16" y="1797"/>
                </a:lnTo>
                <a:lnTo>
                  <a:pt x="17" y="1796"/>
                </a:lnTo>
                <a:lnTo>
                  <a:pt x="18" y="1795"/>
                </a:lnTo>
                <a:lnTo>
                  <a:pt x="19" y="1794"/>
                </a:lnTo>
                <a:lnTo>
                  <a:pt x="19" y="1793"/>
                </a:lnTo>
                <a:lnTo>
                  <a:pt x="20" y="1791"/>
                </a:lnTo>
                <a:lnTo>
                  <a:pt x="22" y="1791"/>
                </a:lnTo>
                <a:lnTo>
                  <a:pt x="23" y="1791"/>
                </a:lnTo>
                <a:lnTo>
                  <a:pt x="24" y="1793"/>
                </a:lnTo>
                <a:lnTo>
                  <a:pt x="25" y="1793"/>
                </a:lnTo>
                <a:lnTo>
                  <a:pt x="26" y="1793"/>
                </a:lnTo>
                <a:lnTo>
                  <a:pt x="28" y="1790"/>
                </a:lnTo>
                <a:lnTo>
                  <a:pt x="31" y="1788"/>
                </a:lnTo>
                <a:lnTo>
                  <a:pt x="33" y="1787"/>
                </a:lnTo>
                <a:lnTo>
                  <a:pt x="33" y="1786"/>
                </a:lnTo>
                <a:lnTo>
                  <a:pt x="34" y="1786"/>
                </a:lnTo>
                <a:lnTo>
                  <a:pt x="33" y="1804"/>
                </a:lnTo>
                <a:lnTo>
                  <a:pt x="70" y="1805"/>
                </a:lnTo>
                <a:lnTo>
                  <a:pt x="70" y="1800"/>
                </a:lnTo>
                <a:lnTo>
                  <a:pt x="69" y="1799"/>
                </a:lnTo>
                <a:lnTo>
                  <a:pt x="66" y="1797"/>
                </a:lnTo>
                <a:lnTo>
                  <a:pt x="66" y="1796"/>
                </a:lnTo>
                <a:lnTo>
                  <a:pt x="67" y="1795"/>
                </a:lnTo>
                <a:lnTo>
                  <a:pt x="66" y="1794"/>
                </a:lnTo>
                <a:lnTo>
                  <a:pt x="66" y="1793"/>
                </a:lnTo>
                <a:lnTo>
                  <a:pt x="66" y="1791"/>
                </a:lnTo>
                <a:lnTo>
                  <a:pt x="65" y="1790"/>
                </a:lnTo>
                <a:lnTo>
                  <a:pt x="66" y="1788"/>
                </a:lnTo>
                <a:lnTo>
                  <a:pt x="55" y="1780"/>
                </a:lnTo>
                <a:lnTo>
                  <a:pt x="53" y="1779"/>
                </a:lnTo>
                <a:lnTo>
                  <a:pt x="40" y="1769"/>
                </a:lnTo>
                <a:lnTo>
                  <a:pt x="37" y="1768"/>
                </a:lnTo>
                <a:lnTo>
                  <a:pt x="36" y="1766"/>
                </a:lnTo>
                <a:lnTo>
                  <a:pt x="35" y="1766"/>
                </a:lnTo>
                <a:lnTo>
                  <a:pt x="35" y="1764"/>
                </a:lnTo>
                <a:lnTo>
                  <a:pt x="34" y="1764"/>
                </a:lnTo>
                <a:lnTo>
                  <a:pt x="33" y="1762"/>
                </a:lnTo>
                <a:lnTo>
                  <a:pt x="32" y="1762"/>
                </a:lnTo>
                <a:lnTo>
                  <a:pt x="31" y="1763"/>
                </a:lnTo>
                <a:lnTo>
                  <a:pt x="28" y="1761"/>
                </a:lnTo>
                <a:lnTo>
                  <a:pt x="24" y="1758"/>
                </a:lnTo>
                <a:lnTo>
                  <a:pt x="20" y="1755"/>
                </a:lnTo>
                <a:lnTo>
                  <a:pt x="19" y="1754"/>
                </a:lnTo>
                <a:lnTo>
                  <a:pt x="14" y="1748"/>
                </a:lnTo>
                <a:lnTo>
                  <a:pt x="10" y="1744"/>
                </a:lnTo>
                <a:lnTo>
                  <a:pt x="8" y="1741"/>
                </a:lnTo>
                <a:lnTo>
                  <a:pt x="7" y="1739"/>
                </a:lnTo>
                <a:lnTo>
                  <a:pt x="5" y="1735"/>
                </a:lnTo>
                <a:lnTo>
                  <a:pt x="5" y="1733"/>
                </a:lnTo>
                <a:lnTo>
                  <a:pt x="3" y="1732"/>
                </a:lnTo>
                <a:lnTo>
                  <a:pt x="2" y="1726"/>
                </a:lnTo>
                <a:lnTo>
                  <a:pt x="1" y="1718"/>
                </a:lnTo>
                <a:lnTo>
                  <a:pt x="0" y="1713"/>
                </a:lnTo>
                <a:lnTo>
                  <a:pt x="0" y="1710"/>
                </a:lnTo>
                <a:lnTo>
                  <a:pt x="0" y="1703"/>
                </a:lnTo>
                <a:lnTo>
                  <a:pt x="2" y="1656"/>
                </a:lnTo>
                <a:lnTo>
                  <a:pt x="59" y="1628"/>
                </a:lnTo>
                <a:lnTo>
                  <a:pt x="60" y="1628"/>
                </a:lnTo>
                <a:lnTo>
                  <a:pt x="76" y="1628"/>
                </a:lnTo>
                <a:lnTo>
                  <a:pt x="76" y="1626"/>
                </a:lnTo>
                <a:lnTo>
                  <a:pt x="76" y="1618"/>
                </a:lnTo>
                <a:lnTo>
                  <a:pt x="77" y="1613"/>
                </a:lnTo>
                <a:lnTo>
                  <a:pt x="78" y="1611"/>
                </a:lnTo>
                <a:lnTo>
                  <a:pt x="78" y="1609"/>
                </a:lnTo>
                <a:lnTo>
                  <a:pt x="79" y="1607"/>
                </a:lnTo>
                <a:lnTo>
                  <a:pt x="80" y="1605"/>
                </a:lnTo>
                <a:lnTo>
                  <a:pt x="80" y="1603"/>
                </a:lnTo>
                <a:lnTo>
                  <a:pt x="81" y="1602"/>
                </a:lnTo>
                <a:lnTo>
                  <a:pt x="81" y="1601"/>
                </a:lnTo>
                <a:lnTo>
                  <a:pt x="75" y="1604"/>
                </a:lnTo>
                <a:lnTo>
                  <a:pt x="72" y="1607"/>
                </a:lnTo>
                <a:lnTo>
                  <a:pt x="71" y="1607"/>
                </a:lnTo>
                <a:lnTo>
                  <a:pt x="68" y="1609"/>
                </a:lnTo>
                <a:lnTo>
                  <a:pt x="67" y="1609"/>
                </a:lnTo>
                <a:lnTo>
                  <a:pt x="63" y="1610"/>
                </a:lnTo>
                <a:lnTo>
                  <a:pt x="61" y="1615"/>
                </a:lnTo>
                <a:lnTo>
                  <a:pt x="60" y="1618"/>
                </a:lnTo>
                <a:lnTo>
                  <a:pt x="60" y="1612"/>
                </a:lnTo>
                <a:lnTo>
                  <a:pt x="59" y="1607"/>
                </a:lnTo>
                <a:lnTo>
                  <a:pt x="59" y="1606"/>
                </a:lnTo>
                <a:lnTo>
                  <a:pt x="59" y="1601"/>
                </a:lnTo>
                <a:lnTo>
                  <a:pt x="59" y="1599"/>
                </a:lnTo>
                <a:lnTo>
                  <a:pt x="60" y="1601"/>
                </a:lnTo>
                <a:lnTo>
                  <a:pt x="61" y="1602"/>
                </a:lnTo>
                <a:lnTo>
                  <a:pt x="61" y="1603"/>
                </a:lnTo>
                <a:lnTo>
                  <a:pt x="62" y="1604"/>
                </a:lnTo>
                <a:lnTo>
                  <a:pt x="63" y="1603"/>
                </a:lnTo>
                <a:lnTo>
                  <a:pt x="67" y="1603"/>
                </a:lnTo>
                <a:lnTo>
                  <a:pt x="67" y="1602"/>
                </a:lnTo>
                <a:lnTo>
                  <a:pt x="67" y="1599"/>
                </a:lnTo>
                <a:lnTo>
                  <a:pt x="68" y="1599"/>
                </a:lnTo>
                <a:lnTo>
                  <a:pt x="69" y="1598"/>
                </a:lnTo>
                <a:lnTo>
                  <a:pt x="72" y="1596"/>
                </a:lnTo>
                <a:lnTo>
                  <a:pt x="74" y="1595"/>
                </a:lnTo>
                <a:lnTo>
                  <a:pt x="75" y="1594"/>
                </a:lnTo>
                <a:lnTo>
                  <a:pt x="76" y="1594"/>
                </a:lnTo>
                <a:lnTo>
                  <a:pt x="78" y="1593"/>
                </a:lnTo>
                <a:lnTo>
                  <a:pt x="81" y="1590"/>
                </a:lnTo>
                <a:lnTo>
                  <a:pt x="81" y="1589"/>
                </a:lnTo>
                <a:lnTo>
                  <a:pt x="83" y="1588"/>
                </a:lnTo>
                <a:lnTo>
                  <a:pt x="88" y="1586"/>
                </a:lnTo>
                <a:lnTo>
                  <a:pt x="89" y="1586"/>
                </a:lnTo>
                <a:lnTo>
                  <a:pt x="91" y="1586"/>
                </a:lnTo>
                <a:lnTo>
                  <a:pt x="92" y="1586"/>
                </a:lnTo>
                <a:lnTo>
                  <a:pt x="93" y="1587"/>
                </a:lnTo>
                <a:lnTo>
                  <a:pt x="94" y="1587"/>
                </a:lnTo>
                <a:lnTo>
                  <a:pt x="98" y="1588"/>
                </a:lnTo>
                <a:lnTo>
                  <a:pt x="100" y="1589"/>
                </a:lnTo>
                <a:lnTo>
                  <a:pt x="105" y="1590"/>
                </a:lnTo>
                <a:lnTo>
                  <a:pt x="113" y="1594"/>
                </a:lnTo>
                <a:lnTo>
                  <a:pt x="119" y="1595"/>
                </a:lnTo>
                <a:lnTo>
                  <a:pt x="120" y="1595"/>
                </a:lnTo>
                <a:lnTo>
                  <a:pt x="120" y="1594"/>
                </a:lnTo>
                <a:lnTo>
                  <a:pt x="120" y="1593"/>
                </a:lnTo>
                <a:lnTo>
                  <a:pt x="119" y="1593"/>
                </a:lnTo>
                <a:lnTo>
                  <a:pt x="119" y="1592"/>
                </a:lnTo>
                <a:lnTo>
                  <a:pt x="119" y="1590"/>
                </a:lnTo>
                <a:lnTo>
                  <a:pt x="120" y="1590"/>
                </a:lnTo>
                <a:lnTo>
                  <a:pt x="121" y="1590"/>
                </a:lnTo>
                <a:lnTo>
                  <a:pt x="122" y="1590"/>
                </a:lnTo>
                <a:lnTo>
                  <a:pt x="123" y="1592"/>
                </a:lnTo>
                <a:lnTo>
                  <a:pt x="126" y="1592"/>
                </a:lnTo>
                <a:lnTo>
                  <a:pt x="127" y="1592"/>
                </a:lnTo>
                <a:lnTo>
                  <a:pt x="130" y="1590"/>
                </a:lnTo>
                <a:lnTo>
                  <a:pt x="132" y="1590"/>
                </a:lnTo>
                <a:lnTo>
                  <a:pt x="136" y="1589"/>
                </a:lnTo>
                <a:lnTo>
                  <a:pt x="137" y="1589"/>
                </a:lnTo>
                <a:lnTo>
                  <a:pt x="137" y="1588"/>
                </a:lnTo>
                <a:lnTo>
                  <a:pt x="138" y="1588"/>
                </a:lnTo>
                <a:lnTo>
                  <a:pt x="139" y="1587"/>
                </a:lnTo>
                <a:lnTo>
                  <a:pt x="140" y="1587"/>
                </a:lnTo>
                <a:lnTo>
                  <a:pt x="140" y="1586"/>
                </a:lnTo>
                <a:lnTo>
                  <a:pt x="140" y="1585"/>
                </a:lnTo>
                <a:lnTo>
                  <a:pt x="140" y="1584"/>
                </a:lnTo>
                <a:lnTo>
                  <a:pt x="140" y="1582"/>
                </a:lnTo>
                <a:lnTo>
                  <a:pt x="140" y="1581"/>
                </a:lnTo>
                <a:lnTo>
                  <a:pt x="139" y="1581"/>
                </a:lnTo>
                <a:lnTo>
                  <a:pt x="139" y="1580"/>
                </a:lnTo>
                <a:lnTo>
                  <a:pt x="139" y="1579"/>
                </a:lnTo>
                <a:lnTo>
                  <a:pt x="139" y="1578"/>
                </a:lnTo>
                <a:lnTo>
                  <a:pt x="138" y="1578"/>
                </a:lnTo>
                <a:lnTo>
                  <a:pt x="138" y="1577"/>
                </a:lnTo>
                <a:lnTo>
                  <a:pt x="137" y="1577"/>
                </a:lnTo>
                <a:lnTo>
                  <a:pt x="137" y="1576"/>
                </a:lnTo>
                <a:lnTo>
                  <a:pt x="136" y="1576"/>
                </a:lnTo>
                <a:lnTo>
                  <a:pt x="135" y="1576"/>
                </a:lnTo>
                <a:lnTo>
                  <a:pt x="135" y="1574"/>
                </a:lnTo>
                <a:lnTo>
                  <a:pt x="134" y="1574"/>
                </a:lnTo>
                <a:lnTo>
                  <a:pt x="132" y="1574"/>
                </a:lnTo>
                <a:lnTo>
                  <a:pt x="131" y="1574"/>
                </a:lnTo>
                <a:lnTo>
                  <a:pt x="130" y="1574"/>
                </a:lnTo>
                <a:lnTo>
                  <a:pt x="130" y="1573"/>
                </a:lnTo>
                <a:lnTo>
                  <a:pt x="129" y="1573"/>
                </a:lnTo>
                <a:lnTo>
                  <a:pt x="129" y="1572"/>
                </a:lnTo>
                <a:lnTo>
                  <a:pt x="129" y="1571"/>
                </a:lnTo>
                <a:lnTo>
                  <a:pt x="129" y="1570"/>
                </a:lnTo>
                <a:lnTo>
                  <a:pt x="128" y="1570"/>
                </a:lnTo>
                <a:lnTo>
                  <a:pt x="129" y="1569"/>
                </a:lnTo>
                <a:lnTo>
                  <a:pt x="129" y="1568"/>
                </a:lnTo>
                <a:lnTo>
                  <a:pt x="128" y="1568"/>
                </a:lnTo>
                <a:lnTo>
                  <a:pt x="128" y="1567"/>
                </a:lnTo>
                <a:lnTo>
                  <a:pt x="128" y="1565"/>
                </a:lnTo>
                <a:lnTo>
                  <a:pt x="128" y="1564"/>
                </a:lnTo>
                <a:lnTo>
                  <a:pt x="128" y="1563"/>
                </a:lnTo>
                <a:lnTo>
                  <a:pt x="127" y="1563"/>
                </a:lnTo>
                <a:lnTo>
                  <a:pt x="128" y="1562"/>
                </a:lnTo>
                <a:lnTo>
                  <a:pt x="128" y="1561"/>
                </a:lnTo>
                <a:lnTo>
                  <a:pt x="128" y="1560"/>
                </a:lnTo>
                <a:lnTo>
                  <a:pt x="129" y="1559"/>
                </a:lnTo>
                <a:lnTo>
                  <a:pt x="130" y="1557"/>
                </a:lnTo>
                <a:lnTo>
                  <a:pt x="130" y="1556"/>
                </a:lnTo>
                <a:lnTo>
                  <a:pt x="131" y="1556"/>
                </a:lnTo>
                <a:lnTo>
                  <a:pt x="131" y="1555"/>
                </a:lnTo>
                <a:lnTo>
                  <a:pt x="132" y="1555"/>
                </a:lnTo>
                <a:lnTo>
                  <a:pt x="132" y="1554"/>
                </a:lnTo>
                <a:lnTo>
                  <a:pt x="132" y="1553"/>
                </a:lnTo>
                <a:lnTo>
                  <a:pt x="134" y="1553"/>
                </a:lnTo>
                <a:lnTo>
                  <a:pt x="134" y="1552"/>
                </a:lnTo>
                <a:lnTo>
                  <a:pt x="132" y="1552"/>
                </a:lnTo>
                <a:lnTo>
                  <a:pt x="132" y="1551"/>
                </a:lnTo>
                <a:lnTo>
                  <a:pt x="134" y="1551"/>
                </a:lnTo>
                <a:lnTo>
                  <a:pt x="134" y="1550"/>
                </a:lnTo>
                <a:lnTo>
                  <a:pt x="132" y="1550"/>
                </a:lnTo>
                <a:lnTo>
                  <a:pt x="132" y="1548"/>
                </a:lnTo>
                <a:lnTo>
                  <a:pt x="134" y="1548"/>
                </a:lnTo>
                <a:lnTo>
                  <a:pt x="134" y="1547"/>
                </a:lnTo>
                <a:lnTo>
                  <a:pt x="132" y="1547"/>
                </a:lnTo>
                <a:lnTo>
                  <a:pt x="134" y="1547"/>
                </a:lnTo>
                <a:lnTo>
                  <a:pt x="134" y="1546"/>
                </a:lnTo>
                <a:lnTo>
                  <a:pt x="134" y="1545"/>
                </a:lnTo>
                <a:lnTo>
                  <a:pt x="135" y="1544"/>
                </a:lnTo>
                <a:lnTo>
                  <a:pt x="136" y="1543"/>
                </a:lnTo>
                <a:lnTo>
                  <a:pt x="137" y="1543"/>
                </a:lnTo>
                <a:lnTo>
                  <a:pt x="137" y="1542"/>
                </a:lnTo>
                <a:lnTo>
                  <a:pt x="138" y="1542"/>
                </a:lnTo>
                <a:lnTo>
                  <a:pt x="138" y="1540"/>
                </a:lnTo>
                <a:lnTo>
                  <a:pt x="139" y="1540"/>
                </a:lnTo>
                <a:lnTo>
                  <a:pt x="139" y="1539"/>
                </a:lnTo>
                <a:lnTo>
                  <a:pt x="140" y="1538"/>
                </a:lnTo>
                <a:lnTo>
                  <a:pt x="141" y="1538"/>
                </a:lnTo>
                <a:lnTo>
                  <a:pt x="141" y="1537"/>
                </a:lnTo>
                <a:lnTo>
                  <a:pt x="143" y="1537"/>
                </a:lnTo>
                <a:lnTo>
                  <a:pt x="144" y="1537"/>
                </a:lnTo>
                <a:lnTo>
                  <a:pt x="144" y="1536"/>
                </a:lnTo>
                <a:lnTo>
                  <a:pt x="145" y="1536"/>
                </a:lnTo>
                <a:lnTo>
                  <a:pt x="146" y="1536"/>
                </a:lnTo>
                <a:lnTo>
                  <a:pt x="146" y="1535"/>
                </a:lnTo>
                <a:lnTo>
                  <a:pt x="147" y="1535"/>
                </a:lnTo>
                <a:lnTo>
                  <a:pt x="148" y="1535"/>
                </a:lnTo>
                <a:lnTo>
                  <a:pt x="149" y="1535"/>
                </a:lnTo>
                <a:lnTo>
                  <a:pt x="149" y="1534"/>
                </a:lnTo>
                <a:lnTo>
                  <a:pt x="150" y="1534"/>
                </a:lnTo>
                <a:lnTo>
                  <a:pt x="150" y="1532"/>
                </a:lnTo>
                <a:lnTo>
                  <a:pt x="152" y="1532"/>
                </a:lnTo>
                <a:lnTo>
                  <a:pt x="153" y="1532"/>
                </a:lnTo>
                <a:lnTo>
                  <a:pt x="154" y="1532"/>
                </a:lnTo>
                <a:lnTo>
                  <a:pt x="154" y="1531"/>
                </a:lnTo>
                <a:lnTo>
                  <a:pt x="155" y="1531"/>
                </a:lnTo>
                <a:lnTo>
                  <a:pt x="155" y="1530"/>
                </a:lnTo>
                <a:lnTo>
                  <a:pt x="156" y="1530"/>
                </a:lnTo>
                <a:lnTo>
                  <a:pt x="156" y="1529"/>
                </a:lnTo>
                <a:lnTo>
                  <a:pt x="157" y="1529"/>
                </a:lnTo>
                <a:lnTo>
                  <a:pt x="158" y="1529"/>
                </a:lnTo>
                <a:lnTo>
                  <a:pt x="160" y="1529"/>
                </a:lnTo>
                <a:lnTo>
                  <a:pt x="160" y="1528"/>
                </a:lnTo>
                <a:lnTo>
                  <a:pt x="161" y="1528"/>
                </a:lnTo>
                <a:lnTo>
                  <a:pt x="162" y="1528"/>
                </a:lnTo>
                <a:lnTo>
                  <a:pt x="163" y="1528"/>
                </a:lnTo>
                <a:lnTo>
                  <a:pt x="163" y="1527"/>
                </a:lnTo>
                <a:lnTo>
                  <a:pt x="164" y="1527"/>
                </a:lnTo>
                <a:lnTo>
                  <a:pt x="165" y="1527"/>
                </a:lnTo>
                <a:lnTo>
                  <a:pt x="165" y="1526"/>
                </a:lnTo>
                <a:lnTo>
                  <a:pt x="165" y="1525"/>
                </a:lnTo>
                <a:lnTo>
                  <a:pt x="166" y="1525"/>
                </a:lnTo>
                <a:lnTo>
                  <a:pt x="166" y="1523"/>
                </a:lnTo>
                <a:lnTo>
                  <a:pt x="167" y="1523"/>
                </a:lnTo>
                <a:lnTo>
                  <a:pt x="167" y="1522"/>
                </a:lnTo>
                <a:lnTo>
                  <a:pt x="169" y="1522"/>
                </a:lnTo>
                <a:lnTo>
                  <a:pt x="169" y="1521"/>
                </a:lnTo>
                <a:lnTo>
                  <a:pt x="169" y="1520"/>
                </a:lnTo>
                <a:lnTo>
                  <a:pt x="169" y="1519"/>
                </a:lnTo>
                <a:lnTo>
                  <a:pt x="170" y="1519"/>
                </a:lnTo>
                <a:lnTo>
                  <a:pt x="170" y="1518"/>
                </a:lnTo>
                <a:lnTo>
                  <a:pt x="170" y="1517"/>
                </a:lnTo>
                <a:lnTo>
                  <a:pt x="169" y="1515"/>
                </a:lnTo>
                <a:lnTo>
                  <a:pt x="166" y="1515"/>
                </a:lnTo>
                <a:lnTo>
                  <a:pt x="163" y="1511"/>
                </a:lnTo>
                <a:lnTo>
                  <a:pt x="162" y="1511"/>
                </a:lnTo>
                <a:lnTo>
                  <a:pt x="162" y="1510"/>
                </a:lnTo>
                <a:lnTo>
                  <a:pt x="161" y="1509"/>
                </a:lnTo>
                <a:lnTo>
                  <a:pt x="161" y="1507"/>
                </a:lnTo>
                <a:lnTo>
                  <a:pt x="161" y="1506"/>
                </a:lnTo>
                <a:lnTo>
                  <a:pt x="160" y="1506"/>
                </a:lnTo>
                <a:lnTo>
                  <a:pt x="160" y="1505"/>
                </a:lnTo>
                <a:lnTo>
                  <a:pt x="160" y="1504"/>
                </a:lnTo>
                <a:lnTo>
                  <a:pt x="160" y="1503"/>
                </a:lnTo>
                <a:lnTo>
                  <a:pt x="160" y="1502"/>
                </a:lnTo>
                <a:lnTo>
                  <a:pt x="158" y="1500"/>
                </a:lnTo>
                <a:lnTo>
                  <a:pt x="157" y="1500"/>
                </a:lnTo>
                <a:lnTo>
                  <a:pt x="157" y="1501"/>
                </a:lnTo>
                <a:lnTo>
                  <a:pt x="156" y="1501"/>
                </a:lnTo>
                <a:lnTo>
                  <a:pt x="154" y="1500"/>
                </a:lnTo>
                <a:lnTo>
                  <a:pt x="152" y="1498"/>
                </a:lnTo>
                <a:lnTo>
                  <a:pt x="149" y="1497"/>
                </a:lnTo>
                <a:lnTo>
                  <a:pt x="147" y="1497"/>
                </a:lnTo>
                <a:lnTo>
                  <a:pt x="146" y="1497"/>
                </a:lnTo>
                <a:lnTo>
                  <a:pt x="145" y="1497"/>
                </a:lnTo>
                <a:lnTo>
                  <a:pt x="144" y="1497"/>
                </a:lnTo>
                <a:lnTo>
                  <a:pt x="143" y="1497"/>
                </a:lnTo>
                <a:lnTo>
                  <a:pt x="143" y="1498"/>
                </a:lnTo>
                <a:lnTo>
                  <a:pt x="141" y="1498"/>
                </a:lnTo>
                <a:lnTo>
                  <a:pt x="141" y="1500"/>
                </a:lnTo>
                <a:lnTo>
                  <a:pt x="140" y="1500"/>
                </a:lnTo>
                <a:lnTo>
                  <a:pt x="139" y="1500"/>
                </a:lnTo>
                <a:lnTo>
                  <a:pt x="138" y="1498"/>
                </a:lnTo>
                <a:lnTo>
                  <a:pt x="138" y="1497"/>
                </a:lnTo>
                <a:lnTo>
                  <a:pt x="138" y="1496"/>
                </a:lnTo>
                <a:lnTo>
                  <a:pt x="138" y="1494"/>
                </a:lnTo>
                <a:lnTo>
                  <a:pt x="138" y="1452"/>
                </a:lnTo>
                <a:lnTo>
                  <a:pt x="138" y="1450"/>
                </a:lnTo>
                <a:lnTo>
                  <a:pt x="138" y="1444"/>
                </a:lnTo>
                <a:lnTo>
                  <a:pt x="137" y="1443"/>
                </a:lnTo>
                <a:lnTo>
                  <a:pt x="137" y="1442"/>
                </a:lnTo>
                <a:lnTo>
                  <a:pt x="137" y="1440"/>
                </a:lnTo>
                <a:lnTo>
                  <a:pt x="137" y="1439"/>
                </a:lnTo>
                <a:lnTo>
                  <a:pt x="137" y="1438"/>
                </a:lnTo>
                <a:lnTo>
                  <a:pt x="137" y="1437"/>
                </a:lnTo>
                <a:lnTo>
                  <a:pt x="137" y="1434"/>
                </a:lnTo>
                <a:lnTo>
                  <a:pt x="135" y="1434"/>
                </a:lnTo>
                <a:lnTo>
                  <a:pt x="132" y="1431"/>
                </a:lnTo>
                <a:lnTo>
                  <a:pt x="131" y="1430"/>
                </a:lnTo>
                <a:lnTo>
                  <a:pt x="130" y="1429"/>
                </a:lnTo>
                <a:lnTo>
                  <a:pt x="129" y="1429"/>
                </a:lnTo>
                <a:lnTo>
                  <a:pt x="129" y="1428"/>
                </a:lnTo>
                <a:lnTo>
                  <a:pt x="128" y="1427"/>
                </a:lnTo>
                <a:lnTo>
                  <a:pt x="128" y="1426"/>
                </a:lnTo>
                <a:lnTo>
                  <a:pt x="127" y="1425"/>
                </a:lnTo>
                <a:lnTo>
                  <a:pt x="126" y="1423"/>
                </a:lnTo>
                <a:lnTo>
                  <a:pt x="126" y="1422"/>
                </a:lnTo>
                <a:lnTo>
                  <a:pt x="124" y="1421"/>
                </a:lnTo>
                <a:lnTo>
                  <a:pt x="122" y="1417"/>
                </a:lnTo>
                <a:lnTo>
                  <a:pt x="120" y="1413"/>
                </a:lnTo>
                <a:lnTo>
                  <a:pt x="118" y="1409"/>
                </a:lnTo>
                <a:lnTo>
                  <a:pt x="117" y="1408"/>
                </a:lnTo>
                <a:lnTo>
                  <a:pt x="117" y="1406"/>
                </a:lnTo>
                <a:lnTo>
                  <a:pt x="115" y="1405"/>
                </a:lnTo>
                <a:lnTo>
                  <a:pt x="114" y="1403"/>
                </a:lnTo>
                <a:lnTo>
                  <a:pt x="114" y="1402"/>
                </a:lnTo>
                <a:lnTo>
                  <a:pt x="113" y="1397"/>
                </a:lnTo>
                <a:lnTo>
                  <a:pt x="112" y="1396"/>
                </a:lnTo>
                <a:lnTo>
                  <a:pt x="112" y="1395"/>
                </a:lnTo>
                <a:lnTo>
                  <a:pt x="111" y="1394"/>
                </a:lnTo>
                <a:lnTo>
                  <a:pt x="108" y="1388"/>
                </a:lnTo>
                <a:lnTo>
                  <a:pt x="108" y="1387"/>
                </a:lnTo>
                <a:lnTo>
                  <a:pt x="98" y="1370"/>
                </a:lnTo>
                <a:lnTo>
                  <a:pt x="97" y="1369"/>
                </a:lnTo>
                <a:lnTo>
                  <a:pt x="97" y="1368"/>
                </a:lnTo>
                <a:lnTo>
                  <a:pt x="97" y="1367"/>
                </a:lnTo>
                <a:lnTo>
                  <a:pt x="96" y="1367"/>
                </a:lnTo>
                <a:lnTo>
                  <a:pt x="96" y="1368"/>
                </a:lnTo>
                <a:lnTo>
                  <a:pt x="95" y="1369"/>
                </a:lnTo>
                <a:lnTo>
                  <a:pt x="94" y="1371"/>
                </a:lnTo>
                <a:lnTo>
                  <a:pt x="93" y="1369"/>
                </a:lnTo>
                <a:lnTo>
                  <a:pt x="88" y="1362"/>
                </a:lnTo>
                <a:lnTo>
                  <a:pt x="92" y="1360"/>
                </a:lnTo>
                <a:lnTo>
                  <a:pt x="92" y="1359"/>
                </a:lnTo>
                <a:lnTo>
                  <a:pt x="89" y="1356"/>
                </a:lnTo>
                <a:lnTo>
                  <a:pt x="88" y="1354"/>
                </a:lnTo>
                <a:lnTo>
                  <a:pt x="87" y="1351"/>
                </a:lnTo>
                <a:lnTo>
                  <a:pt x="85" y="1347"/>
                </a:lnTo>
                <a:lnTo>
                  <a:pt x="85" y="1346"/>
                </a:lnTo>
                <a:lnTo>
                  <a:pt x="84" y="1345"/>
                </a:lnTo>
                <a:lnTo>
                  <a:pt x="74" y="1327"/>
                </a:lnTo>
                <a:lnTo>
                  <a:pt x="72" y="1328"/>
                </a:lnTo>
                <a:lnTo>
                  <a:pt x="37" y="1348"/>
                </a:lnTo>
                <a:lnTo>
                  <a:pt x="36" y="1346"/>
                </a:lnTo>
                <a:lnTo>
                  <a:pt x="32" y="1338"/>
                </a:lnTo>
                <a:lnTo>
                  <a:pt x="32" y="1337"/>
                </a:lnTo>
                <a:lnTo>
                  <a:pt x="25" y="1337"/>
                </a:lnTo>
                <a:lnTo>
                  <a:pt x="24" y="1338"/>
                </a:lnTo>
                <a:lnTo>
                  <a:pt x="23" y="1339"/>
                </a:lnTo>
                <a:lnTo>
                  <a:pt x="22" y="1339"/>
                </a:lnTo>
                <a:lnTo>
                  <a:pt x="20" y="1339"/>
                </a:lnTo>
                <a:lnTo>
                  <a:pt x="18" y="1339"/>
                </a:lnTo>
                <a:lnTo>
                  <a:pt x="12" y="1339"/>
                </a:lnTo>
                <a:lnTo>
                  <a:pt x="12" y="1330"/>
                </a:lnTo>
                <a:lnTo>
                  <a:pt x="14" y="1320"/>
                </a:lnTo>
                <a:lnTo>
                  <a:pt x="14" y="1309"/>
                </a:lnTo>
                <a:lnTo>
                  <a:pt x="14" y="1303"/>
                </a:lnTo>
                <a:lnTo>
                  <a:pt x="15" y="1300"/>
                </a:lnTo>
                <a:lnTo>
                  <a:pt x="15" y="1297"/>
                </a:lnTo>
                <a:lnTo>
                  <a:pt x="15" y="1293"/>
                </a:lnTo>
                <a:lnTo>
                  <a:pt x="15" y="1291"/>
                </a:lnTo>
                <a:lnTo>
                  <a:pt x="15" y="1289"/>
                </a:lnTo>
                <a:lnTo>
                  <a:pt x="15" y="1278"/>
                </a:lnTo>
                <a:lnTo>
                  <a:pt x="16" y="1267"/>
                </a:lnTo>
                <a:lnTo>
                  <a:pt x="16" y="1260"/>
                </a:lnTo>
                <a:lnTo>
                  <a:pt x="16" y="1255"/>
                </a:lnTo>
                <a:lnTo>
                  <a:pt x="17" y="1246"/>
                </a:lnTo>
                <a:lnTo>
                  <a:pt x="17" y="1242"/>
                </a:lnTo>
                <a:lnTo>
                  <a:pt x="17" y="1241"/>
                </a:lnTo>
                <a:lnTo>
                  <a:pt x="16" y="1237"/>
                </a:lnTo>
                <a:lnTo>
                  <a:pt x="14" y="1230"/>
                </a:lnTo>
                <a:lnTo>
                  <a:pt x="14" y="1228"/>
                </a:lnTo>
                <a:lnTo>
                  <a:pt x="15" y="1225"/>
                </a:lnTo>
                <a:lnTo>
                  <a:pt x="15" y="1224"/>
                </a:lnTo>
                <a:lnTo>
                  <a:pt x="16" y="1221"/>
                </a:lnTo>
                <a:lnTo>
                  <a:pt x="17" y="1218"/>
                </a:lnTo>
                <a:lnTo>
                  <a:pt x="17" y="1217"/>
                </a:lnTo>
                <a:lnTo>
                  <a:pt x="17" y="1216"/>
                </a:lnTo>
                <a:lnTo>
                  <a:pt x="18" y="1214"/>
                </a:lnTo>
                <a:lnTo>
                  <a:pt x="18" y="1212"/>
                </a:lnTo>
                <a:lnTo>
                  <a:pt x="18" y="1211"/>
                </a:lnTo>
                <a:lnTo>
                  <a:pt x="18" y="1208"/>
                </a:lnTo>
                <a:lnTo>
                  <a:pt x="19" y="1202"/>
                </a:lnTo>
                <a:lnTo>
                  <a:pt x="19" y="1199"/>
                </a:lnTo>
                <a:lnTo>
                  <a:pt x="19" y="1196"/>
                </a:lnTo>
                <a:lnTo>
                  <a:pt x="19" y="1191"/>
                </a:lnTo>
                <a:lnTo>
                  <a:pt x="20" y="1186"/>
                </a:lnTo>
                <a:lnTo>
                  <a:pt x="22" y="1182"/>
                </a:lnTo>
                <a:lnTo>
                  <a:pt x="22" y="1180"/>
                </a:lnTo>
                <a:lnTo>
                  <a:pt x="25" y="1172"/>
                </a:lnTo>
                <a:lnTo>
                  <a:pt x="26" y="1168"/>
                </a:lnTo>
                <a:lnTo>
                  <a:pt x="27" y="1164"/>
                </a:lnTo>
                <a:lnTo>
                  <a:pt x="28" y="1163"/>
                </a:lnTo>
                <a:lnTo>
                  <a:pt x="29" y="1161"/>
                </a:lnTo>
                <a:lnTo>
                  <a:pt x="32" y="1158"/>
                </a:lnTo>
                <a:lnTo>
                  <a:pt x="32" y="1157"/>
                </a:lnTo>
                <a:lnTo>
                  <a:pt x="34" y="1153"/>
                </a:lnTo>
                <a:lnTo>
                  <a:pt x="36" y="1149"/>
                </a:lnTo>
                <a:lnTo>
                  <a:pt x="40" y="1144"/>
                </a:lnTo>
                <a:lnTo>
                  <a:pt x="45" y="1136"/>
                </a:lnTo>
                <a:lnTo>
                  <a:pt x="51" y="1128"/>
                </a:lnTo>
                <a:lnTo>
                  <a:pt x="51" y="1127"/>
                </a:lnTo>
                <a:lnTo>
                  <a:pt x="53" y="1124"/>
                </a:lnTo>
                <a:lnTo>
                  <a:pt x="54" y="1124"/>
                </a:lnTo>
                <a:lnTo>
                  <a:pt x="54" y="1122"/>
                </a:lnTo>
                <a:lnTo>
                  <a:pt x="55" y="1120"/>
                </a:lnTo>
                <a:lnTo>
                  <a:pt x="69" y="1101"/>
                </a:lnTo>
                <a:lnTo>
                  <a:pt x="70" y="1099"/>
                </a:lnTo>
                <a:lnTo>
                  <a:pt x="74" y="1093"/>
                </a:lnTo>
                <a:lnTo>
                  <a:pt x="74" y="1091"/>
                </a:lnTo>
                <a:lnTo>
                  <a:pt x="75" y="1088"/>
                </a:lnTo>
                <a:lnTo>
                  <a:pt x="77" y="1084"/>
                </a:lnTo>
                <a:lnTo>
                  <a:pt x="77" y="1080"/>
                </a:lnTo>
                <a:lnTo>
                  <a:pt x="77" y="1079"/>
                </a:lnTo>
                <a:lnTo>
                  <a:pt x="77" y="1077"/>
                </a:lnTo>
                <a:lnTo>
                  <a:pt x="78" y="1075"/>
                </a:lnTo>
                <a:lnTo>
                  <a:pt x="78" y="1071"/>
                </a:lnTo>
                <a:lnTo>
                  <a:pt x="78" y="1069"/>
                </a:lnTo>
                <a:lnTo>
                  <a:pt x="79" y="1067"/>
                </a:lnTo>
                <a:lnTo>
                  <a:pt x="80" y="1063"/>
                </a:lnTo>
                <a:lnTo>
                  <a:pt x="81" y="1059"/>
                </a:lnTo>
                <a:lnTo>
                  <a:pt x="83" y="1055"/>
                </a:lnTo>
                <a:lnTo>
                  <a:pt x="83" y="1052"/>
                </a:lnTo>
                <a:lnTo>
                  <a:pt x="85" y="1041"/>
                </a:lnTo>
                <a:lnTo>
                  <a:pt x="86" y="1035"/>
                </a:lnTo>
                <a:lnTo>
                  <a:pt x="86" y="1029"/>
                </a:lnTo>
                <a:lnTo>
                  <a:pt x="86" y="1025"/>
                </a:lnTo>
                <a:lnTo>
                  <a:pt x="87" y="1019"/>
                </a:lnTo>
                <a:lnTo>
                  <a:pt x="87" y="1017"/>
                </a:lnTo>
                <a:lnTo>
                  <a:pt x="87" y="1013"/>
                </a:lnTo>
                <a:lnTo>
                  <a:pt x="87" y="1011"/>
                </a:lnTo>
                <a:lnTo>
                  <a:pt x="87" y="1010"/>
                </a:lnTo>
                <a:lnTo>
                  <a:pt x="87" y="1009"/>
                </a:lnTo>
                <a:lnTo>
                  <a:pt x="87" y="1007"/>
                </a:lnTo>
                <a:lnTo>
                  <a:pt x="86" y="1002"/>
                </a:lnTo>
                <a:lnTo>
                  <a:pt x="86" y="999"/>
                </a:lnTo>
                <a:lnTo>
                  <a:pt x="85" y="998"/>
                </a:lnTo>
                <a:lnTo>
                  <a:pt x="85" y="996"/>
                </a:lnTo>
                <a:lnTo>
                  <a:pt x="85" y="995"/>
                </a:lnTo>
                <a:lnTo>
                  <a:pt x="85" y="994"/>
                </a:lnTo>
                <a:lnTo>
                  <a:pt x="86" y="993"/>
                </a:lnTo>
                <a:lnTo>
                  <a:pt x="86" y="992"/>
                </a:lnTo>
                <a:lnTo>
                  <a:pt x="86" y="991"/>
                </a:lnTo>
                <a:lnTo>
                  <a:pt x="87" y="988"/>
                </a:lnTo>
                <a:lnTo>
                  <a:pt x="88" y="987"/>
                </a:lnTo>
                <a:lnTo>
                  <a:pt x="89" y="985"/>
                </a:lnTo>
                <a:lnTo>
                  <a:pt x="91" y="984"/>
                </a:lnTo>
                <a:lnTo>
                  <a:pt x="92" y="982"/>
                </a:lnTo>
                <a:lnTo>
                  <a:pt x="92" y="981"/>
                </a:lnTo>
                <a:lnTo>
                  <a:pt x="93" y="979"/>
                </a:lnTo>
                <a:lnTo>
                  <a:pt x="93" y="978"/>
                </a:lnTo>
                <a:lnTo>
                  <a:pt x="93" y="976"/>
                </a:lnTo>
                <a:lnTo>
                  <a:pt x="93" y="973"/>
                </a:lnTo>
                <a:lnTo>
                  <a:pt x="93" y="971"/>
                </a:lnTo>
                <a:lnTo>
                  <a:pt x="93" y="970"/>
                </a:lnTo>
                <a:lnTo>
                  <a:pt x="93" y="968"/>
                </a:lnTo>
                <a:lnTo>
                  <a:pt x="92" y="963"/>
                </a:lnTo>
                <a:lnTo>
                  <a:pt x="92" y="958"/>
                </a:lnTo>
                <a:lnTo>
                  <a:pt x="92" y="954"/>
                </a:lnTo>
                <a:lnTo>
                  <a:pt x="92" y="950"/>
                </a:lnTo>
                <a:lnTo>
                  <a:pt x="91" y="944"/>
                </a:lnTo>
                <a:lnTo>
                  <a:pt x="91" y="940"/>
                </a:lnTo>
                <a:lnTo>
                  <a:pt x="91" y="935"/>
                </a:lnTo>
                <a:lnTo>
                  <a:pt x="91" y="933"/>
                </a:lnTo>
                <a:lnTo>
                  <a:pt x="88" y="926"/>
                </a:lnTo>
                <a:lnTo>
                  <a:pt x="88" y="923"/>
                </a:lnTo>
                <a:lnTo>
                  <a:pt x="88" y="919"/>
                </a:lnTo>
                <a:lnTo>
                  <a:pt x="88" y="918"/>
                </a:lnTo>
                <a:lnTo>
                  <a:pt x="88" y="916"/>
                </a:lnTo>
                <a:lnTo>
                  <a:pt x="88" y="912"/>
                </a:lnTo>
                <a:lnTo>
                  <a:pt x="88" y="910"/>
                </a:lnTo>
                <a:lnTo>
                  <a:pt x="88" y="904"/>
                </a:lnTo>
                <a:lnTo>
                  <a:pt x="88" y="894"/>
                </a:lnTo>
                <a:lnTo>
                  <a:pt x="88" y="885"/>
                </a:lnTo>
                <a:lnTo>
                  <a:pt x="88" y="882"/>
                </a:lnTo>
                <a:lnTo>
                  <a:pt x="88" y="879"/>
                </a:lnTo>
                <a:lnTo>
                  <a:pt x="89" y="879"/>
                </a:lnTo>
                <a:lnTo>
                  <a:pt x="91" y="879"/>
                </a:lnTo>
                <a:lnTo>
                  <a:pt x="92" y="879"/>
                </a:lnTo>
                <a:lnTo>
                  <a:pt x="93" y="879"/>
                </a:lnTo>
                <a:lnTo>
                  <a:pt x="94" y="879"/>
                </a:lnTo>
                <a:lnTo>
                  <a:pt x="94" y="877"/>
                </a:lnTo>
                <a:lnTo>
                  <a:pt x="94" y="875"/>
                </a:lnTo>
                <a:lnTo>
                  <a:pt x="94" y="874"/>
                </a:lnTo>
                <a:lnTo>
                  <a:pt x="94" y="873"/>
                </a:lnTo>
                <a:lnTo>
                  <a:pt x="94" y="870"/>
                </a:lnTo>
                <a:lnTo>
                  <a:pt x="94" y="869"/>
                </a:lnTo>
                <a:lnTo>
                  <a:pt x="94" y="867"/>
                </a:lnTo>
                <a:lnTo>
                  <a:pt x="94" y="866"/>
                </a:lnTo>
                <a:lnTo>
                  <a:pt x="95" y="865"/>
                </a:lnTo>
                <a:lnTo>
                  <a:pt x="96" y="862"/>
                </a:lnTo>
                <a:lnTo>
                  <a:pt x="97" y="860"/>
                </a:lnTo>
                <a:lnTo>
                  <a:pt x="98" y="858"/>
                </a:lnTo>
                <a:lnTo>
                  <a:pt x="101" y="856"/>
                </a:lnTo>
                <a:lnTo>
                  <a:pt x="102" y="854"/>
                </a:lnTo>
                <a:lnTo>
                  <a:pt x="103" y="853"/>
                </a:lnTo>
                <a:lnTo>
                  <a:pt x="103" y="852"/>
                </a:lnTo>
                <a:lnTo>
                  <a:pt x="104" y="850"/>
                </a:lnTo>
                <a:lnTo>
                  <a:pt x="105" y="849"/>
                </a:lnTo>
                <a:lnTo>
                  <a:pt x="105" y="846"/>
                </a:lnTo>
                <a:lnTo>
                  <a:pt x="105" y="845"/>
                </a:lnTo>
                <a:lnTo>
                  <a:pt x="105" y="841"/>
                </a:lnTo>
                <a:lnTo>
                  <a:pt x="106" y="839"/>
                </a:lnTo>
                <a:lnTo>
                  <a:pt x="106" y="837"/>
                </a:lnTo>
                <a:lnTo>
                  <a:pt x="108" y="836"/>
                </a:lnTo>
                <a:lnTo>
                  <a:pt x="109" y="834"/>
                </a:lnTo>
                <a:lnTo>
                  <a:pt x="110" y="833"/>
                </a:lnTo>
                <a:lnTo>
                  <a:pt x="111" y="832"/>
                </a:lnTo>
                <a:lnTo>
                  <a:pt x="113" y="832"/>
                </a:lnTo>
                <a:lnTo>
                  <a:pt x="117" y="831"/>
                </a:lnTo>
                <a:lnTo>
                  <a:pt x="119" y="829"/>
                </a:lnTo>
                <a:lnTo>
                  <a:pt x="121" y="829"/>
                </a:lnTo>
                <a:lnTo>
                  <a:pt x="122" y="828"/>
                </a:lnTo>
                <a:lnTo>
                  <a:pt x="123" y="828"/>
                </a:lnTo>
                <a:lnTo>
                  <a:pt x="124" y="828"/>
                </a:lnTo>
                <a:lnTo>
                  <a:pt x="127" y="828"/>
                </a:lnTo>
                <a:lnTo>
                  <a:pt x="127" y="827"/>
                </a:lnTo>
                <a:lnTo>
                  <a:pt x="127" y="826"/>
                </a:lnTo>
                <a:lnTo>
                  <a:pt x="127" y="824"/>
                </a:lnTo>
                <a:lnTo>
                  <a:pt x="127" y="823"/>
                </a:lnTo>
                <a:lnTo>
                  <a:pt x="123" y="821"/>
                </a:lnTo>
                <a:lnTo>
                  <a:pt x="119" y="820"/>
                </a:lnTo>
                <a:lnTo>
                  <a:pt x="115" y="820"/>
                </a:lnTo>
                <a:lnTo>
                  <a:pt x="110" y="819"/>
                </a:lnTo>
                <a:lnTo>
                  <a:pt x="108" y="818"/>
                </a:lnTo>
                <a:lnTo>
                  <a:pt x="106" y="817"/>
                </a:lnTo>
                <a:lnTo>
                  <a:pt x="104" y="817"/>
                </a:lnTo>
                <a:lnTo>
                  <a:pt x="103" y="816"/>
                </a:lnTo>
                <a:lnTo>
                  <a:pt x="102" y="815"/>
                </a:lnTo>
                <a:lnTo>
                  <a:pt x="101" y="814"/>
                </a:lnTo>
                <a:lnTo>
                  <a:pt x="101" y="812"/>
                </a:lnTo>
                <a:lnTo>
                  <a:pt x="100" y="812"/>
                </a:lnTo>
                <a:lnTo>
                  <a:pt x="100" y="810"/>
                </a:lnTo>
                <a:lnTo>
                  <a:pt x="98" y="809"/>
                </a:lnTo>
                <a:lnTo>
                  <a:pt x="98" y="807"/>
                </a:lnTo>
                <a:lnTo>
                  <a:pt x="98" y="803"/>
                </a:lnTo>
                <a:lnTo>
                  <a:pt x="98" y="802"/>
                </a:lnTo>
                <a:lnTo>
                  <a:pt x="98" y="800"/>
                </a:lnTo>
                <a:lnTo>
                  <a:pt x="97" y="798"/>
                </a:lnTo>
                <a:lnTo>
                  <a:pt x="97" y="797"/>
                </a:lnTo>
                <a:lnTo>
                  <a:pt x="96" y="793"/>
                </a:lnTo>
                <a:lnTo>
                  <a:pt x="95" y="791"/>
                </a:lnTo>
                <a:lnTo>
                  <a:pt x="94" y="786"/>
                </a:lnTo>
                <a:lnTo>
                  <a:pt x="94" y="785"/>
                </a:lnTo>
                <a:lnTo>
                  <a:pt x="94" y="784"/>
                </a:lnTo>
                <a:lnTo>
                  <a:pt x="94" y="768"/>
                </a:lnTo>
                <a:lnTo>
                  <a:pt x="94" y="764"/>
                </a:lnTo>
                <a:lnTo>
                  <a:pt x="94" y="761"/>
                </a:lnTo>
                <a:lnTo>
                  <a:pt x="94" y="758"/>
                </a:lnTo>
                <a:lnTo>
                  <a:pt x="95" y="752"/>
                </a:lnTo>
                <a:lnTo>
                  <a:pt x="95" y="747"/>
                </a:lnTo>
                <a:lnTo>
                  <a:pt x="95" y="744"/>
                </a:lnTo>
                <a:lnTo>
                  <a:pt x="95" y="743"/>
                </a:lnTo>
                <a:lnTo>
                  <a:pt x="95" y="741"/>
                </a:lnTo>
                <a:lnTo>
                  <a:pt x="95" y="740"/>
                </a:lnTo>
                <a:lnTo>
                  <a:pt x="95" y="735"/>
                </a:lnTo>
                <a:lnTo>
                  <a:pt x="95" y="732"/>
                </a:lnTo>
                <a:lnTo>
                  <a:pt x="95" y="725"/>
                </a:lnTo>
                <a:lnTo>
                  <a:pt x="94" y="723"/>
                </a:lnTo>
                <a:lnTo>
                  <a:pt x="94" y="718"/>
                </a:lnTo>
                <a:lnTo>
                  <a:pt x="94" y="717"/>
                </a:lnTo>
                <a:lnTo>
                  <a:pt x="94" y="712"/>
                </a:lnTo>
                <a:lnTo>
                  <a:pt x="94" y="708"/>
                </a:lnTo>
                <a:lnTo>
                  <a:pt x="94" y="691"/>
                </a:lnTo>
                <a:lnTo>
                  <a:pt x="94" y="684"/>
                </a:lnTo>
                <a:lnTo>
                  <a:pt x="94" y="680"/>
                </a:lnTo>
                <a:lnTo>
                  <a:pt x="94" y="673"/>
                </a:lnTo>
                <a:lnTo>
                  <a:pt x="94" y="670"/>
                </a:lnTo>
                <a:lnTo>
                  <a:pt x="94" y="669"/>
                </a:lnTo>
                <a:lnTo>
                  <a:pt x="95" y="666"/>
                </a:lnTo>
                <a:lnTo>
                  <a:pt x="96" y="664"/>
                </a:lnTo>
                <a:lnTo>
                  <a:pt x="96" y="662"/>
                </a:lnTo>
                <a:lnTo>
                  <a:pt x="97" y="658"/>
                </a:lnTo>
                <a:lnTo>
                  <a:pt x="98" y="656"/>
                </a:lnTo>
                <a:lnTo>
                  <a:pt x="98" y="655"/>
                </a:lnTo>
                <a:lnTo>
                  <a:pt x="101" y="655"/>
                </a:lnTo>
                <a:lnTo>
                  <a:pt x="110" y="655"/>
                </a:lnTo>
                <a:lnTo>
                  <a:pt x="118" y="655"/>
                </a:lnTo>
                <a:lnTo>
                  <a:pt x="123" y="655"/>
                </a:lnTo>
                <a:lnTo>
                  <a:pt x="136" y="655"/>
                </a:lnTo>
                <a:lnTo>
                  <a:pt x="137" y="655"/>
                </a:lnTo>
                <a:lnTo>
                  <a:pt x="145" y="655"/>
                </a:lnTo>
                <a:lnTo>
                  <a:pt x="150" y="655"/>
                </a:lnTo>
                <a:lnTo>
                  <a:pt x="157" y="655"/>
                </a:lnTo>
                <a:lnTo>
                  <a:pt x="162" y="655"/>
                </a:lnTo>
                <a:lnTo>
                  <a:pt x="166" y="655"/>
                </a:lnTo>
                <a:lnTo>
                  <a:pt x="166" y="653"/>
                </a:lnTo>
                <a:lnTo>
                  <a:pt x="166" y="619"/>
                </a:lnTo>
                <a:lnTo>
                  <a:pt x="166" y="618"/>
                </a:lnTo>
                <a:lnTo>
                  <a:pt x="166" y="607"/>
                </a:lnTo>
                <a:lnTo>
                  <a:pt x="166" y="606"/>
                </a:lnTo>
                <a:lnTo>
                  <a:pt x="166" y="602"/>
                </a:lnTo>
                <a:lnTo>
                  <a:pt x="166" y="595"/>
                </a:lnTo>
                <a:lnTo>
                  <a:pt x="166" y="593"/>
                </a:lnTo>
                <a:lnTo>
                  <a:pt x="166" y="586"/>
                </a:lnTo>
                <a:lnTo>
                  <a:pt x="166" y="568"/>
                </a:lnTo>
                <a:lnTo>
                  <a:pt x="171" y="568"/>
                </a:lnTo>
                <a:lnTo>
                  <a:pt x="174" y="568"/>
                </a:lnTo>
                <a:lnTo>
                  <a:pt x="174" y="540"/>
                </a:lnTo>
                <a:lnTo>
                  <a:pt x="174" y="538"/>
                </a:lnTo>
                <a:lnTo>
                  <a:pt x="174" y="530"/>
                </a:lnTo>
                <a:lnTo>
                  <a:pt x="174" y="525"/>
                </a:lnTo>
                <a:lnTo>
                  <a:pt x="171" y="525"/>
                </a:lnTo>
                <a:lnTo>
                  <a:pt x="162" y="525"/>
                </a:lnTo>
                <a:lnTo>
                  <a:pt x="149" y="525"/>
                </a:lnTo>
                <a:lnTo>
                  <a:pt x="148" y="525"/>
                </a:lnTo>
                <a:lnTo>
                  <a:pt x="134" y="525"/>
                </a:lnTo>
                <a:lnTo>
                  <a:pt x="129" y="525"/>
                </a:lnTo>
                <a:lnTo>
                  <a:pt x="124" y="525"/>
                </a:lnTo>
                <a:lnTo>
                  <a:pt x="121" y="525"/>
                </a:lnTo>
                <a:lnTo>
                  <a:pt x="121" y="523"/>
                </a:lnTo>
                <a:lnTo>
                  <a:pt x="121" y="522"/>
                </a:lnTo>
                <a:lnTo>
                  <a:pt x="121" y="521"/>
                </a:lnTo>
                <a:lnTo>
                  <a:pt x="121" y="494"/>
                </a:lnTo>
                <a:lnTo>
                  <a:pt x="121" y="482"/>
                </a:lnTo>
                <a:lnTo>
                  <a:pt x="122" y="482"/>
                </a:lnTo>
                <a:lnTo>
                  <a:pt x="127" y="482"/>
                </a:lnTo>
                <a:lnTo>
                  <a:pt x="129" y="482"/>
                </a:lnTo>
                <a:lnTo>
                  <a:pt x="135" y="482"/>
                </a:lnTo>
                <a:lnTo>
                  <a:pt x="140" y="482"/>
                </a:lnTo>
                <a:lnTo>
                  <a:pt x="141" y="482"/>
                </a:lnTo>
                <a:lnTo>
                  <a:pt x="147" y="482"/>
                </a:lnTo>
                <a:lnTo>
                  <a:pt x="155" y="483"/>
                </a:lnTo>
                <a:lnTo>
                  <a:pt x="157" y="483"/>
                </a:lnTo>
                <a:lnTo>
                  <a:pt x="157" y="475"/>
                </a:lnTo>
                <a:lnTo>
                  <a:pt x="157" y="474"/>
                </a:lnTo>
                <a:lnTo>
                  <a:pt x="157" y="469"/>
                </a:lnTo>
                <a:lnTo>
                  <a:pt x="162" y="468"/>
                </a:lnTo>
                <a:lnTo>
                  <a:pt x="165" y="468"/>
                </a:lnTo>
                <a:lnTo>
                  <a:pt x="170" y="467"/>
                </a:lnTo>
                <a:lnTo>
                  <a:pt x="173" y="467"/>
                </a:lnTo>
                <a:lnTo>
                  <a:pt x="174" y="467"/>
                </a:lnTo>
                <a:lnTo>
                  <a:pt x="175" y="467"/>
                </a:lnTo>
                <a:lnTo>
                  <a:pt x="175" y="466"/>
                </a:lnTo>
                <a:lnTo>
                  <a:pt x="174" y="465"/>
                </a:lnTo>
                <a:lnTo>
                  <a:pt x="175" y="465"/>
                </a:lnTo>
                <a:lnTo>
                  <a:pt x="175" y="458"/>
                </a:lnTo>
                <a:lnTo>
                  <a:pt x="175" y="457"/>
                </a:lnTo>
                <a:lnTo>
                  <a:pt x="175" y="456"/>
                </a:lnTo>
                <a:lnTo>
                  <a:pt x="175" y="450"/>
                </a:lnTo>
                <a:lnTo>
                  <a:pt x="175" y="438"/>
                </a:lnTo>
                <a:lnTo>
                  <a:pt x="175" y="434"/>
                </a:lnTo>
                <a:lnTo>
                  <a:pt x="175" y="431"/>
                </a:lnTo>
                <a:lnTo>
                  <a:pt x="175" y="430"/>
                </a:lnTo>
                <a:lnTo>
                  <a:pt x="175" y="426"/>
                </a:lnTo>
                <a:lnTo>
                  <a:pt x="175" y="425"/>
                </a:lnTo>
                <a:lnTo>
                  <a:pt x="178" y="425"/>
                </a:lnTo>
                <a:lnTo>
                  <a:pt x="181" y="425"/>
                </a:lnTo>
                <a:lnTo>
                  <a:pt x="182" y="425"/>
                </a:lnTo>
                <a:lnTo>
                  <a:pt x="183" y="425"/>
                </a:lnTo>
                <a:lnTo>
                  <a:pt x="184" y="425"/>
                </a:lnTo>
                <a:lnTo>
                  <a:pt x="188" y="425"/>
                </a:lnTo>
                <a:lnTo>
                  <a:pt x="198" y="425"/>
                </a:lnTo>
                <a:lnTo>
                  <a:pt x="200" y="425"/>
                </a:lnTo>
                <a:lnTo>
                  <a:pt x="200" y="422"/>
                </a:lnTo>
                <a:lnTo>
                  <a:pt x="200" y="418"/>
                </a:lnTo>
                <a:lnTo>
                  <a:pt x="200" y="415"/>
                </a:lnTo>
                <a:lnTo>
                  <a:pt x="200" y="414"/>
                </a:lnTo>
                <a:lnTo>
                  <a:pt x="201" y="413"/>
                </a:lnTo>
                <a:lnTo>
                  <a:pt x="201" y="411"/>
                </a:lnTo>
                <a:lnTo>
                  <a:pt x="201" y="410"/>
                </a:lnTo>
                <a:lnTo>
                  <a:pt x="201" y="409"/>
                </a:lnTo>
                <a:lnTo>
                  <a:pt x="203" y="409"/>
                </a:lnTo>
                <a:lnTo>
                  <a:pt x="203" y="408"/>
                </a:lnTo>
                <a:lnTo>
                  <a:pt x="203" y="407"/>
                </a:lnTo>
                <a:lnTo>
                  <a:pt x="203" y="406"/>
                </a:lnTo>
                <a:lnTo>
                  <a:pt x="203" y="404"/>
                </a:lnTo>
                <a:lnTo>
                  <a:pt x="203" y="401"/>
                </a:lnTo>
                <a:lnTo>
                  <a:pt x="203" y="399"/>
                </a:lnTo>
                <a:lnTo>
                  <a:pt x="203" y="398"/>
                </a:lnTo>
                <a:lnTo>
                  <a:pt x="203" y="397"/>
                </a:lnTo>
                <a:lnTo>
                  <a:pt x="203" y="396"/>
                </a:lnTo>
                <a:lnTo>
                  <a:pt x="203" y="393"/>
                </a:lnTo>
                <a:lnTo>
                  <a:pt x="203" y="391"/>
                </a:lnTo>
                <a:lnTo>
                  <a:pt x="203" y="390"/>
                </a:lnTo>
                <a:lnTo>
                  <a:pt x="203" y="387"/>
                </a:lnTo>
                <a:lnTo>
                  <a:pt x="203" y="377"/>
                </a:lnTo>
                <a:lnTo>
                  <a:pt x="203" y="374"/>
                </a:lnTo>
                <a:lnTo>
                  <a:pt x="203" y="373"/>
                </a:lnTo>
                <a:lnTo>
                  <a:pt x="203" y="372"/>
                </a:lnTo>
                <a:lnTo>
                  <a:pt x="203" y="371"/>
                </a:lnTo>
                <a:lnTo>
                  <a:pt x="203" y="369"/>
                </a:lnTo>
                <a:lnTo>
                  <a:pt x="209" y="369"/>
                </a:lnTo>
                <a:lnTo>
                  <a:pt x="215" y="369"/>
                </a:lnTo>
                <a:lnTo>
                  <a:pt x="217" y="369"/>
                </a:lnTo>
                <a:lnTo>
                  <a:pt x="217" y="365"/>
                </a:lnTo>
                <a:lnTo>
                  <a:pt x="217" y="354"/>
                </a:lnTo>
                <a:lnTo>
                  <a:pt x="217" y="352"/>
                </a:lnTo>
                <a:lnTo>
                  <a:pt x="217" y="351"/>
                </a:lnTo>
                <a:lnTo>
                  <a:pt x="217" y="350"/>
                </a:lnTo>
                <a:lnTo>
                  <a:pt x="217" y="348"/>
                </a:lnTo>
                <a:lnTo>
                  <a:pt x="217" y="346"/>
                </a:lnTo>
                <a:lnTo>
                  <a:pt x="216" y="344"/>
                </a:lnTo>
                <a:lnTo>
                  <a:pt x="216" y="341"/>
                </a:lnTo>
                <a:lnTo>
                  <a:pt x="216" y="340"/>
                </a:lnTo>
                <a:lnTo>
                  <a:pt x="216" y="339"/>
                </a:lnTo>
                <a:lnTo>
                  <a:pt x="216" y="338"/>
                </a:lnTo>
                <a:lnTo>
                  <a:pt x="216" y="337"/>
                </a:lnTo>
                <a:lnTo>
                  <a:pt x="217" y="335"/>
                </a:lnTo>
                <a:lnTo>
                  <a:pt x="217" y="334"/>
                </a:lnTo>
                <a:lnTo>
                  <a:pt x="217" y="333"/>
                </a:lnTo>
                <a:lnTo>
                  <a:pt x="217" y="332"/>
                </a:lnTo>
                <a:lnTo>
                  <a:pt x="217" y="331"/>
                </a:lnTo>
                <a:lnTo>
                  <a:pt x="217" y="327"/>
                </a:lnTo>
                <a:lnTo>
                  <a:pt x="216" y="327"/>
                </a:lnTo>
                <a:lnTo>
                  <a:pt x="215" y="327"/>
                </a:lnTo>
                <a:lnTo>
                  <a:pt x="214" y="327"/>
                </a:lnTo>
                <a:lnTo>
                  <a:pt x="213" y="327"/>
                </a:lnTo>
                <a:lnTo>
                  <a:pt x="212" y="327"/>
                </a:lnTo>
                <a:lnTo>
                  <a:pt x="208" y="327"/>
                </a:lnTo>
                <a:lnTo>
                  <a:pt x="207" y="327"/>
                </a:lnTo>
                <a:lnTo>
                  <a:pt x="206" y="327"/>
                </a:lnTo>
                <a:lnTo>
                  <a:pt x="204" y="327"/>
                </a:lnTo>
                <a:lnTo>
                  <a:pt x="199" y="327"/>
                </a:lnTo>
                <a:lnTo>
                  <a:pt x="187" y="327"/>
                </a:lnTo>
                <a:lnTo>
                  <a:pt x="181" y="327"/>
                </a:lnTo>
                <a:lnTo>
                  <a:pt x="178" y="327"/>
                </a:lnTo>
                <a:lnTo>
                  <a:pt x="175" y="327"/>
                </a:lnTo>
                <a:lnTo>
                  <a:pt x="175" y="326"/>
                </a:lnTo>
                <a:lnTo>
                  <a:pt x="175" y="325"/>
                </a:lnTo>
                <a:lnTo>
                  <a:pt x="175" y="324"/>
                </a:lnTo>
                <a:lnTo>
                  <a:pt x="175" y="323"/>
                </a:lnTo>
                <a:lnTo>
                  <a:pt x="174" y="323"/>
                </a:lnTo>
                <a:lnTo>
                  <a:pt x="174" y="322"/>
                </a:lnTo>
                <a:lnTo>
                  <a:pt x="174" y="313"/>
                </a:lnTo>
                <a:lnTo>
                  <a:pt x="174" y="310"/>
                </a:lnTo>
                <a:lnTo>
                  <a:pt x="169" y="310"/>
                </a:lnTo>
                <a:lnTo>
                  <a:pt x="164" y="310"/>
                </a:lnTo>
                <a:lnTo>
                  <a:pt x="163" y="310"/>
                </a:lnTo>
                <a:lnTo>
                  <a:pt x="154" y="310"/>
                </a:lnTo>
                <a:lnTo>
                  <a:pt x="150" y="310"/>
                </a:lnTo>
                <a:lnTo>
                  <a:pt x="140" y="309"/>
                </a:lnTo>
                <a:lnTo>
                  <a:pt x="137" y="309"/>
                </a:lnTo>
                <a:lnTo>
                  <a:pt x="135" y="309"/>
                </a:lnTo>
                <a:lnTo>
                  <a:pt x="131" y="310"/>
                </a:lnTo>
                <a:lnTo>
                  <a:pt x="123" y="309"/>
                </a:lnTo>
                <a:lnTo>
                  <a:pt x="121" y="309"/>
                </a:lnTo>
                <a:lnTo>
                  <a:pt x="119" y="309"/>
                </a:lnTo>
                <a:lnTo>
                  <a:pt x="118" y="309"/>
                </a:lnTo>
                <a:lnTo>
                  <a:pt x="114" y="309"/>
                </a:lnTo>
                <a:lnTo>
                  <a:pt x="113" y="309"/>
                </a:lnTo>
                <a:lnTo>
                  <a:pt x="111" y="309"/>
                </a:lnTo>
                <a:lnTo>
                  <a:pt x="110" y="309"/>
                </a:lnTo>
                <a:lnTo>
                  <a:pt x="106" y="309"/>
                </a:lnTo>
                <a:lnTo>
                  <a:pt x="105" y="309"/>
                </a:lnTo>
                <a:lnTo>
                  <a:pt x="105" y="310"/>
                </a:lnTo>
                <a:lnTo>
                  <a:pt x="101" y="313"/>
                </a:lnTo>
                <a:lnTo>
                  <a:pt x="100" y="315"/>
                </a:lnTo>
                <a:lnTo>
                  <a:pt x="98" y="316"/>
                </a:lnTo>
                <a:lnTo>
                  <a:pt x="93" y="316"/>
                </a:lnTo>
                <a:lnTo>
                  <a:pt x="92" y="316"/>
                </a:lnTo>
                <a:lnTo>
                  <a:pt x="91" y="317"/>
                </a:lnTo>
                <a:lnTo>
                  <a:pt x="89" y="317"/>
                </a:lnTo>
                <a:lnTo>
                  <a:pt x="89" y="316"/>
                </a:lnTo>
                <a:lnTo>
                  <a:pt x="89" y="314"/>
                </a:lnTo>
                <a:lnTo>
                  <a:pt x="89" y="313"/>
                </a:lnTo>
                <a:lnTo>
                  <a:pt x="89" y="309"/>
                </a:lnTo>
                <a:lnTo>
                  <a:pt x="89" y="307"/>
                </a:lnTo>
                <a:lnTo>
                  <a:pt x="89" y="306"/>
                </a:lnTo>
                <a:lnTo>
                  <a:pt x="91" y="305"/>
                </a:lnTo>
                <a:lnTo>
                  <a:pt x="91" y="300"/>
                </a:lnTo>
                <a:lnTo>
                  <a:pt x="92" y="292"/>
                </a:lnTo>
                <a:lnTo>
                  <a:pt x="92" y="287"/>
                </a:lnTo>
                <a:lnTo>
                  <a:pt x="94" y="273"/>
                </a:lnTo>
                <a:lnTo>
                  <a:pt x="95" y="260"/>
                </a:lnTo>
                <a:lnTo>
                  <a:pt x="95" y="256"/>
                </a:lnTo>
                <a:lnTo>
                  <a:pt x="95" y="255"/>
                </a:lnTo>
                <a:lnTo>
                  <a:pt x="96" y="254"/>
                </a:lnTo>
                <a:lnTo>
                  <a:pt x="95" y="254"/>
                </a:lnTo>
                <a:lnTo>
                  <a:pt x="94" y="254"/>
                </a:lnTo>
                <a:lnTo>
                  <a:pt x="93" y="254"/>
                </a:lnTo>
                <a:lnTo>
                  <a:pt x="92" y="254"/>
                </a:lnTo>
                <a:lnTo>
                  <a:pt x="91" y="254"/>
                </a:lnTo>
                <a:lnTo>
                  <a:pt x="91" y="247"/>
                </a:lnTo>
                <a:lnTo>
                  <a:pt x="91" y="246"/>
                </a:lnTo>
                <a:lnTo>
                  <a:pt x="91" y="243"/>
                </a:lnTo>
                <a:lnTo>
                  <a:pt x="91" y="242"/>
                </a:lnTo>
                <a:lnTo>
                  <a:pt x="91" y="238"/>
                </a:lnTo>
                <a:lnTo>
                  <a:pt x="91" y="233"/>
                </a:lnTo>
                <a:lnTo>
                  <a:pt x="91" y="232"/>
                </a:lnTo>
                <a:lnTo>
                  <a:pt x="91" y="229"/>
                </a:lnTo>
                <a:lnTo>
                  <a:pt x="91" y="223"/>
                </a:lnTo>
                <a:lnTo>
                  <a:pt x="92" y="223"/>
                </a:lnTo>
                <a:lnTo>
                  <a:pt x="92" y="218"/>
                </a:lnTo>
                <a:lnTo>
                  <a:pt x="92" y="216"/>
                </a:lnTo>
                <a:lnTo>
                  <a:pt x="91" y="216"/>
                </a:lnTo>
                <a:lnTo>
                  <a:pt x="91" y="215"/>
                </a:lnTo>
                <a:lnTo>
                  <a:pt x="91" y="212"/>
                </a:lnTo>
                <a:lnTo>
                  <a:pt x="91" y="206"/>
                </a:lnTo>
                <a:lnTo>
                  <a:pt x="91" y="205"/>
                </a:lnTo>
                <a:lnTo>
                  <a:pt x="91" y="204"/>
                </a:lnTo>
                <a:lnTo>
                  <a:pt x="91" y="203"/>
                </a:lnTo>
                <a:lnTo>
                  <a:pt x="91" y="201"/>
                </a:lnTo>
                <a:lnTo>
                  <a:pt x="91" y="200"/>
                </a:lnTo>
                <a:lnTo>
                  <a:pt x="91" y="197"/>
                </a:lnTo>
                <a:lnTo>
                  <a:pt x="91" y="195"/>
                </a:lnTo>
                <a:lnTo>
                  <a:pt x="91" y="193"/>
                </a:lnTo>
                <a:lnTo>
                  <a:pt x="91" y="192"/>
                </a:lnTo>
                <a:lnTo>
                  <a:pt x="92" y="187"/>
                </a:lnTo>
                <a:lnTo>
                  <a:pt x="91" y="185"/>
                </a:lnTo>
                <a:lnTo>
                  <a:pt x="91" y="184"/>
                </a:lnTo>
                <a:lnTo>
                  <a:pt x="91" y="181"/>
                </a:lnTo>
                <a:lnTo>
                  <a:pt x="92" y="166"/>
                </a:lnTo>
                <a:lnTo>
                  <a:pt x="92" y="163"/>
                </a:lnTo>
                <a:lnTo>
                  <a:pt x="92" y="162"/>
                </a:lnTo>
                <a:lnTo>
                  <a:pt x="92" y="161"/>
                </a:lnTo>
                <a:lnTo>
                  <a:pt x="92" y="157"/>
                </a:lnTo>
                <a:lnTo>
                  <a:pt x="92" y="153"/>
                </a:lnTo>
                <a:lnTo>
                  <a:pt x="92" y="151"/>
                </a:lnTo>
                <a:lnTo>
                  <a:pt x="92" y="140"/>
                </a:lnTo>
                <a:lnTo>
                  <a:pt x="92" y="133"/>
                </a:lnTo>
                <a:lnTo>
                  <a:pt x="92" y="123"/>
                </a:lnTo>
                <a:lnTo>
                  <a:pt x="92" y="122"/>
                </a:lnTo>
                <a:lnTo>
                  <a:pt x="93" y="120"/>
                </a:lnTo>
                <a:lnTo>
                  <a:pt x="91" y="117"/>
                </a:lnTo>
                <a:lnTo>
                  <a:pt x="91" y="109"/>
                </a:lnTo>
                <a:lnTo>
                  <a:pt x="91" y="107"/>
                </a:lnTo>
                <a:lnTo>
                  <a:pt x="91" y="100"/>
                </a:lnTo>
                <a:lnTo>
                  <a:pt x="91" y="86"/>
                </a:lnTo>
                <a:lnTo>
                  <a:pt x="92" y="83"/>
                </a:lnTo>
                <a:lnTo>
                  <a:pt x="92" y="80"/>
                </a:lnTo>
                <a:lnTo>
                  <a:pt x="93" y="76"/>
                </a:lnTo>
                <a:lnTo>
                  <a:pt x="93" y="74"/>
                </a:lnTo>
                <a:lnTo>
                  <a:pt x="93" y="73"/>
                </a:lnTo>
                <a:lnTo>
                  <a:pt x="94" y="72"/>
                </a:lnTo>
                <a:lnTo>
                  <a:pt x="93" y="69"/>
                </a:lnTo>
                <a:lnTo>
                  <a:pt x="93" y="67"/>
                </a:lnTo>
                <a:lnTo>
                  <a:pt x="93" y="66"/>
                </a:lnTo>
                <a:lnTo>
                  <a:pt x="93" y="64"/>
                </a:lnTo>
                <a:lnTo>
                  <a:pt x="93" y="63"/>
                </a:lnTo>
                <a:lnTo>
                  <a:pt x="92" y="62"/>
                </a:lnTo>
                <a:lnTo>
                  <a:pt x="92" y="59"/>
                </a:lnTo>
                <a:lnTo>
                  <a:pt x="92" y="58"/>
                </a:lnTo>
                <a:lnTo>
                  <a:pt x="92" y="57"/>
                </a:lnTo>
                <a:lnTo>
                  <a:pt x="92" y="56"/>
                </a:lnTo>
                <a:lnTo>
                  <a:pt x="92" y="55"/>
                </a:lnTo>
                <a:lnTo>
                  <a:pt x="92" y="53"/>
                </a:lnTo>
                <a:lnTo>
                  <a:pt x="91" y="51"/>
                </a:lnTo>
                <a:lnTo>
                  <a:pt x="91" y="50"/>
                </a:lnTo>
                <a:lnTo>
                  <a:pt x="91" y="49"/>
                </a:lnTo>
                <a:lnTo>
                  <a:pt x="92" y="49"/>
                </a:lnTo>
                <a:lnTo>
                  <a:pt x="92" y="48"/>
                </a:lnTo>
                <a:lnTo>
                  <a:pt x="93" y="48"/>
                </a:lnTo>
                <a:lnTo>
                  <a:pt x="94" y="48"/>
                </a:lnTo>
                <a:lnTo>
                  <a:pt x="94" y="49"/>
                </a:lnTo>
                <a:lnTo>
                  <a:pt x="95" y="49"/>
                </a:lnTo>
                <a:lnTo>
                  <a:pt x="96" y="50"/>
                </a:lnTo>
                <a:lnTo>
                  <a:pt x="97" y="50"/>
                </a:lnTo>
                <a:lnTo>
                  <a:pt x="98" y="50"/>
                </a:lnTo>
                <a:lnTo>
                  <a:pt x="100" y="51"/>
                </a:lnTo>
                <a:lnTo>
                  <a:pt x="101" y="51"/>
                </a:lnTo>
                <a:lnTo>
                  <a:pt x="102" y="53"/>
                </a:lnTo>
                <a:lnTo>
                  <a:pt x="104" y="53"/>
                </a:lnTo>
                <a:lnTo>
                  <a:pt x="105" y="53"/>
                </a:lnTo>
                <a:lnTo>
                  <a:pt x="105" y="51"/>
                </a:lnTo>
                <a:lnTo>
                  <a:pt x="106" y="51"/>
                </a:lnTo>
                <a:lnTo>
                  <a:pt x="106" y="49"/>
                </a:lnTo>
                <a:lnTo>
                  <a:pt x="106" y="48"/>
                </a:lnTo>
                <a:lnTo>
                  <a:pt x="106" y="47"/>
                </a:lnTo>
                <a:lnTo>
                  <a:pt x="105" y="47"/>
                </a:lnTo>
                <a:lnTo>
                  <a:pt x="105" y="46"/>
                </a:lnTo>
                <a:lnTo>
                  <a:pt x="105" y="45"/>
                </a:lnTo>
                <a:lnTo>
                  <a:pt x="104" y="45"/>
                </a:lnTo>
                <a:lnTo>
                  <a:pt x="104" y="44"/>
                </a:lnTo>
                <a:lnTo>
                  <a:pt x="103" y="42"/>
                </a:lnTo>
                <a:lnTo>
                  <a:pt x="103" y="41"/>
                </a:lnTo>
                <a:lnTo>
                  <a:pt x="104" y="41"/>
                </a:lnTo>
                <a:lnTo>
                  <a:pt x="104" y="40"/>
                </a:lnTo>
                <a:lnTo>
                  <a:pt x="105" y="40"/>
                </a:lnTo>
                <a:lnTo>
                  <a:pt x="105" y="39"/>
                </a:lnTo>
                <a:lnTo>
                  <a:pt x="109" y="39"/>
                </a:lnTo>
                <a:lnTo>
                  <a:pt x="110" y="38"/>
                </a:lnTo>
                <a:lnTo>
                  <a:pt x="111" y="38"/>
                </a:lnTo>
                <a:lnTo>
                  <a:pt x="112" y="37"/>
                </a:lnTo>
                <a:lnTo>
                  <a:pt x="112" y="36"/>
                </a:lnTo>
                <a:lnTo>
                  <a:pt x="112" y="34"/>
                </a:lnTo>
                <a:lnTo>
                  <a:pt x="112" y="33"/>
                </a:lnTo>
                <a:lnTo>
                  <a:pt x="112" y="32"/>
                </a:lnTo>
                <a:lnTo>
                  <a:pt x="111" y="32"/>
                </a:lnTo>
                <a:lnTo>
                  <a:pt x="110" y="30"/>
                </a:lnTo>
                <a:lnTo>
                  <a:pt x="110" y="29"/>
                </a:lnTo>
                <a:lnTo>
                  <a:pt x="108" y="26"/>
                </a:lnTo>
                <a:lnTo>
                  <a:pt x="106" y="25"/>
                </a:lnTo>
                <a:lnTo>
                  <a:pt x="106" y="24"/>
                </a:lnTo>
                <a:lnTo>
                  <a:pt x="105" y="23"/>
                </a:lnTo>
                <a:lnTo>
                  <a:pt x="104" y="22"/>
                </a:lnTo>
                <a:lnTo>
                  <a:pt x="104" y="21"/>
                </a:lnTo>
                <a:lnTo>
                  <a:pt x="103" y="21"/>
                </a:lnTo>
                <a:lnTo>
                  <a:pt x="103" y="20"/>
                </a:lnTo>
                <a:lnTo>
                  <a:pt x="103" y="19"/>
                </a:lnTo>
                <a:lnTo>
                  <a:pt x="104" y="17"/>
                </a:lnTo>
                <a:lnTo>
                  <a:pt x="105" y="15"/>
                </a:lnTo>
                <a:lnTo>
                  <a:pt x="108" y="12"/>
                </a:lnTo>
                <a:lnTo>
                  <a:pt x="109" y="11"/>
                </a:lnTo>
                <a:lnTo>
                  <a:pt x="110" y="9"/>
                </a:lnTo>
                <a:lnTo>
                  <a:pt x="111" y="9"/>
                </a:lnTo>
                <a:lnTo>
                  <a:pt x="112" y="9"/>
                </a:lnTo>
                <a:lnTo>
                  <a:pt x="113" y="9"/>
                </a:lnTo>
                <a:lnTo>
                  <a:pt x="114" y="11"/>
                </a:lnTo>
                <a:lnTo>
                  <a:pt x="114" y="12"/>
                </a:lnTo>
                <a:lnTo>
                  <a:pt x="115" y="14"/>
                </a:lnTo>
                <a:lnTo>
                  <a:pt x="117" y="16"/>
                </a:lnTo>
                <a:lnTo>
                  <a:pt x="118" y="17"/>
                </a:lnTo>
                <a:lnTo>
                  <a:pt x="120" y="17"/>
                </a:lnTo>
                <a:lnTo>
                  <a:pt x="121" y="17"/>
                </a:lnTo>
                <a:lnTo>
                  <a:pt x="122" y="17"/>
                </a:lnTo>
                <a:lnTo>
                  <a:pt x="123" y="16"/>
                </a:lnTo>
                <a:lnTo>
                  <a:pt x="124" y="15"/>
                </a:lnTo>
                <a:lnTo>
                  <a:pt x="124" y="13"/>
                </a:lnTo>
                <a:lnTo>
                  <a:pt x="126" y="12"/>
                </a:lnTo>
                <a:lnTo>
                  <a:pt x="128" y="8"/>
                </a:lnTo>
                <a:lnTo>
                  <a:pt x="129" y="8"/>
                </a:lnTo>
                <a:lnTo>
                  <a:pt x="129" y="7"/>
                </a:lnTo>
                <a:lnTo>
                  <a:pt x="130" y="7"/>
                </a:lnTo>
                <a:lnTo>
                  <a:pt x="131" y="7"/>
                </a:lnTo>
                <a:lnTo>
                  <a:pt x="134" y="8"/>
                </a:lnTo>
                <a:lnTo>
                  <a:pt x="135" y="11"/>
                </a:lnTo>
                <a:lnTo>
                  <a:pt x="135" y="12"/>
                </a:lnTo>
                <a:lnTo>
                  <a:pt x="135" y="13"/>
                </a:lnTo>
                <a:lnTo>
                  <a:pt x="135" y="19"/>
                </a:lnTo>
                <a:lnTo>
                  <a:pt x="135" y="21"/>
                </a:lnTo>
                <a:lnTo>
                  <a:pt x="136" y="23"/>
                </a:lnTo>
                <a:lnTo>
                  <a:pt x="136" y="24"/>
                </a:lnTo>
                <a:lnTo>
                  <a:pt x="136" y="25"/>
                </a:lnTo>
                <a:lnTo>
                  <a:pt x="137" y="25"/>
                </a:lnTo>
                <a:lnTo>
                  <a:pt x="138" y="26"/>
                </a:lnTo>
                <a:lnTo>
                  <a:pt x="139" y="28"/>
                </a:lnTo>
                <a:lnTo>
                  <a:pt x="141" y="28"/>
                </a:lnTo>
                <a:lnTo>
                  <a:pt x="143" y="28"/>
                </a:lnTo>
                <a:lnTo>
                  <a:pt x="145" y="29"/>
                </a:lnTo>
                <a:lnTo>
                  <a:pt x="147" y="30"/>
                </a:lnTo>
                <a:lnTo>
                  <a:pt x="148" y="30"/>
                </a:lnTo>
                <a:lnTo>
                  <a:pt x="149" y="31"/>
                </a:lnTo>
                <a:lnTo>
                  <a:pt x="153" y="33"/>
                </a:lnTo>
                <a:lnTo>
                  <a:pt x="154" y="33"/>
                </a:lnTo>
                <a:lnTo>
                  <a:pt x="155" y="33"/>
                </a:lnTo>
                <a:lnTo>
                  <a:pt x="156" y="33"/>
                </a:lnTo>
                <a:lnTo>
                  <a:pt x="158" y="32"/>
                </a:lnTo>
                <a:lnTo>
                  <a:pt x="160" y="31"/>
                </a:lnTo>
                <a:lnTo>
                  <a:pt x="160" y="30"/>
                </a:lnTo>
                <a:lnTo>
                  <a:pt x="161" y="29"/>
                </a:lnTo>
                <a:lnTo>
                  <a:pt x="161" y="28"/>
                </a:lnTo>
                <a:lnTo>
                  <a:pt x="160" y="26"/>
                </a:lnTo>
                <a:lnTo>
                  <a:pt x="160" y="24"/>
                </a:lnTo>
                <a:lnTo>
                  <a:pt x="158" y="24"/>
                </a:lnTo>
                <a:lnTo>
                  <a:pt x="158" y="23"/>
                </a:lnTo>
                <a:lnTo>
                  <a:pt x="157" y="22"/>
                </a:lnTo>
                <a:lnTo>
                  <a:pt x="157" y="21"/>
                </a:lnTo>
                <a:lnTo>
                  <a:pt x="157" y="19"/>
                </a:lnTo>
                <a:lnTo>
                  <a:pt x="158" y="17"/>
                </a:lnTo>
                <a:lnTo>
                  <a:pt x="158" y="16"/>
                </a:lnTo>
                <a:lnTo>
                  <a:pt x="160" y="15"/>
                </a:lnTo>
                <a:lnTo>
                  <a:pt x="161" y="16"/>
                </a:lnTo>
                <a:lnTo>
                  <a:pt x="162" y="17"/>
                </a:lnTo>
                <a:lnTo>
                  <a:pt x="163" y="20"/>
                </a:lnTo>
                <a:lnTo>
                  <a:pt x="164" y="22"/>
                </a:lnTo>
                <a:lnTo>
                  <a:pt x="165" y="24"/>
                </a:lnTo>
                <a:lnTo>
                  <a:pt x="165" y="26"/>
                </a:lnTo>
                <a:lnTo>
                  <a:pt x="167" y="29"/>
                </a:lnTo>
                <a:lnTo>
                  <a:pt x="167" y="31"/>
                </a:lnTo>
                <a:lnTo>
                  <a:pt x="171" y="39"/>
                </a:lnTo>
                <a:lnTo>
                  <a:pt x="172" y="45"/>
                </a:lnTo>
                <a:lnTo>
                  <a:pt x="173" y="46"/>
                </a:lnTo>
                <a:lnTo>
                  <a:pt x="173" y="47"/>
                </a:lnTo>
                <a:lnTo>
                  <a:pt x="174" y="48"/>
                </a:lnTo>
                <a:lnTo>
                  <a:pt x="174" y="49"/>
                </a:lnTo>
                <a:lnTo>
                  <a:pt x="177" y="50"/>
                </a:lnTo>
                <a:lnTo>
                  <a:pt x="178" y="51"/>
                </a:lnTo>
                <a:lnTo>
                  <a:pt x="180" y="51"/>
                </a:lnTo>
                <a:lnTo>
                  <a:pt x="181" y="51"/>
                </a:lnTo>
                <a:lnTo>
                  <a:pt x="181" y="50"/>
                </a:lnTo>
                <a:lnTo>
                  <a:pt x="183" y="49"/>
                </a:lnTo>
                <a:lnTo>
                  <a:pt x="186" y="48"/>
                </a:lnTo>
                <a:lnTo>
                  <a:pt x="186" y="47"/>
                </a:lnTo>
                <a:lnTo>
                  <a:pt x="188" y="46"/>
                </a:lnTo>
                <a:lnTo>
                  <a:pt x="189" y="45"/>
                </a:lnTo>
                <a:lnTo>
                  <a:pt x="189" y="44"/>
                </a:lnTo>
                <a:lnTo>
                  <a:pt x="190" y="44"/>
                </a:lnTo>
                <a:lnTo>
                  <a:pt x="191" y="44"/>
                </a:lnTo>
                <a:lnTo>
                  <a:pt x="192" y="45"/>
                </a:lnTo>
                <a:lnTo>
                  <a:pt x="193" y="46"/>
                </a:lnTo>
                <a:lnTo>
                  <a:pt x="195" y="47"/>
                </a:lnTo>
                <a:lnTo>
                  <a:pt x="195" y="48"/>
                </a:lnTo>
                <a:lnTo>
                  <a:pt x="195" y="49"/>
                </a:lnTo>
                <a:lnTo>
                  <a:pt x="195" y="51"/>
                </a:lnTo>
                <a:lnTo>
                  <a:pt x="195" y="53"/>
                </a:lnTo>
                <a:lnTo>
                  <a:pt x="196" y="55"/>
                </a:lnTo>
                <a:lnTo>
                  <a:pt x="197" y="56"/>
                </a:lnTo>
                <a:lnTo>
                  <a:pt x="198" y="56"/>
                </a:lnTo>
                <a:lnTo>
                  <a:pt x="199" y="57"/>
                </a:lnTo>
                <a:lnTo>
                  <a:pt x="200" y="57"/>
                </a:lnTo>
                <a:lnTo>
                  <a:pt x="203" y="57"/>
                </a:lnTo>
                <a:lnTo>
                  <a:pt x="204" y="57"/>
                </a:lnTo>
                <a:lnTo>
                  <a:pt x="206" y="57"/>
                </a:lnTo>
                <a:lnTo>
                  <a:pt x="208" y="57"/>
                </a:lnTo>
                <a:lnTo>
                  <a:pt x="210" y="58"/>
                </a:lnTo>
                <a:lnTo>
                  <a:pt x="212" y="58"/>
                </a:lnTo>
                <a:lnTo>
                  <a:pt x="213" y="58"/>
                </a:lnTo>
                <a:lnTo>
                  <a:pt x="215" y="59"/>
                </a:lnTo>
                <a:lnTo>
                  <a:pt x="215" y="61"/>
                </a:lnTo>
                <a:lnTo>
                  <a:pt x="216" y="61"/>
                </a:lnTo>
                <a:lnTo>
                  <a:pt x="216" y="62"/>
                </a:lnTo>
                <a:lnTo>
                  <a:pt x="217" y="64"/>
                </a:lnTo>
                <a:lnTo>
                  <a:pt x="217" y="66"/>
                </a:lnTo>
                <a:lnTo>
                  <a:pt x="218" y="69"/>
                </a:lnTo>
                <a:lnTo>
                  <a:pt x="219" y="72"/>
                </a:lnTo>
                <a:lnTo>
                  <a:pt x="219" y="74"/>
                </a:lnTo>
                <a:lnTo>
                  <a:pt x="219" y="76"/>
                </a:lnTo>
                <a:lnTo>
                  <a:pt x="221" y="79"/>
                </a:lnTo>
                <a:lnTo>
                  <a:pt x="221" y="80"/>
                </a:lnTo>
                <a:lnTo>
                  <a:pt x="221" y="83"/>
                </a:lnTo>
                <a:lnTo>
                  <a:pt x="219" y="87"/>
                </a:lnTo>
                <a:lnTo>
                  <a:pt x="219" y="88"/>
                </a:lnTo>
                <a:lnTo>
                  <a:pt x="219" y="90"/>
                </a:lnTo>
                <a:lnTo>
                  <a:pt x="219" y="91"/>
                </a:lnTo>
                <a:lnTo>
                  <a:pt x="219" y="92"/>
                </a:lnTo>
                <a:lnTo>
                  <a:pt x="218" y="96"/>
                </a:lnTo>
                <a:lnTo>
                  <a:pt x="218" y="99"/>
                </a:lnTo>
                <a:lnTo>
                  <a:pt x="217" y="100"/>
                </a:lnTo>
                <a:lnTo>
                  <a:pt x="217" y="103"/>
                </a:lnTo>
                <a:lnTo>
                  <a:pt x="217" y="104"/>
                </a:lnTo>
                <a:lnTo>
                  <a:pt x="218" y="107"/>
                </a:lnTo>
                <a:lnTo>
                  <a:pt x="218" y="109"/>
                </a:lnTo>
                <a:lnTo>
                  <a:pt x="218" y="111"/>
                </a:lnTo>
                <a:lnTo>
                  <a:pt x="218" y="112"/>
                </a:lnTo>
                <a:lnTo>
                  <a:pt x="218" y="113"/>
                </a:lnTo>
                <a:lnTo>
                  <a:pt x="219" y="114"/>
                </a:lnTo>
                <a:lnTo>
                  <a:pt x="221" y="115"/>
                </a:lnTo>
                <a:lnTo>
                  <a:pt x="222" y="115"/>
                </a:lnTo>
                <a:lnTo>
                  <a:pt x="223" y="115"/>
                </a:lnTo>
                <a:lnTo>
                  <a:pt x="224" y="115"/>
                </a:lnTo>
                <a:lnTo>
                  <a:pt x="225" y="115"/>
                </a:lnTo>
                <a:lnTo>
                  <a:pt x="226" y="116"/>
                </a:lnTo>
                <a:lnTo>
                  <a:pt x="227" y="116"/>
                </a:lnTo>
                <a:lnTo>
                  <a:pt x="227" y="117"/>
                </a:lnTo>
                <a:lnTo>
                  <a:pt x="227" y="118"/>
                </a:lnTo>
                <a:lnTo>
                  <a:pt x="229" y="120"/>
                </a:lnTo>
                <a:lnTo>
                  <a:pt x="229" y="121"/>
                </a:lnTo>
                <a:lnTo>
                  <a:pt x="229" y="124"/>
                </a:lnTo>
                <a:lnTo>
                  <a:pt x="230" y="125"/>
                </a:lnTo>
                <a:lnTo>
                  <a:pt x="230" y="128"/>
                </a:lnTo>
                <a:lnTo>
                  <a:pt x="229" y="137"/>
                </a:lnTo>
                <a:lnTo>
                  <a:pt x="229" y="138"/>
                </a:lnTo>
                <a:lnTo>
                  <a:pt x="229" y="139"/>
                </a:lnTo>
                <a:lnTo>
                  <a:pt x="227" y="139"/>
                </a:lnTo>
                <a:lnTo>
                  <a:pt x="227" y="140"/>
                </a:lnTo>
                <a:lnTo>
                  <a:pt x="226" y="140"/>
                </a:lnTo>
                <a:lnTo>
                  <a:pt x="225" y="140"/>
                </a:lnTo>
                <a:lnTo>
                  <a:pt x="223" y="140"/>
                </a:lnTo>
                <a:lnTo>
                  <a:pt x="222" y="139"/>
                </a:lnTo>
                <a:lnTo>
                  <a:pt x="219" y="139"/>
                </a:lnTo>
                <a:lnTo>
                  <a:pt x="218" y="139"/>
                </a:lnTo>
                <a:lnTo>
                  <a:pt x="217" y="139"/>
                </a:lnTo>
                <a:lnTo>
                  <a:pt x="217" y="140"/>
                </a:lnTo>
                <a:lnTo>
                  <a:pt x="217" y="141"/>
                </a:lnTo>
                <a:lnTo>
                  <a:pt x="217" y="143"/>
                </a:lnTo>
                <a:lnTo>
                  <a:pt x="218" y="145"/>
                </a:lnTo>
                <a:lnTo>
                  <a:pt x="219" y="146"/>
                </a:lnTo>
                <a:lnTo>
                  <a:pt x="219" y="148"/>
                </a:lnTo>
                <a:lnTo>
                  <a:pt x="222" y="150"/>
                </a:lnTo>
                <a:lnTo>
                  <a:pt x="224" y="153"/>
                </a:lnTo>
                <a:lnTo>
                  <a:pt x="224" y="154"/>
                </a:lnTo>
                <a:lnTo>
                  <a:pt x="225" y="155"/>
                </a:lnTo>
                <a:lnTo>
                  <a:pt x="225" y="156"/>
                </a:lnTo>
                <a:lnTo>
                  <a:pt x="225" y="157"/>
                </a:lnTo>
                <a:lnTo>
                  <a:pt x="225" y="158"/>
                </a:lnTo>
                <a:lnTo>
                  <a:pt x="225" y="159"/>
                </a:lnTo>
                <a:lnTo>
                  <a:pt x="225" y="161"/>
                </a:lnTo>
                <a:lnTo>
                  <a:pt x="224" y="161"/>
                </a:lnTo>
                <a:lnTo>
                  <a:pt x="224" y="162"/>
                </a:lnTo>
                <a:lnTo>
                  <a:pt x="224" y="163"/>
                </a:lnTo>
                <a:lnTo>
                  <a:pt x="224" y="164"/>
                </a:lnTo>
                <a:lnTo>
                  <a:pt x="224" y="165"/>
                </a:lnTo>
                <a:lnTo>
                  <a:pt x="224" y="166"/>
                </a:lnTo>
                <a:lnTo>
                  <a:pt x="225" y="166"/>
                </a:lnTo>
                <a:lnTo>
                  <a:pt x="226" y="167"/>
                </a:lnTo>
                <a:lnTo>
                  <a:pt x="230" y="167"/>
                </a:lnTo>
                <a:lnTo>
                  <a:pt x="230" y="166"/>
                </a:lnTo>
                <a:lnTo>
                  <a:pt x="230" y="165"/>
                </a:lnTo>
                <a:lnTo>
                  <a:pt x="230" y="142"/>
                </a:lnTo>
                <a:lnTo>
                  <a:pt x="230" y="140"/>
                </a:lnTo>
                <a:lnTo>
                  <a:pt x="231" y="101"/>
                </a:lnTo>
                <a:lnTo>
                  <a:pt x="231" y="83"/>
                </a:lnTo>
                <a:lnTo>
                  <a:pt x="231" y="81"/>
                </a:lnTo>
                <a:lnTo>
                  <a:pt x="230" y="82"/>
                </a:lnTo>
                <a:lnTo>
                  <a:pt x="222" y="67"/>
                </a:lnTo>
                <a:lnTo>
                  <a:pt x="231" y="69"/>
                </a:lnTo>
                <a:lnTo>
                  <a:pt x="231" y="65"/>
                </a:lnTo>
                <a:lnTo>
                  <a:pt x="232" y="42"/>
                </a:lnTo>
                <a:lnTo>
                  <a:pt x="232" y="41"/>
                </a:lnTo>
                <a:lnTo>
                  <a:pt x="232" y="3"/>
                </a:lnTo>
                <a:lnTo>
                  <a:pt x="232" y="1"/>
                </a:lnTo>
                <a:lnTo>
                  <a:pt x="232" y="0"/>
                </a:lnTo>
                <a:lnTo>
                  <a:pt x="233" y="0"/>
                </a:lnTo>
                <a:lnTo>
                  <a:pt x="235" y="0"/>
                </a:lnTo>
                <a:lnTo>
                  <a:pt x="242" y="0"/>
                </a:lnTo>
                <a:lnTo>
                  <a:pt x="243" y="0"/>
                </a:lnTo>
                <a:lnTo>
                  <a:pt x="249" y="0"/>
                </a:lnTo>
                <a:lnTo>
                  <a:pt x="250" y="0"/>
                </a:lnTo>
                <a:lnTo>
                  <a:pt x="251" y="0"/>
                </a:lnTo>
                <a:lnTo>
                  <a:pt x="275" y="1"/>
                </a:lnTo>
                <a:close/>
                <a:moveTo>
                  <a:pt x="725" y="364"/>
                </a:moveTo>
                <a:lnTo>
                  <a:pt x="725" y="365"/>
                </a:lnTo>
                <a:lnTo>
                  <a:pt x="725" y="368"/>
                </a:lnTo>
                <a:lnTo>
                  <a:pt x="725" y="372"/>
                </a:lnTo>
                <a:lnTo>
                  <a:pt x="725" y="385"/>
                </a:lnTo>
                <a:lnTo>
                  <a:pt x="728" y="384"/>
                </a:lnTo>
                <a:lnTo>
                  <a:pt x="733" y="383"/>
                </a:lnTo>
                <a:lnTo>
                  <a:pt x="734" y="383"/>
                </a:lnTo>
                <a:lnTo>
                  <a:pt x="735" y="382"/>
                </a:lnTo>
                <a:lnTo>
                  <a:pt x="734" y="394"/>
                </a:lnTo>
                <a:lnTo>
                  <a:pt x="735" y="394"/>
                </a:lnTo>
                <a:lnTo>
                  <a:pt x="735" y="385"/>
                </a:lnTo>
                <a:lnTo>
                  <a:pt x="736" y="382"/>
                </a:lnTo>
                <a:lnTo>
                  <a:pt x="738" y="382"/>
                </a:lnTo>
                <a:lnTo>
                  <a:pt x="738" y="394"/>
                </a:lnTo>
                <a:lnTo>
                  <a:pt x="739" y="394"/>
                </a:lnTo>
                <a:lnTo>
                  <a:pt x="743" y="394"/>
                </a:lnTo>
                <a:lnTo>
                  <a:pt x="745" y="394"/>
                </a:lnTo>
                <a:lnTo>
                  <a:pt x="747" y="362"/>
                </a:lnTo>
                <a:lnTo>
                  <a:pt x="745" y="362"/>
                </a:lnTo>
                <a:lnTo>
                  <a:pt x="747" y="358"/>
                </a:lnTo>
                <a:lnTo>
                  <a:pt x="747" y="351"/>
                </a:lnTo>
                <a:lnTo>
                  <a:pt x="745" y="351"/>
                </a:lnTo>
                <a:lnTo>
                  <a:pt x="725" y="364"/>
                </a:lnTo>
                <a:close/>
                <a:moveTo>
                  <a:pt x="206" y="1492"/>
                </a:moveTo>
                <a:lnTo>
                  <a:pt x="193" y="1510"/>
                </a:lnTo>
                <a:lnTo>
                  <a:pt x="192" y="1510"/>
                </a:lnTo>
                <a:lnTo>
                  <a:pt x="192" y="1511"/>
                </a:lnTo>
                <a:lnTo>
                  <a:pt x="192" y="1513"/>
                </a:lnTo>
                <a:lnTo>
                  <a:pt x="192" y="1517"/>
                </a:lnTo>
                <a:lnTo>
                  <a:pt x="191" y="1519"/>
                </a:lnTo>
                <a:lnTo>
                  <a:pt x="191" y="1520"/>
                </a:lnTo>
                <a:lnTo>
                  <a:pt x="191" y="1521"/>
                </a:lnTo>
                <a:lnTo>
                  <a:pt x="190" y="1521"/>
                </a:lnTo>
                <a:lnTo>
                  <a:pt x="189" y="1522"/>
                </a:lnTo>
                <a:lnTo>
                  <a:pt x="188" y="1525"/>
                </a:lnTo>
                <a:lnTo>
                  <a:pt x="186" y="1526"/>
                </a:lnTo>
                <a:lnTo>
                  <a:pt x="186" y="1527"/>
                </a:lnTo>
                <a:lnTo>
                  <a:pt x="182" y="1531"/>
                </a:lnTo>
                <a:lnTo>
                  <a:pt x="181" y="1534"/>
                </a:lnTo>
                <a:lnTo>
                  <a:pt x="175" y="1540"/>
                </a:lnTo>
                <a:lnTo>
                  <a:pt x="175" y="1542"/>
                </a:lnTo>
                <a:lnTo>
                  <a:pt x="174" y="1542"/>
                </a:lnTo>
                <a:lnTo>
                  <a:pt x="173" y="1544"/>
                </a:lnTo>
                <a:lnTo>
                  <a:pt x="172" y="1545"/>
                </a:lnTo>
                <a:lnTo>
                  <a:pt x="172" y="1546"/>
                </a:lnTo>
                <a:lnTo>
                  <a:pt x="170" y="1547"/>
                </a:lnTo>
                <a:lnTo>
                  <a:pt x="169" y="1548"/>
                </a:lnTo>
                <a:lnTo>
                  <a:pt x="167" y="1548"/>
                </a:lnTo>
                <a:lnTo>
                  <a:pt x="164" y="1552"/>
                </a:lnTo>
                <a:lnTo>
                  <a:pt x="162" y="1554"/>
                </a:lnTo>
                <a:lnTo>
                  <a:pt x="160" y="1559"/>
                </a:lnTo>
                <a:lnTo>
                  <a:pt x="157" y="1561"/>
                </a:lnTo>
                <a:lnTo>
                  <a:pt x="156" y="1564"/>
                </a:lnTo>
                <a:lnTo>
                  <a:pt x="156" y="1567"/>
                </a:lnTo>
                <a:lnTo>
                  <a:pt x="156" y="1569"/>
                </a:lnTo>
                <a:lnTo>
                  <a:pt x="156" y="1572"/>
                </a:lnTo>
                <a:lnTo>
                  <a:pt x="156" y="1577"/>
                </a:lnTo>
                <a:lnTo>
                  <a:pt x="156" y="1579"/>
                </a:lnTo>
                <a:lnTo>
                  <a:pt x="156" y="1580"/>
                </a:lnTo>
                <a:lnTo>
                  <a:pt x="155" y="1581"/>
                </a:lnTo>
                <a:lnTo>
                  <a:pt x="155" y="1584"/>
                </a:lnTo>
                <a:lnTo>
                  <a:pt x="156" y="1584"/>
                </a:lnTo>
                <a:lnTo>
                  <a:pt x="157" y="1584"/>
                </a:lnTo>
                <a:lnTo>
                  <a:pt x="166" y="1585"/>
                </a:lnTo>
                <a:lnTo>
                  <a:pt x="171" y="1585"/>
                </a:lnTo>
                <a:lnTo>
                  <a:pt x="173" y="1585"/>
                </a:lnTo>
                <a:lnTo>
                  <a:pt x="174" y="1585"/>
                </a:lnTo>
                <a:lnTo>
                  <a:pt x="175" y="1585"/>
                </a:lnTo>
                <a:lnTo>
                  <a:pt x="181" y="1585"/>
                </a:lnTo>
                <a:lnTo>
                  <a:pt x="181" y="1584"/>
                </a:lnTo>
                <a:lnTo>
                  <a:pt x="180" y="1582"/>
                </a:lnTo>
                <a:lnTo>
                  <a:pt x="181" y="1582"/>
                </a:lnTo>
                <a:lnTo>
                  <a:pt x="181" y="1581"/>
                </a:lnTo>
                <a:lnTo>
                  <a:pt x="182" y="1582"/>
                </a:lnTo>
                <a:lnTo>
                  <a:pt x="183" y="1582"/>
                </a:lnTo>
                <a:lnTo>
                  <a:pt x="183" y="1581"/>
                </a:lnTo>
                <a:lnTo>
                  <a:pt x="182" y="1581"/>
                </a:lnTo>
                <a:lnTo>
                  <a:pt x="180" y="1580"/>
                </a:lnTo>
                <a:lnTo>
                  <a:pt x="179" y="1580"/>
                </a:lnTo>
                <a:lnTo>
                  <a:pt x="179" y="1579"/>
                </a:lnTo>
                <a:lnTo>
                  <a:pt x="180" y="1578"/>
                </a:lnTo>
                <a:lnTo>
                  <a:pt x="180" y="1577"/>
                </a:lnTo>
                <a:lnTo>
                  <a:pt x="182" y="1577"/>
                </a:lnTo>
                <a:lnTo>
                  <a:pt x="183" y="1576"/>
                </a:lnTo>
                <a:lnTo>
                  <a:pt x="182" y="1576"/>
                </a:lnTo>
                <a:lnTo>
                  <a:pt x="180" y="1574"/>
                </a:lnTo>
                <a:lnTo>
                  <a:pt x="180" y="1573"/>
                </a:lnTo>
                <a:lnTo>
                  <a:pt x="181" y="1572"/>
                </a:lnTo>
                <a:lnTo>
                  <a:pt x="182" y="1572"/>
                </a:lnTo>
                <a:lnTo>
                  <a:pt x="182" y="1571"/>
                </a:lnTo>
                <a:lnTo>
                  <a:pt x="183" y="1571"/>
                </a:lnTo>
                <a:lnTo>
                  <a:pt x="183" y="1570"/>
                </a:lnTo>
                <a:lnTo>
                  <a:pt x="184" y="1571"/>
                </a:lnTo>
                <a:lnTo>
                  <a:pt x="184" y="1570"/>
                </a:lnTo>
                <a:lnTo>
                  <a:pt x="186" y="1569"/>
                </a:lnTo>
                <a:lnTo>
                  <a:pt x="186" y="1568"/>
                </a:lnTo>
                <a:lnTo>
                  <a:pt x="187" y="1567"/>
                </a:lnTo>
                <a:lnTo>
                  <a:pt x="188" y="1567"/>
                </a:lnTo>
                <a:lnTo>
                  <a:pt x="188" y="1568"/>
                </a:lnTo>
                <a:lnTo>
                  <a:pt x="189" y="1568"/>
                </a:lnTo>
                <a:lnTo>
                  <a:pt x="189" y="1567"/>
                </a:lnTo>
                <a:lnTo>
                  <a:pt x="190" y="1567"/>
                </a:lnTo>
                <a:lnTo>
                  <a:pt x="190" y="1565"/>
                </a:lnTo>
                <a:lnTo>
                  <a:pt x="189" y="1564"/>
                </a:lnTo>
                <a:lnTo>
                  <a:pt x="189" y="1563"/>
                </a:lnTo>
                <a:lnTo>
                  <a:pt x="190" y="1562"/>
                </a:lnTo>
                <a:lnTo>
                  <a:pt x="190" y="1561"/>
                </a:lnTo>
                <a:lnTo>
                  <a:pt x="190" y="1560"/>
                </a:lnTo>
                <a:lnTo>
                  <a:pt x="191" y="1560"/>
                </a:lnTo>
                <a:lnTo>
                  <a:pt x="192" y="1560"/>
                </a:lnTo>
                <a:lnTo>
                  <a:pt x="192" y="1561"/>
                </a:lnTo>
                <a:lnTo>
                  <a:pt x="193" y="1561"/>
                </a:lnTo>
                <a:lnTo>
                  <a:pt x="193" y="1560"/>
                </a:lnTo>
                <a:lnTo>
                  <a:pt x="195" y="1560"/>
                </a:lnTo>
                <a:lnTo>
                  <a:pt x="195" y="1559"/>
                </a:lnTo>
                <a:lnTo>
                  <a:pt x="196" y="1559"/>
                </a:lnTo>
                <a:lnTo>
                  <a:pt x="196" y="1557"/>
                </a:lnTo>
                <a:lnTo>
                  <a:pt x="195" y="1557"/>
                </a:lnTo>
                <a:lnTo>
                  <a:pt x="195" y="1556"/>
                </a:lnTo>
                <a:lnTo>
                  <a:pt x="195" y="1555"/>
                </a:lnTo>
                <a:lnTo>
                  <a:pt x="196" y="1555"/>
                </a:lnTo>
                <a:lnTo>
                  <a:pt x="195" y="1554"/>
                </a:lnTo>
                <a:lnTo>
                  <a:pt x="195" y="1553"/>
                </a:lnTo>
                <a:lnTo>
                  <a:pt x="195" y="1552"/>
                </a:lnTo>
                <a:lnTo>
                  <a:pt x="193" y="1551"/>
                </a:lnTo>
                <a:lnTo>
                  <a:pt x="195" y="1550"/>
                </a:lnTo>
                <a:lnTo>
                  <a:pt x="195" y="1548"/>
                </a:lnTo>
                <a:lnTo>
                  <a:pt x="196" y="1547"/>
                </a:lnTo>
                <a:lnTo>
                  <a:pt x="197" y="1545"/>
                </a:lnTo>
                <a:lnTo>
                  <a:pt x="198" y="1545"/>
                </a:lnTo>
                <a:lnTo>
                  <a:pt x="198" y="1544"/>
                </a:lnTo>
                <a:lnTo>
                  <a:pt x="198" y="1542"/>
                </a:lnTo>
                <a:lnTo>
                  <a:pt x="198" y="1540"/>
                </a:lnTo>
                <a:lnTo>
                  <a:pt x="198" y="1539"/>
                </a:lnTo>
                <a:lnTo>
                  <a:pt x="198" y="1538"/>
                </a:lnTo>
                <a:lnTo>
                  <a:pt x="199" y="1537"/>
                </a:lnTo>
                <a:lnTo>
                  <a:pt x="199" y="1536"/>
                </a:lnTo>
                <a:lnTo>
                  <a:pt x="199" y="1535"/>
                </a:lnTo>
                <a:lnTo>
                  <a:pt x="199" y="1534"/>
                </a:lnTo>
                <a:lnTo>
                  <a:pt x="199" y="1532"/>
                </a:lnTo>
                <a:lnTo>
                  <a:pt x="199" y="1531"/>
                </a:lnTo>
                <a:lnTo>
                  <a:pt x="199" y="1530"/>
                </a:lnTo>
                <a:lnTo>
                  <a:pt x="198" y="1530"/>
                </a:lnTo>
                <a:lnTo>
                  <a:pt x="198" y="1529"/>
                </a:lnTo>
                <a:lnTo>
                  <a:pt x="198" y="1528"/>
                </a:lnTo>
                <a:lnTo>
                  <a:pt x="198" y="1527"/>
                </a:lnTo>
                <a:lnTo>
                  <a:pt x="197" y="1526"/>
                </a:lnTo>
                <a:lnTo>
                  <a:pt x="197" y="1525"/>
                </a:lnTo>
                <a:lnTo>
                  <a:pt x="198" y="1526"/>
                </a:lnTo>
                <a:lnTo>
                  <a:pt x="197" y="1525"/>
                </a:lnTo>
                <a:lnTo>
                  <a:pt x="197" y="1523"/>
                </a:lnTo>
                <a:lnTo>
                  <a:pt x="197" y="1522"/>
                </a:lnTo>
                <a:lnTo>
                  <a:pt x="197" y="1521"/>
                </a:lnTo>
                <a:lnTo>
                  <a:pt x="197" y="1520"/>
                </a:lnTo>
                <a:lnTo>
                  <a:pt x="198" y="1519"/>
                </a:lnTo>
                <a:lnTo>
                  <a:pt x="199" y="1518"/>
                </a:lnTo>
                <a:lnTo>
                  <a:pt x="201" y="1517"/>
                </a:lnTo>
                <a:lnTo>
                  <a:pt x="203" y="1517"/>
                </a:lnTo>
                <a:lnTo>
                  <a:pt x="204" y="1517"/>
                </a:lnTo>
                <a:lnTo>
                  <a:pt x="204" y="1518"/>
                </a:lnTo>
                <a:lnTo>
                  <a:pt x="205" y="1518"/>
                </a:lnTo>
                <a:lnTo>
                  <a:pt x="206" y="1518"/>
                </a:lnTo>
                <a:lnTo>
                  <a:pt x="207" y="1518"/>
                </a:lnTo>
                <a:lnTo>
                  <a:pt x="208" y="1518"/>
                </a:lnTo>
                <a:lnTo>
                  <a:pt x="209" y="1518"/>
                </a:lnTo>
                <a:lnTo>
                  <a:pt x="210" y="1518"/>
                </a:lnTo>
                <a:lnTo>
                  <a:pt x="210" y="1513"/>
                </a:lnTo>
                <a:lnTo>
                  <a:pt x="210" y="1509"/>
                </a:lnTo>
                <a:lnTo>
                  <a:pt x="212" y="1478"/>
                </a:lnTo>
                <a:lnTo>
                  <a:pt x="210" y="1485"/>
                </a:lnTo>
                <a:lnTo>
                  <a:pt x="207" y="1490"/>
                </a:lnTo>
                <a:lnTo>
                  <a:pt x="206" y="1492"/>
                </a:lnTo>
                <a:close/>
                <a:moveTo>
                  <a:pt x="148" y="1593"/>
                </a:moveTo>
                <a:lnTo>
                  <a:pt x="143" y="1596"/>
                </a:lnTo>
                <a:lnTo>
                  <a:pt x="136" y="1598"/>
                </a:lnTo>
                <a:lnTo>
                  <a:pt x="131" y="1598"/>
                </a:lnTo>
                <a:lnTo>
                  <a:pt x="130" y="1599"/>
                </a:lnTo>
                <a:lnTo>
                  <a:pt x="129" y="1599"/>
                </a:lnTo>
                <a:lnTo>
                  <a:pt x="127" y="1599"/>
                </a:lnTo>
                <a:lnTo>
                  <a:pt x="124" y="1599"/>
                </a:lnTo>
                <a:lnTo>
                  <a:pt x="122" y="1601"/>
                </a:lnTo>
                <a:lnTo>
                  <a:pt x="120" y="1604"/>
                </a:lnTo>
                <a:lnTo>
                  <a:pt x="119" y="1609"/>
                </a:lnTo>
                <a:lnTo>
                  <a:pt x="118" y="1610"/>
                </a:lnTo>
                <a:lnTo>
                  <a:pt x="118" y="1611"/>
                </a:lnTo>
                <a:lnTo>
                  <a:pt x="117" y="1613"/>
                </a:lnTo>
                <a:lnTo>
                  <a:pt x="117" y="1615"/>
                </a:lnTo>
                <a:lnTo>
                  <a:pt x="117" y="1618"/>
                </a:lnTo>
                <a:lnTo>
                  <a:pt x="118" y="1620"/>
                </a:lnTo>
                <a:lnTo>
                  <a:pt x="119" y="1623"/>
                </a:lnTo>
                <a:lnTo>
                  <a:pt x="120" y="1624"/>
                </a:lnTo>
                <a:lnTo>
                  <a:pt x="120" y="1626"/>
                </a:lnTo>
                <a:lnTo>
                  <a:pt x="122" y="1630"/>
                </a:lnTo>
                <a:lnTo>
                  <a:pt x="123" y="1631"/>
                </a:lnTo>
                <a:lnTo>
                  <a:pt x="123" y="1634"/>
                </a:lnTo>
                <a:lnTo>
                  <a:pt x="124" y="1635"/>
                </a:lnTo>
                <a:lnTo>
                  <a:pt x="124" y="1636"/>
                </a:lnTo>
                <a:lnTo>
                  <a:pt x="124" y="1637"/>
                </a:lnTo>
                <a:lnTo>
                  <a:pt x="127" y="1643"/>
                </a:lnTo>
                <a:lnTo>
                  <a:pt x="127" y="1644"/>
                </a:lnTo>
                <a:lnTo>
                  <a:pt x="127" y="1646"/>
                </a:lnTo>
                <a:lnTo>
                  <a:pt x="127" y="1647"/>
                </a:lnTo>
                <a:lnTo>
                  <a:pt x="128" y="1647"/>
                </a:lnTo>
                <a:lnTo>
                  <a:pt x="128" y="1648"/>
                </a:lnTo>
                <a:lnTo>
                  <a:pt x="128" y="1649"/>
                </a:lnTo>
                <a:lnTo>
                  <a:pt x="129" y="1649"/>
                </a:lnTo>
                <a:lnTo>
                  <a:pt x="129" y="1651"/>
                </a:lnTo>
                <a:lnTo>
                  <a:pt x="130" y="1651"/>
                </a:lnTo>
                <a:lnTo>
                  <a:pt x="131" y="1652"/>
                </a:lnTo>
                <a:lnTo>
                  <a:pt x="132" y="1652"/>
                </a:lnTo>
                <a:lnTo>
                  <a:pt x="134" y="1652"/>
                </a:lnTo>
                <a:lnTo>
                  <a:pt x="134" y="1653"/>
                </a:lnTo>
                <a:lnTo>
                  <a:pt x="134" y="1654"/>
                </a:lnTo>
                <a:lnTo>
                  <a:pt x="132" y="1654"/>
                </a:lnTo>
                <a:lnTo>
                  <a:pt x="132" y="1655"/>
                </a:lnTo>
                <a:lnTo>
                  <a:pt x="132" y="1656"/>
                </a:lnTo>
                <a:lnTo>
                  <a:pt x="132" y="1657"/>
                </a:lnTo>
                <a:lnTo>
                  <a:pt x="132" y="1659"/>
                </a:lnTo>
                <a:lnTo>
                  <a:pt x="131" y="1659"/>
                </a:lnTo>
                <a:lnTo>
                  <a:pt x="131" y="1660"/>
                </a:lnTo>
                <a:lnTo>
                  <a:pt x="131" y="1661"/>
                </a:lnTo>
                <a:lnTo>
                  <a:pt x="131" y="1662"/>
                </a:lnTo>
                <a:lnTo>
                  <a:pt x="131" y="1663"/>
                </a:lnTo>
                <a:lnTo>
                  <a:pt x="131" y="1664"/>
                </a:lnTo>
                <a:lnTo>
                  <a:pt x="131" y="1665"/>
                </a:lnTo>
                <a:lnTo>
                  <a:pt x="131" y="1666"/>
                </a:lnTo>
                <a:lnTo>
                  <a:pt x="131" y="1668"/>
                </a:lnTo>
                <a:lnTo>
                  <a:pt x="131" y="1670"/>
                </a:lnTo>
                <a:lnTo>
                  <a:pt x="131" y="1671"/>
                </a:lnTo>
                <a:lnTo>
                  <a:pt x="131" y="1672"/>
                </a:lnTo>
                <a:lnTo>
                  <a:pt x="131" y="1673"/>
                </a:lnTo>
                <a:lnTo>
                  <a:pt x="131" y="1674"/>
                </a:lnTo>
                <a:lnTo>
                  <a:pt x="131" y="1676"/>
                </a:lnTo>
                <a:lnTo>
                  <a:pt x="132" y="1676"/>
                </a:lnTo>
                <a:lnTo>
                  <a:pt x="132" y="1677"/>
                </a:lnTo>
                <a:lnTo>
                  <a:pt x="132" y="1678"/>
                </a:lnTo>
                <a:lnTo>
                  <a:pt x="132" y="1679"/>
                </a:lnTo>
                <a:lnTo>
                  <a:pt x="132" y="1680"/>
                </a:lnTo>
                <a:lnTo>
                  <a:pt x="132" y="1681"/>
                </a:lnTo>
                <a:lnTo>
                  <a:pt x="132" y="1682"/>
                </a:lnTo>
                <a:lnTo>
                  <a:pt x="132" y="1684"/>
                </a:lnTo>
                <a:lnTo>
                  <a:pt x="132" y="1685"/>
                </a:lnTo>
                <a:lnTo>
                  <a:pt x="132" y="1686"/>
                </a:lnTo>
                <a:lnTo>
                  <a:pt x="132" y="1687"/>
                </a:lnTo>
                <a:lnTo>
                  <a:pt x="132" y="1688"/>
                </a:lnTo>
                <a:lnTo>
                  <a:pt x="131" y="1688"/>
                </a:lnTo>
                <a:lnTo>
                  <a:pt x="131" y="1689"/>
                </a:lnTo>
                <a:lnTo>
                  <a:pt x="130" y="1689"/>
                </a:lnTo>
                <a:lnTo>
                  <a:pt x="130" y="1690"/>
                </a:lnTo>
                <a:lnTo>
                  <a:pt x="129" y="1690"/>
                </a:lnTo>
                <a:lnTo>
                  <a:pt x="129" y="1691"/>
                </a:lnTo>
                <a:lnTo>
                  <a:pt x="129" y="1693"/>
                </a:lnTo>
                <a:lnTo>
                  <a:pt x="128" y="1693"/>
                </a:lnTo>
                <a:lnTo>
                  <a:pt x="128" y="1694"/>
                </a:lnTo>
                <a:lnTo>
                  <a:pt x="127" y="1694"/>
                </a:lnTo>
                <a:lnTo>
                  <a:pt x="126" y="1694"/>
                </a:lnTo>
                <a:lnTo>
                  <a:pt x="126" y="1695"/>
                </a:lnTo>
                <a:lnTo>
                  <a:pt x="126" y="1696"/>
                </a:lnTo>
                <a:lnTo>
                  <a:pt x="124" y="1696"/>
                </a:lnTo>
                <a:lnTo>
                  <a:pt x="124" y="1697"/>
                </a:lnTo>
                <a:lnTo>
                  <a:pt x="123" y="1697"/>
                </a:lnTo>
                <a:lnTo>
                  <a:pt x="123" y="1698"/>
                </a:lnTo>
                <a:lnTo>
                  <a:pt x="123" y="1699"/>
                </a:lnTo>
                <a:lnTo>
                  <a:pt x="123" y="1701"/>
                </a:lnTo>
                <a:lnTo>
                  <a:pt x="122" y="1701"/>
                </a:lnTo>
                <a:lnTo>
                  <a:pt x="122" y="1702"/>
                </a:lnTo>
                <a:lnTo>
                  <a:pt x="122" y="1703"/>
                </a:lnTo>
                <a:lnTo>
                  <a:pt x="122" y="1704"/>
                </a:lnTo>
                <a:lnTo>
                  <a:pt x="122" y="1705"/>
                </a:lnTo>
                <a:lnTo>
                  <a:pt x="122" y="1706"/>
                </a:lnTo>
                <a:lnTo>
                  <a:pt x="122" y="1707"/>
                </a:lnTo>
                <a:lnTo>
                  <a:pt x="122" y="1709"/>
                </a:lnTo>
                <a:lnTo>
                  <a:pt x="121" y="1709"/>
                </a:lnTo>
                <a:lnTo>
                  <a:pt x="121" y="1710"/>
                </a:lnTo>
                <a:lnTo>
                  <a:pt x="120" y="1710"/>
                </a:lnTo>
                <a:lnTo>
                  <a:pt x="120" y="1711"/>
                </a:lnTo>
                <a:lnTo>
                  <a:pt x="119" y="1711"/>
                </a:lnTo>
                <a:lnTo>
                  <a:pt x="119" y="1712"/>
                </a:lnTo>
                <a:lnTo>
                  <a:pt x="118" y="1712"/>
                </a:lnTo>
                <a:lnTo>
                  <a:pt x="117" y="1712"/>
                </a:lnTo>
                <a:lnTo>
                  <a:pt x="117" y="1713"/>
                </a:lnTo>
                <a:lnTo>
                  <a:pt x="115" y="1713"/>
                </a:lnTo>
                <a:lnTo>
                  <a:pt x="115" y="1714"/>
                </a:lnTo>
                <a:lnTo>
                  <a:pt x="114" y="1714"/>
                </a:lnTo>
                <a:lnTo>
                  <a:pt x="114" y="1715"/>
                </a:lnTo>
                <a:lnTo>
                  <a:pt x="113" y="1715"/>
                </a:lnTo>
                <a:lnTo>
                  <a:pt x="113" y="1716"/>
                </a:lnTo>
                <a:lnTo>
                  <a:pt x="112" y="1718"/>
                </a:lnTo>
                <a:lnTo>
                  <a:pt x="111" y="1718"/>
                </a:lnTo>
                <a:lnTo>
                  <a:pt x="109" y="1718"/>
                </a:lnTo>
                <a:lnTo>
                  <a:pt x="108" y="1718"/>
                </a:lnTo>
                <a:lnTo>
                  <a:pt x="106" y="1718"/>
                </a:lnTo>
                <a:lnTo>
                  <a:pt x="105" y="1719"/>
                </a:lnTo>
                <a:lnTo>
                  <a:pt x="104" y="1719"/>
                </a:lnTo>
                <a:lnTo>
                  <a:pt x="104" y="1720"/>
                </a:lnTo>
                <a:lnTo>
                  <a:pt x="103" y="1720"/>
                </a:lnTo>
                <a:lnTo>
                  <a:pt x="102" y="1721"/>
                </a:lnTo>
                <a:lnTo>
                  <a:pt x="102" y="1722"/>
                </a:lnTo>
                <a:lnTo>
                  <a:pt x="101" y="1722"/>
                </a:lnTo>
                <a:lnTo>
                  <a:pt x="101" y="1723"/>
                </a:lnTo>
                <a:lnTo>
                  <a:pt x="100" y="1723"/>
                </a:lnTo>
                <a:lnTo>
                  <a:pt x="100" y="1724"/>
                </a:lnTo>
                <a:lnTo>
                  <a:pt x="98" y="1724"/>
                </a:lnTo>
                <a:lnTo>
                  <a:pt x="94" y="1724"/>
                </a:lnTo>
                <a:lnTo>
                  <a:pt x="92" y="1724"/>
                </a:lnTo>
                <a:lnTo>
                  <a:pt x="91" y="1724"/>
                </a:lnTo>
                <a:lnTo>
                  <a:pt x="89" y="1724"/>
                </a:lnTo>
                <a:lnTo>
                  <a:pt x="88" y="1724"/>
                </a:lnTo>
                <a:lnTo>
                  <a:pt x="87" y="1723"/>
                </a:lnTo>
                <a:lnTo>
                  <a:pt x="86" y="1723"/>
                </a:lnTo>
                <a:lnTo>
                  <a:pt x="85" y="1723"/>
                </a:lnTo>
                <a:lnTo>
                  <a:pt x="84" y="1723"/>
                </a:lnTo>
                <a:lnTo>
                  <a:pt x="83" y="1722"/>
                </a:lnTo>
                <a:lnTo>
                  <a:pt x="81" y="1722"/>
                </a:lnTo>
                <a:lnTo>
                  <a:pt x="80" y="1722"/>
                </a:lnTo>
                <a:lnTo>
                  <a:pt x="79" y="1722"/>
                </a:lnTo>
                <a:lnTo>
                  <a:pt x="78" y="1722"/>
                </a:lnTo>
                <a:lnTo>
                  <a:pt x="77" y="1722"/>
                </a:lnTo>
                <a:lnTo>
                  <a:pt x="76" y="1722"/>
                </a:lnTo>
                <a:lnTo>
                  <a:pt x="76" y="1723"/>
                </a:lnTo>
                <a:lnTo>
                  <a:pt x="75" y="1723"/>
                </a:lnTo>
                <a:lnTo>
                  <a:pt x="74" y="1723"/>
                </a:lnTo>
                <a:lnTo>
                  <a:pt x="72" y="1724"/>
                </a:lnTo>
                <a:lnTo>
                  <a:pt x="71" y="1724"/>
                </a:lnTo>
                <a:lnTo>
                  <a:pt x="71" y="1726"/>
                </a:lnTo>
                <a:lnTo>
                  <a:pt x="70" y="1726"/>
                </a:lnTo>
                <a:lnTo>
                  <a:pt x="69" y="1726"/>
                </a:lnTo>
                <a:lnTo>
                  <a:pt x="69" y="1727"/>
                </a:lnTo>
                <a:lnTo>
                  <a:pt x="68" y="1727"/>
                </a:lnTo>
                <a:lnTo>
                  <a:pt x="67" y="1728"/>
                </a:lnTo>
                <a:lnTo>
                  <a:pt x="67" y="1729"/>
                </a:lnTo>
                <a:lnTo>
                  <a:pt x="67" y="1730"/>
                </a:lnTo>
                <a:lnTo>
                  <a:pt x="66" y="1730"/>
                </a:lnTo>
                <a:lnTo>
                  <a:pt x="66" y="1731"/>
                </a:lnTo>
                <a:lnTo>
                  <a:pt x="66" y="1732"/>
                </a:lnTo>
                <a:lnTo>
                  <a:pt x="67" y="1732"/>
                </a:lnTo>
                <a:lnTo>
                  <a:pt x="67" y="1733"/>
                </a:lnTo>
                <a:lnTo>
                  <a:pt x="67" y="1735"/>
                </a:lnTo>
                <a:lnTo>
                  <a:pt x="67" y="1736"/>
                </a:lnTo>
                <a:lnTo>
                  <a:pt x="67" y="1738"/>
                </a:lnTo>
                <a:lnTo>
                  <a:pt x="67" y="1740"/>
                </a:lnTo>
                <a:lnTo>
                  <a:pt x="67" y="1741"/>
                </a:lnTo>
                <a:lnTo>
                  <a:pt x="66" y="1741"/>
                </a:lnTo>
                <a:lnTo>
                  <a:pt x="66" y="1743"/>
                </a:lnTo>
                <a:lnTo>
                  <a:pt x="66" y="1744"/>
                </a:lnTo>
                <a:lnTo>
                  <a:pt x="66" y="1745"/>
                </a:lnTo>
                <a:lnTo>
                  <a:pt x="66" y="1746"/>
                </a:lnTo>
                <a:lnTo>
                  <a:pt x="66" y="1747"/>
                </a:lnTo>
                <a:lnTo>
                  <a:pt x="66" y="1751"/>
                </a:lnTo>
                <a:lnTo>
                  <a:pt x="67" y="1751"/>
                </a:lnTo>
                <a:lnTo>
                  <a:pt x="67" y="1752"/>
                </a:lnTo>
                <a:lnTo>
                  <a:pt x="67" y="1753"/>
                </a:lnTo>
                <a:lnTo>
                  <a:pt x="67" y="1754"/>
                </a:lnTo>
                <a:lnTo>
                  <a:pt x="67" y="1756"/>
                </a:lnTo>
                <a:lnTo>
                  <a:pt x="67" y="1758"/>
                </a:lnTo>
                <a:lnTo>
                  <a:pt x="67" y="1760"/>
                </a:lnTo>
                <a:lnTo>
                  <a:pt x="67" y="1761"/>
                </a:lnTo>
                <a:lnTo>
                  <a:pt x="68" y="1761"/>
                </a:lnTo>
                <a:lnTo>
                  <a:pt x="68" y="1762"/>
                </a:lnTo>
                <a:lnTo>
                  <a:pt x="68" y="1763"/>
                </a:lnTo>
                <a:lnTo>
                  <a:pt x="68" y="1764"/>
                </a:lnTo>
                <a:lnTo>
                  <a:pt x="68" y="1765"/>
                </a:lnTo>
                <a:lnTo>
                  <a:pt x="69" y="1766"/>
                </a:lnTo>
                <a:lnTo>
                  <a:pt x="69" y="1768"/>
                </a:lnTo>
                <a:lnTo>
                  <a:pt x="69" y="1769"/>
                </a:lnTo>
                <a:lnTo>
                  <a:pt x="69" y="1770"/>
                </a:lnTo>
                <a:lnTo>
                  <a:pt x="69" y="1772"/>
                </a:lnTo>
                <a:lnTo>
                  <a:pt x="70" y="1772"/>
                </a:lnTo>
                <a:lnTo>
                  <a:pt x="70" y="1773"/>
                </a:lnTo>
                <a:lnTo>
                  <a:pt x="70" y="1774"/>
                </a:lnTo>
                <a:lnTo>
                  <a:pt x="70" y="1776"/>
                </a:lnTo>
                <a:lnTo>
                  <a:pt x="71" y="1777"/>
                </a:lnTo>
                <a:lnTo>
                  <a:pt x="71" y="1778"/>
                </a:lnTo>
                <a:lnTo>
                  <a:pt x="71" y="1779"/>
                </a:lnTo>
                <a:lnTo>
                  <a:pt x="72" y="1779"/>
                </a:lnTo>
                <a:lnTo>
                  <a:pt x="74" y="1780"/>
                </a:lnTo>
                <a:lnTo>
                  <a:pt x="75" y="1780"/>
                </a:lnTo>
                <a:lnTo>
                  <a:pt x="75" y="1781"/>
                </a:lnTo>
                <a:lnTo>
                  <a:pt x="76" y="1781"/>
                </a:lnTo>
                <a:lnTo>
                  <a:pt x="77" y="1782"/>
                </a:lnTo>
                <a:lnTo>
                  <a:pt x="78" y="1783"/>
                </a:lnTo>
                <a:lnTo>
                  <a:pt x="78" y="1785"/>
                </a:lnTo>
                <a:lnTo>
                  <a:pt x="79" y="1785"/>
                </a:lnTo>
                <a:lnTo>
                  <a:pt x="87" y="1791"/>
                </a:lnTo>
                <a:lnTo>
                  <a:pt x="87" y="1795"/>
                </a:lnTo>
                <a:lnTo>
                  <a:pt x="87" y="1802"/>
                </a:lnTo>
                <a:lnTo>
                  <a:pt x="87" y="1803"/>
                </a:lnTo>
                <a:lnTo>
                  <a:pt x="87" y="1806"/>
                </a:lnTo>
                <a:lnTo>
                  <a:pt x="92" y="1806"/>
                </a:lnTo>
                <a:lnTo>
                  <a:pt x="91" y="1804"/>
                </a:lnTo>
                <a:lnTo>
                  <a:pt x="93" y="1804"/>
                </a:lnTo>
                <a:lnTo>
                  <a:pt x="93" y="1803"/>
                </a:lnTo>
                <a:lnTo>
                  <a:pt x="97" y="1803"/>
                </a:lnTo>
                <a:lnTo>
                  <a:pt x="101" y="1803"/>
                </a:lnTo>
                <a:lnTo>
                  <a:pt x="106" y="1807"/>
                </a:lnTo>
                <a:lnTo>
                  <a:pt x="115" y="1815"/>
                </a:lnTo>
                <a:lnTo>
                  <a:pt x="127" y="1824"/>
                </a:lnTo>
                <a:lnTo>
                  <a:pt x="128" y="1825"/>
                </a:lnTo>
                <a:lnTo>
                  <a:pt x="130" y="1828"/>
                </a:lnTo>
                <a:lnTo>
                  <a:pt x="138" y="1835"/>
                </a:lnTo>
                <a:lnTo>
                  <a:pt x="149" y="1844"/>
                </a:lnTo>
                <a:lnTo>
                  <a:pt x="150" y="1845"/>
                </a:lnTo>
                <a:lnTo>
                  <a:pt x="163" y="1856"/>
                </a:lnTo>
                <a:lnTo>
                  <a:pt x="172" y="1864"/>
                </a:lnTo>
                <a:lnTo>
                  <a:pt x="174" y="1863"/>
                </a:lnTo>
                <a:lnTo>
                  <a:pt x="183" y="1856"/>
                </a:lnTo>
                <a:lnTo>
                  <a:pt x="183" y="1855"/>
                </a:lnTo>
                <a:lnTo>
                  <a:pt x="188" y="1840"/>
                </a:lnTo>
                <a:lnTo>
                  <a:pt x="233" y="1823"/>
                </a:lnTo>
                <a:lnTo>
                  <a:pt x="240" y="1821"/>
                </a:lnTo>
                <a:lnTo>
                  <a:pt x="243" y="1820"/>
                </a:lnTo>
                <a:lnTo>
                  <a:pt x="243" y="1818"/>
                </a:lnTo>
                <a:lnTo>
                  <a:pt x="243" y="1786"/>
                </a:lnTo>
                <a:lnTo>
                  <a:pt x="243" y="1785"/>
                </a:lnTo>
                <a:lnTo>
                  <a:pt x="243" y="1783"/>
                </a:lnTo>
                <a:lnTo>
                  <a:pt x="243" y="1782"/>
                </a:lnTo>
                <a:lnTo>
                  <a:pt x="243" y="1781"/>
                </a:lnTo>
                <a:lnTo>
                  <a:pt x="243" y="1780"/>
                </a:lnTo>
                <a:lnTo>
                  <a:pt x="244" y="1779"/>
                </a:lnTo>
                <a:lnTo>
                  <a:pt x="244" y="1776"/>
                </a:lnTo>
                <a:lnTo>
                  <a:pt x="244" y="1766"/>
                </a:lnTo>
                <a:lnTo>
                  <a:pt x="244" y="1765"/>
                </a:lnTo>
                <a:lnTo>
                  <a:pt x="244" y="1763"/>
                </a:lnTo>
                <a:lnTo>
                  <a:pt x="244" y="1761"/>
                </a:lnTo>
                <a:lnTo>
                  <a:pt x="246" y="1757"/>
                </a:lnTo>
                <a:lnTo>
                  <a:pt x="246" y="1754"/>
                </a:lnTo>
                <a:lnTo>
                  <a:pt x="248" y="1748"/>
                </a:lnTo>
                <a:lnTo>
                  <a:pt x="249" y="1744"/>
                </a:lnTo>
                <a:lnTo>
                  <a:pt x="251" y="1740"/>
                </a:lnTo>
                <a:lnTo>
                  <a:pt x="253" y="1738"/>
                </a:lnTo>
                <a:lnTo>
                  <a:pt x="256" y="1736"/>
                </a:lnTo>
                <a:lnTo>
                  <a:pt x="258" y="1733"/>
                </a:lnTo>
                <a:lnTo>
                  <a:pt x="259" y="1732"/>
                </a:lnTo>
                <a:lnTo>
                  <a:pt x="261" y="1731"/>
                </a:lnTo>
                <a:lnTo>
                  <a:pt x="264" y="1731"/>
                </a:lnTo>
                <a:lnTo>
                  <a:pt x="266" y="1730"/>
                </a:lnTo>
                <a:lnTo>
                  <a:pt x="268" y="1729"/>
                </a:lnTo>
                <a:lnTo>
                  <a:pt x="272" y="1728"/>
                </a:lnTo>
                <a:lnTo>
                  <a:pt x="273" y="1728"/>
                </a:lnTo>
                <a:lnTo>
                  <a:pt x="286" y="1728"/>
                </a:lnTo>
                <a:lnTo>
                  <a:pt x="287" y="1682"/>
                </a:lnTo>
                <a:lnTo>
                  <a:pt x="287" y="1673"/>
                </a:lnTo>
                <a:lnTo>
                  <a:pt x="287" y="1669"/>
                </a:lnTo>
                <a:lnTo>
                  <a:pt x="288" y="1660"/>
                </a:lnTo>
                <a:lnTo>
                  <a:pt x="288" y="1652"/>
                </a:lnTo>
                <a:lnTo>
                  <a:pt x="290" y="1647"/>
                </a:lnTo>
                <a:lnTo>
                  <a:pt x="293" y="1640"/>
                </a:lnTo>
                <a:lnTo>
                  <a:pt x="296" y="1635"/>
                </a:lnTo>
                <a:lnTo>
                  <a:pt x="299" y="1632"/>
                </a:lnTo>
                <a:lnTo>
                  <a:pt x="302" y="1630"/>
                </a:lnTo>
                <a:lnTo>
                  <a:pt x="307" y="1628"/>
                </a:lnTo>
                <a:lnTo>
                  <a:pt x="315" y="1627"/>
                </a:lnTo>
                <a:lnTo>
                  <a:pt x="322" y="1626"/>
                </a:lnTo>
                <a:lnTo>
                  <a:pt x="325" y="1626"/>
                </a:lnTo>
                <a:lnTo>
                  <a:pt x="326" y="1595"/>
                </a:lnTo>
                <a:lnTo>
                  <a:pt x="324" y="1595"/>
                </a:lnTo>
                <a:lnTo>
                  <a:pt x="193" y="1593"/>
                </a:lnTo>
                <a:lnTo>
                  <a:pt x="187" y="1594"/>
                </a:lnTo>
                <a:lnTo>
                  <a:pt x="183" y="1594"/>
                </a:lnTo>
                <a:lnTo>
                  <a:pt x="182" y="1594"/>
                </a:lnTo>
                <a:lnTo>
                  <a:pt x="175" y="1593"/>
                </a:lnTo>
                <a:lnTo>
                  <a:pt x="174" y="1593"/>
                </a:lnTo>
                <a:lnTo>
                  <a:pt x="169" y="1593"/>
                </a:lnTo>
                <a:lnTo>
                  <a:pt x="166" y="1593"/>
                </a:lnTo>
                <a:lnTo>
                  <a:pt x="164" y="1593"/>
                </a:lnTo>
                <a:lnTo>
                  <a:pt x="163" y="1593"/>
                </a:lnTo>
                <a:lnTo>
                  <a:pt x="160" y="1593"/>
                </a:lnTo>
                <a:lnTo>
                  <a:pt x="155" y="1592"/>
                </a:lnTo>
                <a:lnTo>
                  <a:pt x="149" y="1592"/>
                </a:lnTo>
                <a:lnTo>
                  <a:pt x="148" y="1593"/>
                </a:lnTo>
                <a:close/>
                <a:moveTo>
                  <a:pt x="71" y="1779"/>
                </a:moveTo>
                <a:lnTo>
                  <a:pt x="55" y="1779"/>
                </a:lnTo>
                <a:lnTo>
                  <a:pt x="54" y="1779"/>
                </a:lnTo>
                <a:lnTo>
                  <a:pt x="67" y="1788"/>
                </a:lnTo>
                <a:lnTo>
                  <a:pt x="66" y="1790"/>
                </a:lnTo>
                <a:lnTo>
                  <a:pt x="68" y="1791"/>
                </a:lnTo>
                <a:lnTo>
                  <a:pt x="69" y="1794"/>
                </a:lnTo>
                <a:lnTo>
                  <a:pt x="70" y="1789"/>
                </a:lnTo>
                <a:lnTo>
                  <a:pt x="70" y="1786"/>
                </a:lnTo>
                <a:lnTo>
                  <a:pt x="71" y="1786"/>
                </a:lnTo>
                <a:lnTo>
                  <a:pt x="71" y="177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54" name="Freeform 92">
            <a:extLst>
              <a:ext uri="{FF2B5EF4-FFF2-40B4-BE49-F238E27FC236}">
                <a16:creationId xmlns:a16="http://schemas.microsoft.com/office/drawing/2014/main" id="{2E5BA896-C376-B437-F9FB-E23AD4ACE46C}"/>
              </a:ext>
            </a:extLst>
          </p:cNvPr>
          <p:cNvSpPr>
            <a:spLocks/>
          </p:cNvSpPr>
          <p:nvPr/>
        </p:nvSpPr>
        <p:spPr bwMode="auto">
          <a:xfrm>
            <a:off x="1874001" y="1580481"/>
            <a:ext cx="886269" cy="1323232"/>
          </a:xfrm>
          <a:custGeom>
            <a:avLst/>
            <a:gdLst>
              <a:gd name="T0" fmla="*/ 369 w 718"/>
              <a:gd name="T1" fmla="*/ 16 h 1072"/>
              <a:gd name="T2" fmla="*/ 405 w 718"/>
              <a:gd name="T3" fmla="*/ 20 h 1072"/>
              <a:gd name="T4" fmla="*/ 447 w 718"/>
              <a:gd name="T5" fmla="*/ 31 h 1072"/>
              <a:gd name="T6" fmla="*/ 457 w 718"/>
              <a:gd name="T7" fmla="*/ 66 h 1072"/>
              <a:gd name="T8" fmla="*/ 476 w 718"/>
              <a:gd name="T9" fmla="*/ 90 h 1072"/>
              <a:gd name="T10" fmla="*/ 491 w 718"/>
              <a:gd name="T11" fmla="*/ 93 h 1072"/>
              <a:gd name="T12" fmla="*/ 470 w 718"/>
              <a:gd name="T13" fmla="*/ 107 h 1072"/>
              <a:gd name="T14" fmla="*/ 495 w 718"/>
              <a:gd name="T15" fmla="*/ 135 h 1072"/>
              <a:gd name="T16" fmla="*/ 491 w 718"/>
              <a:gd name="T17" fmla="*/ 151 h 1072"/>
              <a:gd name="T18" fmla="*/ 484 w 718"/>
              <a:gd name="T19" fmla="*/ 159 h 1072"/>
              <a:gd name="T20" fmla="*/ 476 w 718"/>
              <a:gd name="T21" fmla="*/ 185 h 1072"/>
              <a:gd name="T22" fmla="*/ 477 w 718"/>
              <a:gd name="T23" fmla="*/ 221 h 1072"/>
              <a:gd name="T24" fmla="*/ 493 w 718"/>
              <a:gd name="T25" fmla="*/ 239 h 1072"/>
              <a:gd name="T26" fmla="*/ 508 w 718"/>
              <a:gd name="T27" fmla="*/ 269 h 1072"/>
              <a:gd name="T28" fmla="*/ 533 w 718"/>
              <a:gd name="T29" fmla="*/ 314 h 1072"/>
              <a:gd name="T30" fmla="*/ 525 w 718"/>
              <a:gd name="T31" fmla="*/ 336 h 1072"/>
              <a:gd name="T32" fmla="*/ 530 w 718"/>
              <a:gd name="T33" fmla="*/ 355 h 1072"/>
              <a:gd name="T34" fmla="*/ 515 w 718"/>
              <a:gd name="T35" fmla="*/ 366 h 1072"/>
              <a:gd name="T36" fmla="*/ 516 w 718"/>
              <a:gd name="T37" fmla="*/ 389 h 1072"/>
              <a:gd name="T38" fmla="*/ 506 w 718"/>
              <a:gd name="T39" fmla="*/ 406 h 1072"/>
              <a:gd name="T40" fmla="*/ 519 w 718"/>
              <a:gd name="T41" fmla="*/ 427 h 1072"/>
              <a:gd name="T42" fmla="*/ 519 w 718"/>
              <a:gd name="T43" fmla="*/ 453 h 1072"/>
              <a:gd name="T44" fmla="*/ 510 w 718"/>
              <a:gd name="T45" fmla="*/ 473 h 1072"/>
              <a:gd name="T46" fmla="*/ 527 w 718"/>
              <a:gd name="T47" fmla="*/ 495 h 1072"/>
              <a:gd name="T48" fmla="*/ 532 w 718"/>
              <a:gd name="T49" fmla="*/ 512 h 1072"/>
              <a:gd name="T50" fmla="*/ 545 w 718"/>
              <a:gd name="T51" fmla="*/ 519 h 1072"/>
              <a:gd name="T52" fmla="*/ 555 w 718"/>
              <a:gd name="T53" fmla="*/ 545 h 1072"/>
              <a:gd name="T54" fmla="*/ 569 w 718"/>
              <a:gd name="T55" fmla="*/ 565 h 1072"/>
              <a:gd name="T56" fmla="*/ 585 w 718"/>
              <a:gd name="T57" fmla="*/ 573 h 1072"/>
              <a:gd name="T58" fmla="*/ 604 w 718"/>
              <a:gd name="T59" fmla="*/ 562 h 1072"/>
              <a:gd name="T60" fmla="*/ 625 w 718"/>
              <a:gd name="T61" fmla="*/ 573 h 1072"/>
              <a:gd name="T62" fmla="*/ 644 w 718"/>
              <a:gd name="T63" fmla="*/ 597 h 1072"/>
              <a:gd name="T64" fmla="*/ 684 w 718"/>
              <a:gd name="T65" fmla="*/ 606 h 1072"/>
              <a:gd name="T66" fmla="*/ 699 w 718"/>
              <a:gd name="T67" fmla="*/ 627 h 1072"/>
              <a:gd name="T68" fmla="*/ 713 w 718"/>
              <a:gd name="T69" fmla="*/ 653 h 1072"/>
              <a:gd name="T70" fmla="*/ 714 w 718"/>
              <a:gd name="T71" fmla="*/ 681 h 1072"/>
              <a:gd name="T72" fmla="*/ 705 w 718"/>
              <a:gd name="T73" fmla="*/ 736 h 1072"/>
              <a:gd name="T74" fmla="*/ 637 w 718"/>
              <a:gd name="T75" fmla="*/ 810 h 1072"/>
              <a:gd name="T76" fmla="*/ 647 w 718"/>
              <a:gd name="T77" fmla="*/ 880 h 1072"/>
              <a:gd name="T78" fmla="*/ 629 w 718"/>
              <a:gd name="T79" fmla="*/ 922 h 1072"/>
              <a:gd name="T80" fmla="*/ 613 w 718"/>
              <a:gd name="T81" fmla="*/ 958 h 1072"/>
              <a:gd name="T82" fmla="*/ 589 w 718"/>
              <a:gd name="T83" fmla="*/ 999 h 1072"/>
              <a:gd name="T84" fmla="*/ 544 w 718"/>
              <a:gd name="T85" fmla="*/ 1006 h 1072"/>
              <a:gd name="T86" fmla="*/ 492 w 718"/>
              <a:gd name="T87" fmla="*/ 1027 h 1072"/>
              <a:gd name="T88" fmla="*/ 456 w 718"/>
              <a:gd name="T89" fmla="*/ 1057 h 1072"/>
              <a:gd name="T90" fmla="*/ 441 w 718"/>
              <a:gd name="T91" fmla="*/ 1044 h 1072"/>
              <a:gd name="T92" fmla="*/ 404 w 718"/>
              <a:gd name="T93" fmla="*/ 1056 h 1072"/>
              <a:gd name="T94" fmla="*/ 407 w 718"/>
              <a:gd name="T95" fmla="*/ 1030 h 1072"/>
              <a:gd name="T96" fmla="*/ 386 w 718"/>
              <a:gd name="T97" fmla="*/ 1050 h 1072"/>
              <a:gd name="T98" fmla="*/ 373 w 718"/>
              <a:gd name="T99" fmla="*/ 1066 h 1072"/>
              <a:gd name="T100" fmla="*/ 356 w 718"/>
              <a:gd name="T101" fmla="*/ 1006 h 1072"/>
              <a:gd name="T102" fmla="*/ 286 w 718"/>
              <a:gd name="T103" fmla="*/ 1011 h 1072"/>
              <a:gd name="T104" fmla="*/ 192 w 718"/>
              <a:gd name="T105" fmla="*/ 1017 h 1072"/>
              <a:gd name="T106" fmla="*/ 197 w 718"/>
              <a:gd name="T107" fmla="*/ 851 h 1072"/>
              <a:gd name="T108" fmla="*/ 197 w 718"/>
              <a:gd name="T109" fmla="*/ 812 h 1072"/>
              <a:gd name="T110" fmla="*/ 1 w 718"/>
              <a:gd name="T111" fmla="*/ 741 h 1072"/>
              <a:gd name="T112" fmla="*/ 6 w 718"/>
              <a:gd name="T113" fmla="*/ 452 h 1072"/>
              <a:gd name="T114" fmla="*/ 43 w 718"/>
              <a:gd name="T115" fmla="*/ 53 h 1072"/>
              <a:gd name="T116" fmla="*/ 105 w 718"/>
              <a:gd name="T117" fmla="*/ 75 h 1072"/>
              <a:gd name="T118" fmla="*/ 188 w 718"/>
              <a:gd name="T119" fmla="*/ 175 h 1072"/>
              <a:gd name="T120" fmla="*/ 292 w 718"/>
              <a:gd name="T121" fmla="*/ 162 h 1072"/>
              <a:gd name="T122" fmla="*/ 318 w 718"/>
              <a:gd name="T123" fmla="*/ 2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8" h="1072">
                <a:moveTo>
                  <a:pt x="337" y="0"/>
                </a:moveTo>
                <a:lnTo>
                  <a:pt x="339" y="2"/>
                </a:lnTo>
                <a:lnTo>
                  <a:pt x="343" y="6"/>
                </a:lnTo>
                <a:lnTo>
                  <a:pt x="353" y="16"/>
                </a:lnTo>
                <a:lnTo>
                  <a:pt x="354" y="16"/>
                </a:lnTo>
                <a:lnTo>
                  <a:pt x="355" y="16"/>
                </a:lnTo>
                <a:lnTo>
                  <a:pt x="355" y="17"/>
                </a:lnTo>
                <a:lnTo>
                  <a:pt x="356" y="17"/>
                </a:lnTo>
                <a:lnTo>
                  <a:pt x="357" y="18"/>
                </a:lnTo>
                <a:lnTo>
                  <a:pt x="357" y="19"/>
                </a:lnTo>
                <a:lnTo>
                  <a:pt x="358" y="20"/>
                </a:lnTo>
                <a:lnTo>
                  <a:pt x="358" y="21"/>
                </a:lnTo>
                <a:lnTo>
                  <a:pt x="360" y="21"/>
                </a:lnTo>
                <a:lnTo>
                  <a:pt x="362" y="21"/>
                </a:lnTo>
                <a:lnTo>
                  <a:pt x="362" y="20"/>
                </a:lnTo>
                <a:lnTo>
                  <a:pt x="363" y="20"/>
                </a:lnTo>
                <a:lnTo>
                  <a:pt x="364" y="19"/>
                </a:lnTo>
                <a:lnTo>
                  <a:pt x="365" y="19"/>
                </a:lnTo>
                <a:lnTo>
                  <a:pt x="366" y="18"/>
                </a:lnTo>
                <a:lnTo>
                  <a:pt x="368" y="18"/>
                </a:lnTo>
                <a:lnTo>
                  <a:pt x="368" y="17"/>
                </a:lnTo>
                <a:lnTo>
                  <a:pt x="369" y="16"/>
                </a:lnTo>
                <a:lnTo>
                  <a:pt x="369" y="15"/>
                </a:lnTo>
                <a:lnTo>
                  <a:pt x="370" y="15"/>
                </a:lnTo>
                <a:lnTo>
                  <a:pt x="371" y="15"/>
                </a:lnTo>
                <a:lnTo>
                  <a:pt x="373" y="15"/>
                </a:lnTo>
                <a:lnTo>
                  <a:pt x="373" y="16"/>
                </a:lnTo>
                <a:lnTo>
                  <a:pt x="374" y="16"/>
                </a:lnTo>
                <a:lnTo>
                  <a:pt x="375" y="15"/>
                </a:lnTo>
                <a:lnTo>
                  <a:pt x="377" y="15"/>
                </a:lnTo>
                <a:lnTo>
                  <a:pt x="378" y="15"/>
                </a:lnTo>
                <a:lnTo>
                  <a:pt x="379" y="15"/>
                </a:lnTo>
                <a:lnTo>
                  <a:pt x="380" y="15"/>
                </a:lnTo>
                <a:lnTo>
                  <a:pt x="382" y="15"/>
                </a:lnTo>
                <a:lnTo>
                  <a:pt x="385" y="13"/>
                </a:lnTo>
                <a:lnTo>
                  <a:pt x="386" y="13"/>
                </a:lnTo>
                <a:lnTo>
                  <a:pt x="388" y="13"/>
                </a:lnTo>
                <a:lnTo>
                  <a:pt x="390" y="13"/>
                </a:lnTo>
                <a:lnTo>
                  <a:pt x="391" y="15"/>
                </a:lnTo>
                <a:lnTo>
                  <a:pt x="392" y="15"/>
                </a:lnTo>
                <a:lnTo>
                  <a:pt x="397" y="16"/>
                </a:lnTo>
                <a:lnTo>
                  <a:pt x="399" y="16"/>
                </a:lnTo>
                <a:lnTo>
                  <a:pt x="401" y="18"/>
                </a:lnTo>
                <a:lnTo>
                  <a:pt x="405" y="20"/>
                </a:lnTo>
                <a:lnTo>
                  <a:pt x="406" y="21"/>
                </a:lnTo>
                <a:lnTo>
                  <a:pt x="408" y="23"/>
                </a:lnTo>
                <a:lnTo>
                  <a:pt x="411" y="23"/>
                </a:lnTo>
                <a:lnTo>
                  <a:pt x="415" y="26"/>
                </a:lnTo>
                <a:lnTo>
                  <a:pt x="416" y="26"/>
                </a:lnTo>
                <a:lnTo>
                  <a:pt x="421" y="28"/>
                </a:lnTo>
                <a:lnTo>
                  <a:pt x="422" y="28"/>
                </a:lnTo>
                <a:lnTo>
                  <a:pt x="424" y="27"/>
                </a:lnTo>
                <a:lnTo>
                  <a:pt x="426" y="27"/>
                </a:lnTo>
                <a:lnTo>
                  <a:pt x="429" y="28"/>
                </a:lnTo>
                <a:lnTo>
                  <a:pt x="432" y="28"/>
                </a:lnTo>
                <a:lnTo>
                  <a:pt x="433" y="28"/>
                </a:lnTo>
                <a:lnTo>
                  <a:pt x="435" y="29"/>
                </a:lnTo>
                <a:lnTo>
                  <a:pt x="437" y="28"/>
                </a:lnTo>
                <a:lnTo>
                  <a:pt x="438" y="28"/>
                </a:lnTo>
                <a:lnTo>
                  <a:pt x="440" y="28"/>
                </a:lnTo>
                <a:lnTo>
                  <a:pt x="441" y="28"/>
                </a:lnTo>
                <a:lnTo>
                  <a:pt x="442" y="28"/>
                </a:lnTo>
                <a:lnTo>
                  <a:pt x="443" y="28"/>
                </a:lnTo>
                <a:lnTo>
                  <a:pt x="443" y="29"/>
                </a:lnTo>
                <a:lnTo>
                  <a:pt x="446" y="31"/>
                </a:lnTo>
                <a:lnTo>
                  <a:pt x="447" y="31"/>
                </a:lnTo>
                <a:lnTo>
                  <a:pt x="448" y="32"/>
                </a:lnTo>
                <a:lnTo>
                  <a:pt x="450" y="33"/>
                </a:lnTo>
                <a:lnTo>
                  <a:pt x="451" y="34"/>
                </a:lnTo>
                <a:lnTo>
                  <a:pt x="452" y="36"/>
                </a:lnTo>
                <a:lnTo>
                  <a:pt x="454" y="37"/>
                </a:lnTo>
                <a:lnTo>
                  <a:pt x="455" y="40"/>
                </a:lnTo>
                <a:lnTo>
                  <a:pt x="455" y="41"/>
                </a:lnTo>
                <a:lnTo>
                  <a:pt x="455" y="43"/>
                </a:lnTo>
                <a:lnTo>
                  <a:pt x="455" y="44"/>
                </a:lnTo>
                <a:lnTo>
                  <a:pt x="455" y="45"/>
                </a:lnTo>
                <a:lnTo>
                  <a:pt x="455" y="46"/>
                </a:lnTo>
                <a:lnTo>
                  <a:pt x="456" y="48"/>
                </a:lnTo>
                <a:lnTo>
                  <a:pt x="456" y="49"/>
                </a:lnTo>
                <a:lnTo>
                  <a:pt x="456" y="50"/>
                </a:lnTo>
                <a:lnTo>
                  <a:pt x="456" y="51"/>
                </a:lnTo>
                <a:lnTo>
                  <a:pt x="456" y="52"/>
                </a:lnTo>
                <a:lnTo>
                  <a:pt x="456" y="53"/>
                </a:lnTo>
                <a:lnTo>
                  <a:pt x="456" y="54"/>
                </a:lnTo>
                <a:lnTo>
                  <a:pt x="456" y="56"/>
                </a:lnTo>
                <a:lnTo>
                  <a:pt x="457" y="57"/>
                </a:lnTo>
                <a:lnTo>
                  <a:pt x="457" y="60"/>
                </a:lnTo>
                <a:lnTo>
                  <a:pt x="457" y="66"/>
                </a:lnTo>
                <a:lnTo>
                  <a:pt x="458" y="69"/>
                </a:lnTo>
                <a:lnTo>
                  <a:pt x="458" y="73"/>
                </a:lnTo>
                <a:lnTo>
                  <a:pt x="458" y="76"/>
                </a:lnTo>
                <a:lnTo>
                  <a:pt x="459" y="80"/>
                </a:lnTo>
                <a:lnTo>
                  <a:pt x="459" y="82"/>
                </a:lnTo>
                <a:lnTo>
                  <a:pt x="459" y="83"/>
                </a:lnTo>
                <a:lnTo>
                  <a:pt x="460" y="84"/>
                </a:lnTo>
                <a:lnTo>
                  <a:pt x="461" y="85"/>
                </a:lnTo>
                <a:lnTo>
                  <a:pt x="463" y="85"/>
                </a:lnTo>
                <a:lnTo>
                  <a:pt x="465" y="86"/>
                </a:lnTo>
                <a:lnTo>
                  <a:pt x="466" y="86"/>
                </a:lnTo>
                <a:lnTo>
                  <a:pt x="467" y="86"/>
                </a:lnTo>
                <a:lnTo>
                  <a:pt x="467" y="87"/>
                </a:lnTo>
                <a:lnTo>
                  <a:pt x="468" y="87"/>
                </a:lnTo>
                <a:lnTo>
                  <a:pt x="468" y="88"/>
                </a:lnTo>
                <a:lnTo>
                  <a:pt x="469" y="90"/>
                </a:lnTo>
                <a:lnTo>
                  <a:pt x="470" y="90"/>
                </a:lnTo>
                <a:lnTo>
                  <a:pt x="472" y="90"/>
                </a:lnTo>
                <a:lnTo>
                  <a:pt x="473" y="90"/>
                </a:lnTo>
                <a:lnTo>
                  <a:pt x="474" y="90"/>
                </a:lnTo>
                <a:lnTo>
                  <a:pt x="475" y="90"/>
                </a:lnTo>
                <a:lnTo>
                  <a:pt x="476" y="90"/>
                </a:lnTo>
                <a:lnTo>
                  <a:pt x="476" y="91"/>
                </a:lnTo>
                <a:lnTo>
                  <a:pt x="475" y="92"/>
                </a:lnTo>
                <a:lnTo>
                  <a:pt x="476" y="93"/>
                </a:lnTo>
                <a:lnTo>
                  <a:pt x="477" y="92"/>
                </a:lnTo>
                <a:lnTo>
                  <a:pt x="478" y="91"/>
                </a:lnTo>
                <a:lnTo>
                  <a:pt x="478" y="90"/>
                </a:lnTo>
                <a:lnTo>
                  <a:pt x="478" y="88"/>
                </a:lnTo>
                <a:lnTo>
                  <a:pt x="478" y="87"/>
                </a:lnTo>
                <a:lnTo>
                  <a:pt x="480" y="87"/>
                </a:lnTo>
                <a:lnTo>
                  <a:pt x="480" y="88"/>
                </a:lnTo>
                <a:lnTo>
                  <a:pt x="480" y="90"/>
                </a:lnTo>
                <a:lnTo>
                  <a:pt x="480" y="91"/>
                </a:lnTo>
                <a:lnTo>
                  <a:pt x="481" y="91"/>
                </a:lnTo>
                <a:lnTo>
                  <a:pt x="483" y="92"/>
                </a:lnTo>
                <a:lnTo>
                  <a:pt x="484" y="93"/>
                </a:lnTo>
                <a:lnTo>
                  <a:pt x="486" y="95"/>
                </a:lnTo>
                <a:lnTo>
                  <a:pt x="487" y="95"/>
                </a:lnTo>
                <a:lnTo>
                  <a:pt x="489" y="95"/>
                </a:lnTo>
                <a:lnTo>
                  <a:pt x="489" y="94"/>
                </a:lnTo>
                <a:lnTo>
                  <a:pt x="489" y="93"/>
                </a:lnTo>
                <a:lnTo>
                  <a:pt x="490" y="93"/>
                </a:lnTo>
                <a:lnTo>
                  <a:pt x="491" y="93"/>
                </a:lnTo>
                <a:lnTo>
                  <a:pt x="491" y="95"/>
                </a:lnTo>
                <a:lnTo>
                  <a:pt x="491" y="96"/>
                </a:lnTo>
                <a:lnTo>
                  <a:pt x="491" y="98"/>
                </a:lnTo>
                <a:lnTo>
                  <a:pt x="491" y="102"/>
                </a:lnTo>
                <a:lnTo>
                  <a:pt x="491" y="104"/>
                </a:lnTo>
                <a:lnTo>
                  <a:pt x="491" y="105"/>
                </a:lnTo>
                <a:lnTo>
                  <a:pt x="491" y="107"/>
                </a:lnTo>
                <a:lnTo>
                  <a:pt x="490" y="107"/>
                </a:lnTo>
                <a:lnTo>
                  <a:pt x="489" y="107"/>
                </a:lnTo>
                <a:lnTo>
                  <a:pt x="486" y="107"/>
                </a:lnTo>
                <a:lnTo>
                  <a:pt x="484" y="105"/>
                </a:lnTo>
                <a:lnTo>
                  <a:pt x="482" y="104"/>
                </a:lnTo>
                <a:lnTo>
                  <a:pt x="480" y="103"/>
                </a:lnTo>
                <a:lnTo>
                  <a:pt x="478" y="103"/>
                </a:lnTo>
                <a:lnTo>
                  <a:pt x="477" y="103"/>
                </a:lnTo>
                <a:lnTo>
                  <a:pt x="476" y="103"/>
                </a:lnTo>
                <a:lnTo>
                  <a:pt x="475" y="103"/>
                </a:lnTo>
                <a:lnTo>
                  <a:pt x="474" y="103"/>
                </a:lnTo>
                <a:lnTo>
                  <a:pt x="473" y="104"/>
                </a:lnTo>
                <a:lnTo>
                  <a:pt x="472" y="105"/>
                </a:lnTo>
                <a:lnTo>
                  <a:pt x="470" y="105"/>
                </a:lnTo>
                <a:lnTo>
                  <a:pt x="470" y="107"/>
                </a:lnTo>
                <a:lnTo>
                  <a:pt x="470" y="108"/>
                </a:lnTo>
                <a:lnTo>
                  <a:pt x="468" y="110"/>
                </a:lnTo>
                <a:lnTo>
                  <a:pt x="467" y="112"/>
                </a:lnTo>
                <a:lnTo>
                  <a:pt x="467" y="115"/>
                </a:lnTo>
                <a:lnTo>
                  <a:pt x="466" y="115"/>
                </a:lnTo>
                <a:lnTo>
                  <a:pt x="466" y="116"/>
                </a:lnTo>
                <a:lnTo>
                  <a:pt x="466" y="117"/>
                </a:lnTo>
                <a:lnTo>
                  <a:pt x="466" y="118"/>
                </a:lnTo>
                <a:lnTo>
                  <a:pt x="466" y="120"/>
                </a:lnTo>
                <a:lnTo>
                  <a:pt x="466" y="121"/>
                </a:lnTo>
                <a:lnTo>
                  <a:pt x="466" y="123"/>
                </a:lnTo>
                <a:lnTo>
                  <a:pt x="467" y="123"/>
                </a:lnTo>
                <a:lnTo>
                  <a:pt x="467" y="124"/>
                </a:lnTo>
                <a:lnTo>
                  <a:pt x="470" y="126"/>
                </a:lnTo>
                <a:lnTo>
                  <a:pt x="474" y="128"/>
                </a:lnTo>
                <a:lnTo>
                  <a:pt x="482" y="133"/>
                </a:lnTo>
                <a:lnTo>
                  <a:pt x="485" y="135"/>
                </a:lnTo>
                <a:lnTo>
                  <a:pt x="486" y="135"/>
                </a:lnTo>
                <a:lnTo>
                  <a:pt x="487" y="135"/>
                </a:lnTo>
                <a:lnTo>
                  <a:pt x="493" y="135"/>
                </a:lnTo>
                <a:lnTo>
                  <a:pt x="494" y="135"/>
                </a:lnTo>
                <a:lnTo>
                  <a:pt x="495" y="135"/>
                </a:lnTo>
                <a:lnTo>
                  <a:pt x="496" y="136"/>
                </a:lnTo>
                <a:lnTo>
                  <a:pt x="498" y="136"/>
                </a:lnTo>
                <a:lnTo>
                  <a:pt x="499" y="136"/>
                </a:lnTo>
                <a:lnTo>
                  <a:pt x="500" y="137"/>
                </a:lnTo>
                <a:lnTo>
                  <a:pt x="500" y="138"/>
                </a:lnTo>
                <a:lnTo>
                  <a:pt x="501" y="138"/>
                </a:lnTo>
                <a:lnTo>
                  <a:pt x="501" y="140"/>
                </a:lnTo>
                <a:lnTo>
                  <a:pt x="502" y="141"/>
                </a:lnTo>
                <a:lnTo>
                  <a:pt x="502" y="142"/>
                </a:lnTo>
                <a:lnTo>
                  <a:pt x="502" y="143"/>
                </a:lnTo>
                <a:lnTo>
                  <a:pt x="502" y="144"/>
                </a:lnTo>
                <a:lnTo>
                  <a:pt x="501" y="145"/>
                </a:lnTo>
                <a:lnTo>
                  <a:pt x="500" y="146"/>
                </a:lnTo>
                <a:lnTo>
                  <a:pt x="500" y="148"/>
                </a:lnTo>
                <a:lnTo>
                  <a:pt x="499" y="148"/>
                </a:lnTo>
                <a:lnTo>
                  <a:pt x="498" y="149"/>
                </a:lnTo>
                <a:lnTo>
                  <a:pt x="496" y="149"/>
                </a:lnTo>
                <a:lnTo>
                  <a:pt x="495" y="150"/>
                </a:lnTo>
                <a:lnTo>
                  <a:pt x="494" y="150"/>
                </a:lnTo>
                <a:lnTo>
                  <a:pt x="493" y="151"/>
                </a:lnTo>
                <a:lnTo>
                  <a:pt x="492" y="151"/>
                </a:lnTo>
                <a:lnTo>
                  <a:pt x="491" y="151"/>
                </a:lnTo>
                <a:lnTo>
                  <a:pt x="490" y="151"/>
                </a:lnTo>
                <a:lnTo>
                  <a:pt x="489" y="151"/>
                </a:lnTo>
                <a:lnTo>
                  <a:pt x="487" y="151"/>
                </a:lnTo>
                <a:lnTo>
                  <a:pt x="487" y="150"/>
                </a:lnTo>
                <a:lnTo>
                  <a:pt x="486" y="150"/>
                </a:lnTo>
                <a:lnTo>
                  <a:pt x="484" y="148"/>
                </a:lnTo>
                <a:lnTo>
                  <a:pt x="484" y="146"/>
                </a:lnTo>
                <a:lnTo>
                  <a:pt x="483" y="146"/>
                </a:lnTo>
                <a:lnTo>
                  <a:pt x="482" y="146"/>
                </a:lnTo>
                <a:lnTo>
                  <a:pt x="481" y="146"/>
                </a:lnTo>
                <a:lnTo>
                  <a:pt x="481" y="148"/>
                </a:lnTo>
                <a:lnTo>
                  <a:pt x="480" y="148"/>
                </a:lnTo>
                <a:lnTo>
                  <a:pt x="480" y="149"/>
                </a:lnTo>
                <a:lnTo>
                  <a:pt x="480" y="150"/>
                </a:lnTo>
                <a:lnTo>
                  <a:pt x="480" y="151"/>
                </a:lnTo>
                <a:lnTo>
                  <a:pt x="481" y="152"/>
                </a:lnTo>
                <a:lnTo>
                  <a:pt x="481" y="153"/>
                </a:lnTo>
                <a:lnTo>
                  <a:pt x="482" y="154"/>
                </a:lnTo>
                <a:lnTo>
                  <a:pt x="482" y="155"/>
                </a:lnTo>
                <a:lnTo>
                  <a:pt x="483" y="157"/>
                </a:lnTo>
                <a:lnTo>
                  <a:pt x="483" y="158"/>
                </a:lnTo>
                <a:lnTo>
                  <a:pt x="484" y="159"/>
                </a:lnTo>
                <a:lnTo>
                  <a:pt x="485" y="160"/>
                </a:lnTo>
                <a:lnTo>
                  <a:pt x="486" y="160"/>
                </a:lnTo>
                <a:lnTo>
                  <a:pt x="486" y="161"/>
                </a:lnTo>
                <a:lnTo>
                  <a:pt x="487" y="162"/>
                </a:lnTo>
                <a:lnTo>
                  <a:pt x="487" y="163"/>
                </a:lnTo>
                <a:lnTo>
                  <a:pt x="487" y="165"/>
                </a:lnTo>
                <a:lnTo>
                  <a:pt x="487" y="166"/>
                </a:lnTo>
                <a:lnTo>
                  <a:pt x="487" y="167"/>
                </a:lnTo>
                <a:lnTo>
                  <a:pt x="486" y="168"/>
                </a:lnTo>
                <a:lnTo>
                  <a:pt x="485" y="170"/>
                </a:lnTo>
                <a:lnTo>
                  <a:pt x="484" y="171"/>
                </a:lnTo>
                <a:lnTo>
                  <a:pt x="482" y="172"/>
                </a:lnTo>
                <a:lnTo>
                  <a:pt x="480" y="174"/>
                </a:lnTo>
                <a:lnTo>
                  <a:pt x="477" y="175"/>
                </a:lnTo>
                <a:lnTo>
                  <a:pt x="476" y="176"/>
                </a:lnTo>
                <a:lnTo>
                  <a:pt x="476" y="177"/>
                </a:lnTo>
                <a:lnTo>
                  <a:pt x="475" y="178"/>
                </a:lnTo>
                <a:lnTo>
                  <a:pt x="475" y="179"/>
                </a:lnTo>
                <a:lnTo>
                  <a:pt x="475" y="180"/>
                </a:lnTo>
                <a:lnTo>
                  <a:pt x="475" y="182"/>
                </a:lnTo>
                <a:lnTo>
                  <a:pt x="475" y="183"/>
                </a:lnTo>
                <a:lnTo>
                  <a:pt x="476" y="185"/>
                </a:lnTo>
                <a:lnTo>
                  <a:pt x="476" y="186"/>
                </a:lnTo>
                <a:lnTo>
                  <a:pt x="476" y="187"/>
                </a:lnTo>
                <a:lnTo>
                  <a:pt x="476" y="188"/>
                </a:lnTo>
                <a:lnTo>
                  <a:pt x="476" y="190"/>
                </a:lnTo>
                <a:lnTo>
                  <a:pt x="476" y="191"/>
                </a:lnTo>
                <a:lnTo>
                  <a:pt x="475" y="193"/>
                </a:lnTo>
                <a:lnTo>
                  <a:pt x="475" y="195"/>
                </a:lnTo>
                <a:lnTo>
                  <a:pt x="474" y="197"/>
                </a:lnTo>
                <a:lnTo>
                  <a:pt x="474" y="200"/>
                </a:lnTo>
                <a:lnTo>
                  <a:pt x="474" y="203"/>
                </a:lnTo>
                <a:lnTo>
                  <a:pt x="474" y="205"/>
                </a:lnTo>
                <a:lnTo>
                  <a:pt x="474" y="207"/>
                </a:lnTo>
                <a:lnTo>
                  <a:pt x="475" y="208"/>
                </a:lnTo>
                <a:lnTo>
                  <a:pt x="476" y="210"/>
                </a:lnTo>
                <a:lnTo>
                  <a:pt x="477" y="211"/>
                </a:lnTo>
                <a:lnTo>
                  <a:pt x="477" y="213"/>
                </a:lnTo>
                <a:lnTo>
                  <a:pt x="478" y="215"/>
                </a:lnTo>
                <a:lnTo>
                  <a:pt x="478" y="216"/>
                </a:lnTo>
                <a:lnTo>
                  <a:pt x="478" y="218"/>
                </a:lnTo>
                <a:lnTo>
                  <a:pt x="478" y="219"/>
                </a:lnTo>
                <a:lnTo>
                  <a:pt x="478" y="220"/>
                </a:lnTo>
                <a:lnTo>
                  <a:pt x="477" y="221"/>
                </a:lnTo>
                <a:lnTo>
                  <a:pt x="476" y="224"/>
                </a:lnTo>
                <a:lnTo>
                  <a:pt x="476" y="226"/>
                </a:lnTo>
                <a:lnTo>
                  <a:pt x="475" y="226"/>
                </a:lnTo>
                <a:lnTo>
                  <a:pt x="475" y="227"/>
                </a:lnTo>
                <a:lnTo>
                  <a:pt x="475" y="228"/>
                </a:lnTo>
                <a:lnTo>
                  <a:pt x="475" y="229"/>
                </a:lnTo>
                <a:lnTo>
                  <a:pt x="475" y="230"/>
                </a:lnTo>
                <a:lnTo>
                  <a:pt x="475" y="232"/>
                </a:lnTo>
                <a:lnTo>
                  <a:pt x="476" y="233"/>
                </a:lnTo>
                <a:lnTo>
                  <a:pt x="476" y="234"/>
                </a:lnTo>
                <a:lnTo>
                  <a:pt x="477" y="235"/>
                </a:lnTo>
                <a:lnTo>
                  <a:pt x="478" y="236"/>
                </a:lnTo>
                <a:lnTo>
                  <a:pt x="480" y="236"/>
                </a:lnTo>
                <a:lnTo>
                  <a:pt x="480" y="237"/>
                </a:lnTo>
                <a:lnTo>
                  <a:pt x="482" y="238"/>
                </a:lnTo>
                <a:lnTo>
                  <a:pt x="483" y="238"/>
                </a:lnTo>
                <a:lnTo>
                  <a:pt x="484" y="238"/>
                </a:lnTo>
                <a:lnTo>
                  <a:pt x="485" y="239"/>
                </a:lnTo>
                <a:lnTo>
                  <a:pt x="487" y="239"/>
                </a:lnTo>
                <a:lnTo>
                  <a:pt x="490" y="239"/>
                </a:lnTo>
                <a:lnTo>
                  <a:pt x="492" y="239"/>
                </a:lnTo>
                <a:lnTo>
                  <a:pt x="493" y="239"/>
                </a:lnTo>
                <a:lnTo>
                  <a:pt x="498" y="241"/>
                </a:lnTo>
                <a:lnTo>
                  <a:pt x="499" y="241"/>
                </a:lnTo>
                <a:lnTo>
                  <a:pt x="501" y="242"/>
                </a:lnTo>
                <a:lnTo>
                  <a:pt x="502" y="243"/>
                </a:lnTo>
                <a:lnTo>
                  <a:pt x="504" y="244"/>
                </a:lnTo>
                <a:lnTo>
                  <a:pt x="507" y="245"/>
                </a:lnTo>
                <a:lnTo>
                  <a:pt x="507" y="246"/>
                </a:lnTo>
                <a:lnTo>
                  <a:pt x="508" y="247"/>
                </a:lnTo>
                <a:lnTo>
                  <a:pt x="509" y="249"/>
                </a:lnTo>
                <a:lnTo>
                  <a:pt x="510" y="253"/>
                </a:lnTo>
                <a:lnTo>
                  <a:pt x="511" y="254"/>
                </a:lnTo>
                <a:lnTo>
                  <a:pt x="511" y="257"/>
                </a:lnTo>
                <a:lnTo>
                  <a:pt x="511" y="258"/>
                </a:lnTo>
                <a:lnTo>
                  <a:pt x="511" y="259"/>
                </a:lnTo>
                <a:lnTo>
                  <a:pt x="511" y="260"/>
                </a:lnTo>
                <a:lnTo>
                  <a:pt x="511" y="261"/>
                </a:lnTo>
                <a:lnTo>
                  <a:pt x="510" y="263"/>
                </a:lnTo>
                <a:lnTo>
                  <a:pt x="510" y="264"/>
                </a:lnTo>
                <a:lnTo>
                  <a:pt x="509" y="266"/>
                </a:lnTo>
                <a:lnTo>
                  <a:pt x="508" y="267"/>
                </a:lnTo>
                <a:lnTo>
                  <a:pt x="508" y="268"/>
                </a:lnTo>
                <a:lnTo>
                  <a:pt x="508" y="269"/>
                </a:lnTo>
                <a:lnTo>
                  <a:pt x="509" y="271"/>
                </a:lnTo>
                <a:lnTo>
                  <a:pt x="509" y="272"/>
                </a:lnTo>
                <a:lnTo>
                  <a:pt x="512" y="275"/>
                </a:lnTo>
                <a:lnTo>
                  <a:pt x="517" y="277"/>
                </a:lnTo>
                <a:lnTo>
                  <a:pt x="521" y="278"/>
                </a:lnTo>
                <a:lnTo>
                  <a:pt x="526" y="280"/>
                </a:lnTo>
                <a:lnTo>
                  <a:pt x="529" y="283"/>
                </a:lnTo>
                <a:lnTo>
                  <a:pt x="532" y="286"/>
                </a:lnTo>
                <a:lnTo>
                  <a:pt x="533" y="289"/>
                </a:lnTo>
                <a:lnTo>
                  <a:pt x="534" y="292"/>
                </a:lnTo>
                <a:lnTo>
                  <a:pt x="534" y="295"/>
                </a:lnTo>
                <a:lnTo>
                  <a:pt x="533" y="296"/>
                </a:lnTo>
                <a:lnTo>
                  <a:pt x="533" y="297"/>
                </a:lnTo>
                <a:lnTo>
                  <a:pt x="533" y="299"/>
                </a:lnTo>
                <a:lnTo>
                  <a:pt x="530" y="302"/>
                </a:lnTo>
                <a:lnTo>
                  <a:pt x="529" y="303"/>
                </a:lnTo>
                <a:lnTo>
                  <a:pt x="529" y="304"/>
                </a:lnTo>
                <a:lnTo>
                  <a:pt x="529" y="305"/>
                </a:lnTo>
                <a:lnTo>
                  <a:pt x="529" y="309"/>
                </a:lnTo>
                <a:lnTo>
                  <a:pt x="529" y="310"/>
                </a:lnTo>
                <a:lnTo>
                  <a:pt x="532" y="312"/>
                </a:lnTo>
                <a:lnTo>
                  <a:pt x="533" y="314"/>
                </a:lnTo>
                <a:lnTo>
                  <a:pt x="535" y="317"/>
                </a:lnTo>
                <a:lnTo>
                  <a:pt x="538" y="319"/>
                </a:lnTo>
                <a:lnTo>
                  <a:pt x="542" y="319"/>
                </a:lnTo>
                <a:lnTo>
                  <a:pt x="546" y="318"/>
                </a:lnTo>
                <a:lnTo>
                  <a:pt x="549" y="316"/>
                </a:lnTo>
                <a:lnTo>
                  <a:pt x="551" y="314"/>
                </a:lnTo>
                <a:lnTo>
                  <a:pt x="553" y="316"/>
                </a:lnTo>
                <a:lnTo>
                  <a:pt x="555" y="317"/>
                </a:lnTo>
                <a:lnTo>
                  <a:pt x="555" y="319"/>
                </a:lnTo>
                <a:lnTo>
                  <a:pt x="555" y="322"/>
                </a:lnTo>
                <a:lnTo>
                  <a:pt x="554" y="325"/>
                </a:lnTo>
                <a:lnTo>
                  <a:pt x="553" y="326"/>
                </a:lnTo>
                <a:lnTo>
                  <a:pt x="552" y="327"/>
                </a:lnTo>
                <a:lnTo>
                  <a:pt x="550" y="328"/>
                </a:lnTo>
                <a:lnTo>
                  <a:pt x="546" y="328"/>
                </a:lnTo>
                <a:lnTo>
                  <a:pt x="542" y="327"/>
                </a:lnTo>
                <a:lnTo>
                  <a:pt x="535" y="327"/>
                </a:lnTo>
                <a:lnTo>
                  <a:pt x="532" y="327"/>
                </a:lnTo>
                <a:lnTo>
                  <a:pt x="529" y="328"/>
                </a:lnTo>
                <a:lnTo>
                  <a:pt x="527" y="331"/>
                </a:lnTo>
                <a:lnTo>
                  <a:pt x="526" y="335"/>
                </a:lnTo>
                <a:lnTo>
                  <a:pt x="525" y="336"/>
                </a:lnTo>
                <a:lnTo>
                  <a:pt x="524" y="337"/>
                </a:lnTo>
                <a:lnTo>
                  <a:pt x="524" y="338"/>
                </a:lnTo>
                <a:lnTo>
                  <a:pt x="524" y="339"/>
                </a:lnTo>
                <a:lnTo>
                  <a:pt x="524" y="341"/>
                </a:lnTo>
                <a:lnTo>
                  <a:pt x="525" y="341"/>
                </a:lnTo>
                <a:lnTo>
                  <a:pt x="524" y="342"/>
                </a:lnTo>
                <a:lnTo>
                  <a:pt x="525" y="342"/>
                </a:lnTo>
                <a:lnTo>
                  <a:pt x="524" y="342"/>
                </a:lnTo>
                <a:lnTo>
                  <a:pt x="524" y="343"/>
                </a:lnTo>
                <a:lnTo>
                  <a:pt x="525" y="343"/>
                </a:lnTo>
                <a:lnTo>
                  <a:pt x="525" y="344"/>
                </a:lnTo>
                <a:lnTo>
                  <a:pt x="526" y="345"/>
                </a:lnTo>
                <a:lnTo>
                  <a:pt x="525" y="345"/>
                </a:lnTo>
                <a:lnTo>
                  <a:pt x="526" y="346"/>
                </a:lnTo>
                <a:lnTo>
                  <a:pt x="527" y="347"/>
                </a:lnTo>
                <a:lnTo>
                  <a:pt x="528" y="349"/>
                </a:lnTo>
                <a:lnTo>
                  <a:pt x="528" y="350"/>
                </a:lnTo>
                <a:lnTo>
                  <a:pt x="529" y="351"/>
                </a:lnTo>
                <a:lnTo>
                  <a:pt x="530" y="352"/>
                </a:lnTo>
                <a:lnTo>
                  <a:pt x="530" y="353"/>
                </a:lnTo>
                <a:lnTo>
                  <a:pt x="530" y="354"/>
                </a:lnTo>
                <a:lnTo>
                  <a:pt x="530" y="355"/>
                </a:lnTo>
                <a:lnTo>
                  <a:pt x="530" y="358"/>
                </a:lnTo>
                <a:lnTo>
                  <a:pt x="530" y="359"/>
                </a:lnTo>
                <a:lnTo>
                  <a:pt x="530" y="360"/>
                </a:lnTo>
                <a:lnTo>
                  <a:pt x="530" y="361"/>
                </a:lnTo>
                <a:lnTo>
                  <a:pt x="530" y="362"/>
                </a:lnTo>
                <a:lnTo>
                  <a:pt x="529" y="362"/>
                </a:lnTo>
                <a:lnTo>
                  <a:pt x="529" y="363"/>
                </a:lnTo>
                <a:lnTo>
                  <a:pt x="528" y="363"/>
                </a:lnTo>
                <a:lnTo>
                  <a:pt x="528" y="364"/>
                </a:lnTo>
                <a:lnTo>
                  <a:pt x="527" y="364"/>
                </a:lnTo>
                <a:lnTo>
                  <a:pt x="527" y="366"/>
                </a:lnTo>
                <a:lnTo>
                  <a:pt x="526" y="366"/>
                </a:lnTo>
                <a:lnTo>
                  <a:pt x="525" y="366"/>
                </a:lnTo>
                <a:lnTo>
                  <a:pt x="524" y="366"/>
                </a:lnTo>
                <a:lnTo>
                  <a:pt x="523" y="366"/>
                </a:lnTo>
                <a:lnTo>
                  <a:pt x="521" y="366"/>
                </a:lnTo>
                <a:lnTo>
                  <a:pt x="520" y="366"/>
                </a:lnTo>
                <a:lnTo>
                  <a:pt x="519" y="366"/>
                </a:lnTo>
                <a:lnTo>
                  <a:pt x="518" y="366"/>
                </a:lnTo>
                <a:lnTo>
                  <a:pt x="517" y="366"/>
                </a:lnTo>
                <a:lnTo>
                  <a:pt x="516" y="366"/>
                </a:lnTo>
                <a:lnTo>
                  <a:pt x="515" y="366"/>
                </a:lnTo>
                <a:lnTo>
                  <a:pt x="515" y="367"/>
                </a:lnTo>
                <a:lnTo>
                  <a:pt x="513" y="367"/>
                </a:lnTo>
                <a:lnTo>
                  <a:pt x="512" y="368"/>
                </a:lnTo>
                <a:lnTo>
                  <a:pt x="511" y="369"/>
                </a:lnTo>
                <a:lnTo>
                  <a:pt x="511" y="370"/>
                </a:lnTo>
                <a:lnTo>
                  <a:pt x="511" y="371"/>
                </a:lnTo>
                <a:lnTo>
                  <a:pt x="511" y="372"/>
                </a:lnTo>
                <a:lnTo>
                  <a:pt x="511" y="374"/>
                </a:lnTo>
                <a:lnTo>
                  <a:pt x="511" y="375"/>
                </a:lnTo>
                <a:lnTo>
                  <a:pt x="512" y="376"/>
                </a:lnTo>
                <a:lnTo>
                  <a:pt x="512" y="377"/>
                </a:lnTo>
                <a:lnTo>
                  <a:pt x="512" y="378"/>
                </a:lnTo>
                <a:lnTo>
                  <a:pt x="513" y="378"/>
                </a:lnTo>
                <a:lnTo>
                  <a:pt x="513" y="379"/>
                </a:lnTo>
                <a:lnTo>
                  <a:pt x="513" y="380"/>
                </a:lnTo>
                <a:lnTo>
                  <a:pt x="515" y="381"/>
                </a:lnTo>
                <a:lnTo>
                  <a:pt x="515" y="383"/>
                </a:lnTo>
                <a:lnTo>
                  <a:pt x="516" y="385"/>
                </a:lnTo>
                <a:lnTo>
                  <a:pt x="516" y="386"/>
                </a:lnTo>
                <a:lnTo>
                  <a:pt x="516" y="387"/>
                </a:lnTo>
                <a:lnTo>
                  <a:pt x="516" y="388"/>
                </a:lnTo>
                <a:lnTo>
                  <a:pt x="516" y="389"/>
                </a:lnTo>
                <a:lnTo>
                  <a:pt x="516" y="391"/>
                </a:lnTo>
                <a:lnTo>
                  <a:pt x="515" y="391"/>
                </a:lnTo>
                <a:lnTo>
                  <a:pt x="515" y="392"/>
                </a:lnTo>
                <a:lnTo>
                  <a:pt x="513" y="392"/>
                </a:lnTo>
                <a:lnTo>
                  <a:pt x="513" y="393"/>
                </a:lnTo>
                <a:lnTo>
                  <a:pt x="512" y="393"/>
                </a:lnTo>
                <a:lnTo>
                  <a:pt x="512" y="394"/>
                </a:lnTo>
                <a:lnTo>
                  <a:pt x="511" y="394"/>
                </a:lnTo>
                <a:lnTo>
                  <a:pt x="511" y="395"/>
                </a:lnTo>
                <a:lnTo>
                  <a:pt x="510" y="395"/>
                </a:lnTo>
                <a:lnTo>
                  <a:pt x="509" y="396"/>
                </a:lnTo>
                <a:lnTo>
                  <a:pt x="509" y="397"/>
                </a:lnTo>
                <a:lnTo>
                  <a:pt x="508" y="397"/>
                </a:lnTo>
                <a:lnTo>
                  <a:pt x="508" y="398"/>
                </a:lnTo>
                <a:lnTo>
                  <a:pt x="507" y="398"/>
                </a:lnTo>
                <a:lnTo>
                  <a:pt x="507" y="400"/>
                </a:lnTo>
                <a:lnTo>
                  <a:pt x="507" y="401"/>
                </a:lnTo>
                <a:lnTo>
                  <a:pt x="506" y="402"/>
                </a:lnTo>
                <a:lnTo>
                  <a:pt x="506" y="403"/>
                </a:lnTo>
                <a:lnTo>
                  <a:pt x="506" y="404"/>
                </a:lnTo>
                <a:lnTo>
                  <a:pt x="506" y="405"/>
                </a:lnTo>
                <a:lnTo>
                  <a:pt x="506" y="406"/>
                </a:lnTo>
                <a:lnTo>
                  <a:pt x="506" y="408"/>
                </a:lnTo>
                <a:lnTo>
                  <a:pt x="507" y="409"/>
                </a:lnTo>
                <a:lnTo>
                  <a:pt x="508" y="411"/>
                </a:lnTo>
                <a:lnTo>
                  <a:pt x="508" y="412"/>
                </a:lnTo>
                <a:lnTo>
                  <a:pt x="510" y="413"/>
                </a:lnTo>
                <a:lnTo>
                  <a:pt x="511" y="414"/>
                </a:lnTo>
                <a:lnTo>
                  <a:pt x="515" y="414"/>
                </a:lnTo>
                <a:lnTo>
                  <a:pt x="516" y="414"/>
                </a:lnTo>
                <a:lnTo>
                  <a:pt x="517" y="414"/>
                </a:lnTo>
                <a:lnTo>
                  <a:pt x="519" y="413"/>
                </a:lnTo>
                <a:lnTo>
                  <a:pt x="523" y="412"/>
                </a:lnTo>
                <a:lnTo>
                  <a:pt x="524" y="412"/>
                </a:lnTo>
                <a:lnTo>
                  <a:pt x="525" y="413"/>
                </a:lnTo>
                <a:lnTo>
                  <a:pt x="526" y="416"/>
                </a:lnTo>
                <a:lnTo>
                  <a:pt x="526" y="418"/>
                </a:lnTo>
                <a:lnTo>
                  <a:pt x="525" y="419"/>
                </a:lnTo>
                <a:lnTo>
                  <a:pt x="523" y="422"/>
                </a:lnTo>
                <a:lnTo>
                  <a:pt x="521" y="423"/>
                </a:lnTo>
                <a:lnTo>
                  <a:pt x="520" y="423"/>
                </a:lnTo>
                <a:lnTo>
                  <a:pt x="520" y="425"/>
                </a:lnTo>
                <a:lnTo>
                  <a:pt x="519" y="426"/>
                </a:lnTo>
                <a:lnTo>
                  <a:pt x="519" y="427"/>
                </a:lnTo>
                <a:lnTo>
                  <a:pt x="519" y="428"/>
                </a:lnTo>
                <a:lnTo>
                  <a:pt x="518" y="428"/>
                </a:lnTo>
                <a:lnTo>
                  <a:pt x="518" y="429"/>
                </a:lnTo>
                <a:lnTo>
                  <a:pt x="518" y="430"/>
                </a:lnTo>
                <a:lnTo>
                  <a:pt x="518" y="431"/>
                </a:lnTo>
                <a:lnTo>
                  <a:pt x="518" y="433"/>
                </a:lnTo>
                <a:lnTo>
                  <a:pt x="518" y="434"/>
                </a:lnTo>
                <a:lnTo>
                  <a:pt x="518" y="435"/>
                </a:lnTo>
                <a:lnTo>
                  <a:pt x="519" y="436"/>
                </a:lnTo>
                <a:lnTo>
                  <a:pt x="518" y="437"/>
                </a:lnTo>
                <a:lnTo>
                  <a:pt x="519" y="438"/>
                </a:lnTo>
                <a:lnTo>
                  <a:pt x="519" y="439"/>
                </a:lnTo>
                <a:lnTo>
                  <a:pt x="519" y="442"/>
                </a:lnTo>
                <a:lnTo>
                  <a:pt x="519" y="443"/>
                </a:lnTo>
                <a:lnTo>
                  <a:pt x="519" y="444"/>
                </a:lnTo>
                <a:lnTo>
                  <a:pt x="519" y="445"/>
                </a:lnTo>
                <a:lnTo>
                  <a:pt x="519" y="447"/>
                </a:lnTo>
                <a:lnTo>
                  <a:pt x="519" y="448"/>
                </a:lnTo>
                <a:lnTo>
                  <a:pt x="519" y="450"/>
                </a:lnTo>
                <a:lnTo>
                  <a:pt x="519" y="451"/>
                </a:lnTo>
                <a:lnTo>
                  <a:pt x="519" y="452"/>
                </a:lnTo>
                <a:lnTo>
                  <a:pt x="519" y="453"/>
                </a:lnTo>
                <a:lnTo>
                  <a:pt x="519" y="454"/>
                </a:lnTo>
                <a:lnTo>
                  <a:pt x="518" y="454"/>
                </a:lnTo>
                <a:lnTo>
                  <a:pt x="518" y="455"/>
                </a:lnTo>
                <a:lnTo>
                  <a:pt x="518" y="456"/>
                </a:lnTo>
                <a:lnTo>
                  <a:pt x="518" y="458"/>
                </a:lnTo>
                <a:lnTo>
                  <a:pt x="517" y="458"/>
                </a:lnTo>
                <a:lnTo>
                  <a:pt x="517" y="459"/>
                </a:lnTo>
                <a:lnTo>
                  <a:pt x="517" y="460"/>
                </a:lnTo>
                <a:lnTo>
                  <a:pt x="516" y="461"/>
                </a:lnTo>
                <a:lnTo>
                  <a:pt x="516" y="462"/>
                </a:lnTo>
                <a:lnTo>
                  <a:pt x="515" y="463"/>
                </a:lnTo>
                <a:lnTo>
                  <a:pt x="515" y="464"/>
                </a:lnTo>
                <a:lnTo>
                  <a:pt x="513" y="464"/>
                </a:lnTo>
                <a:lnTo>
                  <a:pt x="513" y="466"/>
                </a:lnTo>
                <a:lnTo>
                  <a:pt x="512" y="466"/>
                </a:lnTo>
                <a:lnTo>
                  <a:pt x="512" y="467"/>
                </a:lnTo>
                <a:lnTo>
                  <a:pt x="513" y="467"/>
                </a:lnTo>
                <a:lnTo>
                  <a:pt x="512" y="469"/>
                </a:lnTo>
                <a:lnTo>
                  <a:pt x="511" y="471"/>
                </a:lnTo>
                <a:lnTo>
                  <a:pt x="510" y="471"/>
                </a:lnTo>
                <a:lnTo>
                  <a:pt x="510" y="472"/>
                </a:lnTo>
                <a:lnTo>
                  <a:pt x="510" y="473"/>
                </a:lnTo>
                <a:lnTo>
                  <a:pt x="509" y="476"/>
                </a:lnTo>
                <a:lnTo>
                  <a:pt x="509" y="478"/>
                </a:lnTo>
                <a:lnTo>
                  <a:pt x="509" y="479"/>
                </a:lnTo>
                <a:lnTo>
                  <a:pt x="509" y="480"/>
                </a:lnTo>
                <a:lnTo>
                  <a:pt x="509" y="481"/>
                </a:lnTo>
                <a:lnTo>
                  <a:pt x="509" y="483"/>
                </a:lnTo>
                <a:lnTo>
                  <a:pt x="509" y="484"/>
                </a:lnTo>
                <a:lnTo>
                  <a:pt x="510" y="485"/>
                </a:lnTo>
                <a:lnTo>
                  <a:pt x="510" y="486"/>
                </a:lnTo>
                <a:lnTo>
                  <a:pt x="511" y="486"/>
                </a:lnTo>
                <a:lnTo>
                  <a:pt x="511" y="487"/>
                </a:lnTo>
                <a:lnTo>
                  <a:pt x="513" y="488"/>
                </a:lnTo>
                <a:lnTo>
                  <a:pt x="515" y="488"/>
                </a:lnTo>
                <a:lnTo>
                  <a:pt x="515" y="489"/>
                </a:lnTo>
                <a:lnTo>
                  <a:pt x="516" y="489"/>
                </a:lnTo>
                <a:lnTo>
                  <a:pt x="518" y="490"/>
                </a:lnTo>
                <a:lnTo>
                  <a:pt x="519" y="492"/>
                </a:lnTo>
                <a:lnTo>
                  <a:pt x="520" y="492"/>
                </a:lnTo>
                <a:lnTo>
                  <a:pt x="521" y="493"/>
                </a:lnTo>
                <a:lnTo>
                  <a:pt x="523" y="494"/>
                </a:lnTo>
                <a:lnTo>
                  <a:pt x="525" y="494"/>
                </a:lnTo>
                <a:lnTo>
                  <a:pt x="527" y="495"/>
                </a:lnTo>
                <a:lnTo>
                  <a:pt x="529" y="495"/>
                </a:lnTo>
                <a:lnTo>
                  <a:pt x="530" y="495"/>
                </a:lnTo>
                <a:lnTo>
                  <a:pt x="532" y="495"/>
                </a:lnTo>
                <a:lnTo>
                  <a:pt x="533" y="494"/>
                </a:lnTo>
                <a:lnTo>
                  <a:pt x="534" y="493"/>
                </a:lnTo>
                <a:lnTo>
                  <a:pt x="536" y="489"/>
                </a:lnTo>
                <a:lnTo>
                  <a:pt x="537" y="488"/>
                </a:lnTo>
                <a:lnTo>
                  <a:pt x="538" y="487"/>
                </a:lnTo>
                <a:lnTo>
                  <a:pt x="539" y="486"/>
                </a:lnTo>
                <a:lnTo>
                  <a:pt x="541" y="486"/>
                </a:lnTo>
                <a:lnTo>
                  <a:pt x="542" y="486"/>
                </a:lnTo>
                <a:lnTo>
                  <a:pt x="542" y="502"/>
                </a:lnTo>
                <a:lnTo>
                  <a:pt x="541" y="503"/>
                </a:lnTo>
                <a:lnTo>
                  <a:pt x="538" y="503"/>
                </a:lnTo>
                <a:lnTo>
                  <a:pt x="537" y="504"/>
                </a:lnTo>
                <a:lnTo>
                  <a:pt x="535" y="505"/>
                </a:lnTo>
                <a:lnTo>
                  <a:pt x="534" y="508"/>
                </a:lnTo>
                <a:lnTo>
                  <a:pt x="533" y="509"/>
                </a:lnTo>
                <a:lnTo>
                  <a:pt x="532" y="509"/>
                </a:lnTo>
                <a:lnTo>
                  <a:pt x="532" y="510"/>
                </a:lnTo>
                <a:lnTo>
                  <a:pt x="532" y="511"/>
                </a:lnTo>
                <a:lnTo>
                  <a:pt x="532" y="512"/>
                </a:lnTo>
                <a:lnTo>
                  <a:pt x="532" y="513"/>
                </a:lnTo>
                <a:lnTo>
                  <a:pt x="533" y="514"/>
                </a:lnTo>
                <a:lnTo>
                  <a:pt x="533" y="515"/>
                </a:lnTo>
                <a:lnTo>
                  <a:pt x="533" y="517"/>
                </a:lnTo>
                <a:lnTo>
                  <a:pt x="534" y="518"/>
                </a:lnTo>
                <a:lnTo>
                  <a:pt x="535" y="518"/>
                </a:lnTo>
                <a:lnTo>
                  <a:pt x="535" y="519"/>
                </a:lnTo>
                <a:lnTo>
                  <a:pt x="536" y="519"/>
                </a:lnTo>
                <a:lnTo>
                  <a:pt x="536" y="518"/>
                </a:lnTo>
                <a:lnTo>
                  <a:pt x="537" y="518"/>
                </a:lnTo>
                <a:lnTo>
                  <a:pt x="538" y="518"/>
                </a:lnTo>
                <a:lnTo>
                  <a:pt x="539" y="517"/>
                </a:lnTo>
                <a:lnTo>
                  <a:pt x="541" y="517"/>
                </a:lnTo>
                <a:lnTo>
                  <a:pt x="542" y="515"/>
                </a:lnTo>
                <a:lnTo>
                  <a:pt x="543" y="515"/>
                </a:lnTo>
                <a:lnTo>
                  <a:pt x="544" y="515"/>
                </a:lnTo>
                <a:lnTo>
                  <a:pt x="545" y="515"/>
                </a:lnTo>
                <a:lnTo>
                  <a:pt x="545" y="517"/>
                </a:lnTo>
                <a:lnTo>
                  <a:pt x="546" y="517"/>
                </a:lnTo>
                <a:lnTo>
                  <a:pt x="546" y="518"/>
                </a:lnTo>
                <a:lnTo>
                  <a:pt x="546" y="519"/>
                </a:lnTo>
                <a:lnTo>
                  <a:pt x="545" y="519"/>
                </a:lnTo>
                <a:lnTo>
                  <a:pt x="545" y="520"/>
                </a:lnTo>
                <a:lnTo>
                  <a:pt x="542" y="527"/>
                </a:lnTo>
                <a:lnTo>
                  <a:pt x="541" y="528"/>
                </a:lnTo>
                <a:lnTo>
                  <a:pt x="541" y="529"/>
                </a:lnTo>
                <a:lnTo>
                  <a:pt x="541" y="530"/>
                </a:lnTo>
                <a:lnTo>
                  <a:pt x="541" y="533"/>
                </a:lnTo>
                <a:lnTo>
                  <a:pt x="542" y="533"/>
                </a:lnTo>
                <a:lnTo>
                  <a:pt x="543" y="534"/>
                </a:lnTo>
                <a:lnTo>
                  <a:pt x="544" y="534"/>
                </a:lnTo>
                <a:lnTo>
                  <a:pt x="550" y="535"/>
                </a:lnTo>
                <a:lnTo>
                  <a:pt x="551" y="535"/>
                </a:lnTo>
                <a:lnTo>
                  <a:pt x="552" y="535"/>
                </a:lnTo>
                <a:lnTo>
                  <a:pt x="553" y="536"/>
                </a:lnTo>
                <a:lnTo>
                  <a:pt x="553" y="537"/>
                </a:lnTo>
                <a:lnTo>
                  <a:pt x="554" y="537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5" y="542"/>
                </a:lnTo>
                <a:lnTo>
                  <a:pt x="555" y="543"/>
                </a:lnTo>
                <a:lnTo>
                  <a:pt x="555" y="544"/>
                </a:lnTo>
                <a:lnTo>
                  <a:pt x="555" y="545"/>
                </a:lnTo>
                <a:lnTo>
                  <a:pt x="554" y="545"/>
                </a:lnTo>
                <a:lnTo>
                  <a:pt x="554" y="546"/>
                </a:lnTo>
                <a:lnTo>
                  <a:pt x="545" y="550"/>
                </a:lnTo>
                <a:lnTo>
                  <a:pt x="544" y="551"/>
                </a:lnTo>
                <a:lnTo>
                  <a:pt x="543" y="551"/>
                </a:lnTo>
                <a:lnTo>
                  <a:pt x="542" y="552"/>
                </a:lnTo>
                <a:lnTo>
                  <a:pt x="541" y="553"/>
                </a:lnTo>
                <a:lnTo>
                  <a:pt x="541" y="554"/>
                </a:lnTo>
                <a:lnTo>
                  <a:pt x="541" y="555"/>
                </a:lnTo>
                <a:lnTo>
                  <a:pt x="541" y="556"/>
                </a:lnTo>
                <a:lnTo>
                  <a:pt x="541" y="558"/>
                </a:lnTo>
                <a:lnTo>
                  <a:pt x="542" y="558"/>
                </a:lnTo>
                <a:lnTo>
                  <a:pt x="542" y="559"/>
                </a:lnTo>
                <a:lnTo>
                  <a:pt x="543" y="559"/>
                </a:lnTo>
                <a:lnTo>
                  <a:pt x="545" y="560"/>
                </a:lnTo>
                <a:lnTo>
                  <a:pt x="547" y="560"/>
                </a:lnTo>
                <a:lnTo>
                  <a:pt x="549" y="561"/>
                </a:lnTo>
                <a:lnTo>
                  <a:pt x="551" y="561"/>
                </a:lnTo>
                <a:lnTo>
                  <a:pt x="558" y="563"/>
                </a:lnTo>
                <a:lnTo>
                  <a:pt x="560" y="563"/>
                </a:lnTo>
                <a:lnTo>
                  <a:pt x="565" y="564"/>
                </a:lnTo>
                <a:lnTo>
                  <a:pt x="569" y="565"/>
                </a:lnTo>
                <a:lnTo>
                  <a:pt x="570" y="565"/>
                </a:lnTo>
                <a:lnTo>
                  <a:pt x="571" y="565"/>
                </a:lnTo>
                <a:lnTo>
                  <a:pt x="572" y="564"/>
                </a:lnTo>
                <a:lnTo>
                  <a:pt x="573" y="564"/>
                </a:lnTo>
                <a:lnTo>
                  <a:pt x="575" y="564"/>
                </a:lnTo>
                <a:lnTo>
                  <a:pt x="575" y="563"/>
                </a:lnTo>
                <a:lnTo>
                  <a:pt x="576" y="562"/>
                </a:lnTo>
                <a:lnTo>
                  <a:pt x="578" y="560"/>
                </a:lnTo>
                <a:lnTo>
                  <a:pt x="579" y="559"/>
                </a:lnTo>
                <a:lnTo>
                  <a:pt x="580" y="559"/>
                </a:lnTo>
                <a:lnTo>
                  <a:pt x="581" y="559"/>
                </a:lnTo>
                <a:lnTo>
                  <a:pt x="582" y="560"/>
                </a:lnTo>
                <a:lnTo>
                  <a:pt x="582" y="561"/>
                </a:lnTo>
                <a:lnTo>
                  <a:pt x="582" y="562"/>
                </a:lnTo>
                <a:lnTo>
                  <a:pt x="582" y="563"/>
                </a:lnTo>
                <a:lnTo>
                  <a:pt x="582" y="564"/>
                </a:lnTo>
                <a:lnTo>
                  <a:pt x="581" y="570"/>
                </a:lnTo>
                <a:lnTo>
                  <a:pt x="582" y="571"/>
                </a:lnTo>
                <a:lnTo>
                  <a:pt x="582" y="572"/>
                </a:lnTo>
                <a:lnTo>
                  <a:pt x="584" y="572"/>
                </a:lnTo>
                <a:lnTo>
                  <a:pt x="584" y="573"/>
                </a:lnTo>
                <a:lnTo>
                  <a:pt x="585" y="573"/>
                </a:lnTo>
                <a:lnTo>
                  <a:pt x="586" y="573"/>
                </a:lnTo>
                <a:lnTo>
                  <a:pt x="587" y="573"/>
                </a:lnTo>
                <a:lnTo>
                  <a:pt x="589" y="575"/>
                </a:lnTo>
                <a:lnTo>
                  <a:pt x="590" y="573"/>
                </a:lnTo>
                <a:lnTo>
                  <a:pt x="591" y="573"/>
                </a:lnTo>
                <a:lnTo>
                  <a:pt x="593" y="573"/>
                </a:lnTo>
                <a:lnTo>
                  <a:pt x="595" y="572"/>
                </a:lnTo>
                <a:lnTo>
                  <a:pt x="596" y="571"/>
                </a:lnTo>
                <a:lnTo>
                  <a:pt x="596" y="570"/>
                </a:lnTo>
                <a:lnTo>
                  <a:pt x="596" y="569"/>
                </a:lnTo>
                <a:lnTo>
                  <a:pt x="596" y="568"/>
                </a:lnTo>
                <a:lnTo>
                  <a:pt x="597" y="565"/>
                </a:lnTo>
                <a:lnTo>
                  <a:pt x="597" y="564"/>
                </a:lnTo>
                <a:lnTo>
                  <a:pt x="597" y="563"/>
                </a:lnTo>
                <a:lnTo>
                  <a:pt x="597" y="562"/>
                </a:lnTo>
                <a:lnTo>
                  <a:pt x="598" y="562"/>
                </a:lnTo>
                <a:lnTo>
                  <a:pt x="599" y="561"/>
                </a:lnTo>
                <a:lnTo>
                  <a:pt x="601" y="561"/>
                </a:lnTo>
                <a:lnTo>
                  <a:pt x="602" y="561"/>
                </a:lnTo>
                <a:lnTo>
                  <a:pt x="603" y="561"/>
                </a:lnTo>
                <a:lnTo>
                  <a:pt x="603" y="562"/>
                </a:lnTo>
                <a:lnTo>
                  <a:pt x="604" y="562"/>
                </a:lnTo>
                <a:lnTo>
                  <a:pt x="604" y="563"/>
                </a:lnTo>
                <a:lnTo>
                  <a:pt x="605" y="564"/>
                </a:lnTo>
                <a:lnTo>
                  <a:pt x="605" y="565"/>
                </a:lnTo>
                <a:lnTo>
                  <a:pt x="605" y="569"/>
                </a:lnTo>
                <a:lnTo>
                  <a:pt x="606" y="572"/>
                </a:lnTo>
                <a:lnTo>
                  <a:pt x="606" y="573"/>
                </a:lnTo>
                <a:lnTo>
                  <a:pt x="607" y="575"/>
                </a:lnTo>
                <a:lnTo>
                  <a:pt x="607" y="576"/>
                </a:lnTo>
                <a:lnTo>
                  <a:pt x="608" y="577"/>
                </a:lnTo>
                <a:lnTo>
                  <a:pt x="610" y="578"/>
                </a:lnTo>
                <a:lnTo>
                  <a:pt x="611" y="578"/>
                </a:lnTo>
                <a:lnTo>
                  <a:pt x="612" y="578"/>
                </a:lnTo>
                <a:lnTo>
                  <a:pt x="613" y="578"/>
                </a:lnTo>
                <a:lnTo>
                  <a:pt x="614" y="578"/>
                </a:lnTo>
                <a:lnTo>
                  <a:pt x="615" y="577"/>
                </a:lnTo>
                <a:lnTo>
                  <a:pt x="616" y="577"/>
                </a:lnTo>
                <a:lnTo>
                  <a:pt x="620" y="575"/>
                </a:lnTo>
                <a:lnTo>
                  <a:pt x="621" y="573"/>
                </a:lnTo>
                <a:lnTo>
                  <a:pt x="622" y="573"/>
                </a:lnTo>
                <a:lnTo>
                  <a:pt x="623" y="573"/>
                </a:lnTo>
                <a:lnTo>
                  <a:pt x="624" y="573"/>
                </a:lnTo>
                <a:lnTo>
                  <a:pt x="625" y="573"/>
                </a:lnTo>
                <a:lnTo>
                  <a:pt x="627" y="575"/>
                </a:lnTo>
                <a:lnTo>
                  <a:pt x="628" y="575"/>
                </a:lnTo>
                <a:lnTo>
                  <a:pt x="628" y="576"/>
                </a:lnTo>
                <a:lnTo>
                  <a:pt x="629" y="576"/>
                </a:lnTo>
                <a:lnTo>
                  <a:pt x="629" y="577"/>
                </a:lnTo>
                <a:lnTo>
                  <a:pt x="629" y="578"/>
                </a:lnTo>
                <a:lnTo>
                  <a:pt x="630" y="580"/>
                </a:lnTo>
                <a:lnTo>
                  <a:pt x="631" y="582"/>
                </a:lnTo>
                <a:lnTo>
                  <a:pt x="632" y="584"/>
                </a:lnTo>
                <a:lnTo>
                  <a:pt x="632" y="585"/>
                </a:lnTo>
                <a:lnTo>
                  <a:pt x="633" y="585"/>
                </a:lnTo>
                <a:lnTo>
                  <a:pt x="634" y="586"/>
                </a:lnTo>
                <a:lnTo>
                  <a:pt x="636" y="586"/>
                </a:lnTo>
                <a:lnTo>
                  <a:pt x="637" y="586"/>
                </a:lnTo>
                <a:lnTo>
                  <a:pt x="638" y="587"/>
                </a:lnTo>
                <a:lnTo>
                  <a:pt x="636" y="589"/>
                </a:lnTo>
                <a:lnTo>
                  <a:pt x="632" y="597"/>
                </a:lnTo>
                <a:lnTo>
                  <a:pt x="640" y="597"/>
                </a:lnTo>
                <a:lnTo>
                  <a:pt x="641" y="597"/>
                </a:lnTo>
                <a:lnTo>
                  <a:pt x="641" y="596"/>
                </a:lnTo>
                <a:lnTo>
                  <a:pt x="642" y="596"/>
                </a:lnTo>
                <a:lnTo>
                  <a:pt x="644" y="597"/>
                </a:lnTo>
                <a:lnTo>
                  <a:pt x="649" y="597"/>
                </a:lnTo>
                <a:lnTo>
                  <a:pt x="651" y="597"/>
                </a:lnTo>
                <a:lnTo>
                  <a:pt x="656" y="597"/>
                </a:lnTo>
                <a:lnTo>
                  <a:pt x="660" y="597"/>
                </a:lnTo>
                <a:lnTo>
                  <a:pt x="662" y="597"/>
                </a:lnTo>
                <a:lnTo>
                  <a:pt x="663" y="597"/>
                </a:lnTo>
                <a:lnTo>
                  <a:pt x="664" y="597"/>
                </a:lnTo>
                <a:lnTo>
                  <a:pt x="670" y="597"/>
                </a:lnTo>
                <a:lnTo>
                  <a:pt x="671" y="597"/>
                </a:lnTo>
                <a:lnTo>
                  <a:pt x="676" y="597"/>
                </a:lnTo>
                <a:lnTo>
                  <a:pt x="676" y="598"/>
                </a:lnTo>
                <a:lnTo>
                  <a:pt x="672" y="602"/>
                </a:lnTo>
                <a:lnTo>
                  <a:pt x="672" y="603"/>
                </a:lnTo>
                <a:lnTo>
                  <a:pt x="672" y="604"/>
                </a:lnTo>
                <a:lnTo>
                  <a:pt x="672" y="605"/>
                </a:lnTo>
                <a:lnTo>
                  <a:pt x="673" y="606"/>
                </a:lnTo>
                <a:lnTo>
                  <a:pt x="674" y="606"/>
                </a:lnTo>
                <a:lnTo>
                  <a:pt x="675" y="607"/>
                </a:lnTo>
                <a:lnTo>
                  <a:pt x="677" y="607"/>
                </a:lnTo>
                <a:lnTo>
                  <a:pt x="679" y="607"/>
                </a:lnTo>
                <a:lnTo>
                  <a:pt x="682" y="606"/>
                </a:lnTo>
                <a:lnTo>
                  <a:pt x="684" y="606"/>
                </a:lnTo>
                <a:lnTo>
                  <a:pt x="685" y="605"/>
                </a:lnTo>
                <a:lnTo>
                  <a:pt x="689" y="604"/>
                </a:lnTo>
                <a:lnTo>
                  <a:pt x="691" y="604"/>
                </a:lnTo>
                <a:lnTo>
                  <a:pt x="692" y="604"/>
                </a:lnTo>
                <a:lnTo>
                  <a:pt x="693" y="605"/>
                </a:lnTo>
                <a:lnTo>
                  <a:pt x="696" y="607"/>
                </a:lnTo>
                <a:lnTo>
                  <a:pt x="696" y="609"/>
                </a:lnTo>
                <a:lnTo>
                  <a:pt x="697" y="610"/>
                </a:lnTo>
                <a:lnTo>
                  <a:pt x="697" y="611"/>
                </a:lnTo>
                <a:lnTo>
                  <a:pt x="697" y="612"/>
                </a:lnTo>
                <a:lnTo>
                  <a:pt x="696" y="614"/>
                </a:lnTo>
                <a:lnTo>
                  <a:pt x="696" y="615"/>
                </a:lnTo>
                <a:lnTo>
                  <a:pt x="696" y="618"/>
                </a:lnTo>
                <a:lnTo>
                  <a:pt x="697" y="618"/>
                </a:lnTo>
                <a:lnTo>
                  <a:pt x="697" y="619"/>
                </a:lnTo>
                <a:lnTo>
                  <a:pt x="697" y="620"/>
                </a:lnTo>
                <a:lnTo>
                  <a:pt x="698" y="620"/>
                </a:lnTo>
                <a:lnTo>
                  <a:pt x="699" y="621"/>
                </a:lnTo>
                <a:lnTo>
                  <a:pt x="699" y="622"/>
                </a:lnTo>
                <a:lnTo>
                  <a:pt x="698" y="623"/>
                </a:lnTo>
                <a:lnTo>
                  <a:pt x="697" y="625"/>
                </a:lnTo>
                <a:lnTo>
                  <a:pt x="699" y="627"/>
                </a:lnTo>
                <a:lnTo>
                  <a:pt x="701" y="628"/>
                </a:lnTo>
                <a:lnTo>
                  <a:pt x="705" y="629"/>
                </a:lnTo>
                <a:lnTo>
                  <a:pt x="707" y="629"/>
                </a:lnTo>
                <a:lnTo>
                  <a:pt x="710" y="629"/>
                </a:lnTo>
                <a:lnTo>
                  <a:pt x="713" y="628"/>
                </a:lnTo>
                <a:lnTo>
                  <a:pt x="715" y="626"/>
                </a:lnTo>
                <a:lnTo>
                  <a:pt x="716" y="623"/>
                </a:lnTo>
                <a:lnTo>
                  <a:pt x="717" y="623"/>
                </a:lnTo>
                <a:lnTo>
                  <a:pt x="718" y="625"/>
                </a:lnTo>
                <a:lnTo>
                  <a:pt x="718" y="626"/>
                </a:lnTo>
                <a:lnTo>
                  <a:pt x="717" y="629"/>
                </a:lnTo>
                <a:lnTo>
                  <a:pt x="716" y="631"/>
                </a:lnTo>
                <a:lnTo>
                  <a:pt x="715" y="634"/>
                </a:lnTo>
                <a:lnTo>
                  <a:pt x="714" y="635"/>
                </a:lnTo>
                <a:lnTo>
                  <a:pt x="714" y="637"/>
                </a:lnTo>
                <a:lnTo>
                  <a:pt x="713" y="638"/>
                </a:lnTo>
                <a:lnTo>
                  <a:pt x="713" y="642"/>
                </a:lnTo>
                <a:lnTo>
                  <a:pt x="714" y="643"/>
                </a:lnTo>
                <a:lnTo>
                  <a:pt x="714" y="644"/>
                </a:lnTo>
                <a:lnTo>
                  <a:pt x="714" y="646"/>
                </a:lnTo>
                <a:lnTo>
                  <a:pt x="714" y="653"/>
                </a:lnTo>
                <a:lnTo>
                  <a:pt x="713" y="653"/>
                </a:lnTo>
                <a:lnTo>
                  <a:pt x="713" y="656"/>
                </a:lnTo>
                <a:lnTo>
                  <a:pt x="714" y="659"/>
                </a:lnTo>
                <a:lnTo>
                  <a:pt x="714" y="661"/>
                </a:lnTo>
                <a:lnTo>
                  <a:pt x="711" y="661"/>
                </a:lnTo>
                <a:lnTo>
                  <a:pt x="707" y="661"/>
                </a:lnTo>
                <a:lnTo>
                  <a:pt x="706" y="661"/>
                </a:lnTo>
                <a:lnTo>
                  <a:pt x="706" y="665"/>
                </a:lnTo>
                <a:lnTo>
                  <a:pt x="706" y="672"/>
                </a:lnTo>
                <a:lnTo>
                  <a:pt x="706" y="676"/>
                </a:lnTo>
                <a:lnTo>
                  <a:pt x="706" y="677"/>
                </a:lnTo>
                <a:lnTo>
                  <a:pt x="706" y="680"/>
                </a:lnTo>
                <a:lnTo>
                  <a:pt x="706" y="682"/>
                </a:lnTo>
                <a:lnTo>
                  <a:pt x="706" y="684"/>
                </a:lnTo>
                <a:lnTo>
                  <a:pt x="709" y="684"/>
                </a:lnTo>
                <a:lnTo>
                  <a:pt x="709" y="679"/>
                </a:lnTo>
                <a:lnTo>
                  <a:pt x="709" y="680"/>
                </a:lnTo>
                <a:lnTo>
                  <a:pt x="709" y="664"/>
                </a:lnTo>
                <a:lnTo>
                  <a:pt x="711" y="664"/>
                </a:lnTo>
                <a:lnTo>
                  <a:pt x="714" y="664"/>
                </a:lnTo>
                <a:lnTo>
                  <a:pt x="714" y="667"/>
                </a:lnTo>
                <a:lnTo>
                  <a:pt x="714" y="674"/>
                </a:lnTo>
                <a:lnTo>
                  <a:pt x="714" y="681"/>
                </a:lnTo>
                <a:lnTo>
                  <a:pt x="714" y="684"/>
                </a:lnTo>
                <a:lnTo>
                  <a:pt x="713" y="686"/>
                </a:lnTo>
                <a:lnTo>
                  <a:pt x="713" y="688"/>
                </a:lnTo>
                <a:lnTo>
                  <a:pt x="713" y="692"/>
                </a:lnTo>
                <a:lnTo>
                  <a:pt x="713" y="695"/>
                </a:lnTo>
                <a:lnTo>
                  <a:pt x="715" y="698"/>
                </a:lnTo>
                <a:lnTo>
                  <a:pt x="715" y="701"/>
                </a:lnTo>
                <a:lnTo>
                  <a:pt x="714" y="707"/>
                </a:lnTo>
                <a:lnTo>
                  <a:pt x="714" y="710"/>
                </a:lnTo>
                <a:lnTo>
                  <a:pt x="713" y="712"/>
                </a:lnTo>
                <a:lnTo>
                  <a:pt x="713" y="713"/>
                </a:lnTo>
                <a:lnTo>
                  <a:pt x="711" y="719"/>
                </a:lnTo>
                <a:lnTo>
                  <a:pt x="710" y="719"/>
                </a:lnTo>
                <a:lnTo>
                  <a:pt x="709" y="721"/>
                </a:lnTo>
                <a:lnTo>
                  <a:pt x="709" y="722"/>
                </a:lnTo>
                <a:lnTo>
                  <a:pt x="708" y="723"/>
                </a:lnTo>
                <a:lnTo>
                  <a:pt x="711" y="726"/>
                </a:lnTo>
                <a:lnTo>
                  <a:pt x="710" y="728"/>
                </a:lnTo>
                <a:lnTo>
                  <a:pt x="708" y="731"/>
                </a:lnTo>
                <a:lnTo>
                  <a:pt x="707" y="732"/>
                </a:lnTo>
                <a:lnTo>
                  <a:pt x="706" y="734"/>
                </a:lnTo>
                <a:lnTo>
                  <a:pt x="705" y="736"/>
                </a:lnTo>
                <a:lnTo>
                  <a:pt x="705" y="737"/>
                </a:lnTo>
                <a:lnTo>
                  <a:pt x="703" y="738"/>
                </a:lnTo>
                <a:lnTo>
                  <a:pt x="700" y="740"/>
                </a:lnTo>
                <a:lnTo>
                  <a:pt x="697" y="744"/>
                </a:lnTo>
                <a:lnTo>
                  <a:pt x="692" y="749"/>
                </a:lnTo>
                <a:lnTo>
                  <a:pt x="689" y="753"/>
                </a:lnTo>
                <a:lnTo>
                  <a:pt x="688" y="754"/>
                </a:lnTo>
                <a:lnTo>
                  <a:pt x="688" y="757"/>
                </a:lnTo>
                <a:lnTo>
                  <a:pt x="681" y="756"/>
                </a:lnTo>
                <a:lnTo>
                  <a:pt x="677" y="761"/>
                </a:lnTo>
                <a:lnTo>
                  <a:pt x="670" y="769"/>
                </a:lnTo>
                <a:lnTo>
                  <a:pt x="666" y="774"/>
                </a:lnTo>
                <a:lnTo>
                  <a:pt x="664" y="777"/>
                </a:lnTo>
                <a:lnTo>
                  <a:pt x="658" y="782"/>
                </a:lnTo>
                <a:lnTo>
                  <a:pt x="650" y="793"/>
                </a:lnTo>
                <a:lnTo>
                  <a:pt x="649" y="794"/>
                </a:lnTo>
                <a:lnTo>
                  <a:pt x="645" y="799"/>
                </a:lnTo>
                <a:lnTo>
                  <a:pt x="642" y="802"/>
                </a:lnTo>
                <a:lnTo>
                  <a:pt x="640" y="805"/>
                </a:lnTo>
                <a:lnTo>
                  <a:pt x="639" y="805"/>
                </a:lnTo>
                <a:lnTo>
                  <a:pt x="639" y="807"/>
                </a:lnTo>
                <a:lnTo>
                  <a:pt x="637" y="810"/>
                </a:lnTo>
                <a:lnTo>
                  <a:pt x="637" y="811"/>
                </a:lnTo>
                <a:lnTo>
                  <a:pt x="637" y="813"/>
                </a:lnTo>
                <a:lnTo>
                  <a:pt x="636" y="816"/>
                </a:lnTo>
                <a:lnTo>
                  <a:pt x="636" y="821"/>
                </a:lnTo>
                <a:lnTo>
                  <a:pt x="636" y="823"/>
                </a:lnTo>
                <a:lnTo>
                  <a:pt x="634" y="848"/>
                </a:lnTo>
                <a:lnTo>
                  <a:pt x="634" y="849"/>
                </a:lnTo>
                <a:lnTo>
                  <a:pt x="636" y="852"/>
                </a:lnTo>
                <a:lnTo>
                  <a:pt x="636" y="853"/>
                </a:lnTo>
                <a:lnTo>
                  <a:pt x="636" y="854"/>
                </a:lnTo>
                <a:lnTo>
                  <a:pt x="636" y="858"/>
                </a:lnTo>
                <a:lnTo>
                  <a:pt x="637" y="860"/>
                </a:lnTo>
                <a:lnTo>
                  <a:pt x="637" y="862"/>
                </a:lnTo>
                <a:lnTo>
                  <a:pt x="638" y="863"/>
                </a:lnTo>
                <a:lnTo>
                  <a:pt x="639" y="866"/>
                </a:lnTo>
                <a:lnTo>
                  <a:pt x="641" y="870"/>
                </a:lnTo>
                <a:lnTo>
                  <a:pt x="642" y="872"/>
                </a:lnTo>
                <a:lnTo>
                  <a:pt x="644" y="873"/>
                </a:lnTo>
                <a:lnTo>
                  <a:pt x="645" y="876"/>
                </a:lnTo>
                <a:lnTo>
                  <a:pt x="645" y="877"/>
                </a:lnTo>
                <a:lnTo>
                  <a:pt x="646" y="878"/>
                </a:lnTo>
                <a:lnTo>
                  <a:pt x="647" y="880"/>
                </a:lnTo>
                <a:lnTo>
                  <a:pt x="649" y="885"/>
                </a:lnTo>
                <a:lnTo>
                  <a:pt x="654" y="893"/>
                </a:lnTo>
                <a:lnTo>
                  <a:pt x="658" y="902"/>
                </a:lnTo>
                <a:lnTo>
                  <a:pt x="665" y="911"/>
                </a:lnTo>
                <a:lnTo>
                  <a:pt x="667" y="912"/>
                </a:lnTo>
                <a:lnTo>
                  <a:pt x="668" y="914"/>
                </a:lnTo>
                <a:lnTo>
                  <a:pt x="673" y="916"/>
                </a:lnTo>
                <a:lnTo>
                  <a:pt x="668" y="916"/>
                </a:lnTo>
                <a:lnTo>
                  <a:pt x="665" y="916"/>
                </a:lnTo>
                <a:lnTo>
                  <a:pt x="663" y="918"/>
                </a:lnTo>
                <a:lnTo>
                  <a:pt x="662" y="918"/>
                </a:lnTo>
                <a:lnTo>
                  <a:pt x="659" y="918"/>
                </a:lnTo>
                <a:lnTo>
                  <a:pt x="655" y="916"/>
                </a:lnTo>
                <a:lnTo>
                  <a:pt x="648" y="916"/>
                </a:lnTo>
                <a:lnTo>
                  <a:pt x="646" y="916"/>
                </a:lnTo>
                <a:lnTo>
                  <a:pt x="645" y="916"/>
                </a:lnTo>
                <a:lnTo>
                  <a:pt x="644" y="916"/>
                </a:lnTo>
                <a:lnTo>
                  <a:pt x="641" y="916"/>
                </a:lnTo>
                <a:lnTo>
                  <a:pt x="633" y="920"/>
                </a:lnTo>
                <a:lnTo>
                  <a:pt x="631" y="921"/>
                </a:lnTo>
                <a:lnTo>
                  <a:pt x="630" y="922"/>
                </a:lnTo>
                <a:lnTo>
                  <a:pt x="629" y="922"/>
                </a:lnTo>
                <a:lnTo>
                  <a:pt x="629" y="923"/>
                </a:lnTo>
                <a:lnTo>
                  <a:pt x="628" y="924"/>
                </a:lnTo>
                <a:lnTo>
                  <a:pt x="627" y="925"/>
                </a:lnTo>
                <a:lnTo>
                  <a:pt x="625" y="927"/>
                </a:lnTo>
                <a:lnTo>
                  <a:pt x="624" y="929"/>
                </a:lnTo>
                <a:lnTo>
                  <a:pt x="624" y="930"/>
                </a:lnTo>
                <a:lnTo>
                  <a:pt x="624" y="931"/>
                </a:lnTo>
                <a:lnTo>
                  <a:pt x="623" y="933"/>
                </a:lnTo>
                <a:lnTo>
                  <a:pt x="622" y="936"/>
                </a:lnTo>
                <a:lnTo>
                  <a:pt x="621" y="937"/>
                </a:lnTo>
                <a:lnTo>
                  <a:pt x="621" y="938"/>
                </a:lnTo>
                <a:lnTo>
                  <a:pt x="620" y="939"/>
                </a:lnTo>
                <a:lnTo>
                  <a:pt x="620" y="940"/>
                </a:lnTo>
                <a:lnTo>
                  <a:pt x="618" y="943"/>
                </a:lnTo>
                <a:lnTo>
                  <a:pt x="616" y="945"/>
                </a:lnTo>
                <a:lnTo>
                  <a:pt x="615" y="947"/>
                </a:lnTo>
                <a:lnTo>
                  <a:pt x="615" y="948"/>
                </a:lnTo>
                <a:lnTo>
                  <a:pt x="614" y="952"/>
                </a:lnTo>
                <a:lnTo>
                  <a:pt x="614" y="953"/>
                </a:lnTo>
                <a:lnTo>
                  <a:pt x="613" y="954"/>
                </a:lnTo>
                <a:lnTo>
                  <a:pt x="613" y="956"/>
                </a:lnTo>
                <a:lnTo>
                  <a:pt x="613" y="958"/>
                </a:lnTo>
                <a:lnTo>
                  <a:pt x="613" y="961"/>
                </a:lnTo>
                <a:lnTo>
                  <a:pt x="613" y="965"/>
                </a:lnTo>
                <a:lnTo>
                  <a:pt x="613" y="966"/>
                </a:lnTo>
                <a:lnTo>
                  <a:pt x="612" y="969"/>
                </a:lnTo>
                <a:lnTo>
                  <a:pt x="611" y="973"/>
                </a:lnTo>
                <a:lnTo>
                  <a:pt x="610" y="975"/>
                </a:lnTo>
                <a:lnTo>
                  <a:pt x="608" y="979"/>
                </a:lnTo>
                <a:lnTo>
                  <a:pt x="607" y="982"/>
                </a:lnTo>
                <a:lnTo>
                  <a:pt x="605" y="986"/>
                </a:lnTo>
                <a:lnTo>
                  <a:pt x="604" y="990"/>
                </a:lnTo>
                <a:lnTo>
                  <a:pt x="602" y="992"/>
                </a:lnTo>
                <a:lnTo>
                  <a:pt x="601" y="994"/>
                </a:lnTo>
                <a:lnTo>
                  <a:pt x="598" y="996"/>
                </a:lnTo>
                <a:lnTo>
                  <a:pt x="597" y="997"/>
                </a:lnTo>
                <a:lnTo>
                  <a:pt x="596" y="997"/>
                </a:lnTo>
                <a:lnTo>
                  <a:pt x="596" y="998"/>
                </a:lnTo>
                <a:lnTo>
                  <a:pt x="595" y="998"/>
                </a:lnTo>
                <a:lnTo>
                  <a:pt x="594" y="998"/>
                </a:lnTo>
                <a:lnTo>
                  <a:pt x="593" y="998"/>
                </a:lnTo>
                <a:lnTo>
                  <a:pt x="591" y="999"/>
                </a:lnTo>
                <a:lnTo>
                  <a:pt x="590" y="999"/>
                </a:lnTo>
                <a:lnTo>
                  <a:pt x="589" y="999"/>
                </a:lnTo>
                <a:lnTo>
                  <a:pt x="588" y="998"/>
                </a:lnTo>
                <a:lnTo>
                  <a:pt x="587" y="998"/>
                </a:lnTo>
                <a:lnTo>
                  <a:pt x="586" y="997"/>
                </a:lnTo>
                <a:lnTo>
                  <a:pt x="582" y="996"/>
                </a:lnTo>
                <a:lnTo>
                  <a:pt x="581" y="995"/>
                </a:lnTo>
                <a:lnTo>
                  <a:pt x="580" y="994"/>
                </a:lnTo>
                <a:lnTo>
                  <a:pt x="579" y="994"/>
                </a:lnTo>
                <a:lnTo>
                  <a:pt x="578" y="992"/>
                </a:lnTo>
                <a:lnTo>
                  <a:pt x="577" y="991"/>
                </a:lnTo>
                <a:lnTo>
                  <a:pt x="576" y="990"/>
                </a:lnTo>
                <a:lnTo>
                  <a:pt x="575" y="990"/>
                </a:lnTo>
                <a:lnTo>
                  <a:pt x="573" y="990"/>
                </a:lnTo>
                <a:lnTo>
                  <a:pt x="572" y="990"/>
                </a:lnTo>
                <a:lnTo>
                  <a:pt x="571" y="990"/>
                </a:lnTo>
                <a:lnTo>
                  <a:pt x="570" y="991"/>
                </a:lnTo>
                <a:lnTo>
                  <a:pt x="568" y="992"/>
                </a:lnTo>
                <a:lnTo>
                  <a:pt x="565" y="994"/>
                </a:lnTo>
                <a:lnTo>
                  <a:pt x="562" y="995"/>
                </a:lnTo>
                <a:lnTo>
                  <a:pt x="558" y="998"/>
                </a:lnTo>
                <a:lnTo>
                  <a:pt x="555" y="999"/>
                </a:lnTo>
                <a:lnTo>
                  <a:pt x="551" y="1003"/>
                </a:lnTo>
                <a:lnTo>
                  <a:pt x="544" y="1006"/>
                </a:lnTo>
                <a:lnTo>
                  <a:pt x="541" y="1008"/>
                </a:lnTo>
                <a:lnTo>
                  <a:pt x="539" y="1008"/>
                </a:lnTo>
                <a:lnTo>
                  <a:pt x="536" y="1012"/>
                </a:lnTo>
                <a:lnTo>
                  <a:pt x="535" y="1012"/>
                </a:lnTo>
                <a:lnTo>
                  <a:pt x="533" y="1012"/>
                </a:lnTo>
                <a:lnTo>
                  <a:pt x="533" y="1013"/>
                </a:lnTo>
                <a:lnTo>
                  <a:pt x="530" y="1014"/>
                </a:lnTo>
                <a:lnTo>
                  <a:pt x="528" y="1014"/>
                </a:lnTo>
                <a:lnTo>
                  <a:pt x="526" y="1015"/>
                </a:lnTo>
                <a:lnTo>
                  <a:pt x="524" y="1015"/>
                </a:lnTo>
                <a:lnTo>
                  <a:pt x="521" y="1016"/>
                </a:lnTo>
                <a:lnTo>
                  <a:pt x="520" y="1016"/>
                </a:lnTo>
                <a:lnTo>
                  <a:pt x="519" y="1017"/>
                </a:lnTo>
                <a:lnTo>
                  <a:pt x="517" y="1019"/>
                </a:lnTo>
                <a:lnTo>
                  <a:pt x="515" y="1020"/>
                </a:lnTo>
                <a:lnTo>
                  <a:pt x="511" y="1020"/>
                </a:lnTo>
                <a:lnTo>
                  <a:pt x="510" y="1021"/>
                </a:lnTo>
                <a:lnTo>
                  <a:pt x="507" y="1022"/>
                </a:lnTo>
                <a:lnTo>
                  <a:pt x="503" y="1023"/>
                </a:lnTo>
                <a:lnTo>
                  <a:pt x="499" y="1024"/>
                </a:lnTo>
                <a:lnTo>
                  <a:pt x="496" y="1025"/>
                </a:lnTo>
                <a:lnTo>
                  <a:pt x="492" y="1027"/>
                </a:lnTo>
                <a:lnTo>
                  <a:pt x="489" y="1028"/>
                </a:lnTo>
                <a:lnTo>
                  <a:pt x="485" y="1029"/>
                </a:lnTo>
                <a:lnTo>
                  <a:pt x="481" y="1031"/>
                </a:lnTo>
                <a:lnTo>
                  <a:pt x="473" y="1033"/>
                </a:lnTo>
                <a:lnTo>
                  <a:pt x="470" y="1035"/>
                </a:lnTo>
                <a:lnTo>
                  <a:pt x="467" y="1036"/>
                </a:lnTo>
                <a:lnTo>
                  <a:pt x="465" y="1036"/>
                </a:lnTo>
                <a:lnTo>
                  <a:pt x="464" y="1036"/>
                </a:lnTo>
                <a:lnTo>
                  <a:pt x="461" y="1037"/>
                </a:lnTo>
                <a:lnTo>
                  <a:pt x="460" y="1037"/>
                </a:lnTo>
                <a:lnTo>
                  <a:pt x="459" y="1038"/>
                </a:lnTo>
                <a:lnTo>
                  <a:pt x="457" y="1039"/>
                </a:lnTo>
                <a:lnTo>
                  <a:pt x="455" y="1040"/>
                </a:lnTo>
                <a:lnTo>
                  <a:pt x="455" y="1041"/>
                </a:lnTo>
                <a:lnTo>
                  <a:pt x="455" y="1042"/>
                </a:lnTo>
                <a:lnTo>
                  <a:pt x="455" y="1047"/>
                </a:lnTo>
                <a:lnTo>
                  <a:pt x="455" y="1048"/>
                </a:lnTo>
                <a:lnTo>
                  <a:pt x="455" y="1050"/>
                </a:lnTo>
                <a:lnTo>
                  <a:pt x="455" y="1052"/>
                </a:lnTo>
                <a:lnTo>
                  <a:pt x="456" y="1055"/>
                </a:lnTo>
                <a:lnTo>
                  <a:pt x="456" y="1056"/>
                </a:lnTo>
                <a:lnTo>
                  <a:pt x="456" y="1057"/>
                </a:lnTo>
                <a:lnTo>
                  <a:pt x="456" y="1058"/>
                </a:lnTo>
                <a:lnTo>
                  <a:pt x="457" y="1059"/>
                </a:lnTo>
                <a:lnTo>
                  <a:pt x="456" y="1063"/>
                </a:lnTo>
                <a:lnTo>
                  <a:pt x="452" y="1064"/>
                </a:lnTo>
                <a:lnTo>
                  <a:pt x="451" y="1065"/>
                </a:lnTo>
                <a:lnTo>
                  <a:pt x="447" y="1064"/>
                </a:lnTo>
                <a:lnTo>
                  <a:pt x="446" y="1061"/>
                </a:lnTo>
                <a:lnTo>
                  <a:pt x="446" y="1059"/>
                </a:lnTo>
                <a:lnTo>
                  <a:pt x="447" y="1057"/>
                </a:lnTo>
                <a:lnTo>
                  <a:pt x="447" y="1056"/>
                </a:lnTo>
                <a:lnTo>
                  <a:pt x="447" y="1055"/>
                </a:lnTo>
                <a:lnTo>
                  <a:pt x="447" y="1054"/>
                </a:lnTo>
                <a:lnTo>
                  <a:pt x="447" y="1053"/>
                </a:lnTo>
                <a:lnTo>
                  <a:pt x="447" y="1052"/>
                </a:lnTo>
                <a:lnTo>
                  <a:pt x="447" y="1050"/>
                </a:lnTo>
                <a:lnTo>
                  <a:pt x="447" y="1049"/>
                </a:lnTo>
                <a:lnTo>
                  <a:pt x="447" y="1048"/>
                </a:lnTo>
                <a:lnTo>
                  <a:pt x="446" y="1047"/>
                </a:lnTo>
                <a:lnTo>
                  <a:pt x="446" y="1046"/>
                </a:lnTo>
                <a:lnTo>
                  <a:pt x="444" y="1045"/>
                </a:lnTo>
                <a:lnTo>
                  <a:pt x="443" y="1044"/>
                </a:lnTo>
                <a:lnTo>
                  <a:pt x="441" y="1044"/>
                </a:lnTo>
                <a:lnTo>
                  <a:pt x="441" y="1042"/>
                </a:lnTo>
                <a:lnTo>
                  <a:pt x="439" y="1042"/>
                </a:lnTo>
                <a:lnTo>
                  <a:pt x="437" y="1042"/>
                </a:lnTo>
                <a:lnTo>
                  <a:pt x="435" y="1042"/>
                </a:lnTo>
                <a:lnTo>
                  <a:pt x="433" y="1042"/>
                </a:lnTo>
                <a:lnTo>
                  <a:pt x="432" y="1045"/>
                </a:lnTo>
                <a:lnTo>
                  <a:pt x="430" y="1047"/>
                </a:lnTo>
                <a:lnTo>
                  <a:pt x="430" y="1048"/>
                </a:lnTo>
                <a:lnTo>
                  <a:pt x="429" y="1049"/>
                </a:lnTo>
                <a:lnTo>
                  <a:pt x="426" y="1052"/>
                </a:lnTo>
                <a:lnTo>
                  <a:pt x="424" y="1053"/>
                </a:lnTo>
                <a:lnTo>
                  <a:pt x="420" y="1054"/>
                </a:lnTo>
                <a:lnTo>
                  <a:pt x="418" y="1054"/>
                </a:lnTo>
                <a:lnTo>
                  <a:pt x="416" y="1054"/>
                </a:lnTo>
                <a:lnTo>
                  <a:pt x="415" y="1054"/>
                </a:lnTo>
                <a:lnTo>
                  <a:pt x="414" y="1054"/>
                </a:lnTo>
                <a:lnTo>
                  <a:pt x="413" y="1054"/>
                </a:lnTo>
                <a:lnTo>
                  <a:pt x="412" y="1055"/>
                </a:lnTo>
                <a:lnTo>
                  <a:pt x="411" y="1055"/>
                </a:lnTo>
                <a:lnTo>
                  <a:pt x="409" y="1055"/>
                </a:lnTo>
                <a:lnTo>
                  <a:pt x="407" y="1056"/>
                </a:lnTo>
                <a:lnTo>
                  <a:pt x="404" y="1056"/>
                </a:lnTo>
                <a:lnTo>
                  <a:pt x="403" y="1056"/>
                </a:lnTo>
                <a:lnTo>
                  <a:pt x="401" y="1054"/>
                </a:lnTo>
                <a:lnTo>
                  <a:pt x="400" y="1052"/>
                </a:lnTo>
                <a:lnTo>
                  <a:pt x="400" y="1049"/>
                </a:lnTo>
                <a:lnTo>
                  <a:pt x="400" y="1048"/>
                </a:lnTo>
                <a:lnTo>
                  <a:pt x="400" y="1047"/>
                </a:lnTo>
                <a:lnTo>
                  <a:pt x="400" y="1046"/>
                </a:lnTo>
                <a:lnTo>
                  <a:pt x="400" y="1045"/>
                </a:lnTo>
                <a:lnTo>
                  <a:pt x="401" y="1045"/>
                </a:lnTo>
                <a:lnTo>
                  <a:pt x="401" y="1044"/>
                </a:lnTo>
                <a:lnTo>
                  <a:pt x="403" y="1044"/>
                </a:lnTo>
                <a:lnTo>
                  <a:pt x="404" y="1042"/>
                </a:lnTo>
                <a:lnTo>
                  <a:pt x="409" y="1040"/>
                </a:lnTo>
                <a:lnTo>
                  <a:pt x="411" y="1039"/>
                </a:lnTo>
                <a:lnTo>
                  <a:pt x="413" y="1037"/>
                </a:lnTo>
                <a:lnTo>
                  <a:pt x="415" y="1035"/>
                </a:lnTo>
                <a:lnTo>
                  <a:pt x="415" y="1033"/>
                </a:lnTo>
                <a:lnTo>
                  <a:pt x="415" y="1031"/>
                </a:lnTo>
                <a:lnTo>
                  <a:pt x="413" y="1030"/>
                </a:lnTo>
                <a:lnTo>
                  <a:pt x="411" y="1029"/>
                </a:lnTo>
                <a:lnTo>
                  <a:pt x="409" y="1029"/>
                </a:lnTo>
                <a:lnTo>
                  <a:pt x="407" y="1030"/>
                </a:lnTo>
                <a:lnTo>
                  <a:pt x="404" y="1031"/>
                </a:lnTo>
                <a:lnTo>
                  <a:pt x="403" y="1031"/>
                </a:lnTo>
                <a:lnTo>
                  <a:pt x="398" y="1031"/>
                </a:lnTo>
                <a:lnTo>
                  <a:pt x="398" y="1032"/>
                </a:lnTo>
                <a:lnTo>
                  <a:pt x="397" y="1032"/>
                </a:lnTo>
                <a:lnTo>
                  <a:pt x="395" y="1033"/>
                </a:lnTo>
                <a:lnTo>
                  <a:pt x="394" y="1033"/>
                </a:lnTo>
                <a:lnTo>
                  <a:pt x="394" y="1035"/>
                </a:lnTo>
                <a:lnTo>
                  <a:pt x="392" y="1035"/>
                </a:lnTo>
                <a:lnTo>
                  <a:pt x="391" y="1036"/>
                </a:lnTo>
                <a:lnTo>
                  <a:pt x="390" y="1038"/>
                </a:lnTo>
                <a:lnTo>
                  <a:pt x="390" y="1039"/>
                </a:lnTo>
                <a:lnTo>
                  <a:pt x="389" y="1040"/>
                </a:lnTo>
                <a:lnTo>
                  <a:pt x="388" y="1041"/>
                </a:lnTo>
                <a:lnTo>
                  <a:pt x="388" y="1042"/>
                </a:lnTo>
                <a:lnTo>
                  <a:pt x="387" y="1042"/>
                </a:lnTo>
                <a:lnTo>
                  <a:pt x="387" y="1044"/>
                </a:lnTo>
                <a:lnTo>
                  <a:pt x="387" y="1045"/>
                </a:lnTo>
                <a:lnTo>
                  <a:pt x="387" y="1047"/>
                </a:lnTo>
                <a:lnTo>
                  <a:pt x="387" y="1048"/>
                </a:lnTo>
                <a:lnTo>
                  <a:pt x="386" y="1049"/>
                </a:lnTo>
                <a:lnTo>
                  <a:pt x="386" y="1050"/>
                </a:lnTo>
                <a:lnTo>
                  <a:pt x="386" y="1052"/>
                </a:lnTo>
                <a:lnTo>
                  <a:pt x="385" y="1053"/>
                </a:lnTo>
                <a:lnTo>
                  <a:pt x="385" y="1054"/>
                </a:lnTo>
                <a:lnTo>
                  <a:pt x="383" y="1056"/>
                </a:lnTo>
                <a:lnTo>
                  <a:pt x="383" y="1057"/>
                </a:lnTo>
                <a:lnTo>
                  <a:pt x="385" y="1057"/>
                </a:lnTo>
                <a:lnTo>
                  <a:pt x="385" y="1058"/>
                </a:lnTo>
                <a:lnTo>
                  <a:pt x="386" y="1061"/>
                </a:lnTo>
                <a:lnTo>
                  <a:pt x="386" y="1062"/>
                </a:lnTo>
                <a:lnTo>
                  <a:pt x="387" y="1062"/>
                </a:lnTo>
                <a:lnTo>
                  <a:pt x="387" y="1063"/>
                </a:lnTo>
                <a:lnTo>
                  <a:pt x="387" y="1064"/>
                </a:lnTo>
                <a:lnTo>
                  <a:pt x="387" y="1065"/>
                </a:lnTo>
                <a:lnTo>
                  <a:pt x="385" y="1067"/>
                </a:lnTo>
                <a:lnTo>
                  <a:pt x="383" y="1069"/>
                </a:lnTo>
                <a:lnTo>
                  <a:pt x="382" y="1071"/>
                </a:lnTo>
                <a:lnTo>
                  <a:pt x="381" y="1071"/>
                </a:lnTo>
                <a:lnTo>
                  <a:pt x="378" y="1072"/>
                </a:lnTo>
                <a:lnTo>
                  <a:pt x="375" y="1071"/>
                </a:lnTo>
                <a:lnTo>
                  <a:pt x="374" y="1071"/>
                </a:lnTo>
                <a:lnTo>
                  <a:pt x="373" y="1069"/>
                </a:lnTo>
                <a:lnTo>
                  <a:pt x="373" y="1066"/>
                </a:lnTo>
                <a:lnTo>
                  <a:pt x="373" y="1065"/>
                </a:lnTo>
                <a:lnTo>
                  <a:pt x="372" y="1064"/>
                </a:lnTo>
                <a:lnTo>
                  <a:pt x="371" y="1063"/>
                </a:lnTo>
                <a:lnTo>
                  <a:pt x="369" y="1063"/>
                </a:lnTo>
                <a:lnTo>
                  <a:pt x="368" y="1063"/>
                </a:lnTo>
                <a:lnTo>
                  <a:pt x="368" y="1062"/>
                </a:lnTo>
                <a:lnTo>
                  <a:pt x="368" y="1059"/>
                </a:lnTo>
                <a:lnTo>
                  <a:pt x="369" y="1040"/>
                </a:lnTo>
                <a:lnTo>
                  <a:pt x="369" y="1033"/>
                </a:lnTo>
                <a:lnTo>
                  <a:pt x="368" y="1033"/>
                </a:lnTo>
                <a:lnTo>
                  <a:pt x="365" y="1033"/>
                </a:lnTo>
                <a:lnTo>
                  <a:pt x="365" y="1027"/>
                </a:lnTo>
                <a:lnTo>
                  <a:pt x="365" y="1023"/>
                </a:lnTo>
                <a:lnTo>
                  <a:pt x="368" y="1023"/>
                </a:lnTo>
                <a:lnTo>
                  <a:pt x="369" y="1023"/>
                </a:lnTo>
                <a:lnTo>
                  <a:pt x="369" y="1019"/>
                </a:lnTo>
                <a:lnTo>
                  <a:pt x="369" y="1016"/>
                </a:lnTo>
                <a:lnTo>
                  <a:pt x="369" y="1006"/>
                </a:lnTo>
                <a:lnTo>
                  <a:pt x="368" y="1006"/>
                </a:lnTo>
                <a:lnTo>
                  <a:pt x="366" y="1006"/>
                </a:lnTo>
                <a:lnTo>
                  <a:pt x="361" y="1006"/>
                </a:lnTo>
                <a:lnTo>
                  <a:pt x="356" y="1006"/>
                </a:lnTo>
                <a:lnTo>
                  <a:pt x="352" y="1006"/>
                </a:lnTo>
                <a:lnTo>
                  <a:pt x="347" y="1006"/>
                </a:lnTo>
                <a:lnTo>
                  <a:pt x="338" y="1006"/>
                </a:lnTo>
                <a:lnTo>
                  <a:pt x="332" y="1006"/>
                </a:lnTo>
                <a:lnTo>
                  <a:pt x="328" y="1006"/>
                </a:lnTo>
                <a:lnTo>
                  <a:pt x="325" y="1006"/>
                </a:lnTo>
                <a:lnTo>
                  <a:pt x="321" y="1006"/>
                </a:lnTo>
                <a:lnTo>
                  <a:pt x="319" y="1006"/>
                </a:lnTo>
                <a:lnTo>
                  <a:pt x="316" y="1006"/>
                </a:lnTo>
                <a:lnTo>
                  <a:pt x="313" y="1006"/>
                </a:lnTo>
                <a:lnTo>
                  <a:pt x="310" y="1006"/>
                </a:lnTo>
                <a:lnTo>
                  <a:pt x="308" y="1006"/>
                </a:lnTo>
                <a:lnTo>
                  <a:pt x="304" y="1006"/>
                </a:lnTo>
                <a:lnTo>
                  <a:pt x="302" y="1006"/>
                </a:lnTo>
                <a:lnTo>
                  <a:pt x="299" y="1006"/>
                </a:lnTo>
                <a:lnTo>
                  <a:pt x="297" y="1006"/>
                </a:lnTo>
                <a:lnTo>
                  <a:pt x="296" y="1006"/>
                </a:lnTo>
                <a:lnTo>
                  <a:pt x="292" y="1007"/>
                </a:lnTo>
                <a:lnTo>
                  <a:pt x="291" y="1008"/>
                </a:lnTo>
                <a:lnTo>
                  <a:pt x="289" y="1008"/>
                </a:lnTo>
                <a:lnTo>
                  <a:pt x="288" y="1010"/>
                </a:lnTo>
                <a:lnTo>
                  <a:pt x="286" y="1011"/>
                </a:lnTo>
                <a:lnTo>
                  <a:pt x="285" y="1012"/>
                </a:lnTo>
                <a:lnTo>
                  <a:pt x="284" y="1013"/>
                </a:lnTo>
                <a:lnTo>
                  <a:pt x="283" y="1014"/>
                </a:lnTo>
                <a:lnTo>
                  <a:pt x="282" y="1015"/>
                </a:lnTo>
                <a:lnTo>
                  <a:pt x="279" y="1019"/>
                </a:lnTo>
                <a:lnTo>
                  <a:pt x="276" y="1024"/>
                </a:lnTo>
                <a:lnTo>
                  <a:pt x="274" y="1029"/>
                </a:lnTo>
                <a:lnTo>
                  <a:pt x="271" y="1030"/>
                </a:lnTo>
                <a:lnTo>
                  <a:pt x="270" y="1032"/>
                </a:lnTo>
                <a:lnTo>
                  <a:pt x="268" y="1033"/>
                </a:lnTo>
                <a:lnTo>
                  <a:pt x="266" y="1035"/>
                </a:lnTo>
                <a:lnTo>
                  <a:pt x="265" y="1036"/>
                </a:lnTo>
                <a:lnTo>
                  <a:pt x="261" y="1036"/>
                </a:lnTo>
                <a:lnTo>
                  <a:pt x="260" y="1037"/>
                </a:lnTo>
                <a:lnTo>
                  <a:pt x="258" y="1037"/>
                </a:lnTo>
                <a:lnTo>
                  <a:pt x="237" y="1037"/>
                </a:lnTo>
                <a:lnTo>
                  <a:pt x="199" y="1036"/>
                </a:lnTo>
                <a:lnTo>
                  <a:pt x="197" y="1037"/>
                </a:lnTo>
                <a:lnTo>
                  <a:pt x="196" y="1037"/>
                </a:lnTo>
                <a:lnTo>
                  <a:pt x="192" y="1037"/>
                </a:lnTo>
                <a:lnTo>
                  <a:pt x="192" y="1036"/>
                </a:lnTo>
                <a:lnTo>
                  <a:pt x="192" y="1017"/>
                </a:lnTo>
                <a:lnTo>
                  <a:pt x="192" y="1003"/>
                </a:lnTo>
                <a:lnTo>
                  <a:pt x="193" y="963"/>
                </a:lnTo>
                <a:lnTo>
                  <a:pt x="193" y="950"/>
                </a:lnTo>
                <a:lnTo>
                  <a:pt x="193" y="929"/>
                </a:lnTo>
                <a:lnTo>
                  <a:pt x="193" y="921"/>
                </a:lnTo>
                <a:lnTo>
                  <a:pt x="193" y="915"/>
                </a:lnTo>
                <a:lnTo>
                  <a:pt x="193" y="914"/>
                </a:lnTo>
                <a:lnTo>
                  <a:pt x="193" y="902"/>
                </a:lnTo>
                <a:lnTo>
                  <a:pt x="193" y="896"/>
                </a:lnTo>
                <a:lnTo>
                  <a:pt x="193" y="890"/>
                </a:lnTo>
                <a:lnTo>
                  <a:pt x="193" y="880"/>
                </a:lnTo>
                <a:lnTo>
                  <a:pt x="191" y="876"/>
                </a:lnTo>
                <a:lnTo>
                  <a:pt x="192" y="874"/>
                </a:lnTo>
                <a:lnTo>
                  <a:pt x="193" y="865"/>
                </a:lnTo>
                <a:lnTo>
                  <a:pt x="193" y="864"/>
                </a:lnTo>
                <a:lnTo>
                  <a:pt x="193" y="863"/>
                </a:lnTo>
                <a:lnTo>
                  <a:pt x="194" y="863"/>
                </a:lnTo>
                <a:lnTo>
                  <a:pt x="194" y="862"/>
                </a:lnTo>
                <a:lnTo>
                  <a:pt x="194" y="858"/>
                </a:lnTo>
                <a:lnTo>
                  <a:pt x="196" y="854"/>
                </a:lnTo>
                <a:lnTo>
                  <a:pt x="196" y="852"/>
                </a:lnTo>
                <a:lnTo>
                  <a:pt x="197" y="851"/>
                </a:lnTo>
                <a:lnTo>
                  <a:pt x="197" y="847"/>
                </a:lnTo>
                <a:lnTo>
                  <a:pt x="197" y="841"/>
                </a:lnTo>
                <a:lnTo>
                  <a:pt x="197" y="840"/>
                </a:lnTo>
                <a:lnTo>
                  <a:pt x="197" y="839"/>
                </a:lnTo>
                <a:lnTo>
                  <a:pt x="197" y="838"/>
                </a:lnTo>
                <a:lnTo>
                  <a:pt x="196" y="837"/>
                </a:lnTo>
                <a:lnTo>
                  <a:pt x="194" y="837"/>
                </a:lnTo>
                <a:lnTo>
                  <a:pt x="193" y="837"/>
                </a:lnTo>
                <a:lnTo>
                  <a:pt x="193" y="836"/>
                </a:lnTo>
                <a:lnTo>
                  <a:pt x="193" y="835"/>
                </a:lnTo>
                <a:lnTo>
                  <a:pt x="193" y="830"/>
                </a:lnTo>
                <a:lnTo>
                  <a:pt x="193" y="829"/>
                </a:lnTo>
                <a:lnTo>
                  <a:pt x="192" y="826"/>
                </a:lnTo>
                <a:lnTo>
                  <a:pt x="192" y="821"/>
                </a:lnTo>
                <a:lnTo>
                  <a:pt x="192" y="818"/>
                </a:lnTo>
                <a:lnTo>
                  <a:pt x="194" y="818"/>
                </a:lnTo>
                <a:lnTo>
                  <a:pt x="194" y="816"/>
                </a:lnTo>
                <a:lnTo>
                  <a:pt x="194" y="815"/>
                </a:lnTo>
                <a:lnTo>
                  <a:pt x="196" y="815"/>
                </a:lnTo>
                <a:lnTo>
                  <a:pt x="196" y="814"/>
                </a:lnTo>
                <a:lnTo>
                  <a:pt x="197" y="813"/>
                </a:lnTo>
                <a:lnTo>
                  <a:pt x="197" y="812"/>
                </a:lnTo>
                <a:lnTo>
                  <a:pt x="173" y="811"/>
                </a:lnTo>
                <a:lnTo>
                  <a:pt x="158" y="811"/>
                </a:lnTo>
                <a:lnTo>
                  <a:pt x="130" y="810"/>
                </a:lnTo>
                <a:lnTo>
                  <a:pt x="99" y="810"/>
                </a:lnTo>
                <a:lnTo>
                  <a:pt x="98" y="810"/>
                </a:lnTo>
                <a:lnTo>
                  <a:pt x="80" y="808"/>
                </a:lnTo>
                <a:lnTo>
                  <a:pt x="79" y="808"/>
                </a:lnTo>
                <a:lnTo>
                  <a:pt x="76" y="808"/>
                </a:lnTo>
                <a:lnTo>
                  <a:pt x="70" y="808"/>
                </a:lnTo>
                <a:lnTo>
                  <a:pt x="69" y="808"/>
                </a:lnTo>
                <a:lnTo>
                  <a:pt x="60" y="808"/>
                </a:lnTo>
                <a:lnTo>
                  <a:pt x="43" y="808"/>
                </a:lnTo>
                <a:lnTo>
                  <a:pt x="43" y="806"/>
                </a:lnTo>
                <a:lnTo>
                  <a:pt x="19" y="806"/>
                </a:lnTo>
                <a:lnTo>
                  <a:pt x="18" y="806"/>
                </a:lnTo>
                <a:lnTo>
                  <a:pt x="8" y="805"/>
                </a:lnTo>
                <a:lnTo>
                  <a:pt x="7" y="805"/>
                </a:lnTo>
                <a:lnTo>
                  <a:pt x="0" y="805"/>
                </a:lnTo>
                <a:lnTo>
                  <a:pt x="0" y="797"/>
                </a:lnTo>
                <a:lnTo>
                  <a:pt x="1" y="774"/>
                </a:lnTo>
                <a:lnTo>
                  <a:pt x="1" y="773"/>
                </a:lnTo>
                <a:lnTo>
                  <a:pt x="1" y="741"/>
                </a:lnTo>
                <a:lnTo>
                  <a:pt x="1" y="740"/>
                </a:lnTo>
                <a:lnTo>
                  <a:pt x="2" y="703"/>
                </a:lnTo>
                <a:lnTo>
                  <a:pt x="2" y="692"/>
                </a:lnTo>
                <a:lnTo>
                  <a:pt x="2" y="690"/>
                </a:lnTo>
                <a:lnTo>
                  <a:pt x="2" y="689"/>
                </a:lnTo>
                <a:lnTo>
                  <a:pt x="2" y="687"/>
                </a:lnTo>
                <a:lnTo>
                  <a:pt x="2" y="686"/>
                </a:lnTo>
                <a:lnTo>
                  <a:pt x="2" y="684"/>
                </a:lnTo>
                <a:lnTo>
                  <a:pt x="2" y="682"/>
                </a:lnTo>
                <a:lnTo>
                  <a:pt x="2" y="679"/>
                </a:lnTo>
                <a:lnTo>
                  <a:pt x="2" y="677"/>
                </a:lnTo>
                <a:lnTo>
                  <a:pt x="3" y="593"/>
                </a:lnTo>
                <a:lnTo>
                  <a:pt x="3" y="592"/>
                </a:lnTo>
                <a:lnTo>
                  <a:pt x="4" y="538"/>
                </a:lnTo>
                <a:lnTo>
                  <a:pt x="4" y="537"/>
                </a:lnTo>
                <a:lnTo>
                  <a:pt x="4" y="513"/>
                </a:lnTo>
                <a:lnTo>
                  <a:pt x="6" y="487"/>
                </a:lnTo>
                <a:lnTo>
                  <a:pt x="6" y="486"/>
                </a:lnTo>
                <a:lnTo>
                  <a:pt x="6" y="471"/>
                </a:lnTo>
                <a:lnTo>
                  <a:pt x="6" y="459"/>
                </a:lnTo>
                <a:lnTo>
                  <a:pt x="6" y="453"/>
                </a:lnTo>
                <a:lnTo>
                  <a:pt x="6" y="452"/>
                </a:lnTo>
                <a:lnTo>
                  <a:pt x="6" y="442"/>
                </a:lnTo>
                <a:lnTo>
                  <a:pt x="6" y="441"/>
                </a:lnTo>
                <a:lnTo>
                  <a:pt x="6" y="436"/>
                </a:lnTo>
                <a:lnTo>
                  <a:pt x="8" y="287"/>
                </a:lnTo>
                <a:lnTo>
                  <a:pt x="9" y="201"/>
                </a:lnTo>
                <a:lnTo>
                  <a:pt x="9" y="193"/>
                </a:lnTo>
                <a:lnTo>
                  <a:pt x="9" y="191"/>
                </a:lnTo>
                <a:lnTo>
                  <a:pt x="10" y="161"/>
                </a:lnTo>
                <a:lnTo>
                  <a:pt x="10" y="160"/>
                </a:lnTo>
                <a:lnTo>
                  <a:pt x="10" y="153"/>
                </a:lnTo>
                <a:lnTo>
                  <a:pt x="10" y="141"/>
                </a:lnTo>
                <a:lnTo>
                  <a:pt x="10" y="140"/>
                </a:lnTo>
                <a:lnTo>
                  <a:pt x="10" y="134"/>
                </a:lnTo>
                <a:lnTo>
                  <a:pt x="10" y="133"/>
                </a:lnTo>
                <a:lnTo>
                  <a:pt x="11" y="112"/>
                </a:lnTo>
                <a:lnTo>
                  <a:pt x="11" y="90"/>
                </a:lnTo>
                <a:lnTo>
                  <a:pt x="11" y="70"/>
                </a:lnTo>
                <a:lnTo>
                  <a:pt x="11" y="53"/>
                </a:lnTo>
                <a:lnTo>
                  <a:pt x="12" y="53"/>
                </a:lnTo>
                <a:lnTo>
                  <a:pt x="25" y="52"/>
                </a:lnTo>
                <a:lnTo>
                  <a:pt x="36" y="52"/>
                </a:lnTo>
                <a:lnTo>
                  <a:pt x="43" y="53"/>
                </a:lnTo>
                <a:lnTo>
                  <a:pt x="44" y="53"/>
                </a:lnTo>
                <a:lnTo>
                  <a:pt x="46" y="53"/>
                </a:lnTo>
                <a:lnTo>
                  <a:pt x="47" y="53"/>
                </a:lnTo>
                <a:lnTo>
                  <a:pt x="49" y="53"/>
                </a:lnTo>
                <a:lnTo>
                  <a:pt x="52" y="53"/>
                </a:lnTo>
                <a:lnTo>
                  <a:pt x="55" y="53"/>
                </a:lnTo>
                <a:lnTo>
                  <a:pt x="56" y="53"/>
                </a:lnTo>
                <a:lnTo>
                  <a:pt x="58" y="53"/>
                </a:lnTo>
                <a:lnTo>
                  <a:pt x="59" y="53"/>
                </a:lnTo>
                <a:lnTo>
                  <a:pt x="60" y="53"/>
                </a:lnTo>
                <a:lnTo>
                  <a:pt x="63" y="53"/>
                </a:lnTo>
                <a:lnTo>
                  <a:pt x="81" y="54"/>
                </a:lnTo>
                <a:lnTo>
                  <a:pt x="85" y="57"/>
                </a:lnTo>
                <a:lnTo>
                  <a:pt x="87" y="59"/>
                </a:lnTo>
                <a:lnTo>
                  <a:pt x="90" y="61"/>
                </a:lnTo>
                <a:lnTo>
                  <a:pt x="94" y="62"/>
                </a:lnTo>
                <a:lnTo>
                  <a:pt x="96" y="65"/>
                </a:lnTo>
                <a:lnTo>
                  <a:pt x="97" y="66"/>
                </a:lnTo>
                <a:lnTo>
                  <a:pt x="98" y="67"/>
                </a:lnTo>
                <a:lnTo>
                  <a:pt x="101" y="69"/>
                </a:lnTo>
                <a:lnTo>
                  <a:pt x="103" y="73"/>
                </a:lnTo>
                <a:lnTo>
                  <a:pt x="105" y="75"/>
                </a:lnTo>
                <a:lnTo>
                  <a:pt x="109" y="78"/>
                </a:lnTo>
                <a:lnTo>
                  <a:pt x="111" y="83"/>
                </a:lnTo>
                <a:lnTo>
                  <a:pt x="127" y="104"/>
                </a:lnTo>
                <a:lnTo>
                  <a:pt x="128" y="107"/>
                </a:lnTo>
                <a:lnTo>
                  <a:pt x="129" y="108"/>
                </a:lnTo>
                <a:lnTo>
                  <a:pt x="129" y="109"/>
                </a:lnTo>
                <a:lnTo>
                  <a:pt x="131" y="111"/>
                </a:lnTo>
                <a:lnTo>
                  <a:pt x="131" y="112"/>
                </a:lnTo>
                <a:lnTo>
                  <a:pt x="144" y="128"/>
                </a:lnTo>
                <a:lnTo>
                  <a:pt x="149" y="137"/>
                </a:lnTo>
                <a:lnTo>
                  <a:pt x="155" y="144"/>
                </a:lnTo>
                <a:lnTo>
                  <a:pt x="156" y="145"/>
                </a:lnTo>
                <a:lnTo>
                  <a:pt x="158" y="149"/>
                </a:lnTo>
                <a:lnTo>
                  <a:pt x="161" y="151"/>
                </a:lnTo>
                <a:lnTo>
                  <a:pt x="164" y="154"/>
                </a:lnTo>
                <a:lnTo>
                  <a:pt x="167" y="158"/>
                </a:lnTo>
                <a:lnTo>
                  <a:pt x="170" y="160"/>
                </a:lnTo>
                <a:lnTo>
                  <a:pt x="173" y="162"/>
                </a:lnTo>
                <a:lnTo>
                  <a:pt x="178" y="167"/>
                </a:lnTo>
                <a:lnTo>
                  <a:pt x="181" y="170"/>
                </a:lnTo>
                <a:lnTo>
                  <a:pt x="183" y="172"/>
                </a:lnTo>
                <a:lnTo>
                  <a:pt x="188" y="175"/>
                </a:lnTo>
                <a:lnTo>
                  <a:pt x="191" y="176"/>
                </a:lnTo>
                <a:lnTo>
                  <a:pt x="194" y="177"/>
                </a:lnTo>
                <a:lnTo>
                  <a:pt x="198" y="178"/>
                </a:lnTo>
                <a:lnTo>
                  <a:pt x="200" y="179"/>
                </a:lnTo>
                <a:lnTo>
                  <a:pt x="200" y="176"/>
                </a:lnTo>
                <a:lnTo>
                  <a:pt x="200" y="172"/>
                </a:lnTo>
                <a:lnTo>
                  <a:pt x="201" y="168"/>
                </a:lnTo>
                <a:lnTo>
                  <a:pt x="201" y="161"/>
                </a:lnTo>
                <a:lnTo>
                  <a:pt x="201" y="160"/>
                </a:lnTo>
                <a:lnTo>
                  <a:pt x="208" y="160"/>
                </a:lnTo>
                <a:lnTo>
                  <a:pt x="213" y="160"/>
                </a:lnTo>
                <a:lnTo>
                  <a:pt x="216" y="160"/>
                </a:lnTo>
                <a:lnTo>
                  <a:pt x="217" y="160"/>
                </a:lnTo>
                <a:lnTo>
                  <a:pt x="231" y="160"/>
                </a:lnTo>
                <a:lnTo>
                  <a:pt x="237" y="160"/>
                </a:lnTo>
                <a:lnTo>
                  <a:pt x="244" y="160"/>
                </a:lnTo>
                <a:lnTo>
                  <a:pt x="249" y="161"/>
                </a:lnTo>
                <a:lnTo>
                  <a:pt x="259" y="161"/>
                </a:lnTo>
                <a:lnTo>
                  <a:pt x="260" y="161"/>
                </a:lnTo>
                <a:lnTo>
                  <a:pt x="276" y="161"/>
                </a:lnTo>
                <a:lnTo>
                  <a:pt x="277" y="161"/>
                </a:lnTo>
                <a:lnTo>
                  <a:pt x="292" y="162"/>
                </a:lnTo>
                <a:lnTo>
                  <a:pt x="300" y="162"/>
                </a:lnTo>
                <a:lnTo>
                  <a:pt x="303" y="162"/>
                </a:lnTo>
                <a:lnTo>
                  <a:pt x="306" y="162"/>
                </a:lnTo>
                <a:lnTo>
                  <a:pt x="308" y="162"/>
                </a:lnTo>
                <a:lnTo>
                  <a:pt x="319" y="162"/>
                </a:lnTo>
                <a:lnTo>
                  <a:pt x="326" y="162"/>
                </a:lnTo>
                <a:lnTo>
                  <a:pt x="327" y="162"/>
                </a:lnTo>
                <a:lnTo>
                  <a:pt x="329" y="162"/>
                </a:lnTo>
                <a:lnTo>
                  <a:pt x="330" y="162"/>
                </a:lnTo>
                <a:lnTo>
                  <a:pt x="330" y="152"/>
                </a:lnTo>
                <a:lnTo>
                  <a:pt x="330" y="151"/>
                </a:lnTo>
                <a:lnTo>
                  <a:pt x="331" y="102"/>
                </a:lnTo>
                <a:lnTo>
                  <a:pt x="330" y="83"/>
                </a:lnTo>
                <a:lnTo>
                  <a:pt x="330" y="77"/>
                </a:lnTo>
                <a:lnTo>
                  <a:pt x="330" y="67"/>
                </a:lnTo>
                <a:lnTo>
                  <a:pt x="330" y="32"/>
                </a:lnTo>
                <a:lnTo>
                  <a:pt x="328" y="32"/>
                </a:lnTo>
                <a:lnTo>
                  <a:pt x="327" y="32"/>
                </a:lnTo>
                <a:lnTo>
                  <a:pt x="326" y="32"/>
                </a:lnTo>
                <a:lnTo>
                  <a:pt x="323" y="32"/>
                </a:lnTo>
                <a:lnTo>
                  <a:pt x="318" y="21"/>
                </a:lnTo>
                <a:lnTo>
                  <a:pt x="318" y="20"/>
                </a:lnTo>
                <a:lnTo>
                  <a:pt x="318" y="19"/>
                </a:lnTo>
                <a:lnTo>
                  <a:pt x="319" y="7"/>
                </a:lnTo>
                <a:lnTo>
                  <a:pt x="319" y="3"/>
                </a:lnTo>
                <a:lnTo>
                  <a:pt x="327" y="3"/>
                </a:lnTo>
                <a:lnTo>
                  <a:pt x="327" y="0"/>
                </a:lnTo>
                <a:lnTo>
                  <a:pt x="337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C7D52052-178E-EC0D-779C-959045921F7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62043" y="241523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51F5BB24-9755-B11D-0A23-08BAC9576599}"/>
              </a:ext>
            </a:extLst>
          </p:cNvPr>
          <p:cNvCxnSpPr>
            <a:cxnSpLocks/>
            <a:stCxn id="7" idx="3"/>
            <a:endCxn id="5" idx="0"/>
          </p:cNvCxnSpPr>
          <p:nvPr/>
        </p:nvCxnSpPr>
        <p:spPr>
          <a:xfrm>
            <a:off x="1825607" y="2272065"/>
            <a:ext cx="278644" cy="14317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3B1033B0-1774-E705-DA2D-A98572D52943}"/>
              </a:ext>
            </a:extLst>
          </p:cNvPr>
          <p:cNvSpPr/>
          <p:nvPr/>
        </p:nvSpPr>
        <p:spPr>
          <a:xfrm>
            <a:off x="494317" y="210808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Irving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9B828DEF-29E5-E1D3-36B4-74ABCB759E8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53247" y="309417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A7D48DAA-9032-4BFF-74DD-9491ED43FB79}"/>
              </a:ext>
            </a:extLst>
          </p:cNvPr>
          <p:cNvCxnSpPr>
            <a:cxnSpLocks/>
            <a:stCxn id="18" idx="3"/>
            <a:endCxn id="15" idx="0"/>
          </p:cNvCxnSpPr>
          <p:nvPr/>
        </p:nvCxnSpPr>
        <p:spPr>
          <a:xfrm>
            <a:off x="1667307" y="2860764"/>
            <a:ext cx="328148" cy="23340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1DC60AB7-B147-79DB-BFC5-76C531710AD7}"/>
              </a:ext>
            </a:extLst>
          </p:cNvPr>
          <p:cNvSpPr/>
          <p:nvPr/>
        </p:nvSpPr>
        <p:spPr>
          <a:xfrm>
            <a:off x="336017" y="269678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Grand Prairie</a:t>
            </a:r>
          </a:p>
        </p:txBody>
      </p:sp>
      <p:sp>
        <p:nvSpPr>
          <p:cNvPr id="20" name="Oval 25">
            <a:extLst>
              <a:ext uri="{FF2B5EF4-FFF2-40B4-BE49-F238E27FC236}">
                <a16:creationId xmlns:a16="http://schemas.microsoft.com/office/drawing/2014/main" id="{1F13DF37-609E-4814-FB94-6A0BFEFA543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29671" y="318499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07D84E5F-DC21-C784-9163-25C4ABA21707}"/>
              </a:ext>
            </a:extLst>
          </p:cNvPr>
          <p:cNvCxnSpPr>
            <a:cxnSpLocks/>
            <a:stCxn id="30" idx="3"/>
            <a:endCxn id="20" idx="4"/>
          </p:cNvCxnSpPr>
          <p:nvPr/>
        </p:nvCxnSpPr>
        <p:spPr>
          <a:xfrm flipV="1">
            <a:off x="1579295" y="3269410"/>
            <a:ext cx="1392584" cy="21183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0" name="圆角矩形 45">
            <a:extLst>
              <a:ext uri="{FF2B5EF4-FFF2-40B4-BE49-F238E27FC236}">
                <a16:creationId xmlns:a16="http://schemas.microsoft.com/office/drawing/2014/main" id="{130DD3E6-45AF-E3FC-D892-5CEA928E3981}"/>
              </a:ext>
            </a:extLst>
          </p:cNvPr>
          <p:cNvSpPr/>
          <p:nvPr/>
        </p:nvSpPr>
        <p:spPr>
          <a:xfrm>
            <a:off x="248005" y="331726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Dallas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832FB51-3889-A6BF-0053-231CC15ADD83}"/>
              </a:ext>
            </a:extLst>
          </p:cNvPr>
          <p:cNvSpPr/>
          <p:nvPr/>
        </p:nvSpPr>
        <p:spPr>
          <a:xfrm>
            <a:off x="5853545" y="1543270"/>
            <a:ext cx="1090233" cy="2219222"/>
          </a:xfrm>
          <a:custGeom>
            <a:avLst/>
            <a:gdLst>
              <a:gd name="csX0" fmla="*/ 0 w 1465468"/>
              <a:gd name="csY0" fmla="*/ 0 h 3169919"/>
              <a:gd name="csX1" fmla="*/ 1465468 w 1465468"/>
              <a:gd name="csY1" fmla="*/ 0 h 3169919"/>
              <a:gd name="csX2" fmla="*/ 1465468 w 1465468"/>
              <a:gd name="csY2" fmla="*/ 3169919 h 3169919"/>
              <a:gd name="csX3" fmla="*/ 0 w 1465468"/>
              <a:gd name="csY3" fmla="*/ 3169919 h 3169919"/>
              <a:gd name="csX4" fmla="*/ 0 w 1465468"/>
              <a:gd name="csY4" fmla="*/ 0 h 3169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65468" h="3169919">
                <a:moveTo>
                  <a:pt x="0" y="0"/>
                </a:moveTo>
                <a:lnTo>
                  <a:pt x="1465468" y="0"/>
                </a:lnTo>
                <a:lnTo>
                  <a:pt x="1465468" y="3169919"/>
                </a:lnTo>
                <a:lnTo>
                  <a:pt x="0" y="3169919"/>
                </a:lnTo>
                <a:lnTo>
                  <a:pt x="0" y="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1"/>
            <a:endParaRPr lang="zh-CN" altLang="en-US" dirty="0">
              <a:solidFill>
                <a:schemeClr val="tx1"/>
              </a:solidFill>
            </a:endParaRPr>
          </a:p>
          <a:p>
            <a:pPr lvl="1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450884-CD4C-193F-7939-9D0F64AA52A0}"/>
              </a:ext>
            </a:extLst>
          </p:cNvPr>
          <p:cNvSpPr/>
          <p:nvPr/>
        </p:nvSpPr>
        <p:spPr>
          <a:xfrm>
            <a:off x="5634669" y="1271387"/>
            <a:ext cx="437751" cy="4119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5F7D492-8A33-D21C-E456-2A900B1534D9}"/>
              </a:ext>
            </a:extLst>
          </p:cNvPr>
          <p:cNvSpPr/>
          <p:nvPr/>
        </p:nvSpPr>
        <p:spPr>
          <a:xfrm>
            <a:off x="7439012" y="1543270"/>
            <a:ext cx="1090233" cy="2219222"/>
          </a:xfrm>
          <a:custGeom>
            <a:avLst/>
            <a:gdLst>
              <a:gd name="csX0" fmla="*/ 0 w 1465468"/>
              <a:gd name="csY0" fmla="*/ 0 h 3169919"/>
              <a:gd name="csX1" fmla="*/ 1465468 w 1465468"/>
              <a:gd name="csY1" fmla="*/ 0 h 3169919"/>
              <a:gd name="csX2" fmla="*/ 1465468 w 1465468"/>
              <a:gd name="csY2" fmla="*/ 3169919 h 3169919"/>
              <a:gd name="csX3" fmla="*/ 0 w 1465468"/>
              <a:gd name="csY3" fmla="*/ 3169919 h 3169919"/>
              <a:gd name="csX4" fmla="*/ 0 w 1465468"/>
              <a:gd name="csY4" fmla="*/ 0 h 3169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65468" h="3169919">
                <a:moveTo>
                  <a:pt x="0" y="0"/>
                </a:moveTo>
                <a:lnTo>
                  <a:pt x="1465468" y="0"/>
                </a:lnTo>
                <a:lnTo>
                  <a:pt x="1465468" y="3169919"/>
                </a:lnTo>
                <a:lnTo>
                  <a:pt x="0" y="31699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1"/>
            <a:endParaRPr lang="zh-CN" altLang="en-US">
              <a:solidFill>
                <a:schemeClr val="tx1"/>
              </a:solidFill>
            </a:endParaRPr>
          </a:p>
          <a:p>
            <a:pPr lvl="1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F8E3929-648B-E829-652F-551F4627F890}"/>
              </a:ext>
            </a:extLst>
          </p:cNvPr>
          <p:cNvSpPr/>
          <p:nvPr/>
        </p:nvSpPr>
        <p:spPr>
          <a:xfrm>
            <a:off x="7220137" y="1271387"/>
            <a:ext cx="437751" cy="4119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3265777-25A4-2C59-F664-C68633CBE751}"/>
              </a:ext>
            </a:extLst>
          </p:cNvPr>
          <p:cNvSpPr/>
          <p:nvPr/>
        </p:nvSpPr>
        <p:spPr>
          <a:xfrm>
            <a:off x="5853545" y="4134748"/>
            <a:ext cx="2675700" cy="686448"/>
          </a:xfrm>
          <a:custGeom>
            <a:avLst/>
            <a:gdLst>
              <a:gd name="csX0" fmla="*/ 0 w 1465468"/>
              <a:gd name="csY0" fmla="*/ 0 h 3169919"/>
              <a:gd name="csX1" fmla="*/ 1465468 w 1465468"/>
              <a:gd name="csY1" fmla="*/ 0 h 3169919"/>
              <a:gd name="csX2" fmla="*/ 1465468 w 1465468"/>
              <a:gd name="csY2" fmla="*/ 3169919 h 3169919"/>
              <a:gd name="csX3" fmla="*/ 0 w 1465468"/>
              <a:gd name="csY3" fmla="*/ 3169919 h 3169919"/>
              <a:gd name="csX4" fmla="*/ 0 w 1465468"/>
              <a:gd name="csY4" fmla="*/ 0 h 3169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65468" h="3169919">
                <a:moveTo>
                  <a:pt x="0" y="0"/>
                </a:moveTo>
                <a:lnTo>
                  <a:pt x="1465468" y="0"/>
                </a:lnTo>
                <a:lnTo>
                  <a:pt x="1465468" y="3169919"/>
                </a:lnTo>
                <a:lnTo>
                  <a:pt x="0" y="316991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1"/>
            <a:endParaRPr lang="zh-CN" altLang="en-US">
              <a:solidFill>
                <a:schemeClr val="tx1"/>
              </a:solidFill>
            </a:endParaRPr>
          </a:p>
          <a:p>
            <a:pPr lvl="1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B24509C-D3D4-54D3-22E1-91568C7BC7D8}"/>
              </a:ext>
            </a:extLst>
          </p:cNvPr>
          <p:cNvSpPr/>
          <p:nvPr/>
        </p:nvSpPr>
        <p:spPr>
          <a:xfrm>
            <a:off x="5634669" y="3862865"/>
            <a:ext cx="437751" cy="41194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1202D6-1A6E-C910-55A2-233E1D97F949}"/>
              </a:ext>
            </a:extLst>
          </p:cNvPr>
          <p:cNvSpPr txBox="1"/>
          <p:nvPr/>
        </p:nvSpPr>
        <p:spPr>
          <a:xfrm>
            <a:off x="6034507" y="4205597"/>
            <a:ext cx="2494738" cy="54475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78D3C57-CA66-6332-0BA0-76519394D5B3}"/>
              </a:ext>
            </a:extLst>
          </p:cNvPr>
          <p:cNvSpPr txBox="1"/>
          <p:nvPr/>
        </p:nvSpPr>
        <p:spPr>
          <a:xfrm>
            <a:off x="5900692" y="1805022"/>
            <a:ext cx="1003626" cy="146808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6C9A7E3-FE33-9F29-A90F-67AC120806B7}"/>
              </a:ext>
            </a:extLst>
          </p:cNvPr>
          <p:cNvSpPr txBox="1"/>
          <p:nvPr/>
        </p:nvSpPr>
        <p:spPr>
          <a:xfrm>
            <a:off x="7441965" y="1805022"/>
            <a:ext cx="1003626" cy="146808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0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960" name="Shape 2748">
            <a:extLst>
              <a:ext uri="{FF2B5EF4-FFF2-40B4-BE49-F238E27FC236}">
                <a16:creationId xmlns:a16="http://schemas.microsoft.com/office/drawing/2014/main" id="{9C3C38F7-21B8-EA16-02EC-BE7F4001DEF1}"/>
              </a:ext>
            </a:extLst>
          </p:cNvPr>
          <p:cNvSpPr/>
          <p:nvPr/>
        </p:nvSpPr>
        <p:spPr>
          <a:xfrm>
            <a:off x="5733989" y="1354523"/>
            <a:ext cx="254487" cy="2544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961" name="Shape 2757">
            <a:extLst>
              <a:ext uri="{FF2B5EF4-FFF2-40B4-BE49-F238E27FC236}">
                <a16:creationId xmlns:a16="http://schemas.microsoft.com/office/drawing/2014/main" id="{D2F0AFFF-43F4-9DD3-0567-28CDC06FB28D}"/>
              </a:ext>
            </a:extLst>
          </p:cNvPr>
          <p:cNvSpPr/>
          <p:nvPr/>
        </p:nvSpPr>
        <p:spPr>
          <a:xfrm>
            <a:off x="7318330" y="1354523"/>
            <a:ext cx="241364" cy="2413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4" h="21085" extrusionOk="0">
                <a:moveTo>
                  <a:pt x="6690" y="19632"/>
                </a:moveTo>
                <a:cubicBezTo>
                  <a:pt x="6035" y="20288"/>
                  <a:pt x="4973" y="20288"/>
                  <a:pt x="4318" y="19632"/>
                </a:cubicBezTo>
                <a:cubicBezTo>
                  <a:pt x="3731" y="19043"/>
                  <a:pt x="3675" y="18127"/>
                  <a:pt x="4141" y="17471"/>
                </a:cubicBezTo>
                <a:lnTo>
                  <a:pt x="4127" y="17458"/>
                </a:lnTo>
                <a:cubicBezTo>
                  <a:pt x="4237" y="17311"/>
                  <a:pt x="4231" y="17106"/>
                  <a:pt x="4096" y="16973"/>
                </a:cubicBezTo>
                <a:cubicBezTo>
                  <a:pt x="3963" y="16842"/>
                  <a:pt x="3758" y="16835"/>
                  <a:pt x="3610" y="16939"/>
                </a:cubicBezTo>
                <a:lnTo>
                  <a:pt x="3601" y="16931"/>
                </a:lnTo>
                <a:cubicBezTo>
                  <a:pt x="2946" y="17395"/>
                  <a:pt x="2036" y="17338"/>
                  <a:pt x="1449" y="16752"/>
                </a:cubicBezTo>
                <a:cubicBezTo>
                  <a:pt x="794" y="16097"/>
                  <a:pt x="794" y="15035"/>
                  <a:pt x="1449" y="14381"/>
                </a:cubicBezTo>
                <a:cubicBezTo>
                  <a:pt x="2104" y="13726"/>
                  <a:pt x="3166" y="13726"/>
                  <a:pt x="3821" y="14381"/>
                </a:cubicBezTo>
                <a:cubicBezTo>
                  <a:pt x="4110" y="14670"/>
                  <a:pt x="4264" y="15040"/>
                  <a:pt x="4297" y="15418"/>
                </a:cubicBezTo>
                <a:lnTo>
                  <a:pt x="9862" y="9852"/>
                </a:lnTo>
                <a:lnTo>
                  <a:pt x="15417" y="4298"/>
                </a:lnTo>
                <a:cubicBezTo>
                  <a:pt x="15038" y="4264"/>
                  <a:pt x="14669" y="4111"/>
                  <a:pt x="14380" y="3821"/>
                </a:cubicBezTo>
                <a:cubicBezTo>
                  <a:pt x="13725" y="3166"/>
                  <a:pt x="13725" y="2105"/>
                  <a:pt x="14380" y="1450"/>
                </a:cubicBezTo>
                <a:cubicBezTo>
                  <a:pt x="15034" y="795"/>
                  <a:pt x="16096" y="795"/>
                  <a:pt x="16751" y="1450"/>
                </a:cubicBezTo>
                <a:cubicBezTo>
                  <a:pt x="17332" y="2031"/>
                  <a:pt x="17394" y="2932"/>
                  <a:pt x="16943" y="3585"/>
                </a:cubicBezTo>
                <a:lnTo>
                  <a:pt x="16949" y="3592"/>
                </a:lnTo>
                <a:cubicBezTo>
                  <a:pt x="16829" y="3738"/>
                  <a:pt x="16832" y="3953"/>
                  <a:pt x="16971" y="4089"/>
                </a:cubicBezTo>
                <a:cubicBezTo>
                  <a:pt x="17109" y="4225"/>
                  <a:pt x="17323" y="4230"/>
                  <a:pt x="17473" y="4114"/>
                </a:cubicBezTo>
                <a:lnTo>
                  <a:pt x="17487" y="4129"/>
                </a:lnTo>
                <a:cubicBezTo>
                  <a:pt x="18142" y="3675"/>
                  <a:pt x="19047" y="3737"/>
                  <a:pt x="19631" y="4319"/>
                </a:cubicBezTo>
                <a:cubicBezTo>
                  <a:pt x="20287" y="4974"/>
                  <a:pt x="20287" y="6036"/>
                  <a:pt x="19631" y="6691"/>
                </a:cubicBezTo>
                <a:cubicBezTo>
                  <a:pt x="18974" y="7346"/>
                  <a:pt x="17909" y="7346"/>
                  <a:pt x="17253" y="6691"/>
                </a:cubicBezTo>
                <a:cubicBezTo>
                  <a:pt x="16962" y="6400"/>
                  <a:pt x="16807" y="6029"/>
                  <a:pt x="16775" y="5650"/>
                </a:cubicBezTo>
                <a:lnTo>
                  <a:pt x="5650" y="16775"/>
                </a:lnTo>
                <a:cubicBezTo>
                  <a:pt x="6029" y="16808"/>
                  <a:pt x="6400" y="16963"/>
                  <a:pt x="6690" y="17254"/>
                </a:cubicBezTo>
                <a:cubicBezTo>
                  <a:pt x="7344" y="17910"/>
                  <a:pt x="7344" y="18975"/>
                  <a:pt x="6690" y="19632"/>
                </a:cubicBezTo>
                <a:moveTo>
                  <a:pt x="7277" y="16503"/>
                </a:moveTo>
                <a:lnTo>
                  <a:pt x="16501" y="7278"/>
                </a:lnTo>
                <a:cubicBezTo>
                  <a:pt x="16528" y="7307"/>
                  <a:pt x="16545" y="7340"/>
                  <a:pt x="16573" y="7368"/>
                </a:cubicBezTo>
                <a:cubicBezTo>
                  <a:pt x="17605" y="8397"/>
                  <a:pt x="19278" y="8397"/>
                  <a:pt x="20310" y="7368"/>
                </a:cubicBezTo>
                <a:cubicBezTo>
                  <a:pt x="21342" y="6339"/>
                  <a:pt x="21342" y="4671"/>
                  <a:pt x="20310" y="3641"/>
                </a:cubicBezTo>
                <a:cubicBezTo>
                  <a:pt x="19726" y="3059"/>
                  <a:pt x="18937" y="2818"/>
                  <a:pt x="18175" y="2895"/>
                </a:cubicBezTo>
                <a:cubicBezTo>
                  <a:pt x="18250" y="2137"/>
                  <a:pt x="18009" y="1353"/>
                  <a:pt x="17428" y="772"/>
                </a:cubicBezTo>
                <a:cubicBezTo>
                  <a:pt x="16399" y="-257"/>
                  <a:pt x="14731" y="-257"/>
                  <a:pt x="13702" y="772"/>
                </a:cubicBezTo>
                <a:cubicBezTo>
                  <a:pt x="12673" y="1802"/>
                  <a:pt x="12673" y="3470"/>
                  <a:pt x="13702" y="4498"/>
                </a:cubicBezTo>
                <a:cubicBezTo>
                  <a:pt x="13729" y="4526"/>
                  <a:pt x="13763" y="4543"/>
                  <a:pt x="13791" y="4569"/>
                </a:cubicBezTo>
                <a:lnTo>
                  <a:pt x="4568" y="13791"/>
                </a:lnTo>
                <a:cubicBezTo>
                  <a:pt x="4542" y="13763"/>
                  <a:pt x="4526" y="13730"/>
                  <a:pt x="4498" y="13703"/>
                </a:cubicBezTo>
                <a:cubicBezTo>
                  <a:pt x="3469" y="12674"/>
                  <a:pt x="1801" y="12674"/>
                  <a:pt x="772" y="13703"/>
                </a:cubicBezTo>
                <a:cubicBezTo>
                  <a:pt x="-258" y="14732"/>
                  <a:pt x="-258" y="16400"/>
                  <a:pt x="772" y="17429"/>
                </a:cubicBezTo>
                <a:cubicBezTo>
                  <a:pt x="1353" y="18010"/>
                  <a:pt x="2136" y="18251"/>
                  <a:pt x="2895" y="18176"/>
                </a:cubicBezTo>
                <a:cubicBezTo>
                  <a:pt x="2818" y="18938"/>
                  <a:pt x="3058" y="19727"/>
                  <a:pt x="3641" y="20311"/>
                </a:cubicBezTo>
                <a:cubicBezTo>
                  <a:pt x="4670" y="21343"/>
                  <a:pt x="6338" y="21343"/>
                  <a:pt x="7367" y="20311"/>
                </a:cubicBezTo>
                <a:cubicBezTo>
                  <a:pt x="8396" y="19279"/>
                  <a:pt x="8396" y="17606"/>
                  <a:pt x="7367" y="16574"/>
                </a:cubicBezTo>
                <a:cubicBezTo>
                  <a:pt x="7339" y="16546"/>
                  <a:pt x="7306" y="16529"/>
                  <a:pt x="7277" y="16503"/>
                </a:cubicBezTo>
                <a:moveTo>
                  <a:pt x="16558" y="13703"/>
                </a:moveTo>
                <a:cubicBezTo>
                  <a:pt x="16530" y="13731"/>
                  <a:pt x="16513" y="13764"/>
                  <a:pt x="16487" y="13793"/>
                </a:cubicBezTo>
                <a:lnTo>
                  <a:pt x="14254" y="11560"/>
                </a:lnTo>
                <a:cubicBezTo>
                  <a:pt x="14067" y="11391"/>
                  <a:pt x="13780" y="11393"/>
                  <a:pt x="13601" y="11573"/>
                </a:cubicBezTo>
                <a:cubicBezTo>
                  <a:pt x="13421" y="11753"/>
                  <a:pt x="13419" y="12039"/>
                  <a:pt x="13588" y="12226"/>
                </a:cubicBezTo>
                <a:lnTo>
                  <a:pt x="13576" y="12237"/>
                </a:lnTo>
                <a:lnTo>
                  <a:pt x="16759" y="15420"/>
                </a:lnTo>
                <a:cubicBezTo>
                  <a:pt x="16792" y="15041"/>
                  <a:pt x="16947" y="14671"/>
                  <a:pt x="17238" y="14381"/>
                </a:cubicBezTo>
                <a:cubicBezTo>
                  <a:pt x="17895" y="13726"/>
                  <a:pt x="18959" y="13726"/>
                  <a:pt x="19615" y="14381"/>
                </a:cubicBezTo>
                <a:cubicBezTo>
                  <a:pt x="20273" y="15035"/>
                  <a:pt x="20273" y="16097"/>
                  <a:pt x="19615" y="16752"/>
                </a:cubicBezTo>
                <a:cubicBezTo>
                  <a:pt x="19027" y="17339"/>
                  <a:pt x="18112" y="17395"/>
                  <a:pt x="17455" y="16929"/>
                </a:cubicBezTo>
                <a:lnTo>
                  <a:pt x="17442" y="16942"/>
                </a:lnTo>
                <a:cubicBezTo>
                  <a:pt x="17295" y="16832"/>
                  <a:pt x="17090" y="16839"/>
                  <a:pt x="16957" y="16974"/>
                </a:cubicBezTo>
                <a:cubicBezTo>
                  <a:pt x="16826" y="17107"/>
                  <a:pt x="16819" y="17312"/>
                  <a:pt x="16923" y="17460"/>
                </a:cubicBezTo>
                <a:lnTo>
                  <a:pt x="16915" y="17469"/>
                </a:lnTo>
                <a:cubicBezTo>
                  <a:pt x="17379" y="18124"/>
                  <a:pt x="17322" y="19034"/>
                  <a:pt x="16736" y="19621"/>
                </a:cubicBezTo>
                <a:cubicBezTo>
                  <a:pt x="16081" y="20276"/>
                  <a:pt x="15019" y="20276"/>
                  <a:pt x="14365" y="19621"/>
                </a:cubicBezTo>
                <a:cubicBezTo>
                  <a:pt x="13710" y="18966"/>
                  <a:pt x="13710" y="17904"/>
                  <a:pt x="14365" y="17250"/>
                </a:cubicBezTo>
                <a:cubicBezTo>
                  <a:pt x="14654" y="16960"/>
                  <a:pt x="15024" y="16807"/>
                  <a:pt x="15402" y="16773"/>
                </a:cubicBezTo>
                <a:lnTo>
                  <a:pt x="12222" y="13592"/>
                </a:lnTo>
                <a:lnTo>
                  <a:pt x="12218" y="13596"/>
                </a:lnTo>
                <a:cubicBezTo>
                  <a:pt x="12031" y="13427"/>
                  <a:pt x="11744" y="13428"/>
                  <a:pt x="11565" y="13609"/>
                </a:cubicBezTo>
                <a:cubicBezTo>
                  <a:pt x="11385" y="13789"/>
                  <a:pt x="11383" y="14075"/>
                  <a:pt x="11552" y="14262"/>
                </a:cubicBezTo>
                <a:lnTo>
                  <a:pt x="13776" y="16501"/>
                </a:lnTo>
                <a:cubicBezTo>
                  <a:pt x="13748" y="16528"/>
                  <a:pt x="13714" y="16544"/>
                  <a:pt x="13687" y="16572"/>
                </a:cubicBezTo>
                <a:cubicBezTo>
                  <a:pt x="12658" y="17601"/>
                  <a:pt x="12658" y="19269"/>
                  <a:pt x="13687" y="20298"/>
                </a:cubicBezTo>
                <a:cubicBezTo>
                  <a:pt x="14716" y="21328"/>
                  <a:pt x="16384" y="21328"/>
                  <a:pt x="17413" y="20298"/>
                </a:cubicBezTo>
                <a:cubicBezTo>
                  <a:pt x="17994" y="19717"/>
                  <a:pt x="18235" y="18934"/>
                  <a:pt x="18160" y="18175"/>
                </a:cubicBezTo>
                <a:cubicBezTo>
                  <a:pt x="18922" y="18252"/>
                  <a:pt x="19711" y="18011"/>
                  <a:pt x="20295" y="17429"/>
                </a:cubicBezTo>
                <a:cubicBezTo>
                  <a:pt x="21327" y="16400"/>
                  <a:pt x="21327" y="14732"/>
                  <a:pt x="20295" y="13703"/>
                </a:cubicBezTo>
                <a:cubicBezTo>
                  <a:pt x="19263" y="12674"/>
                  <a:pt x="17590" y="12674"/>
                  <a:pt x="16558" y="13703"/>
                </a:cubicBezTo>
                <a:moveTo>
                  <a:pt x="4511" y="7368"/>
                </a:moveTo>
                <a:cubicBezTo>
                  <a:pt x="4539" y="7340"/>
                  <a:pt x="4556" y="7306"/>
                  <a:pt x="4582" y="7278"/>
                </a:cubicBezTo>
                <a:lnTo>
                  <a:pt x="6815" y="9511"/>
                </a:lnTo>
                <a:cubicBezTo>
                  <a:pt x="7002" y="9679"/>
                  <a:pt x="7289" y="9678"/>
                  <a:pt x="7468" y="9498"/>
                </a:cubicBezTo>
                <a:cubicBezTo>
                  <a:pt x="7649" y="9318"/>
                  <a:pt x="7650" y="9031"/>
                  <a:pt x="7481" y="8844"/>
                </a:cubicBezTo>
                <a:lnTo>
                  <a:pt x="7493" y="8833"/>
                </a:lnTo>
                <a:lnTo>
                  <a:pt x="4309" y="5650"/>
                </a:lnTo>
                <a:cubicBezTo>
                  <a:pt x="4277" y="6029"/>
                  <a:pt x="4122" y="6400"/>
                  <a:pt x="3831" y="6691"/>
                </a:cubicBezTo>
                <a:cubicBezTo>
                  <a:pt x="3175" y="7346"/>
                  <a:pt x="2110" y="7346"/>
                  <a:pt x="1453" y="6691"/>
                </a:cubicBezTo>
                <a:cubicBezTo>
                  <a:pt x="797" y="6036"/>
                  <a:pt x="797" y="4974"/>
                  <a:pt x="1453" y="4319"/>
                </a:cubicBezTo>
                <a:cubicBezTo>
                  <a:pt x="2042" y="3732"/>
                  <a:pt x="2957" y="3676"/>
                  <a:pt x="3614" y="4142"/>
                </a:cubicBezTo>
                <a:lnTo>
                  <a:pt x="3627" y="4128"/>
                </a:lnTo>
                <a:cubicBezTo>
                  <a:pt x="3774" y="4238"/>
                  <a:pt x="3979" y="4232"/>
                  <a:pt x="4112" y="4097"/>
                </a:cubicBezTo>
                <a:cubicBezTo>
                  <a:pt x="4243" y="3963"/>
                  <a:pt x="4250" y="3759"/>
                  <a:pt x="4146" y="3610"/>
                </a:cubicBezTo>
                <a:lnTo>
                  <a:pt x="4154" y="3602"/>
                </a:lnTo>
                <a:cubicBezTo>
                  <a:pt x="3690" y="2947"/>
                  <a:pt x="3746" y="2036"/>
                  <a:pt x="4333" y="1450"/>
                </a:cubicBezTo>
                <a:cubicBezTo>
                  <a:pt x="4988" y="795"/>
                  <a:pt x="6050" y="795"/>
                  <a:pt x="6705" y="1450"/>
                </a:cubicBezTo>
                <a:cubicBezTo>
                  <a:pt x="7359" y="2105"/>
                  <a:pt x="7359" y="3166"/>
                  <a:pt x="6705" y="3821"/>
                </a:cubicBezTo>
                <a:cubicBezTo>
                  <a:pt x="6415" y="4111"/>
                  <a:pt x="6046" y="4264"/>
                  <a:pt x="5667" y="4298"/>
                </a:cubicBezTo>
                <a:lnTo>
                  <a:pt x="8847" y="7478"/>
                </a:lnTo>
                <a:lnTo>
                  <a:pt x="8851" y="7475"/>
                </a:lnTo>
                <a:cubicBezTo>
                  <a:pt x="9038" y="7644"/>
                  <a:pt x="9325" y="7642"/>
                  <a:pt x="9504" y="7462"/>
                </a:cubicBezTo>
                <a:cubicBezTo>
                  <a:pt x="9684" y="7282"/>
                  <a:pt x="9686" y="6995"/>
                  <a:pt x="9517" y="6808"/>
                </a:cubicBezTo>
                <a:lnTo>
                  <a:pt x="7293" y="4569"/>
                </a:lnTo>
                <a:cubicBezTo>
                  <a:pt x="7321" y="4543"/>
                  <a:pt x="7355" y="4526"/>
                  <a:pt x="7382" y="4498"/>
                </a:cubicBezTo>
                <a:cubicBezTo>
                  <a:pt x="8411" y="3470"/>
                  <a:pt x="8411" y="1802"/>
                  <a:pt x="7382" y="772"/>
                </a:cubicBezTo>
                <a:cubicBezTo>
                  <a:pt x="6353" y="-257"/>
                  <a:pt x="4685" y="-257"/>
                  <a:pt x="3656" y="772"/>
                </a:cubicBezTo>
                <a:cubicBezTo>
                  <a:pt x="3075" y="1353"/>
                  <a:pt x="2834" y="2137"/>
                  <a:pt x="2909" y="2895"/>
                </a:cubicBezTo>
                <a:cubicBezTo>
                  <a:pt x="2147" y="2818"/>
                  <a:pt x="1358" y="3059"/>
                  <a:pt x="774" y="3641"/>
                </a:cubicBezTo>
                <a:cubicBezTo>
                  <a:pt x="-258" y="4671"/>
                  <a:pt x="-258" y="6339"/>
                  <a:pt x="774" y="7368"/>
                </a:cubicBezTo>
                <a:cubicBezTo>
                  <a:pt x="1806" y="8397"/>
                  <a:pt x="3479" y="8397"/>
                  <a:pt x="4511" y="736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962" name="Shape 2784">
            <a:extLst>
              <a:ext uri="{FF2B5EF4-FFF2-40B4-BE49-F238E27FC236}">
                <a16:creationId xmlns:a16="http://schemas.microsoft.com/office/drawing/2014/main" id="{DD942F60-B70F-8A89-FFF7-3F6DCFB2263E}"/>
              </a:ext>
            </a:extLst>
          </p:cNvPr>
          <p:cNvSpPr/>
          <p:nvPr/>
        </p:nvSpPr>
        <p:spPr>
          <a:xfrm>
            <a:off x="5722306" y="3930590"/>
            <a:ext cx="277852" cy="2778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Clark County (NV): The Neon Frontier</a:t>
            </a:r>
          </a:p>
        </p:txBody>
      </p:sp>
      <p:sp>
        <p:nvSpPr>
          <p:cNvPr id="2302" name="Freeform 23">
            <a:extLst>
              <a:ext uri="{FF2B5EF4-FFF2-40B4-BE49-F238E27FC236}">
                <a16:creationId xmlns:a16="http://schemas.microsoft.com/office/drawing/2014/main" id="{7ADCDF7D-F0E8-03BB-660D-3AD7D43E9DFF}"/>
              </a:ext>
            </a:extLst>
          </p:cNvPr>
          <p:cNvSpPr>
            <a:spLocks/>
          </p:cNvSpPr>
          <p:nvPr/>
        </p:nvSpPr>
        <p:spPr bwMode="auto">
          <a:xfrm>
            <a:off x="3419872" y="1059582"/>
            <a:ext cx="3096344" cy="3833809"/>
          </a:xfrm>
          <a:custGeom>
            <a:avLst/>
            <a:gdLst>
              <a:gd name="T0" fmla="*/ 1831 w 1839"/>
              <a:gd name="T1" fmla="*/ 123 h 2277"/>
              <a:gd name="T2" fmla="*/ 1834 w 1839"/>
              <a:gd name="T3" fmla="*/ 327 h 2277"/>
              <a:gd name="T4" fmla="*/ 1838 w 1839"/>
              <a:gd name="T5" fmla="*/ 462 h 2277"/>
              <a:gd name="T6" fmla="*/ 1837 w 1839"/>
              <a:gd name="T7" fmla="*/ 683 h 2277"/>
              <a:gd name="T8" fmla="*/ 1838 w 1839"/>
              <a:gd name="T9" fmla="*/ 781 h 2277"/>
              <a:gd name="T10" fmla="*/ 1804 w 1839"/>
              <a:gd name="T11" fmla="*/ 860 h 2277"/>
              <a:gd name="T12" fmla="*/ 1770 w 1839"/>
              <a:gd name="T13" fmla="*/ 940 h 2277"/>
              <a:gd name="T14" fmla="*/ 1722 w 1839"/>
              <a:gd name="T15" fmla="*/ 1024 h 2277"/>
              <a:gd name="T16" fmla="*/ 1650 w 1839"/>
              <a:gd name="T17" fmla="*/ 1040 h 2277"/>
              <a:gd name="T18" fmla="*/ 1582 w 1839"/>
              <a:gd name="T19" fmla="*/ 986 h 2277"/>
              <a:gd name="T20" fmla="*/ 1548 w 1839"/>
              <a:gd name="T21" fmla="*/ 922 h 2277"/>
              <a:gd name="T22" fmla="*/ 1445 w 1839"/>
              <a:gd name="T23" fmla="*/ 899 h 2277"/>
              <a:gd name="T24" fmla="*/ 1359 w 1839"/>
              <a:gd name="T25" fmla="*/ 874 h 2277"/>
              <a:gd name="T26" fmla="*/ 1276 w 1839"/>
              <a:gd name="T27" fmla="*/ 895 h 2277"/>
              <a:gd name="T28" fmla="*/ 1209 w 1839"/>
              <a:gd name="T29" fmla="*/ 920 h 2277"/>
              <a:gd name="T30" fmla="*/ 1152 w 1839"/>
              <a:gd name="T31" fmla="*/ 928 h 2277"/>
              <a:gd name="T32" fmla="*/ 1149 w 1839"/>
              <a:gd name="T33" fmla="*/ 1011 h 2277"/>
              <a:gd name="T34" fmla="*/ 1147 w 1839"/>
              <a:gd name="T35" fmla="*/ 1061 h 2277"/>
              <a:gd name="T36" fmla="*/ 1169 w 1839"/>
              <a:gd name="T37" fmla="*/ 1129 h 2277"/>
              <a:gd name="T38" fmla="*/ 1186 w 1839"/>
              <a:gd name="T39" fmla="*/ 1175 h 2277"/>
              <a:gd name="T40" fmla="*/ 1219 w 1839"/>
              <a:gd name="T41" fmla="*/ 1220 h 2277"/>
              <a:gd name="T42" fmla="*/ 1185 w 1839"/>
              <a:gd name="T43" fmla="*/ 1250 h 2277"/>
              <a:gd name="T44" fmla="*/ 1183 w 1839"/>
              <a:gd name="T45" fmla="*/ 1306 h 2277"/>
              <a:gd name="T46" fmla="*/ 1191 w 1839"/>
              <a:gd name="T47" fmla="*/ 1373 h 2277"/>
              <a:gd name="T48" fmla="*/ 1187 w 1839"/>
              <a:gd name="T49" fmla="*/ 1425 h 2277"/>
              <a:gd name="T50" fmla="*/ 1198 w 1839"/>
              <a:gd name="T51" fmla="*/ 1476 h 2277"/>
              <a:gd name="T52" fmla="*/ 1228 w 1839"/>
              <a:gd name="T53" fmla="*/ 1525 h 2277"/>
              <a:gd name="T54" fmla="*/ 1212 w 1839"/>
              <a:gd name="T55" fmla="*/ 1574 h 2277"/>
              <a:gd name="T56" fmla="*/ 1230 w 1839"/>
              <a:gd name="T57" fmla="*/ 1627 h 2277"/>
              <a:gd name="T58" fmla="*/ 1208 w 1839"/>
              <a:gd name="T59" fmla="*/ 1673 h 2277"/>
              <a:gd name="T60" fmla="*/ 1222 w 1839"/>
              <a:gd name="T61" fmla="*/ 1727 h 2277"/>
              <a:gd name="T62" fmla="*/ 1269 w 1839"/>
              <a:gd name="T63" fmla="*/ 1818 h 2277"/>
              <a:gd name="T64" fmla="*/ 1295 w 1839"/>
              <a:gd name="T65" fmla="*/ 1943 h 2277"/>
              <a:gd name="T66" fmla="*/ 1306 w 1839"/>
              <a:gd name="T67" fmla="*/ 2017 h 2277"/>
              <a:gd name="T68" fmla="*/ 1318 w 1839"/>
              <a:gd name="T69" fmla="*/ 2072 h 2277"/>
              <a:gd name="T70" fmla="*/ 1288 w 1839"/>
              <a:gd name="T71" fmla="*/ 2132 h 2277"/>
              <a:gd name="T72" fmla="*/ 1241 w 1839"/>
              <a:gd name="T73" fmla="*/ 2158 h 2277"/>
              <a:gd name="T74" fmla="*/ 1281 w 1839"/>
              <a:gd name="T75" fmla="*/ 2204 h 2277"/>
              <a:gd name="T76" fmla="*/ 1248 w 1839"/>
              <a:gd name="T77" fmla="*/ 2263 h 2277"/>
              <a:gd name="T78" fmla="*/ 1203 w 1839"/>
              <a:gd name="T79" fmla="*/ 2227 h 2277"/>
              <a:gd name="T80" fmla="*/ 1118 w 1839"/>
              <a:gd name="T81" fmla="*/ 2143 h 2277"/>
              <a:gd name="T82" fmla="*/ 1039 w 1839"/>
              <a:gd name="T83" fmla="*/ 2066 h 2277"/>
              <a:gd name="T84" fmla="*/ 941 w 1839"/>
              <a:gd name="T85" fmla="*/ 1969 h 2277"/>
              <a:gd name="T86" fmla="*/ 805 w 1839"/>
              <a:gd name="T87" fmla="*/ 1835 h 2277"/>
              <a:gd name="T88" fmla="*/ 721 w 1839"/>
              <a:gd name="T89" fmla="*/ 1754 h 2277"/>
              <a:gd name="T90" fmla="*/ 647 w 1839"/>
              <a:gd name="T91" fmla="*/ 1680 h 2277"/>
              <a:gd name="T92" fmla="*/ 546 w 1839"/>
              <a:gd name="T93" fmla="*/ 1582 h 2277"/>
              <a:gd name="T94" fmla="*/ 472 w 1839"/>
              <a:gd name="T95" fmla="*/ 1510 h 2277"/>
              <a:gd name="T96" fmla="*/ 303 w 1839"/>
              <a:gd name="T97" fmla="*/ 1346 h 2277"/>
              <a:gd name="T98" fmla="*/ 217 w 1839"/>
              <a:gd name="T99" fmla="*/ 1263 h 2277"/>
              <a:gd name="T100" fmla="*/ 51 w 1839"/>
              <a:gd name="T101" fmla="*/ 1028 h 2277"/>
              <a:gd name="T102" fmla="*/ 1 w 1839"/>
              <a:gd name="T103" fmla="*/ 807 h 2277"/>
              <a:gd name="T104" fmla="*/ 2 w 1839"/>
              <a:gd name="T105" fmla="*/ 661 h 2277"/>
              <a:gd name="T106" fmla="*/ 2 w 1839"/>
              <a:gd name="T107" fmla="*/ 319 h 2277"/>
              <a:gd name="T108" fmla="*/ 0 w 1839"/>
              <a:gd name="T109" fmla="*/ 15 h 2277"/>
              <a:gd name="T110" fmla="*/ 269 w 1839"/>
              <a:gd name="T111" fmla="*/ 1 h 2277"/>
              <a:gd name="T112" fmla="*/ 605 w 1839"/>
              <a:gd name="T113" fmla="*/ 0 h 2277"/>
              <a:gd name="T114" fmla="*/ 922 w 1839"/>
              <a:gd name="T115" fmla="*/ 1 h 2277"/>
              <a:gd name="T116" fmla="*/ 1134 w 1839"/>
              <a:gd name="T117" fmla="*/ 12 h 2277"/>
              <a:gd name="T118" fmla="*/ 1380 w 1839"/>
              <a:gd name="T119" fmla="*/ 12 h 2277"/>
              <a:gd name="T120" fmla="*/ 1555 w 1839"/>
              <a:gd name="T121" fmla="*/ 12 h 2277"/>
              <a:gd name="T122" fmla="*/ 1721 w 1839"/>
              <a:gd name="T123" fmla="*/ 12 h 2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39" h="2277">
                <a:moveTo>
                  <a:pt x="1831" y="14"/>
                </a:moveTo>
                <a:lnTo>
                  <a:pt x="1831" y="17"/>
                </a:lnTo>
                <a:lnTo>
                  <a:pt x="1831" y="29"/>
                </a:lnTo>
                <a:lnTo>
                  <a:pt x="1831" y="32"/>
                </a:lnTo>
                <a:lnTo>
                  <a:pt x="1831" y="33"/>
                </a:lnTo>
                <a:lnTo>
                  <a:pt x="1831" y="34"/>
                </a:lnTo>
                <a:lnTo>
                  <a:pt x="1831" y="35"/>
                </a:lnTo>
                <a:lnTo>
                  <a:pt x="1831" y="36"/>
                </a:lnTo>
                <a:lnTo>
                  <a:pt x="1831" y="37"/>
                </a:lnTo>
                <a:lnTo>
                  <a:pt x="1831" y="39"/>
                </a:lnTo>
                <a:lnTo>
                  <a:pt x="1831" y="42"/>
                </a:lnTo>
                <a:lnTo>
                  <a:pt x="1831" y="43"/>
                </a:lnTo>
                <a:lnTo>
                  <a:pt x="1831" y="44"/>
                </a:lnTo>
                <a:lnTo>
                  <a:pt x="1831" y="45"/>
                </a:lnTo>
                <a:lnTo>
                  <a:pt x="1831" y="46"/>
                </a:lnTo>
                <a:lnTo>
                  <a:pt x="1831" y="48"/>
                </a:lnTo>
                <a:lnTo>
                  <a:pt x="1831" y="50"/>
                </a:lnTo>
                <a:lnTo>
                  <a:pt x="1831" y="54"/>
                </a:lnTo>
                <a:lnTo>
                  <a:pt x="1831" y="56"/>
                </a:lnTo>
                <a:lnTo>
                  <a:pt x="1831" y="57"/>
                </a:lnTo>
                <a:lnTo>
                  <a:pt x="1831" y="59"/>
                </a:lnTo>
                <a:lnTo>
                  <a:pt x="1831" y="61"/>
                </a:lnTo>
                <a:lnTo>
                  <a:pt x="1831" y="66"/>
                </a:lnTo>
                <a:lnTo>
                  <a:pt x="1831" y="67"/>
                </a:lnTo>
                <a:lnTo>
                  <a:pt x="1831" y="68"/>
                </a:lnTo>
                <a:lnTo>
                  <a:pt x="1832" y="68"/>
                </a:lnTo>
                <a:lnTo>
                  <a:pt x="1832" y="69"/>
                </a:lnTo>
                <a:lnTo>
                  <a:pt x="1832" y="70"/>
                </a:lnTo>
                <a:lnTo>
                  <a:pt x="1832" y="71"/>
                </a:lnTo>
                <a:lnTo>
                  <a:pt x="1832" y="76"/>
                </a:lnTo>
                <a:lnTo>
                  <a:pt x="1832" y="82"/>
                </a:lnTo>
                <a:lnTo>
                  <a:pt x="1832" y="86"/>
                </a:lnTo>
                <a:lnTo>
                  <a:pt x="1832" y="90"/>
                </a:lnTo>
                <a:lnTo>
                  <a:pt x="1832" y="91"/>
                </a:lnTo>
                <a:lnTo>
                  <a:pt x="1832" y="95"/>
                </a:lnTo>
                <a:lnTo>
                  <a:pt x="1831" y="100"/>
                </a:lnTo>
                <a:lnTo>
                  <a:pt x="1831" y="101"/>
                </a:lnTo>
                <a:lnTo>
                  <a:pt x="1831" y="107"/>
                </a:lnTo>
                <a:lnTo>
                  <a:pt x="1831" y="119"/>
                </a:lnTo>
                <a:lnTo>
                  <a:pt x="1831" y="123"/>
                </a:lnTo>
                <a:lnTo>
                  <a:pt x="1831" y="126"/>
                </a:lnTo>
                <a:lnTo>
                  <a:pt x="1831" y="127"/>
                </a:lnTo>
                <a:lnTo>
                  <a:pt x="1831" y="128"/>
                </a:lnTo>
                <a:lnTo>
                  <a:pt x="1831" y="131"/>
                </a:lnTo>
                <a:lnTo>
                  <a:pt x="1831" y="132"/>
                </a:lnTo>
                <a:lnTo>
                  <a:pt x="1831" y="133"/>
                </a:lnTo>
                <a:lnTo>
                  <a:pt x="1831" y="137"/>
                </a:lnTo>
                <a:lnTo>
                  <a:pt x="1831" y="140"/>
                </a:lnTo>
                <a:lnTo>
                  <a:pt x="1832" y="143"/>
                </a:lnTo>
                <a:lnTo>
                  <a:pt x="1831" y="149"/>
                </a:lnTo>
                <a:lnTo>
                  <a:pt x="1831" y="161"/>
                </a:lnTo>
                <a:lnTo>
                  <a:pt x="1831" y="162"/>
                </a:lnTo>
                <a:lnTo>
                  <a:pt x="1832" y="178"/>
                </a:lnTo>
                <a:lnTo>
                  <a:pt x="1832" y="179"/>
                </a:lnTo>
                <a:lnTo>
                  <a:pt x="1832" y="187"/>
                </a:lnTo>
                <a:lnTo>
                  <a:pt x="1832" y="193"/>
                </a:lnTo>
                <a:lnTo>
                  <a:pt x="1832" y="198"/>
                </a:lnTo>
                <a:lnTo>
                  <a:pt x="1832" y="208"/>
                </a:lnTo>
                <a:lnTo>
                  <a:pt x="1832" y="213"/>
                </a:lnTo>
                <a:lnTo>
                  <a:pt x="1832" y="216"/>
                </a:lnTo>
                <a:lnTo>
                  <a:pt x="1832" y="219"/>
                </a:lnTo>
                <a:lnTo>
                  <a:pt x="1833" y="236"/>
                </a:lnTo>
                <a:lnTo>
                  <a:pt x="1833" y="242"/>
                </a:lnTo>
                <a:lnTo>
                  <a:pt x="1833" y="243"/>
                </a:lnTo>
                <a:lnTo>
                  <a:pt x="1833" y="246"/>
                </a:lnTo>
                <a:lnTo>
                  <a:pt x="1833" y="248"/>
                </a:lnTo>
                <a:lnTo>
                  <a:pt x="1833" y="255"/>
                </a:lnTo>
                <a:lnTo>
                  <a:pt x="1833" y="269"/>
                </a:lnTo>
                <a:lnTo>
                  <a:pt x="1833" y="277"/>
                </a:lnTo>
                <a:lnTo>
                  <a:pt x="1833" y="282"/>
                </a:lnTo>
                <a:lnTo>
                  <a:pt x="1833" y="287"/>
                </a:lnTo>
                <a:lnTo>
                  <a:pt x="1833" y="291"/>
                </a:lnTo>
                <a:lnTo>
                  <a:pt x="1834" y="293"/>
                </a:lnTo>
                <a:lnTo>
                  <a:pt x="1834" y="301"/>
                </a:lnTo>
                <a:lnTo>
                  <a:pt x="1834" y="304"/>
                </a:lnTo>
                <a:lnTo>
                  <a:pt x="1834" y="305"/>
                </a:lnTo>
                <a:lnTo>
                  <a:pt x="1834" y="311"/>
                </a:lnTo>
                <a:lnTo>
                  <a:pt x="1834" y="315"/>
                </a:lnTo>
                <a:lnTo>
                  <a:pt x="1834" y="319"/>
                </a:lnTo>
                <a:lnTo>
                  <a:pt x="1834" y="327"/>
                </a:lnTo>
                <a:lnTo>
                  <a:pt x="1834" y="333"/>
                </a:lnTo>
                <a:lnTo>
                  <a:pt x="1834" y="335"/>
                </a:lnTo>
                <a:lnTo>
                  <a:pt x="1834" y="341"/>
                </a:lnTo>
                <a:lnTo>
                  <a:pt x="1834" y="343"/>
                </a:lnTo>
                <a:lnTo>
                  <a:pt x="1834" y="344"/>
                </a:lnTo>
                <a:lnTo>
                  <a:pt x="1834" y="345"/>
                </a:lnTo>
                <a:lnTo>
                  <a:pt x="1836" y="349"/>
                </a:lnTo>
                <a:lnTo>
                  <a:pt x="1836" y="358"/>
                </a:lnTo>
                <a:lnTo>
                  <a:pt x="1836" y="359"/>
                </a:lnTo>
                <a:lnTo>
                  <a:pt x="1836" y="360"/>
                </a:lnTo>
                <a:lnTo>
                  <a:pt x="1836" y="362"/>
                </a:lnTo>
                <a:lnTo>
                  <a:pt x="1836" y="368"/>
                </a:lnTo>
                <a:lnTo>
                  <a:pt x="1836" y="370"/>
                </a:lnTo>
                <a:lnTo>
                  <a:pt x="1836" y="375"/>
                </a:lnTo>
                <a:lnTo>
                  <a:pt x="1836" y="383"/>
                </a:lnTo>
                <a:lnTo>
                  <a:pt x="1836" y="388"/>
                </a:lnTo>
                <a:lnTo>
                  <a:pt x="1836" y="393"/>
                </a:lnTo>
                <a:lnTo>
                  <a:pt x="1836" y="394"/>
                </a:lnTo>
                <a:lnTo>
                  <a:pt x="1836" y="396"/>
                </a:lnTo>
                <a:lnTo>
                  <a:pt x="1836" y="399"/>
                </a:lnTo>
                <a:lnTo>
                  <a:pt x="1836" y="401"/>
                </a:lnTo>
                <a:lnTo>
                  <a:pt x="1836" y="410"/>
                </a:lnTo>
                <a:lnTo>
                  <a:pt x="1836" y="411"/>
                </a:lnTo>
                <a:lnTo>
                  <a:pt x="1836" y="413"/>
                </a:lnTo>
                <a:lnTo>
                  <a:pt x="1836" y="416"/>
                </a:lnTo>
                <a:lnTo>
                  <a:pt x="1836" y="417"/>
                </a:lnTo>
                <a:lnTo>
                  <a:pt x="1836" y="418"/>
                </a:lnTo>
                <a:lnTo>
                  <a:pt x="1837" y="422"/>
                </a:lnTo>
                <a:lnTo>
                  <a:pt x="1837" y="425"/>
                </a:lnTo>
                <a:lnTo>
                  <a:pt x="1837" y="432"/>
                </a:lnTo>
                <a:lnTo>
                  <a:pt x="1837" y="437"/>
                </a:lnTo>
                <a:lnTo>
                  <a:pt x="1837" y="441"/>
                </a:lnTo>
                <a:lnTo>
                  <a:pt x="1837" y="442"/>
                </a:lnTo>
                <a:lnTo>
                  <a:pt x="1837" y="444"/>
                </a:lnTo>
                <a:lnTo>
                  <a:pt x="1837" y="450"/>
                </a:lnTo>
                <a:lnTo>
                  <a:pt x="1837" y="451"/>
                </a:lnTo>
                <a:lnTo>
                  <a:pt x="1837" y="453"/>
                </a:lnTo>
                <a:lnTo>
                  <a:pt x="1837" y="455"/>
                </a:lnTo>
                <a:lnTo>
                  <a:pt x="1838" y="459"/>
                </a:lnTo>
                <a:lnTo>
                  <a:pt x="1838" y="462"/>
                </a:lnTo>
                <a:lnTo>
                  <a:pt x="1838" y="468"/>
                </a:lnTo>
                <a:lnTo>
                  <a:pt x="1838" y="469"/>
                </a:lnTo>
                <a:lnTo>
                  <a:pt x="1838" y="471"/>
                </a:lnTo>
                <a:lnTo>
                  <a:pt x="1839" y="477"/>
                </a:lnTo>
                <a:lnTo>
                  <a:pt x="1839" y="480"/>
                </a:lnTo>
                <a:lnTo>
                  <a:pt x="1839" y="486"/>
                </a:lnTo>
                <a:lnTo>
                  <a:pt x="1839" y="502"/>
                </a:lnTo>
                <a:lnTo>
                  <a:pt x="1839" y="503"/>
                </a:lnTo>
                <a:lnTo>
                  <a:pt x="1839" y="504"/>
                </a:lnTo>
                <a:lnTo>
                  <a:pt x="1839" y="506"/>
                </a:lnTo>
                <a:lnTo>
                  <a:pt x="1839" y="508"/>
                </a:lnTo>
                <a:lnTo>
                  <a:pt x="1839" y="516"/>
                </a:lnTo>
                <a:lnTo>
                  <a:pt x="1839" y="576"/>
                </a:lnTo>
                <a:lnTo>
                  <a:pt x="1839" y="579"/>
                </a:lnTo>
                <a:lnTo>
                  <a:pt x="1839" y="580"/>
                </a:lnTo>
                <a:lnTo>
                  <a:pt x="1839" y="587"/>
                </a:lnTo>
                <a:lnTo>
                  <a:pt x="1838" y="588"/>
                </a:lnTo>
                <a:lnTo>
                  <a:pt x="1838" y="593"/>
                </a:lnTo>
                <a:lnTo>
                  <a:pt x="1838" y="594"/>
                </a:lnTo>
                <a:lnTo>
                  <a:pt x="1838" y="595"/>
                </a:lnTo>
                <a:lnTo>
                  <a:pt x="1838" y="597"/>
                </a:lnTo>
                <a:lnTo>
                  <a:pt x="1838" y="598"/>
                </a:lnTo>
                <a:lnTo>
                  <a:pt x="1838" y="601"/>
                </a:lnTo>
                <a:lnTo>
                  <a:pt x="1838" y="608"/>
                </a:lnTo>
                <a:lnTo>
                  <a:pt x="1838" y="610"/>
                </a:lnTo>
                <a:lnTo>
                  <a:pt x="1838" y="611"/>
                </a:lnTo>
                <a:lnTo>
                  <a:pt x="1837" y="629"/>
                </a:lnTo>
                <a:lnTo>
                  <a:pt x="1837" y="635"/>
                </a:lnTo>
                <a:lnTo>
                  <a:pt x="1837" y="644"/>
                </a:lnTo>
                <a:lnTo>
                  <a:pt x="1837" y="645"/>
                </a:lnTo>
                <a:lnTo>
                  <a:pt x="1837" y="647"/>
                </a:lnTo>
                <a:lnTo>
                  <a:pt x="1837" y="650"/>
                </a:lnTo>
                <a:lnTo>
                  <a:pt x="1837" y="651"/>
                </a:lnTo>
                <a:lnTo>
                  <a:pt x="1838" y="661"/>
                </a:lnTo>
                <a:lnTo>
                  <a:pt x="1838" y="664"/>
                </a:lnTo>
                <a:lnTo>
                  <a:pt x="1838" y="665"/>
                </a:lnTo>
                <a:lnTo>
                  <a:pt x="1838" y="668"/>
                </a:lnTo>
                <a:lnTo>
                  <a:pt x="1838" y="669"/>
                </a:lnTo>
                <a:lnTo>
                  <a:pt x="1837" y="675"/>
                </a:lnTo>
                <a:lnTo>
                  <a:pt x="1837" y="683"/>
                </a:lnTo>
                <a:lnTo>
                  <a:pt x="1837" y="685"/>
                </a:lnTo>
                <a:lnTo>
                  <a:pt x="1837" y="687"/>
                </a:lnTo>
                <a:lnTo>
                  <a:pt x="1837" y="689"/>
                </a:lnTo>
                <a:lnTo>
                  <a:pt x="1837" y="692"/>
                </a:lnTo>
                <a:lnTo>
                  <a:pt x="1837" y="693"/>
                </a:lnTo>
                <a:lnTo>
                  <a:pt x="1837" y="696"/>
                </a:lnTo>
                <a:lnTo>
                  <a:pt x="1836" y="696"/>
                </a:lnTo>
                <a:lnTo>
                  <a:pt x="1836" y="697"/>
                </a:lnTo>
                <a:lnTo>
                  <a:pt x="1836" y="698"/>
                </a:lnTo>
                <a:lnTo>
                  <a:pt x="1836" y="701"/>
                </a:lnTo>
                <a:lnTo>
                  <a:pt x="1836" y="703"/>
                </a:lnTo>
                <a:lnTo>
                  <a:pt x="1836" y="705"/>
                </a:lnTo>
                <a:lnTo>
                  <a:pt x="1836" y="707"/>
                </a:lnTo>
                <a:lnTo>
                  <a:pt x="1836" y="710"/>
                </a:lnTo>
                <a:lnTo>
                  <a:pt x="1836" y="719"/>
                </a:lnTo>
                <a:lnTo>
                  <a:pt x="1836" y="720"/>
                </a:lnTo>
                <a:lnTo>
                  <a:pt x="1837" y="721"/>
                </a:lnTo>
                <a:lnTo>
                  <a:pt x="1837" y="723"/>
                </a:lnTo>
                <a:lnTo>
                  <a:pt x="1837" y="728"/>
                </a:lnTo>
                <a:lnTo>
                  <a:pt x="1837" y="729"/>
                </a:lnTo>
                <a:lnTo>
                  <a:pt x="1837" y="737"/>
                </a:lnTo>
                <a:lnTo>
                  <a:pt x="1837" y="738"/>
                </a:lnTo>
                <a:lnTo>
                  <a:pt x="1837" y="743"/>
                </a:lnTo>
                <a:lnTo>
                  <a:pt x="1838" y="747"/>
                </a:lnTo>
                <a:lnTo>
                  <a:pt x="1838" y="748"/>
                </a:lnTo>
                <a:lnTo>
                  <a:pt x="1838" y="750"/>
                </a:lnTo>
                <a:lnTo>
                  <a:pt x="1838" y="751"/>
                </a:lnTo>
                <a:lnTo>
                  <a:pt x="1838" y="752"/>
                </a:lnTo>
                <a:lnTo>
                  <a:pt x="1838" y="753"/>
                </a:lnTo>
                <a:lnTo>
                  <a:pt x="1838" y="754"/>
                </a:lnTo>
                <a:lnTo>
                  <a:pt x="1838" y="756"/>
                </a:lnTo>
                <a:lnTo>
                  <a:pt x="1838" y="757"/>
                </a:lnTo>
                <a:lnTo>
                  <a:pt x="1838" y="763"/>
                </a:lnTo>
                <a:lnTo>
                  <a:pt x="1838" y="764"/>
                </a:lnTo>
                <a:lnTo>
                  <a:pt x="1838" y="767"/>
                </a:lnTo>
                <a:lnTo>
                  <a:pt x="1838" y="768"/>
                </a:lnTo>
                <a:lnTo>
                  <a:pt x="1838" y="771"/>
                </a:lnTo>
                <a:lnTo>
                  <a:pt x="1838" y="772"/>
                </a:lnTo>
                <a:lnTo>
                  <a:pt x="1838" y="773"/>
                </a:lnTo>
                <a:lnTo>
                  <a:pt x="1838" y="781"/>
                </a:lnTo>
                <a:lnTo>
                  <a:pt x="1838" y="784"/>
                </a:lnTo>
                <a:lnTo>
                  <a:pt x="1838" y="786"/>
                </a:lnTo>
                <a:lnTo>
                  <a:pt x="1838" y="787"/>
                </a:lnTo>
                <a:lnTo>
                  <a:pt x="1838" y="789"/>
                </a:lnTo>
                <a:lnTo>
                  <a:pt x="1838" y="792"/>
                </a:lnTo>
                <a:lnTo>
                  <a:pt x="1838" y="795"/>
                </a:lnTo>
                <a:lnTo>
                  <a:pt x="1838" y="797"/>
                </a:lnTo>
                <a:lnTo>
                  <a:pt x="1838" y="798"/>
                </a:lnTo>
                <a:lnTo>
                  <a:pt x="1838" y="801"/>
                </a:lnTo>
                <a:lnTo>
                  <a:pt x="1838" y="804"/>
                </a:lnTo>
                <a:lnTo>
                  <a:pt x="1838" y="807"/>
                </a:lnTo>
                <a:lnTo>
                  <a:pt x="1838" y="809"/>
                </a:lnTo>
                <a:lnTo>
                  <a:pt x="1838" y="812"/>
                </a:lnTo>
                <a:lnTo>
                  <a:pt x="1838" y="814"/>
                </a:lnTo>
                <a:lnTo>
                  <a:pt x="1838" y="815"/>
                </a:lnTo>
                <a:lnTo>
                  <a:pt x="1838" y="817"/>
                </a:lnTo>
                <a:lnTo>
                  <a:pt x="1838" y="818"/>
                </a:lnTo>
                <a:lnTo>
                  <a:pt x="1838" y="819"/>
                </a:lnTo>
                <a:lnTo>
                  <a:pt x="1837" y="819"/>
                </a:lnTo>
                <a:lnTo>
                  <a:pt x="1834" y="819"/>
                </a:lnTo>
                <a:lnTo>
                  <a:pt x="1833" y="820"/>
                </a:lnTo>
                <a:lnTo>
                  <a:pt x="1832" y="820"/>
                </a:lnTo>
                <a:lnTo>
                  <a:pt x="1829" y="821"/>
                </a:lnTo>
                <a:lnTo>
                  <a:pt x="1829" y="822"/>
                </a:lnTo>
                <a:lnTo>
                  <a:pt x="1828" y="822"/>
                </a:lnTo>
                <a:lnTo>
                  <a:pt x="1825" y="823"/>
                </a:lnTo>
                <a:lnTo>
                  <a:pt x="1823" y="826"/>
                </a:lnTo>
                <a:lnTo>
                  <a:pt x="1821" y="829"/>
                </a:lnTo>
                <a:lnTo>
                  <a:pt x="1820" y="830"/>
                </a:lnTo>
                <a:lnTo>
                  <a:pt x="1819" y="831"/>
                </a:lnTo>
                <a:lnTo>
                  <a:pt x="1818" y="832"/>
                </a:lnTo>
                <a:lnTo>
                  <a:pt x="1816" y="834"/>
                </a:lnTo>
                <a:lnTo>
                  <a:pt x="1815" y="836"/>
                </a:lnTo>
                <a:lnTo>
                  <a:pt x="1813" y="840"/>
                </a:lnTo>
                <a:lnTo>
                  <a:pt x="1812" y="843"/>
                </a:lnTo>
                <a:lnTo>
                  <a:pt x="1811" y="845"/>
                </a:lnTo>
                <a:lnTo>
                  <a:pt x="1811" y="846"/>
                </a:lnTo>
                <a:lnTo>
                  <a:pt x="1808" y="849"/>
                </a:lnTo>
                <a:lnTo>
                  <a:pt x="1806" y="856"/>
                </a:lnTo>
                <a:lnTo>
                  <a:pt x="1804" y="860"/>
                </a:lnTo>
                <a:lnTo>
                  <a:pt x="1803" y="863"/>
                </a:lnTo>
                <a:lnTo>
                  <a:pt x="1803" y="866"/>
                </a:lnTo>
                <a:lnTo>
                  <a:pt x="1801" y="871"/>
                </a:lnTo>
                <a:lnTo>
                  <a:pt x="1794" y="880"/>
                </a:lnTo>
                <a:lnTo>
                  <a:pt x="1793" y="884"/>
                </a:lnTo>
                <a:lnTo>
                  <a:pt x="1790" y="887"/>
                </a:lnTo>
                <a:lnTo>
                  <a:pt x="1789" y="890"/>
                </a:lnTo>
                <a:lnTo>
                  <a:pt x="1789" y="894"/>
                </a:lnTo>
                <a:lnTo>
                  <a:pt x="1788" y="896"/>
                </a:lnTo>
                <a:lnTo>
                  <a:pt x="1788" y="898"/>
                </a:lnTo>
                <a:lnTo>
                  <a:pt x="1787" y="901"/>
                </a:lnTo>
                <a:lnTo>
                  <a:pt x="1787" y="902"/>
                </a:lnTo>
                <a:lnTo>
                  <a:pt x="1787" y="903"/>
                </a:lnTo>
                <a:lnTo>
                  <a:pt x="1786" y="904"/>
                </a:lnTo>
                <a:lnTo>
                  <a:pt x="1785" y="907"/>
                </a:lnTo>
                <a:lnTo>
                  <a:pt x="1785" y="909"/>
                </a:lnTo>
                <a:lnTo>
                  <a:pt x="1782" y="910"/>
                </a:lnTo>
                <a:lnTo>
                  <a:pt x="1781" y="910"/>
                </a:lnTo>
                <a:lnTo>
                  <a:pt x="1778" y="910"/>
                </a:lnTo>
                <a:lnTo>
                  <a:pt x="1775" y="910"/>
                </a:lnTo>
                <a:lnTo>
                  <a:pt x="1773" y="910"/>
                </a:lnTo>
                <a:lnTo>
                  <a:pt x="1767" y="914"/>
                </a:lnTo>
                <a:lnTo>
                  <a:pt x="1765" y="915"/>
                </a:lnTo>
                <a:lnTo>
                  <a:pt x="1763" y="916"/>
                </a:lnTo>
                <a:lnTo>
                  <a:pt x="1763" y="918"/>
                </a:lnTo>
                <a:lnTo>
                  <a:pt x="1761" y="920"/>
                </a:lnTo>
                <a:lnTo>
                  <a:pt x="1761" y="921"/>
                </a:lnTo>
                <a:lnTo>
                  <a:pt x="1761" y="922"/>
                </a:lnTo>
                <a:lnTo>
                  <a:pt x="1761" y="923"/>
                </a:lnTo>
                <a:lnTo>
                  <a:pt x="1761" y="927"/>
                </a:lnTo>
                <a:lnTo>
                  <a:pt x="1761" y="928"/>
                </a:lnTo>
                <a:lnTo>
                  <a:pt x="1761" y="929"/>
                </a:lnTo>
                <a:lnTo>
                  <a:pt x="1763" y="931"/>
                </a:lnTo>
                <a:lnTo>
                  <a:pt x="1764" y="932"/>
                </a:lnTo>
                <a:lnTo>
                  <a:pt x="1765" y="932"/>
                </a:lnTo>
                <a:lnTo>
                  <a:pt x="1767" y="934"/>
                </a:lnTo>
                <a:lnTo>
                  <a:pt x="1768" y="936"/>
                </a:lnTo>
                <a:lnTo>
                  <a:pt x="1770" y="938"/>
                </a:lnTo>
                <a:lnTo>
                  <a:pt x="1770" y="939"/>
                </a:lnTo>
                <a:lnTo>
                  <a:pt x="1770" y="940"/>
                </a:lnTo>
                <a:lnTo>
                  <a:pt x="1769" y="941"/>
                </a:lnTo>
                <a:lnTo>
                  <a:pt x="1768" y="943"/>
                </a:lnTo>
                <a:lnTo>
                  <a:pt x="1767" y="945"/>
                </a:lnTo>
                <a:lnTo>
                  <a:pt x="1765" y="946"/>
                </a:lnTo>
                <a:lnTo>
                  <a:pt x="1765" y="947"/>
                </a:lnTo>
                <a:lnTo>
                  <a:pt x="1764" y="949"/>
                </a:lnTo>
                <a:lnTo>
                  <a:pt x="1762" y="951"/>
                </a:lnTo>
                <a:lnTo>
                  <a:pt x="1761" y="955"/>
                </a:lnTo>
                <a:lnTo>
                  <a:pt x="1759" y="963"/>
                </a:lnTo>
                <a:lnTo>
                  <a:pt x="1756" y="966"/>
                </a:lnTo>
                <a:lnTo>
                  <a:pt x="1754" y="970"/>
                </a:lnTo>
                <a:lnTo>
                  <a:pt x="1753" y="972"/>
                </a:lnTo>
                <a:lnTo>
                  <a:pt x="1750" y="979"/>
                </a:lnTo>
                <a:lnTo>
                  <a:pt x="1749" y="981"/>
                </a:lnTo>
                <a:lnTo>
                  <a:pt x="1747" y="987"/>
                </a:lnTo>
                <a:lnTo>
                  <a:pt x="1746" y="991"/>
                </a:lnTo>
                <a:lnTo>
                  <a:pt x="1746" y="995"/>
                </a:lnTo>
                <a:lnTo>
                  <a:pt x="1747" y="998"/>
                </a:lnTo>
                <a:lnTo>
                  <a:pt x="1747" y="1001"/>
                </a:lnTo>
                <a:lnTo>
                  <a:pt x="1747" y="1003"/>
                </a:lnTo>
                <a:lnTo>
                  <a:pt x="1746" y="1006"/>
                </a:lnTo>
                <a:lnTo>
                  <a:pt x="1746" y="1007"/>
                </a:lnTo>
                <a:lnTo>
                  <a:pt x="1745" y="1010"/>
                </a:lnTo>
                <a:lnTo>
                  <a:pt x="1744" y="1011"/>
                </a:lnTo>
                <a:lnTo>
                  <a:pt x="1742" y="1012"/>
                </a:lnTo>
                <a:lnTo>
                  <a:pt x="1739" y="1013"/>
                </a:lnTo>
                <a:lnTo>
                  <a:pt x="1737" y="1014"/>
                </a:lnTo>
                <a:lnTo>
                  <a:pt x="1737" y="1016"/>
                </a:lnTo>
                <a:lnTo>
                  <a:pt x="1737" y="1019"/>
                </a:lnTo>
                <a:lnTo>
                  <a:pt x="1737" y="1021"/>
                </a:lnTo>
                <a:lnTo>
                  <a:pt x="1736" y="1023"/>
                </a:lnTo>
                <a:lnTo>
                  <a:pt x="1736" y="1024"/>
                </a:lnTo>
                <a:lnTo>
                  <a:pt x="1735" y="1024"/>
                </a:lnTo>
                <a:lnTo>
                  <a:pt x="1734" y="1026"/>
                </a:lnTo>
                <a:lnTo>
                  <a:pt x="1733" y="1028"/>
                </a:lnTo>
                <a:lnTo>
                  <a:pt x="1732" y="1028"/>
                </a:lnTo>
                <a:lnTo>
                  <a:pt x="1729" y="1028"/>
                </a:lnTo>
                <a:lnTo>
                  <a:pt x="1728" y="1028"/>
                </a:lnTo>
                <a:lnTo>
                  <a:pt x="1725" y="1026"/>
                </a:lnTo>
                <a:lnTo>
                  <a:pt x="1722" y="1024"/>
                </a:lnTo>
                <a:lnTo>
                  <a:pt x="1721" y="1024"/>
                </a:lnTo>
                <a:lnTo>
                  <a:pt x="1719" y="1024"/>
                </a:lnTo>
                <a:lnTo>
                  <a:pt x="1718" y="1023"/>
                </a:lnTo>
                <a:lnTo>
                  <a:pt x="1716" y="1023"/>
                </a:lnTo>
                <a:lnTo>
                  <a:pt x="1712" y="1023"/>
                </a:lnTo>
                <a:lnTo>
                  <a:pt x="1711" y="1023"/>
                </a:lnTo>
                <a:lnTo>
                  <a:pt x="1709" y="1023"/>
                </a:lnTo>
                <a:lnTo>
                  <a:pt x="1708" y="1023"/>
                </a:lnTo>
                <a:lnTo>
                  <a:pt x="1707" y="1024"/>
                </a:lnTo>
                <a:lnTo>
                  <a:pt x="1703" y="1027"/>
                </a:lnTo>
                <a:lnTo>
                  <a:pt x="1700" y="1028"/>
                </a:lnTo>
                <a:lnTo>
                  <a:pt x="1696" y="1029"/>
                </a:lnTo>
                <a:lnTo>
                  <a:pt x="1693" y="1031"/>
                </a:lnTo>
                <a:lnTo>
                  <a:pt x="1692" y="1031"/>
                </a:lnTo>
                <a:lnTo>
                  <a:pt x="1692" y="1032"/>
                </a:lnTo>
                <a:lnTo>
                  <a:pt x="1690" y="1032"/>
                </a:lnTo>
                <a:lnTo>
                  <a:pt x="1689" y="1033"/>
                </a:lnTo>
                <a:lnTo>
                  <a:pt x="1686" y="1033"/>
                </a:lnTo>
                <a:lnTo>
                  <a:pt x="1684" y="1035"/>
                </a:lnTo>
                <a:lnTo>
                  <a:pt x="1683" y="1035"/>
                </a:lnTo>
                <a:lnTo>
                  <a:pt x="1682" y="1035"/>
                </a:lnTo>
                <a:lnTo>
                  <a:pt x="1678" y="1036"/>
                </a:lnTo>
                <a:lnTo>
                  <a:pt x="1677" y="1036"/>
                </a:lnTo>
                <a:lnTo>
                  <a:pt x="1675" y="1037"/>
                </a:lnTo>
                <a:lnTo>
                  <a:pt x="1673" y="1038"/>
                </a:lnTo>
                <a:lnTo>
                  <a:pt x="1672" y="1038"/>
                </a:lnTo>
                <a:lnTo>
                  <a:pt x="1669" y="1039"/>
                </a:lnTo>
                <a:lnTo>
                  <a:pt x="1668" y="1038"/>
                </a:lnTo>
                <a:lnTo>
                  <a:pt x="1667" y="1039"/>
                </a:lnTo>
                <a:lnTo>
                  <a:pt x="1666" y="1039"/>
                </a:lnTo>
                <a:lnTo>
                  <a:pt x="1665" y="1039"/>
                </a:lnTo>
                <a:lnTo>
                  <a:pt x="1661" y="1039"/>
                </a:lnTo>
                <a:lnTo>
                  <a:pt x="1659" y="1039"/>
                </a:lnTo>
                <a:lnTo>
                  <a:pt x="1658" y="1040"/>
                </a:lnTo>
                <a:lnTo>
                  <a:pt x="1657" y="1039"/>
                </a:lnTo>
                <a:lnTo>
                  <a:pt x="1655" y="1038"/>
                </a:lnTo>
                <a:lnTo>
                  <a:pt x="1655" y="1039"/>
                </a:lnTo>
                <a:lnTo>
                  <a:pt x="1653" y="1039"/>
                </a:lnTo>
                <a:lnTo>
                  <a:pt x="1651" y="1040"/>
                </a:lnTo>
                <a:lnTo>
                  <a:pt x="1650" y="1040"/>
                </a:lnTo>
                <a:lnTo>
                  <a:pt x="1648" y="1040"/>
                </a:lnTo>
                <a:lnTo>
                  <a:pt x="1647" y="1040"/>
                </a:lnTo>
                <a:lnTo>
                  <a:pt x="1646" y="1040"/>
                </a:lnTo>
                <a:lnTo>
                  <a:pt x="1646" y="1039"/>
                </a:lnTo>
                <a:lnTo>
                  <a:pt x="1644" y="1038"/>
                </a:lnTo>
                <a:lnTo>
                  <a:pt x="1643" y="1038"/>
                </a:lnTo>
                <a:lnTo>
                  <a:pt x="1641" y="1038"/>
                </a:lnTo>
                <a:lnTo>
                  <a:pt x="1640" y="1038"/>
                </a:lnTo>
                <a:lnTo>
                  <a:pt x="1639" y="1037"/>
                </a:lnTo>
                <a:lnTo>
                  <a:pt x="1638" y="1036"/>
                </a:lnTo>
                <a:lnTo>
                  <a:pt x="1635" y="1033"/>
                </a:lnTo>
                <a:lnTo>
                  <a:pt x="1632" y="1032"/>
                </a:lnTo>
                <a:lnTo>
                  <a:pt x="1624" y="1027"/>
                </a:lnTo>
                <a:lnTo>
                  <a:pt x="1621" y="1024"/>
                </a:lnTo>
                <a:lnTo>
                  <a:pt x="1620" y="1022"/>
                </a:lnTo>
                <a:lnTo>
                  <a:pt x="1618" y="1021"/>
                </a:lnTo>
                <a:lnTo>
                  <a:pt x="1617" y="1020"/>
                </a:lnTo>
                <a:lnTo>
                  <a:pt x="1616" y="1016"/>
                </a:lnTo>
                <a:lnTo>
                  <a:pt x="1615" y="1013"/>
                </a:lnTo>
                <a:lnTo>
                  <a:pt x="1614" y="1011"/>
                </a:lnTo>
                <a:lnTo>
                  <a:pt x="1615" y="1006"/>
                </a:lnTo>
                <a:lnTo>
                  <a:pt x="1614" y="1003"/>
                </a:lnTo>
                <a:lnTo>
                  <a:pt x="1613" y="1001"/>
                </a:lnTo>
                <a:lnTo>
                  <a:pt x="1612" y="999"/>
                </a:lnTo>
                <a:lnTo>
                  <a:pt x="1609" y="999"/>
                </a:lnTo>
                <a:lnTo>
                  <a:pt x="1607" y="999"/>
                </a:lnTo>
                <a:lnTo>
                  <a:pt x="1605" y="1001"/>
                </a:lnTo>
                <a:lnTo>
                  <a:pt x="1604" y="999"/>
                </a:lnTo>
                <a:lnTo>
                  <a:pt x="1599" y="997"/>
                </a:lnTo>
                <a:lnTo>
                  <a:pt x="1598" y="997"/>
                </a:lnTo>
                <a:lnTo>
                  <a:pt x="1596" y="996"/>
                </a:lnTo>
                <a:lnTo>
                  <a:pt x="1595" y="995"/>
                </a:lnTo>
                <a:lnTo>
                  <a:pt x="1592" y="995"/>
                </a:lnTo>
                <a:lnTo>
                  <a:pt x="1592" y="994"/>
                </a:lnTo>
                <a:lnTo>
                  <a:pt x="1591" y="993"/>
                </a:lnTo>
                <a:lnTo>
                  <a:pt x="1590" y="989"/>
                </a:lnTo>
                <a:lnTo>
                  <a:pt x="1588" y="987"/>
                </a:lnTo>
                <a:lnTo>
                  <a:pt x="1586" y="986"/>
                </a:lnTo>
                <a:lnTo>
                  <a:pt x="1584" y="986"/>
                </a:lnTo>
                <a:lnTo>
                  <a:pt x="1582" y="986"/>
                </a:lnTo>
                <a:lnTo>
                  <a:pt x="1575" y="987"/>
                </a:lnTo>
                <a:lnTo>
                  <a:pt x="1572" y="986"/>
                </a:lnTo>
                <a:lnTo>
                  <a:pt x="1570" y="983"/>
                </a:lnTo>
                <a:lnTo>
                  <a:pt x="1570" y="982"/>
                </a:lnTo>
                <a:lnTo>
                  <a:pt x="1570" y="981"/>
                </a:lnTo>
                <a:lnTo>
                  <a:pt x="1570" y="980"/>
                </a:lnTo>
                <a:lnTo>
                  <a:pt x="1570" y="979"/>
                </a:lnTo>
                <a:lnTo>
                  <a:pt x="1570" y="978"/>
                </a:lnTo>
                <a:lnTo>
                  <a:pt x="1571" y="976"/>
                </a:lnTo>
                <a:lnTo>
                  <a:pt x="1573" y="973"/>
                </a:lnTo>
                <a:lnTo>
                  <a:pt x="1577" y="971"/>
                </a:lnTo>
                <a:lnTo>
                  <a:pt x="1578" y="970"/>
                </a:lnTo>
                <a:lnTo>
                  <a:pt x="1578" y="969"/>
                </a:lnTo>
                <a:lnTo>
                  <a:pt x="1579" y="965"/>
                </a:lnTo>
                <a:lnTo>
                  <a:pt x="1580" y="963"/>
                </a:lnTo>
                <a:lnTo>
                  <a:pt x="1579" y="962"/>
                </a:lnTo>
                <a:lnTo>
                  <a:pt x="1579" y="961"/>
                </a:lnTo>
                <a:lnTo>
                  <a:pt x="1578" y="957"/>
                </a:lnTo>
                <a:lnTo>
                  <a:pt x="1577" y="956"/>
                </a:lnTo>
                <a:lnTo>
                  <a:pt x="1577" y="955"/>
                </a:lnTo>
                <a:lnTo>
                  <a:pt x="1571" y="948"/>
                </a:lnTo>
                <a:lnTo>
                  <a:pt x="1571" y="947"/>
                </a:lnTo>
                <a:lnTo>
                  <a:pt x="1569" y="944"/>
                </a:lnTo>
                <a:lnTo>
                  <a:pt x="1566" y="941"/>
                </a:lnTo>
                <a:lnTo>
                  <a:pt x="1565" y="940"/>
                </a:lnTo>
                <a:lnTo>
                  <a:pt x="1563" y="938"/>
                </a:lnTo>
                <a:lnTo>
                  <a:pt x="1562" y="936"/>
                </a:lnTo>
                <a:lnTo>
                  <a:pt x="1562" y="934"/>
                </a:lnTo>
                <a:lnTo>
                  <a:pt x="1561" y="934"/>
                </a:lnTo>
                <a:lnTo>
                  <a:pt x="1561" y="932"/>
                </a:lnTo>
                <a:lnTo>
                  <a:pt x="1560" y="931"/>
                </a:lnTo>
                <a:lnTo>
                  <a:pt x="1558" y="930"/>
                </a:lnTo>
                <a:lnTo>
                  <a:pt x="1558" y="929"/>
                </a:lnTo>
                <a:lnTo>
                  <a:pt x="1557" y="928"/>
                </a:lnTo>
                <a:lnTo>
                  <a:pt x="1555" y="927"/>
                </a:lnTo>
                <a:lnTo>
                  <a:pt x="1553" y="926"/>
                </a:lnTo>
                <a:lnTo>
                  <a:pt x="1551" y="926"/>
                </a:lnTo>
                <a:lnTo>
                  <a:pt x="1549" y="926"/>
                </a:lnTo>
                <a:lnTo>
                  <a:pt x="1548" y="923"/>
                </a:lnTo>
                <a:lnTo>
                  <a:pt x="1548" y="922"/>
                </a:lnTo>
                <a:lnTo>
                  <a:pt x="1547" y="921"/>
                </a:lnTo>
                <a:lnTo>
                  <a:pt x="1545" y="920"/>
                </a:lnTo>
                <a:lnTo>
                  <a:pt x="1543" y="916"/>
                </a:lnTo>
                <a:lnTo>
                  <a:pt x="1541" y="914"/>
                </a:lnTo>
                <a:lnTo>
                  <a:pt x="1539" y="911"/>
                </a:lnTo>
                <a:lnTo>
                  <a:pt x="1536" y="907"/>
                </a:lnTo>
                <a:lnTo>
                  <a:pt x="1532" y="905"/>
                </a:lnTo>
                <a:lnTo>
                  <a:pt x="1529" y="903"/>
                </a:lnTo>
                <a:lnTo>
                  <a:pt x="1527" y="901"/>
                </a:lnTo>
                <a:lnTo>
                  <a:pt x="1526" y="899"/>
                </a:lnTo>
                <a:lnTo>
                  <a:pt x="1523" y="897"/>
                </a:lnTo>
                <a:lnTo>
                  <a:pt x="1520" y="891"/>
                </a:lnTo>
                <a:lnTo>
                  <a:pt x="1519" y="889"/>
                </a:lnTo>
                <a:lnTo>
                  <a:pt x="1517" y="886"/>
                </a:lnTo>
                <a:lnTo>
                  <a:pt x="1515" y="884"/>
                </a:lnTo>
                <a:lnTo>
                  <a:pt x="1514" y="881"/>
                </a:lnTo>
                <a:lnTo>
                  <a:pt x="1512" y="880"/>
                </a:lnTo>
                <a:lnTo>
                  <a:pt x="1511" y="879"/>
                </a:lnTo>
                <a:lnTo>
                  <a:pt x="1509" y="880"/>
                </a:lnTo>
                <a:lnTo>
                  <a:pt x="1508" y="880"/>
                </a:lnTo>
                <a:lnTo>
                  <a:pt x="1506" y="881"/>
                </a:lnTo>
                <a:lnTo>
                  <a:pt x="1504" y="882"/>
                </a:lnTo>
                <a:lnTo>
                  <a:pt x="1503" y="882"/>
                </a:lnTo>
                <a:lnTo>
                  <a:pt x="1502" y="882"/>
                </a:lnTo>
                <a:lnTo>
                  <a:pt x="1496" y="880"/>
                </a:lnTo>
                <a:lnTo>
                  <a:pt x="1491" y="879"/>
                </a:lnTo>
                <a:lnTo>
                  <a:pt x="1486" y="877"/>
                </a:lnTo>
                <a:lnTo>
                  <a:pt x="1483" y="876"/>
                </a:lnTo>
                <a:lnTo>
                  <a:pt x="1480" y="876"/>
                </a:lnTo>
                <a:lnTo>
                  <a:pt x="1479" y="876"/>
                </a:lnTo>
                <a:lnTo>
                  <a:pt x="1476" y="876"/>
                </a:lnTo>
                <a:lnTo>
                  <a:pt x="1472" y="876"/>
                </a:lnTo>
                <a:lnTo>
                  <a:pt x="1469" y="878"/>
                </a:lnTo>
                <a:lnTo>
                  <a:pt x="1467" y="881"/>
                </a:lnTo>
                <a:lnTo>
                  <a:pt x="1465" y="884"/>
                </a:lnTo>
                <a:lnTo>
                  <a:pt x="1461" y="887"/>
                </a:lnTo>
                <a:lnTo>
                  <a:pt x="1459" y="889"/>
                </a:lnTo>
                <a:lnTo>
                  <a:pt x="1454" y="893"/>
                </a:lnTo>
                <a:lnTo>
                  <a:pt x="1450" y="896"/>
                </a:lnTo>
                <a:lnTo>
                  <a:pt x="1445" y="899"/>
                </a:lnTo>
                <a:lnTo>
                  <a:pt x="1442" y="902"/>
                </a:lnTo>
                <a:lnTo>
                  <a:pt x="1441" y="902"/>
                </a:lnTo>
                <a:lnTo>
                  <a:pt x="1440" y="902"/>
                </a:lnTo>
                <a:lnTo>
                  <a:pt x="1439" y="902"/>
                </a:lnTo>
                <a:lnTo>
                  <a:pt x="1437" y="902"/>
                </a:lnTo>
                <a:lnTo>
                  <a:pt x="1436" y="899"/>
                </a:lnTo>
                <a:lnTo>
                  <a:pt x="1434" y="897"/>
                </a:lnTo>
                <a:lnTo>
                  <a:pt x="1431" y="891"/>
                </a:lnTo>
                <a:lnTo>
                  <a:pt x="1429" y="888"/>
                </a:lnTo>
                <a:lnTo>
                  <a:pt x="1428" y="887"/>
                </a:lnTo>
                <a:lnTo>
                  <a:pt x="1426" y="885"/>
                </a:lnTo>
                <a:lnTo>
                  <a:pt x="1423" y="885"/>
                </a:lnTo>
                <a:lnTo>
                  <a:pt x="1419" y="885"/>
                </a:lnTo>
                <a:lnTo>
                  <a:pt x="1416" y="886"/>
                </a:lnTo>
                <a:lnTo>
                  <a:pt x="1407" y="893"/>
                </a:lnTo>
                <a:lnTo>
                  <a:pt x="1401" y="897"/>
                </a:lnTo>
                <a:lnTo>
                  <a:pt x="1398" y="898"/>
                </a:lnTo>
                <a:lnTo>
                  <a:pt x="1393" y="899"/>
                </a:lnTo>
                <a:lnTo>
                  <a:pt x="1387" y="901"/>
                </a:lnTo>
                <a:lnTo>
                  <a:pt x="1383" y="901"/>
                </a:lnTo>
                <a:lnTo>
                  <a:pt x="1381" y="899"/>
                </a:lnTo>
                <a:lnTo>
                  <a:pt x="1379" y="898"/>
                </a:lnTo>
                <a:lnTo>
                  <a:pt x="1377" y="896"/>
                </a:lnTo>
                <a:lnTo>
                  <a:pt x="1376" y="895"/>
                </a:lnTo>
                <a:lnTo>
                  <a:pt x="1376" y="893"/>
                </a:lnTo>
                <a:lnTo>
                  <a:pt x="1377" y="890"/>
                </a:lnTo>
                <a:lnTo>
                  <a:pt x="1379" y="888"/>
                </a:lnTo>
                <a:lnTo>
                  <a:pt x="1380" y="887"/>
                </a:lnTo>
                <a:lnTo>
                  <a:pt x="1382" y="885"/>
                </a:lnTo>
                <a:lnTo>
                  <a:pt x="1384" y="884"/>
                </a:lnTo>
                <a:lnTo>
                  <a:pt x="1385" y="884"/>
                </a:lnTo>
                <a:lnTo>
                  <a:pt x="1385" y="882"/>
                </a:lnTo>
                <a:lnTo>
                  <a:pt x="1385" y="880"/>
                </a:lnTo>
                <a:lnTo>
                  <a:pt x="1384" y="879"/>
                </a:lnTo>
                <a:lnTo>
                  <a:pt x="1377" y="872"/>
                </a:lnTo>
                <a:lnTo>
                  <a:pt x="1374" y="871"/>
                </a:lnTo>
                <a:lnTo>
                  <a:pt x="1371" y="871"/>
                </a:lnTo>
                <a:lnTo>
                  <a:pt x="1368" y="871"/>
                </a:lnTo>
                <a:lnTo>
                  <a:pt x="1366" y="872"/>
                </a:lnTo>
                <a:lnTo>
                  <a:pt x="1359" y="874"/>
                </a:lnTo>
                <a:lnTo>
                  <a:pt x="1357" y="874"/>
                </a:lnTo>
                <a:lnTo>
                  <a:pt x="1355" y="874"/>
                </a:lnTo>
                <a:lnTo>
                  <a:pt x="1354" y="874"/>
                </a:lnTo>
                <a:lnTo>
                  <a:pt x="1353" y="872"/>
                </a:lnTo>
                <a:lnTo>
                  <a:pt x="1351" y="871"/>
                </a:lnTo>
                <a:lnTo>
                  <a:pt x="1348" y="870"/>
                </a:lnTo>
                <a:lnTo>
                  <a:pt x="1347" y="870"/>
                </a:lnTo>
                <a:lnTo>
                  <a:pt x="1342" y="870"/>
                </a:lnTo>
                <a:lnTo>
                  <a:pt x="1341" y="870"/>
                </a:lnTo>
                <a:lnTo>
                  <a:pt x="1339" y="870"/>
                </a:lnTo>
                <a:lnTo>
                  <a:pt x="1337" y="871"/>
                </a:lnTo>
                <a:lnTo>
                  <a:pt x="1336" y="871"/>
                </a:lnTo>
                <a:lnTo>
                  <a:pt x="1333" y="870"/>
                </a:lnTo>
                <a:lnTo>
                  <a:pt x="1332" y="870"/>
                </a:lnTo>
                <a:lnTo>
                  <a:pt x="1331" y="869"/>
                </a:lnTo>
                <a:lnTo>
                  <a:pt x="1330" y="869"/>
                </a:lnTo>
                <a:lnTo>
                  <a:pt x="1329" y="869"/>
                </a:lnTo>
                <a:lnTo>
                  <a:pt x="1328" y="870"/>
                </a:lnTo>
                <a:lnTo>
                  <a:pt x="1324" y="871"/>
                </a:lnTo>
                <a:lnTo>
                  <a:pt x="1321" y="871"/>
                </a:lnTo>
                <a:lnTo>
                  <a:pt x="1316" y="870"/>
                </a:lnTo>
                <a:lnTo>
                  <a:pt x="1315" y="870"/>
                </a:lnTo>
                <a:lnTo>
                  <a:pt x="1313" y="871"/>
                </a:lnTo>
                <a:lnTo>
                  <a:pt x="1312" y="872"/>
                </a:lnTo>
                <a:lnTo>
                  <a:pt x="1308" y="873"/>
                </a:lnTo>
                <a:lnTo>
                  <a:pt x="1307" y="876"/>
                </a:lnTo>
                <a:lnTo>
                  <a:pt x="1306" y="876"/>
                </a:lnTo>
                <a:lnTo>
                  <a:pt x="1305" y="877"/>
                </a:lnTo>
                <a:lnTo>
                  <a:pt x="1303" y="877"/>
                </a:lnTo>
                <a:lnTo>
                  <a:pt x="1302" y="878"/>
                </a:lnTo>
                <a:lnTo>
                  <a:pt x="1298" y="879"/>
                </a:lnTo>
                <a:lnTo>
                  <a:pt x="1296" y="880"/>
                </a:lnTo>
                <a:lnTo>
                  <a:pt x="1293" y="881"/>
                </a:lnTo>
                <a:lnTo>
                  <a:pt x="1291" y="881"/>
                </a:lnTo>
                <a:lnTo>
                  <a:pt x="1289" y="882"/>
                </a:lnTo>
                <a:lnTo>
                  <a:pt x="1289" y="884"/>
                </a:lnTo>
                <a:lnTo>
                  <a:pt x="1288" y="884"/>
                </a:lnTo>
                <a:lnTo>
                  <a:pt x="1282" y="889"/>
                </a:lnTo>
                <a:lnTo>
                  <a:pt x="1277" y="894"/>
                </a:lnTo>
                <a:lnTo>
                  <a:pt x="1276" y="895"/>
                </a:lnTo>
                <a:lnTo>
                  <a:pt x="1275" y="895"/>
                </a:lnTo>
                <a:lnTo>
                  <a:pt x="1273" y="896"/>
                </a:lnTo>
                <a:lnTo>
                  <a:pt x="1271" y="897"/>
                </a:lnTo>
                <a:lnTo>
                  <a:pt x="1270" y="897"/>
                </a:lnTo>
                <a:lnTo>
                  <a:pt x="1268" y="896"/>
                </a:lnTo>
                <a:lnTo>
                  <a:pt x="1265" y="894"/>
                </a:lnTo>
                <a:lnTo>
                  <a:pt x="1264" y="891"/>
                </a:lnTo>
                <a:lnTo>
                  <a:pt x="1262" y="888"/>
                </a:lnTo>
                <a:lnTo>
                  <a:pt x="1260" y="884"/>
                </a:lnTo>
                <a:lnTo>
                  <a:pt x="1258" y="882"/>
                </a:lnTo>
                <a:lnTo>
                  <a:pt x="1256" y="881"/>
                </a:lnTo>
                <a:lnTo>
                  <a:pt x="1255" y="882"/>
                </a:lnTo>
                <a:lnTo>
                  <a:pt x="1254" y="885"/>
                </a:lnTo>
                <a:lnTo>
                  <a:pt x="1251" y="889"/>
                </a:lnTo>
                <a:lnTo>
                  <a:pt x="1250" y="889"/>
                </a:lnTo>
                <a:lnTo>
                  <a:pt x="1248" y="889"/>
                </a:lnTo>
                <a:lnTo>
                  <a:pt x="1246" y="890"/>
                </a:lnTo>
                <a:lnTo>
                  <a:pt x="1245" y="891"/>
                </a:lnTo>
                <a:lnTo>
                  <a:pt x="1244" y="893"/>
                </a:lnTo>
                <a:lnTo>
                  <a:pt x="1241" y="894"/>
                </a:lnTo>
                <a:lnTo>
                  <a:pt x="1237" y="897"/>
                </a:lnTo>
                <a:lnTo>
                  <a:pt x="1235" y="898"/>
                </a:lnTo>
                <a:lnTo>
                  <a:pt x="1234" y="899"/>
                </a:lnTo>
                <a:lnTo>
                  <a:pt x="1232" y="902"/>
                </a:lnTo>
                <a:lnTo>
                  <a:pt x="1228" y="904"/>
                </a:lnTo>
                <a:lnTo>
                  <a:pt x="1228" y="905"/>
                </a:lnTo>
                <a:lnTo>
                  <a:pt x="1226" y="909"/>
                </a:lnTo>
                <a:lnTo>
                  <a:pt x="1225" y="911"/>
                </a:lnTo>
                <a:lnTo>
                  <a:pt x="1225" y="912"/>
                </a:lnTo>
                <a:lnTo>
                  <a:pt x="1222" y="913"/>
                </a:lnTo>
                <a:lnTo>
                  <a:pt x="1221" y="913"/>
                </a:lnTo>
                <a:lnTo>
                  <a:pt x="1218" y="914"/>
                </a:lnTo>
                <a:lnTo>
                  <a:pt x="1215" y="914"/>
                </a:lnTo>
                <a:lnTo>
                  <a:pt x="1213" y="914"/>
                </a:lnTo>
                <a:lnTo>
                  <a:pt x="1213" y="915"/>
                </a:lnTo>
                <a:lnTo>
                  <a:pt x="1212" y="915"/>
                </a:lnTo>
                <a:lnTo>
                  <a:pt x="1211" y="916"/>
                </a:lnTo>
                <a:lnTo>
                  <a:pt x="1210" y="918"/>
                </a:lnTo>
                <a:lnTo>
                  <a:pt x="1210" y="919"/>
                </a:lnTo>
                <a:lnTo>
                  <a:pt x="1209" y="920"/>
                </a:lnTo>
                <a:lnTo>
                  <a:pt x="1208" y="921"/>
                </a:lnTo>
                <a:lnTo>
                  <a:pt x="1207" y="921"/>
                </a:lnTo>
                <a:lnTo>
                  <a:pt x="1207" y="922"/>
                </a:lnTo>
                <a:lnTo>
                  <a:pt x="1206" y="922"/>
                </a:lnTo>
                <a:lnTo>
                  <a:pt x="1204" y="922"/>
                </a:lnTo>
                <a:lnTo>
                  <a:pt x="1202" y="922"/>
                </a:lnTo>
                <a:lnTo>
                  <a:pt x="1202" y="921"/>
                </a:lnTo>
                <a:lnTo>
                  <a:pt x="1201" y="921"/>
                </a:lnTo>
                <a:lnTo>
                  <a:pt x="1200" y="920"/>
                </a:lnTo>
                <a:lnTo>
                  <a:pt x="1199" y="920"/>
                </a:lnTo>
                <a:lnTo>
                  <a:pt x="1198" y="919"/>
                </a:lnTo>
                <a:lnTo>
                  <a:pt x="1196" y="919"/>
                </a:lnTo>
                <a:lnTo>
                  <a:pt x="1195" y="918"/>
                </a:lnTo>
                <a:lnTo>
                  <a:pt x="1194" y="918"/>
                </a:lnTo>
                <a:lnTo>
                  <a:pt x="1193" y="918"/>
                </a:lnTo>
                <a:lnTo>
                  <a:pt x="1193" y="919"/>
                </a:lnTo>
                <a:lnTo>
                  <a:pt x="1192" y="919"/>
                </a:lnTo>
                <a:lnTo>
                  <a:pt x="1192" y="920"/>
                </a:lnTo>
                <a:lnTo>
                  <a:pt x="1191" y="920"/>
                </a:lnTo>
                <a:lnTo>
                  <a:pt x="1191" y="921"/>
                </a:lnTo>
                <a:lnTo>
                  <a:pt x="1190" y="921"/>
                </a:lnTo>
                <a:lnTo>
                  <a:pt x="1185" y="922"/>
                </a:lnTo>
                <a:lnTo>
                  <a:pt x="1184" y="923"/>
                </a:lnTo>
                <a:lnTo>
                  <a:pt x="1183" y="923"/>
                </a:lnTo>
                <a:lnTo>
                  <a:pt x="1182" y="923"/>
                </a:lnTo>
                <a:lnTo>
                  <a:pt x="1181" y="923"/>
                </a:lnTo>
                <a:lnTo>
                  <a:pt x="1179" y="923"/>
                </a:lnTo>
                <a:lnTo>
                  <a:pt x="1178" y="924"/>
                </a:lnTo>
                <a:lnTo>
                  <a:pt x="1177" y="924"/>
                </a:lnTo>
                <a:lnTo>
                  <a:pt x="1176" y="924"/>
                </a:lnTo>
                <a:lnTo>
                  <a:pt x="1173" y="924"/>
                </a:lnTo>
                <a:lnTo>
                  <a:pt x="1172" y="924"/>
                </a:lnTo>
                <a:lnTo>
                  <a:pt x="1170" y="924"/>
                </a:lnTo>
                <a:lnTo>
                  <a:pt x="1169" y="924"/>
                </a:lnTo>
                <a:lnTo>
                  <a:pt x="1163" y="926"/>
                </a:lnTo>
                <a:lnTo>
                  <a:pt x="1161" y="926"/>
                </a:lnTo>
                <a:lnTo>
                  <a:pt x="1161" y="927"/>
                </a:lnTo>
                <a:lnTo>
                  <a:pt x="1156" y="927"/>
                </a:lnTo>
                <a:lnTo>
                  <a:pt x="1153" y="928"/>
                </a:lnTo>
                <a:lnTo>
                  <a:pt x="1152" y="928"/>
                </a:lnTo>
                <a:lnTo>
                  <a:pt x="1151" y="929"/>
                </a:lnTo>
                <a:lnTo>
                  <a:pt x="1150" y="929"/>
                </a:lnTo>
                <a:lnTo>
                  <a:pt x="1150" y="930"/>
                </a:lnTo>
                <a:lnTo>
                  <a:pt x="1148" y="931"/>
                </a:lnTo>
                <a:lnTo>
                  <a:pt x="1142" y="936"/>
                </a:lnTo>
                <a:lnTo>
                  <a:pt x="1139" y="939"/>
                </a:lnTo>
                <a:lnTo>
                  <a:pt x="1138" y="943"/>
                </a:lnTo>
                <a:lnTo>
                  <a:pt x="1137" y="945"/>
                </a:lnTo>
                <a:lnTo>
                  <a:pt x="1134" y="946"/>
                </a:lnTo>
                <a:lnTo>
                  <a:pt x="1134" y="948"/>
                </a:lnTo>
                <a:lnTo>
                  <a:pt x="1133" y="951"/>
                </a:lnTo>
                <a:lnTo>
                  <a:pt x="1133" y="952"/>
                </a:lnTo>
                <a:lnTo>
                  <a:pt x="1133" y="954"/>
                </a:lnTo>
                <a:lnTo>
                  <a:pt x="1137" y="957"/>
                </a:lnTo>
                <a:lnTo>
                  <a:pt x="1139" y="964"/>
                </a:lnTo>
                <a:lnTo>
                  <a:pt x="1140" y="965"/>
                </a:lnTo>
                <a:lnTo>
                  <a:pt x="1142" y="968"/>
                </a:lnTo>
                <a:lnTo>
                  <a:pt x="1143" y="969"/>
                </a:lnTo>
                <a:lnTo>
                  <a:pt x="1146" y="971"/>
                </a:lnTo>
                <a:lnTo>
                  <a:pt x="1146" y="972"/>
                </a:lnTo>
                <a:lnTo>
                  <a:pt x="1146" y="973"/>
                </a:lnTo>
                <a:lnTo>
                  <a:pt x="1147" y="976"/>
                </a:lnTo>
                <a:lnTo>
                  <a:pt x="1148" y="980"/>
                </a:lnTo>
                <a:lnTo>
                  <a:pt x="1151" y="983"/>
                </a:lnTo>
                <a:lnTo>
                  <a:pt x="1151" y="986"/>
                </a:lnTo>
                <a:lnTo>
                  <a:pt x="1152" y="987"/>
                </a:lnTo>
                <a:lnTo>
                  <a:pt x="1152" y="989"/>
                </a:lnTo>
                <a:lnTo>
                  <a:pt x="1151" y="990"/>
                </a:lnTo>
                <a:lnTo>
                  <a:pt x="1151" y="991"/>
                </a:lnTo>
                <a:lnTo>
                  <a:pt x="1150" y="994"/>
                </a:lnTo>
                <a:lnTo>
                  <a:pt x="1148" y="995"/>
                </a:lnTo>
                <a:lnTo>
                  <a:pt x="1146" y="997"/>
                </a:lnTo>
                <a:lnTo>
                  <a:pt x="1144" y="1001"/>
                </a:lnTo>
                <a:lnTo>
                  <a:pt x="1144" y="1002"/>
                </a:lnTo>
                <a:lnTo>
                  <a:pt x="1144" y="1004"/>
                </a:lnTo>
                <a:lnTo>
                  <a:pt x="1144" y="1005"/>
                </a:lnTo>
                <a:lnTo>
                  <a:pt x="1146" y="1007"/>
                </a:lnTo>
                <a:lnTo>
                  <a:pt x="1146" y="1010"/>
                </a:lnTo>
                <a:lnTo>
                  <a:pt x="1148" y="1011"/>
                </a:lnTo>
                <a:lnTo>
                  <a:pt x="1149" y="1011"/>
                </a:lnTo>
                <a:lnTo>
                  <a:pt x="1150" y="1010"/>
                </a:lnTo>
                <a:lnTo>
                  <a:pt x="1151" y="1010"/>
                </a:lnTo>
                <a:lnTo>
                  <a:pt x="1152" y="1010"/>
                </a:lnTo>
                <a:lnTo>
                  <a:pt x="1153" y="1010"/>
                </a:lnTo>
                <a:lnTo>
                  <a:pt x="1155" y="1011"/>
                </a:lnTo>
                <a:lnTo>
                  <a:pt x="1157" y="1012"/>
                </a:lnTo>
                <a:lnTo>
                  <a:pt x="1157" y="1013"/>
                </a:lnTo>
                <a:lnTo>
                  <a:pt x="1159" y="1015"/>
                </a:lnTo>
                <a:lnTo>
                  <a:pt x="1163" y="1018"/>
                </a:lnTo>
                <a:lnTo>
                  <a:pt x="1164" y="1019"/>
                </a:lnTo>
                <a:lnTo>
                  <a:pt x="1165" y="1020"/>
                </a:lnTo>
                <a:lnTo>
                  <a:pt x="1165" y="1021"/>
                </a:lnTo>
                <a:lnTo>
                  <a:pt x="1165" y="1022"/>
                </a:lnTo>
                <a:lnTo>
                  <a:pt x="1164" y="1024"/>
                </a:lnTo>
                <a:lnTo>
                  <a:pt x="1161" y="1027"/>
                </a:lnTo>
                <a:lnTo>
                  <a:pt x="1158" y="1030"/>
                </a:lnTo>
                <a:lnTo>
                  <a:pt x="1157" y="1031"/>
                </a:lnTo>
                <a:lnTo>
                  <a:pt x="1156" y="1032"/>
                </a:lnTo>
                <a:lnTo>
                  <a:pt x="1153" y="1033"/>
                </a:lnTo>
                <a:lnTo>
                  <a:pt x="1152" y="1035"/>
                </a:lnTo>
                <a:lnTo>
                  <a:pt x="1151" y="1036"/>
                </a:lnTo>
                <a:lnTo>
                  <a:pt x="1150" y="1037"/>
                </a:lnTo>
                <a:lnTo>
                  <a:pt x="1149" y="1037"/>
                </a:lnTo>
                <a:lnTo>
                  <a:pt x="1149" y="1038"/>
                </a:lnTo>
                <a:lnTo>
                  <a:pt x="1148" y="1039"/>
                </a:lnTo>
                <a:lnTo>
                  <a:pt x="1147" y="1040"/>
                </a:lnTo>
                <a:lnTo>
                  <a:pt x="1147" y="1041"/>
                </a:lnTo>
                <a:lnTo>
                  <a:pt x="1146" y="1043"/>
                </a:lnTo>
                <a:lnTo>
                  <a:pt x="1146" y="1044"/>
                </a:lnTo>
                <a:lnTo>
                  <a:pt x="1144" y="1045"/>
                </a:lnTo>
                <a:lnTo>
                  <a:pt x="1144" y="1046"/>
                </a:lnTo>
                <a:lnTo>
                  <a:pt x="1144" y="1048"/>
                </a:lnTo>
                <a:lnTo>
                  <a:pt x="1144" y="1049"/>
                </a:lnTo>
                <a:lnTo>
                  <a:pt x="1146" y="1052"/>
                </a:lnTo>
                <a:lnTo>
                  <a:pt x="1146" y="1054"/>
                </a:lnTo>
                <a:lnTo>
                  <a:pt x="1146" y="1056"/>
                </a:lnTo>
                <a:lnTo>
                  <a:pt x="1146" y="1057"/>
                </a:lnTo>
                <a:lnTo>
                  <a:pt x="1147" y="1058"/>
                </a:lnTo>
                <a:lnTo>
                  <a:pt x="1147" y="1060"/>
                </a:lnTo>
                <a:lnTo>
                  <a:pt x="1147" y="1061"/>
                </a:lnTo>
                <a:lnTo>
                  <a:pt x="1147" y="1062"/>
                </a:lnTo>
                <a:lnTo>
                  <a:pt x="1147" y="1063"/>
                </a:lnTo>
                <a:lnTo>
                  <a:pt x="1147" y="1064"/>
                </a:lnTo>
                <a:lnTo>
                  <a:pt x="1148" y="1065"/>
                </a:lnTo>
                <a:lnTo>
                  <a:pt x="1148" y="1066"/>
                </a:lnTo>
                <a:lnTo>
                  <a:pt x="1148" y="1068"/>
                </a:lnTo>
                <a:lnTo>
                  <a:pt x="1148" y="1069"/>
                </a:lnTo>
                <a:lnTo>
                  <a:pt x="1144" y="1072"/>
                </a:lnTo>
                <a:lnTo>
                  <a:pt x="1144" y="1073"/>
                </a:lnTo>
                <a:lnTo>
                  <a:pt x="1143" y="1074"/>
                </a:lnTo>
                <a:lnTo>
                  <a:pt x="1143" y="1075"/>
                </a:lnTo>
                <a:lnTo>
                  <a:pt x="1144" y="1077"/>
                </a:lnTo>
                <a:lnTo>
                  <a:pt x="1147" y="1087"/>
                </a:lnTo>
                <a:lnTo>
                  <a:pt x="1151" y="1094"/>
                </a:lnTo>
                <a:lnTo>
                  <a:pt x="1152" y="1096"/>
                </a:lnTo>
                <a:lnTo>
                  <a:pt x="1155" y="1098"/>
                </a:lnTo>
                <a:lnTo>
                  <a:pt x="1156" y="1100"/>
                </a:lnTo>
                <a:lnTo>
                  <a:pt x="1157" y="1102"/>
                </a:lnTo>
                <a:lnTo>
                  <a:pt x="1157" y="1103"/>
                </a:lnTo>
                <a:lnTo>
                  <a:pt x="1158" y="1103"/>
                </a:lnTo>
                <a:lnTo>
                  <a:pt x="1159" y="1104"/>
                </a:lnTo>
                <a:lnTo>
                  <a:pt x="1159" y="1105"/>
                </a:lnTo>
                <a:lnTo>
                  <a:pt x="1158" y="1106"/>
                </a:lnTo>
                <a:lnTo>
                  <a:pt x="1158" y="1107"/>
                </a:lnTo>
                <a:lnTo>
                  <a:pt x="1158" y="1108"/>
                </a:lnTo>
                <a:lnTo>
                  <a:pt x="1159" y="1108"/>
                </a:lnTo>
                <a:lnTo>
                  <a:pt x="1159" y="1110"/>
                </a:lnTo>
                <a:lnTo>
                  <a:pt x="1160" y="1111"/>
                </a:lnTo>
                <a:lnTo>
                  <a:pt x="1160" y="1112"/>
                </a:lnTo>
                <a:lnTo>
                  <a:pt x="1161" y="1113"/>
                </a:lnTo>
                <a:lnTo>
                  <a:pt x="1163" y="1116"/>
                </a:lnTo>
                <a:lnTo>
                  <a:pt x="1164" y="1117"/>
                </a:lnTo>
                <a:lnTo>
                  <a:pt x="1164" y="1119"/>
                </a:lnTo>
                <a:lnTo>
                  <a:pt x="1165" y="1120"/>
                </a:lnTo>
                <a:lnTo>
                  <a:pt x="1165" y="1121"/>
                </a:lnTo>
                <a:lnTo>
                  <a:pt x="1166" y="1122"/>
                </a:lnTo>
                <a:lnTo>
                  <a:pt x="1166" y="1123"/>
                </a:lnTo>
                <a:lnTo>
                  <a:pt x="1167" y="1124"/>
                </a:lnTo>
                <a:lnTo>
                  <a:pt x="1167" y="1125"/>
                </a:lnTo>
                <a:lnTo>
                  <a:pt x="1169" y="1129"/>
                </a:lnTo>
                <a:lnTo>
                  <a:pt x="1169" y="1130"/>
                </a:lnTo>
                <a:lnTo>
                  <a:pt x="1170" y="1131"/>
                </a:lnTo>
                <a:lnTo>
                  <a:pt x="1173" y="1136"/>
                </a:lnTo>
                <a:lnTo>
                  <a:pt x="1173" y="1137"/>
                </a:lnTo>
                <a:lnTo>
                  <a:pt x="1174" y="1137"/>
                </a:lnTo>
                <a:lnTo>
                  <a:pt x="1174" y="1138"/>
                </a:lnTo>
                <a:lnTo>
                  <a:pt x="1174" y="1139"/>
                </a:lnTo>
                <a:lnTo>
                  <a:pt x="1174" y="1140"/>
                </a:lnTo>
                <a:lnTo>
                  <a:pt x="1174" y="1139"/>
                </a:lnTo>
                <a:lnTo>
                  <a:pt x="1174" y="1140"/>
                </a:lnTo>
                <a:lnTo>
                  <a:pt x="1175" y="1140"/>
                </a:lnTo>
                <a:lnTo>
                  <a:pt x="1176" y="1141"/>
                </a:lnTo>
                <a:lnTo>
                  <a:pt x="1176" y="1142"/>
                </a:lnTo>
                <a:lnTo>
                  <a:pt x="1178" y="1144"/>
                </a:lnTo>
                <a:lnTo>
                  <a:pt x="1178" y="1145"/>
                </a:lnTo>
                <a:lnTo>
                  <a:pt x="1179" y="1145"/>
                </a:lnTo>
                <a:lnTo>
                  <a:pt x="1179" y="1147"/>
                </a:lnTo>
                <a:lnTo>
                  <a:pt x="1179" y="1148"/>
                </a:lnTo>
                <a:lnTo>
                  <a:pt x="1179" y="1153"/>
                </a:lnTo>
                <a:lnTo>
                  <a:pt x="1179" y="1155"/>
                </a:lnTo>
                <a:lnTo>
                  <a:pt x="1179" y="1156"/>
                </a:lnTo>
                <a:lnTo>
                  <a:pt x="1179" y="1157"/>
                </a:lnTo>
                <a:lnTo>
                  <a:pt x="1179" y="1158"/>
                </a:lnTo>
                <a:lnTo>
                  <a:pt x="1178" y="1160"/>
                </a:lnTo>
                <a:lnTo>
                  <a:pt x="1178" y="1158"/>
                </a:lnTo>
                <a:lnTo>
                  <a:pt x="1178" y="1160"/>
                </a:lnTo>
                <a:lnTo>
                  <a:pt x="1178" y="1161"/>
                </a:lnTo>
                <a:lnTo>
                  <a:pt x="1178" y="1163"/>
                </a:lnTo>
                <a:lnTo>
                  <a:pt x="1178" y="1164"/>
                </a:lnTo>
                <a:lnTo>
                  <a:pt x="1178" y="1165"/>
                </a:lnTo>
                <a:lnTo>
                  <a:pt x="1179" y="1167"/>
                </a:lnTo>
                <a:lnTo>
                  <a:pt x="1181" y="1169"/>
                </a:lnTo>
                <a:lnTo>
                  <a:pt x="1182" y="1169"/>
                </a:lnTo>
                <a:lnTo>
                  <a:pt x="1181" y="1169"/>
                </a:lnTo>
                <a:lnTo>
                  <a:pt x="1182" y="1170"/>
                </a:lnTo>
                <a:lnTo>
                  <a:pt x="1183" y="1171"/>
                </a:lnTo>
                <a:lnTo>
                  <a:pt x="1184" y="1171"/>
                </a:lnTo>
                <a:lnTo>
                  <a:pt x="1184" y="1172"/>
                </a:lnTo>
                <a:lnTo>
                  <a:pt x="1185" y="1173"/>
                </a:lnTo>
                <a:lnTo>
                  <a:pt x="1186" y="1175"/>
                </a:lnTo>
                <a:lnTo>
                  <a:pt x="1186" y="1178"/>
                </a:lnTo>
                <a:lnTo>
                  <a:pt x="1187" y="1178"/>
                </a:lnTo>
                <a:lnTo>
                  <a:pt x="1187" y="1179"/>
                </a:lnTo>
                <a:lnTo>
                  <a:pt x="1189" y="1179"/>
                </a:lnTo>
                <a:lnTo>
                  <a:pt x="1189" y="1180"/>
                </a:lnTo>
                <a:lnTo>
                  <a:pt x="1190" y="1180"/>
                </a:lnTo>
                <a:lnTo>
                  <a:pt x="1191" y="1181"/>
                </a:lnTo>
                <a:lnTo>
                  <a:pt x="1192" y="1182"/>
                </a:lnTo>
                <a:lnTo>
                  <a:pt x="1192" y="1183"/>
                </a:lnTo>
                <a:lnTo>
                  <a:pt x="1191" y="1183"/>
                </a:lnTo>
                <a:lnTo>
                  <a:pt x="1192" y="1183"/>
                </a:lnTo>
                <a:lnTo>
                  <a:pt x="1193" y="1185"/>
                </a:lnTo>
                <a:lnTo>
                  <a:pt x="1193" y="1186"/>
                </a:lnTo>
                <a:lnTo>
                  <a:pt x="1196" y="1188"/>
                </a:lnTo>
                <a:lnTo>
                  <a:pt x="1198" y="1189"/>
                </a:lnTo>
                <a:lnTo>
                  <a:pt x="1202" y="1192"/>
                </a:lnTo>
                <a:lnTo>
                  <a:pt x="1206" y="1196"/>
                </a:lnTo>
                <a:lnTo>
                  <a:pt x="1207" y="1196"/>
                </a:lnTo>
                <a:lnTo>
                  <a:pt x="1208" y="1197"/>
                </a:lnTo>
                <a:lnTo>
                  <a:pt x="1209" y="1198"/>
                </a:lnTo>
                <a:lnTo>
                  <a:pt x="1210" y="1199"/>
                </a:lnTo>
                <a:lnTo>
                  <a:pt x="1211" y="1202"/>
                </a:lnTo>
                <a:lnTo>
                  <a:pt x="1213" y="1205"/>
                </a:lnTo>
                <a:lnTo>
                  <a:pt x="1215" y="1206"/>
                </a:lnTo>
                <a:lnTo>
                  <a:pt x="1218" y="1209"/>
                </a:lnTo>
                <a:lnTo>
                  <a:pt x="1219" y="1209"/>
                </a:lnTo>
                <a:lnTo>
                  <a:pt x="1219" y="1211"/>
                </a:lnTo>
                <a:lnTo>
                  <a:pt x="1220" y="1211"/>
                </a:lnTo>
                <a:lnTo>
                  <a:pt x="1222" y="1212"/>
                </a:lnTo>
                <a:lnTo>
                  <a:pt x="1224" y="1212"/>
                </a:lnTo>
                <a:lnTo>
                  <a:pt x="1224" y="1213"/>
                </a:lnTo>
                <a:lnTo>
                  <a:pt x="1225" y="1213"/>
                </a:lnTo>
                <a:lnTo>
                  <a:pt x="1225" y="1214"/>
                </a:lnTo>
                <a:lnTo>
                  <a:pt x="1225" y="1215"/>
                </a:lnTo>
                <a:lnTo>
                  <a:pt x="1225" y="1216"/>
                </a:lnTo>
                <a:lnTo>
                  <a:pt x="1224" y="1217"/>
                </a:lnTo>
                <a:lnTo>
                  <a:pt x="1222" y="1219"/>
                </a:lnTo>
                <a:lnTo>
                  <a:pt x="1221" y="1219"/>
                </a:lnTo>
                <a:lnTo>
                  <a:pt x="1220" y="1220"/>
                </a:lnTo>
                <a:lnTo>
                  <a:pt x="1219" y="1220"/>
                </a:lnTo>
                <a:lnTo>
                  <a:pt x="1218" y="1222"/>
                </a:lnTo>
                <a:lnTo>
                  <a:pt x="1217" y="1222"/>
                </a:lnTo>
                <a:lnTo>
                  <a:pt x="1216" y="1222"/>
                </a:lnTo>
                <a:lnTo>
                  <a:pt x="1215" y="1223"/>
                </a:lnTo>
                <a:lnTo>
                  <a:pt x="1213" y="1223"/>
                </a:lnTo>
                <a:lnTo>
                  <a:pt x="1212" y="1223"/>
                </a:lnTo>
                <a:lnTo>
                  <a:pt x="1211" y="1223"/>
                </a:lnTo>
                <a:lnTo>
                  <a:pt x="1211" y="1224"/>
                </a:lnTo>
                <a:lnTo>
                  <a:pt x="1209" y="1224"/>
                </a:lnTo>
                <a:lnTo>
                  <a:pt x="1208" y="1224"/>
                </a:lnTo>
                <a:lnTo>
                  <a:pt x="1207" y="1224"/>
                </a:lnTo>
                <a:lnTo>
                  <a:pt x="1206" y="1225"/>
                </a:lnTo>
                <a:lnTo>
                  <a:pt x="1204" y="1225"/>
                </a:lnTo>
                <a:lnTo>
                  <a:pt x="1203" y="1225"/>
                </a:lnTo>
                <a:lnTo>
                  <a:pt x="1202" y="1227"/>
                </a:lnTo>
                <a:lnTo>
                  <a:pt x="1201" y="1227"/>
                </a:lnTo>
                <a:lnTo>
                  <a:pt x="1199" y="1228"/>
                </a:lnTo>
                <a:lnTo>
                  <a:pt x="1198" y="1229"/>
                </a:lnTo>
                <a:lnTo>
                  <a:pt x="1195" y="1230"/>
                </a:lnTo>
                <a:lnTo>
                  <a:pt x="1195" y="1231"/>
                </a:lnTo>
                <a:lnTo>
                  <a:pt x="1194" y="1232"/>
                </a:lnTo>
                <a:lnTo>
                  <a:pt x="1194" y="1233"/>
                </a:lnTo>
                <a:lnTo>
                  <a:pt x="1193" y="1234"/>
                </a:lnTo>
                <a:lnTo>
                  <a:pt x="1193" y="1236"/>
                </a:lnTo>
                <a:lnTo>
                  <a:pt x="1192" y="1236"/>
                </a:lnTo>
                <a:lnTo>
                  <a:pt x="1191" y="1237"/>
                </a:lnTo>
                <a:lnTo>
                  <a:pt x="1187" y="1237"/>
                </a:lnTo>
                <a:lnTo>
                  <a:pt x="1185" y="1237"/>
                </a:lnTo>
                <a:lnTo>
                  <a:pt x="1184" y="1238"/>
                </a:lnTo>
                <a:lnTo>
                  <a:pt x="1183" y="1239"/>
                </a:lnTo>
                <a:lnTo>
                  <a:pt x="1182" y="1239"/>
                </a:lnTo>
                <a:lnTo>
                  <a:pt x="1182" y="1240"/>
                </a:lnTo>
                <a:lnTo>
                  <a:pt x="1181" y="1242"/>
                </a:lnTo>
                <a:lnTo>
                  <a:pt x="1181" y="1244"/>
                </a:lnTo>
                <a:lnTo>
                  <a:pt x="1181" y="1245"/>
                </a:lnTo>
                <a:lnTo>
                  <a:pt x="1181" y="1246"/>
                </a:lnTo>
                <a:lnTo>
                  <a:pt x="1183" y="1248"/>
                </a:lnTo>
                <a:lnTo>
                  <a:pt x="1183" y="1250"/>
                </a:lnTo>
                <a:lnTo>
                  <a:pt x="1184" y="1252"/>
                </a:lnTo>
                <a:lnTo>
                  <a:pt x="1185" y="1250"/>
                </a:lnTo>
                <a:lnTo>
                  <a:pt x="1185" y="1252"/>
                </a:lnTo>
                <a:lnTo>
                  <a:pt x="1185" y="1253"/>
                </a:lnTo>
                <a:lnTo>
                  <a:pt x="1185" y="1254"/>
                </a:lnTo>
                <a:lnTo>
                  <a:pt x="1186" y="1256"/>
                </a:lnTo>
                <a:lnTo>
                  <a:pt x="1190" y="1259"/>
                </a:lnTo>
                <a:lnTo>
                  <a:pt x="1191" y="1262"/>
                </a:lnTo>
                <a:lnTo>
                  <a:pt x="1192" y="1262"/>
                </a:lnTo>
                <a:lnTo>
                  <a:pt x="1192" y="1263"/>
                </a:lnTo>
                <a:lnTo>
                  <a:pt x="1192" y="1264"/>
                </a:lnTo>
                <a:lnTo>
                  <a:pt x="1192" y="1265"/>
                </a:lnTo>
                <a:lnTo>
                  <a:pt x="1191" y="1269"/>
                </a:lnTo>
                <a:lnTo>
                  <a:pt x="1190" y="1269"/>
                </a:lnTo>
                <a:lnTo>
                  <a:pt x="1190" y="1270"/>
                </a:lnTo>
                <a:lnTo>
                  <a:pt x="1189" y="1272"/>
                </a:lnTo>
                <a:lnTo>
                  <a:pt x="1187" y="1273"/>
                </a:lnTo>
                <a:lnTo>
                  <a:pt x="1186" y="1274"/>
                </a:lnTo>
                <a:lnTo>
                  <a:pt x="1186" y="1275"/>
                </a:lnTo>
                <a:lnTo>
                  <a:pt x="1186" y="1276"/>
                </a:lnTo>
                <a:lnTo>
                  <a:pt x="1186" y="1278"/>
                </a:lnTo>
                <a:lnTo>
                  <a:pt x="1185" y="1279"/>
                </a:lnTo>
                <a:lnTo>
                  <a:pt x="1185" y="1281"/>
                </a:lnTo>
                <a:lnTo>
                  <a:pt x="1184" y="1282"/>
                </a:lnTo>
                <a:lnTo>
                  <a:pt x="1184" y="1283"/>
                </a:lnTo>
                <a:lnTo>
                  <a:pt x="1184" y="1284"/>
                </a:lnTo>
                <a:lnTo>
                  <a:pt x="1183" y="1284"/>
                </a:lnTo>
                <a:lnTo>
                  <a:pt x="1183" y="1286"/>
                </a:lnTo>
                <a:lnTo>
                  <a:pt x="1182" y="1287"/>
                </a:lnTo>
                <a:lnTo>
                  <a:pt x="1181" y="1288"/>
                </a:lnTo>
                <a:lnTo>
                  <a:pt x="1179" y="1289"/>
                </a:lnTo>
                <a:lnTo>
                  <a:pt x="1178" y="1289"/>
                </a:lnTo>
                <a:lnTo>
                  <a:pt x="1177" y="1290"/>
                </a:lnTo>
                <a:lnTo>
                  <a:pt x="1177" y="1291"/>
                </a:lnTo>
                <a:lnTo>
                  <a:pt x="1177" y="1292"/>
                </a:lnTo>
                <a:lnTo>
                  <a:pt x="1176" y="1294"/>
                </a:lnTo>
                <a:lnTo>
                  <a:pt x="1176" y="1295"/>
                </a:lnTo>
                <a:lnTo>
                  <a:pt x="1175" y="1296"/>
                </a:lnTo>
                <a:lnTo>
                  <a:pt x="1176" y="1297"/>
                </a:lnTo>
                <a:lnTo>
                  <a:pt x="1178" y="1300"/>
                </a:lnTo>
                <a:lnTo>
                  <a:pt x="1182" y="1304"/>
                </a:lnTo>
                <a:lnTo>
                  <a:pt x="1183" y="1306"/>
                </a:lnTo>
                <a:lnTo>
                  <a:pt x="1184" y="1309"/>
                </a:lnTo>
                <a:lnTo>
                  <a:pt x="1185" y="1312"/>
                </a:lnTo>
                <a:lnTo>
                  <a:pt x="1186" y="1312"/>
                </a:lnTo>
                <a:lnTo>
                  <a:pt x="1187" y="1313"/>
                </a:lnTo>
                <a:lnTo>
                  <a:pt x="1187" y="1314"/>
                </a:lnTo>
                <a:lnTo>
                  <a:pt x="1187" y="1315"/>
                </a:lnTo>
                <a:lnTo>
                  <a:pt x="1189" y="1317"/>
                </a:lnTo>
                <a:lnTo>
                  <a:pt x="1187" y="1320"/>
                </a:lnTo>
                <a:lnTo>
                  <a:pt x="1187" y="1321"/>
                </a:lnTo>
                <a:lnTo>
                  <a:pt x="1187" y="1323"/>
                </a:lnTo>
                <a:lnTo>
                  <a:pt x="1187" y="1325"/>
                </a:lnTo>
                <a:lnTo>
                  <a:pt x="1187" y="1326"/>
                </a:lnTo>
                <a:lnTo>
                  <a:pt x="1186" y="1330"/>
                </a:lnTo>
                <a:lnTo>
                  <a:pt x="1186" y="1334"/>
                </a:lnTo>
                <a:lnTo>
                  <a:pt x="1186" y="1336"/>
                </a:lnTo>
                <a:lnTo>
                  <a:pt x="1186" y="1337"/>
                </a:lnTo>
                <a:lnTo>
                  <a:pt x="1186" y="1338"/>
                </a:lnTo>
                <a:lnTo>
                  <a:pt x="1186" y="1340"/>
                </a:lnTo>
                <a:lnTo>
                  <a:pt x="1186" y="1341"/>
                </a:lnTo>
                <a:lnTo>
                  <a:pt x="1186" y="1344"/>
                </a:lnTo>
                <a:lnTo>
                  <a:pt x="1190" y="1350"/>
                </a:lnTo>
                <a:lnTo>
                  <a:pt x="1190" y="1351"/>
                </a:lnTo>
                <a:lnTo>
                  <a:pt x="1191" y="1353"/>
                </a:lnTo>
                <a:lnTo>
                  <a:pt x="1192" y="1353"/>
                </a:lnTo>
                <a:lnTo>
                  <a:pt x="1192" y="1354"/>
                </a:lnTo>
                <a:lnTo>
                  <a:pt x="1192" y="1355"/>
                </a:lnTo>
                <a:lnTo>
                  <a:pt x="1193" y="1356"/>
                </a:lnTo>
                <a:lnTo>
                  <a:pt x="1192" y="1357"/>
                </a:lnTo>
                <a:lnTo>
                  <a:pt x="1191" y="1357"/>
                </a:lnTo>
                <a:lnTo>
                  <a:pt x="1191" y="1358"/>
                </a:lnTo>
                <a:lnTo>
                  <a:pt x="1190" y="1359"/>
                </a:lnTo>
                <a:lnTo>
                  <a:pt x="1190" y="1361"/>
                </a:lnTo>
                <a:lnTo>
                  <a:pt x="1190" y="1363"/>
                </a:lnTo>
                <a:lnTo>
                  <a:pt x="1190" y="1364"/>
                </a:lnTo>
                <a:lnTo>
                  <a:pt x="1190" y="1366"/>
                </a:lnTo>
                <a:lnTo>
                  <a:pt x="1190" y="1367"/>
                </a:lnTo>
                <a:lnTo>
                  <a:pt x="1191" y="1368"/>
                </a:lnTo>
                <a:lnTo>
                  <a:pt x="1191" y="1370"/>
                </a:lnTo>
                <a:lnTo>
                  <a:pt x="1191" y="1371"/>
                </a:lnTo>
                <a:lnTo>
                  <a:pt x="1191" y="1373"/>
                </a:lnTo>
                <a:lnTo>
                  <a:pt x="1191" y="1374"/>
                </a:lnTo>
                <a:lnTo>
                  <a:pt x="1191" y="1375"/>
                </a:lnTo>
                <a:lnTo>
                  <a:pt x="1191" y="1376"/>
                </a:lnTo>
                <a:lnTo>
                  <a:pt x="1191" y="1378"/>
                </a:lnTo>
                <a:lnTo>
                  <a:pt x="1191" y="1379"/>
                </a:lnTo>
                <a:lnTo>
                  <a:pt x="1190" y="1380"/>
                </a:lnTo>
                <a:lnTo>
                  <a:pt x="1190" y="1381"/>
                </a:lnTo>
                <a:lnTo>
                  <a:pt x="1190" y="1382"/>
                </a:lnTo>
                <a:lnTo>
                  <a:pt x="1190" y="1383"/>
                </a:lnTo>
                <a:lnTo>
                  <a:pt x="1190" y="1384"/>
                </a:lnTo>
                <a:lnTo>
                  <a:pt x="1190" y="1387"/>
                </a:lnTo>
                <a:lnTo>
                  <a:pt x="1189" y="1388"/>
                </a:lnTo>
                <a:lnTo>
                  <a:pt x="1187" y="1392"/>
                </a:lnTo>
                <a:lnTo>
                  <a:pt x="1187" y="1393"/>
                </a:lnTo>
                <a:lnTo>
                  <a:pt x="1186" y="1395"/>
                </a:lnTo>
                <a:lnTo>
                  <a:pt x="1186" y="1396"/>
                </a:lnTo>
                <a:lnTo>
                  <a:pt x="1186" y="1397"/>
                </a:lnTo>
                <a:lnTo>
                  <a:pt x="1185" y="1398"/>
                </a:lnTo>
                <a:lnTo>
                  <a:pt x="1185" y="1399"/>
                </a:lnTo>
                <a:lnTo>
                  <a:pt x="1185" y="1400"/>
                </a:lnTo>
                <a:lnTo>
                  <a:pt x="1184" y="1401"/>
                </a:lnTo>
                <a:lnTo>
                  <a:pt x="1184" y="1403"/>
                </a:lnTo>
                <a:lnTo>
                  <a:pt x="1184" y="1404"/>
                </a:lnTo>
                <a:lnTo>
                  <a:pt x="1183" y="1405"/>
                </a:lnTo>
                <a:lnTo>
                  <a:pt x="1183" y="1406"/>
                </a:lnTo>
                <a:lnTo>
                  <a:pt x="1183" y="1407"/>
                </a:lnTo>
                <a:lnTo>
                  <a:pt x="1183" y="1408"/>
                </a:lnTo>
                <a:lnTo>
                  <a:pt x="1182" y="1411"/>
                </a:lnTo>
                <a:lnTo>
                  <a:pt x="1182" y="1413"/>
                </a:lnTo>
                <a:lnTo>
                  <a:pt x="1182" y="1414"/>
                </a:lnTo>
                <a:lnTo>
                  <a:pt x="1182" y="1415"/>
                </a:lnTo>
                <a:lnTo>
                  <a:pt x="1182" y="1416"/>
                </a:lnTo>
                <a:lnTo>
                  <a:pt x="1182" y="1417"/>
                </a:lnTo>
                <a:lnTo>
                  <a:pt x="1183" y="1417"/>
                </a:lnTo>
                <a:lnTo>
                  <a:pt x="1183" y="1421"/>
                </a:lnTo>
                <a:lnTo>
                  <a:pt x="1184" y="1421"/>
                </a:lnTo>
                <a:lnTo>
                  <a:pt x="1185" y="1422"/>
                </a:lnTo>
                <a:lnTo>
                  <a:pt x="1185" y="1424"/>
                </a:lnTo>
                <a:lnTo>
                  <a:pt x="1186" y="1425"/>
                </a:lnTo>
                <a:lnTo>
                  <a:pt x="1187" y="1425"/>
                </a:lnTo>
                <a:lnTo>
                  <a:pt x="1187" y="1426"/>
                </a:lnTo>
                <a:lnTo>
                  <a:pt x="1190" y="1429"/>
                </a:lnTo>
                <a:lnTo>
                  <a:pt x="1191" y="1430"/>
                </a:lnTo>
                <a:lnTo>
                  <a:pt x="1192" y="1430"/>
                </a:lnTo>
                <a:lnTo>
                  <a:pt x="1194" y="1432"/>
                </a:lnTo>
                <a:lnTo>
                  <a:pt x="1195" y="1433"/>
                </a:lnTo>
                <a:lnTo>
                  <a:pt x="1196" y="1434"/>
                </a:lnTo>
                <a:lnTo>
                  <a:pt x="1199" y="1436"/>
                </a:lnTo>
                <a:lnTo>
                  <a:pt x="1201" y="1437"/>
                </a:lnTo>
                <a:lnTo>
                  <a:pt x="1202" y="1438"/>
                </a:lnTo>
                <a:lnTo>
                  <a:pt x="1203" y="1438"/>
                </a:lnTo>
                <a:lnTo>
                  <a:pt x="1203" y="1439"/>
                </a:lnTo>
                <a:lnTo>
                  <a:pt x="1204" y="1439"/>
                </a:lnTo>
                <a:lnTo>
                  <a:pt x="1206" y="1440"/>
                </a:lnTo>
                <a:lnTo>
                  <a:pt x="1206" y="1441"/>
                </a:lnTo>
                <a:lnTo>
                  <a:pt x="1206" y="1442"/>
                </a:lnTo>
                <a:lnTo>
                  <a:pt x="1206" y="1443"/>
                </a:lnTo>
                <a:lnTo>
                  <a:pt x="1207" y="1445"/>
                </a:lnTo>
                <a:lnTo>
                  <a:pt x="1206" y="1447"/>
                </a:lnTo>
                <a:lnTo>
                  <a:pt x="1206" y="1449"/>
                </a:lnTo>
                <a:lnTo>
                  <a:pt x="1206" y="1451"/>
                </a:lnTo>
                <a:lnTo>
                  <a:pt x="1204" y="1453"/>
                </a:lnTo>
                <a:lnTo>
                  <a:pt x="1204" y="1454"/>
                </a:lnTo>
                <a:lnTo>
                  <a:pt x="1203" y="1455"/>
                </a:lnTo>
                <a:lnTo>
                  <a:pt x="1202" y="1458"/>
                </a:lnTo>
                <a:lnTo>
                  <a:pt x="1201" y="1459"/>
                </a:lnTo>
                <a:lnTo>
                  <a:pt x="1201" y="1462"/>
                </a:lnTo>
                <a:lnTo>
                  <a:pt x="1200" y="1462"/>
                </a:lnTo>
                <a:lnTo>
                  <a:pt x="1200" y="1463"/>
                </a:lnTo>
                <a:lnTo>
                  <a:pt x="1199" y="1464"/>
                </a:lnTo>
                <a:lnTo>
                  <a:pt x="1199" y="1465"/>
                </a:lnTo>
                <a:lnTo>
                  <a:pt x="1198" y="1465"/>
                </a:lnTo>
                <a:lnTo>
                  <a:pt x="1198" y="1466"/>
                </a:lnTo>
                <a:lnTo>
                  <a:pt x="1196" y="1467"/>
                </a:lnTo>
                <a:lnTo>
                  <a:pt x="1196" y="1470"/>
                </a:lnTo>
                <a:lnTo>
                  <a:pt x="1196" y="1471"/>
                </a:lnTo>
                <a:lnTo>
                  <a:pt x="1196" y="1473"/>
                </a:lnTo>
                <a:lnTo>
                  <a:pt x="1196" y="1474"/>
                </a:lnTo>
                <a:lnTo>
                  <a:pt x="1198" y="1475"/>
                </a:lnTo>
                <a:lnTo>
                  <a:pt x="1198" y="1476"/>
                </a:lnTo>
                <a:lnTo>
                  <a:pt x="1198" y="1479"/>
                </a:lnTo>
                <a:lnTo>
                  <a:pt x="1198" y="1480"/>
                </a:lnTo>
                <a:lnTo>
                  <a:pt x="1198" y="1481"/>
                </a:lnTo>
                <a:lnTo>
                  <a:pt x="1198" y="1483"/>
                </a:lnTo>
                <a:lnTo>
                  <a:pt x="1198" y="1484"/>
                </a:lnTo>
                <a:lnTo>
                  <a:pt x="1198" y="1485"/>
                </a:lnTo>
                <a:lnTo>
                  <a:pt x="1199" y="1487"/>
                </a:lnTo>
                <a:lnTo>
                  <a:pt x="1199" y="1488"/>
                </a:lnTo>
                <a:lnTo>
                  <a:pt x="1201" y="1489"/>
                </a:lnTo>
                <a:lnTo>
                  <a:pt x="1202" y="1490"/>
                </a:lnTo>
                <a:lnTo>
                  <a:pt x="1203" y="1491"/>
                </a:lnTo>
                <a:lnTo>
                  <a:pt x="1204" y="1492"/>
                </a:lnTo>
                <a:lnTo>
                  <a:pt x="1206" y="1492"/>
                </a:lnTo>
                <a:lnTo>
                  <a:pt x="1206" y="1493"/>
                </a:lnTo>
                <a:lnTo>
                  <a:pt x="1207" y="1493"/>
                </a:lnTo>
                <a:lnTo>
                  <a:pt x="1208" y="1495"/>
                </a:lnTo>
                <a:lnTo>
                  <a:pt x="1209" y="1496"/>
                </a:lnTo>
                <a:lnTo>
                  <a:pt x="1209" y="1497"/>
                </a:lnTo>
                <a:lnTo>
                  <a:pt x="1210" y="1498"/>
                </a:lnTo>
                <a:lnTo>
                  <a:pt x="1212" y="1500"/>
                </a:lnTo>
                <a:lnTo>
                  <a:pt x="1212" y="1501"/>
                </a:lnTo>
                <a:lnTo>
                  <a:pt x="1213" y="1504"/>
                </a:lnTo>
                <a:lnTo>
                  <a:pt x="1213" y="1505"/>
                </a:lnTo>
                <a:lnTo>
                  <a:pt x="1215" y="1506"/>
                </a:lnTo>
                <a:lnTo>
                  <a:pt x="1215" y="1507"/>
                </a:lnTo>
                <a:lnTo>
                  <a:pt x="1217" y="1510"/>
                </a:lnTo>
                <a:lnTo>
                  <a:pt x="1218" y="1512"/>
                </a:lnTo>
                <a:lnTo>
                  <a:pt x="1218" y="1513"/>
                </a:lnTo>
                <a:lnTo>
                  <a:pt x="1218" y="1514"/>
                </a:lnTo>
                <a:lnTo>
                  <a:pt x="1219" y="1514"/>
                </a:lnTo>
                <a:lnTo>
                  <a:pt x="1219" y="1517"/>
                </a:lnTo>
                <a:lnTo>
                  <a:pt x="1220" y="1518"/>
                </a:lnTo>
                <a:lnTo>
                  <a:pt x="1220" y="1520"/>
                </a:lnTo>
                <a:lnTo>
                  <a:pt x="1221" y="1521"/>
                </a:lnTo>
                <a:lnTo>
                  <a:pt x="1221" y="1522"/>
                </a:lnTo>
                <a:lnTo>
                  <a:pt x="1224" y="1522"/>
                </a:lnTo>
                <a:lnTo>
                  <a:pt x="1225" y="1522"/>
                </a:lnTo>
                <a:lnTo>
                  <a:pt x="1226" y="1523"/>
                </a:lnTo>
                <a:lnTo>
                  <a:pt x="1227" y="1524"/>
                </a:lnTo>
                <a:lnTo>
                  <a:pt x="1228" y="1525"/>
                </a:lnTo>
                <a:lnTo>
                  <a:pt x="1229" y="1526"/>
                </a:lnTo>
                <a:lnTo>
                  <a:pt x="1232" y="1530"/>
                </a:lnTo>
                <a:lnTo>
                  <a:pt x="1232" y="1531"/>
                </a:lnTo>
                <a:lnTo>
                  <a:pt x="1233" y="1532"/>
                </a:lnTo>
                <a:lnTo>
                  <a:pt x="1233" y="1533"/>
                </a:lnTo>
                <a:lnTo>
                  <a:pt x="1233" y="1535"/>
                </a:lnTo>
                <a:lnTo>
                  <a:pt x="1233" y="1538"/>
                </a:lnTo>
                <a:lnTo>
                  <a:pt x="1233" y="1539"/>
                </a:lnTo>
                <a:lnTo>
                  <a:pt x="1233" y="1540"/>
                </a:lnTo>
                <a:lnTo>
                  <a:pt x="1233" y="1541"/>
                </a:lnTo>
                <a:lnTo>
                  <a:pt x="1233" y="1542"/>
                </a:lnTo>
                <a:lnTo>
                  <a:pt x="1233" y="1543"/>
                </a:lnTo>
                <a:lnTo>
                  <a:pt x="1233" y="1545"/>
                </a:lnTo>
                <a:lnTo>
                  <a:pt x="1233" y="1547"/>
                </a:lnTo>
                <a:lnTo>
                  <a:pt x="1233" y="1548"/>
                </a:lnTo>
                <a:lnTo>
                  <a:pt x="1233" y="1549"/>
                </a:lnTo>
                <a:lnTo>
                  <a:pt x="1233" y="1551"/>
                </a:lnTo>
                <a:lnTo>
                  <a:pt x="1232" y="1554"/>
                </a:lnTo>
                <a:lnTo>
                  <a:pt x="1230" y="1556"/>
                </a:lnTo>
                <a:lnTo>
                  <a:pt x="1229" y="1558"/>
                </a:lnTo>
                <a:lnTo>
                  <a:pt x="1229" y="1559"/>
                </a:lnTo>
                <a:lnTo>
                  <a:pt x="1228" y="1560"/>
                </a:lnTo>
                <a:lnTo>
                  <a:pt x="1228" y="1562"/>
                </a:lnTo>
                <a:lnTo>
                  <a:pt x="1227" y="1563"/>
                </a:lnTo>
                <a:lnTo>
                  <a:pt x="1227" y="1564"/>
                </a:lnTo>
                <a:lnTo>
                  <a:pt x="1226" y="1564"/>
                </a:lnTo>
                <a:lnTo>
                  <a:pt x="1225" y="1565"/>
                </a:lnTo>
                <a:lnTo>
                  <a:pt x="1224" y="1565"/>
                </a:lnTo>
                <a:lnTo>
                  <a:pt x="1222" y="1565"/>
                </a:lnTo>
                <a:lnTo>
                  <a:pt x="1221" y="1565"/>
                </a:lnTo>
                <a:lnTo>
                  <a:pt x="1220" y="1566"/>
                </a:lnTo>
                <a:lnTo>
                  <a:pt x="1219" y="1567"/>
                </a:lnTo>
                <a:lnTo>
                  <a:pt x="1218" y="1567"/>
                </a:lnTo>
                <a:lnTo>
                  <a:pt x="1217" y="1568"/>
                </a:lnTo>
                <a:lnTo>
                  <a:pt x="1215" y="1570"/>
                </a:lnTo>
                <a:lnTo>
                  <a:pt x="1212" y="1571"/>
                </a:lnTo>
                <a:lnTo>
                  <a:pt x="1212" y="1572"/>
                </a:lnTo>
                <a:lnTo>
                  <a:pt x="1211" y="1572"/>
                </a:lnTo>
                <a:lnTo>
                  <a:pt x="1211" y="1573"/>
                </a:lnTo>
                <a:lnTo>
                  <a:pt x="1212" y="1574"/>
                </a:lnTo>
                <a:lnTo>
                  <a:pt x="1212" y="1575"/>
                </a:lnTo>
                <a:lnTo>
                  <a:pt x="1213" y="1575"/>
                </a:lnTo>
                <a:lnTo>
                  <a:pt x="1216" y="1576"/>
                </a:lnTo>
                <a:lnTo>
                  <a:pt x="1217" y="1577"/>
                </a:lnTo>
                <a:lnTo>
                  <a:pt x="1218" y="1579"/>
                </a:lnTo>
                <a:lnTo>
                  <a:pt x="1220" y="1582"/>
                </a:lnTo>
                <a:lnTo>
                  <a:pt x="1221" y="1583"/>
                </a:lnTo>
                <a:lnTo>
                  <a:pt x="1222" y="1585"/>
                </a:lnTo>
                <a:lnTo>
                  <a:pt x="1222" y="1587"/>
                </a:lnTo>
                <a:lnTo>
                  <a:pt x="1222" y="1588"/>
                </a:lnTo>
                <a:lnTo>
                  <a:pt x="1222" y="1589"/>
                </a:lnTo>
                <a:lnTo>
                  <a:pt x="1224" y="1590"/>
                </a:lnTo>
                <a:lnTo>
                  <a:pt x="1224" y="1591"/>
                </a:lnTo>
                <a:lnTo>
                  <a:pt x="1224" y="1592"/>
                </a:lnTo>
                <a:lnTo>
                  <a:pt x="1224" y="1593"/>
                </a:lnTo>
                <a:lnTo>
                  <a:pt x="1224" y="1596"/>
                </a:lnTo>
                <a:lnTo>
                  <a:pt x="1224" y="1597"/>
                </a:lnTo>
                <a:lnTo>
                  <a:pt x="1225" y="1599"/>
                </a:lnTo>
                <a:lnTo>
                  <a:pt x="1225" y="1600"/>
                </a:lnTo>
                <a:lnTo>
                  <a:pt x="1225" y="1601"/>
                </a:lnTo>
                <a:lnTo>
                  <a:pt x="1225" y="1602"/>
                </a:lnTo>
                <a:lnTo>
                  <a:pt x="1225" y="1604"/>
                </a:lnTo>
                <a:lnTo>
                  <a:pt x="1225" y="1606"/>
                </a:lnTo>
                <a:lnTo>
                  <a:pt x="1225" y="1607"/>
                </a:lnTo>
                <a:lnTo>
                  <a:pt x="1225" y="1608"/>
                </a:lnTo>
                <a:lnTo>
                  <a:pt x="1226" y="1610"/>
                </a:lnTo>
                <a:lnTo>
                  <a:pt x="1226" y="1612"/>
                </a:lnTo>
                <a:lnTo>
                  <a:pt x="1225" y="1614"/>
                </a:lnTo>
                <a:lnTo>
                  <a:pt x="1225" y="1615"/>
                </a:lnTo>
                <a:lnTo>
                  <a:pt x="1225" y="1616"/>
                </a:lnTo>
                <a:lnTo>
                  <a:pt x="1226" y="1616"/>
                </a:lnTo>
                <a:lnTo>
                  <a:pt x="1226" y="1617"/>
                </a:lnTo>
                <a:lnTo>
                  <a:pt x="1226" y="1619"/>
                </a:lnTo>
                <a:lnTo>
                  <a:pt x="1226" y="1621"/>
                </a:lnTo>
                <a:lnTo>
                  <a:pt x="1227" y="1621"/>
                </a:lnTo>
                <a:lnTo>
                  <a:pt x="1227" y="1622"/>
                </a:lnTo>
                <a:lnTo>
                  <a:pt x="1228" y="1623"/>
                </a:lnTo>
                <a:lnTo>
                  <a:pt x="1229" y="1625"/>
                </a:lnTo>
                <a:lnTo>
                  <a:pt x="1229" y="1626"/>
                </a:lnTo>
                <a:lnTo>
                  <a:pt x="1230" y="1627"/>
                </a:lnTo>
                <a:lnTo>
                  <a:pt x="1230" y="1629"/>
                </a:lnTo>
                <a:lnTo>
                  <a:pt x="1229" y="1631"/>
                </a:lnTo>
                <a:lnTo>
                  <a:pt x="1229" y="1632"/>
                </a:lnTo>
                <a:lnTo>
                  <a:pt x="1229" y="1633"/>
                </a:lnTo>
                <a:lnTo>
                  <a:pt x="1228" y="1634"/>
                </a:lnTo>
                <a:lnTo>
                  <a:pt x="1227" y="1635"/>
                </a:lnTo>
                <a:lnTo>
                  <a:pt x="1225" y="1638"/>
                </a:lnTo>
                <a:lnTo>
                  <a:pt x="1225" y="1639"/>
                </a:lnTo>
                <a:lnTo>
                  <a:pt x="1224" y="1640"/>
                </a:lnTo>
                <a:lnTo>
                  <a:pt x="1224" y="1641"/>
                </a:lnTo>
                <a:lnTo>
                  <a:pt x="1224" y="1642"/>
                </a:lnTo>
                <a:lnTo>
                  <a:pt x="1222" y="1643"/>
                </a:lnTo>
                <a:lnTo>
                  <a:pt x="1221" y="1643"/>
                </a:lnTo>
                <a:lnTo>
                  <a:pt x="1221" y="1644"/>
                </a:lnTo>
                <a:lnTo>
                  <a:pt x="1220" y="1644"/>
                </a:lnTo>
                <a:lnTo>
                  <a:pt x="1218" y="1644"/>
                </a:lnTo>
                <a:lnTo>
                  <a:pt x="1217" y="1644"/>
                </a:lnTo>
                <a:lnTo>
                  <a:pt x="1217" y="1646"/>
                </a:lnTo>
                <a:lnTo>
                  <a:pt x="1216" y="1646"/>
                </a:lnTo>
                <a:lnTo>
                  <a:pt x="1215" y="1648"/>
                </a:lnTo>
                <a:lnTo>
                  <a:pt x="1213" y="1648"/>
                </a:lnTo>
                <a:lnTo>
                  <a:pt x="1212" y="1649"/>
                </a:lnTo>
                <a:lnTo>
                  <a:pt x="1211" y="1650"/>
                </a:lnTo>
                <a:lnTo>
                  <a:pt x="1211" y="1651"/>
                </a:lnTo>
                <a:lnTo>
                  <a:pt x="1210" y="1652"/>
                </a:lnTo>
                <a:lnTo>
                  <a:pt x="1210" y="1655"/>
                </a:lnTo>
                <a:lnTo>
                  <a:pt x="1210" y="1656"/>
                </a:lnTo>
                <a:lnTo>
                  <a:pt x="1209" y="1657"/>
                </a:lnTo>
                <a:lnTo>
                  <a:pt x="1209" y="1658"/>
                </a:lnTo>
                <a:lnTo>
                  <a:pt x="1209" y="1659"/>
                </a:lnTo>
                <a:lnTo>
                  <a:pt x="1209" y="1663"/>
                </a:lnTo>
                <a:lnTo>
                  <a:pt x="1209" y="1664"/>
                </a:lnTo>
                <a:lnTo>
                  <a:pt x="1209" y="1665"/>
                </a:lnTo>
                <a:lnTo>
                  <a:pt x="1208" y="1666"/>
                </a:lnTo>
                <a:lnTo>
                  <a:pt x="1208" y="1667"/>
                </a:lnTo>
                <a:lnTo>
                  <a:pt x="1208" y="1668"/>
                </a:lnTo>
                <a:lnTo>
                  <a:pt x="1208" y="1669"/>
                </a:lnTo>
                <a:lnTo>
                  <a:pt x="1208" y="1671"/>
                </a:lnTo>
                <a:lnTo>
                  <a:pt x="1208" y="1672"/>
                </a:lnTo>
                <a:lnTo>
                  <a:pt x="1208" y="1673"/>
                </a:lnTo>
                <a:lnTo>
                  <a:pt x="1209" y="1674"/>
                </a:lnTo>
                <a:lnTo>
                  <a:pt x="1209" y="1676"/>
                </a:lnTo>
                <a:lnTo>
                  <a:pt x="1210" y="1677"/>
                </a:lnTo>
                <a:lnTo>
                  <a:pt x="1210" y="1679"/>
                </a:lnTo>
                <a:lnTo>
                  <a:pt x="1210" y="1680"/>
                </a:lnTo>
                <a:lnTo>
                  <a:pt x="1210" y="1681"/>
                </a:lnTo>
                <a:lnTo>
                  <a:pt x="1210" y="1682"/>
                </a:lnTo>
                <a:lnTo>
                  <a:pt x="1210" y="1683"/>
                </a:lnTo>
                <a:lnTo>
                  <a:pt x="1211" y="1684"/>
                </a:lnTo>
                <a:lnTo>
                  <a:pt x="1212" y="1685"/>
                </a:lnTo>
                <a:lnTo>
                  <a:pt x="1213" y="1688"/>
                </a:lnTo>
                <a:lnTo>
                  <a:pt x="1215" y="1692"/>
                </a:lnTo>
                <a:lnTo>
                  <a:pt x="1215" y="1693"/>
                </a:lnTo>
                <a:lnTo>
                  <a:pt x="1215" y="1694"/>
                </a:lnTo>
                <a:lnTo>
                  <a:pt x="1215" y="1696"/>
                </a:lnTo>
                <a:lnTo>
                  <a:pt x="1213" y="1697"/>
                </a:lnTo>
                <a:lnTo>
                  <a:pt x="1213" y="1698"/>
                </a:lnTo>
                <a:lnTo>
                  <a:pt x="1213" y="1699"/>
                </a:lnTo>
                <a:lnTo>
                  <a:pt x="1213" y="1701"/>
                </a:lnTo>
                <a:lnTo>
                  <a:pt x="1215" y="1702"/>
                </a:lnTo>
                <a:lnTo>
                  <a:pt x="1217" y="1704"/>
                </a:lnTo>
                <a:lnTo>
                  <a:pt x="1217" y="1705"/>
                </a:lnTo>
                <a:lnTo>
                  <a:pt x="1218" y="1706"/>
                </a:lnTo>
                <a:lnTo>
                  <a:pt x="1219" y="1707"/>
                </a:lnTo>
                <a:lnTo>
                  <a:pt x="1220" y="1709"/>
                </a:lnTo>
                <a:lnTo>
                  <a:pt x="1221" y="1710"/>
                </a:lnTo>
                <a:lnTo>
                  <a:pt x="1221" y="1711"/>
                </a:lnTo>
                <a:lnTo>
                  <a:pt x="1221" y="1713"/>
                </a:lnTo>
                <a:lnTo>
                  <a:pt x="1221" y="1714"/>
                </a:lnTo>
                <a:lnTo>
                  <a:pt x="1220" y="1715"/>
                </a:lnTo>
                <a:lnTo>
                  <a:pt x="1220" y="1716"/>
                </a:lnTo>
                <a:lnTo>
                  <a:pt x="1220" y="1717"/>
                </a:lnTo>
                <a:lnTo>
                  <a:pt x="1219" y="1718"/>
                </a:lnTo>
                <a:lnTo>
                  <a:pt x="1220" y="1719"/>
                </a:lnTo>
                <a:lnTo>
                  <a:pt x="1220" y="1721"/>
                </a:lnTo>
                <a:lnTo>
                  <a:pt x="1221" y="1722"/>
                </a:lnTo>
                <a:lnTo>
                  <a:pt x="1222" y="1724"/>
                </a:lnTo>
                <a:lnTo>
                  <a:pt x="1222" y="1725"/>
                </a:lnTo>
                <a:lnTo>
                  <a:pt x="1222" y="1726"/>
                </a:lnTo>
                <a:lnTo>
                  <a:pt x="1222" y="1727"/>
                </a:lnTo>
                <a:lnTo>
                  <a:pt x="1222" y="1729"/>
                </a:lnTo>
                <a:lnTo>
                  <a:pt x="1222" y="1732"/>
                </a:lnTo>
                <a:lnTo>
                  <a:pt x="1224" y="1734"/>
                </a:lnTo>
                <a:lnTo>
                  <a:pt x="1224" y="1735"/>
                </a:lnTo>
                <a:lnTo>
                  <a:pt x="1225" y="1738"/>
                </a:lnTo>
                <a:lnTo>
                  <a:pt x="1227" y="1739"/>
                </a:lnTo>
                <a:lnTo>
                  <a:pt x="1227" y="1740"/>
                </a:lnTo>
                <a:lnTo>
                  <a:pt x="1228" y="1741"/>
                </a:lnTo>
                <a:lnTo>
                  <a:pt x="1232" y="1746"/>
                </a:lnTo>
                <a:lnTo>
                  <a:pt x="1233" y="1747"/>
                </a:lnTo>
                <a:lnTo>
                  <a:pt x="1233" y="1748"/>
                </a:lnTo>
                <a:lnTo>
                  <a:pt x="1233" y="1750"/>
                </a:lnTo>
                <a:lnTo>
                  <a:pt x="1233" y="1752"/>
                </a:lnTo>
                <a:lnTo>
                  <a:pt x="1234" y="1754"/>
                </a:lnTo>
                <a:lnTo>
                  <a:pt x="1234" y="1755"/>
                </a:lnTo>
                <a:lnTo>
                  <a:pt x="1235" y="1756"/>
                </a:lnTo>
                <a:lnTo>
                  <a:pt x="1236" y="1757"/>
                </a:lnTo>
                <a:lnTo>
                  <a:pt x="1246" y="1767"/>
                </a:lnTo>
                <a:lnTo>
                  <a:pt x="1252" y="1773"/>
                </a:lnTo>
                <a:lnTo>
                  <a:pt x="1254" y="1775"/>
                </a:lnTo>
                <a:lnTo>
                  <a:pt x="1256" y="1777"/>
                </a:lnTo>
                <a:lnTo>
                  <a:pt x="1258" y="1778"/>
                </a:lnTo>
                <a:lnTo>
                  <a:pt x="1259" y="1780"/>
                </a:lnTo>
                <a:lnTo>
                  <a:pt x="1260" y="1781"/>
                </a:lnTo>
                <a:lnTo>
                  <a:pt x="1261" y="1783"/>
                </a:lnTo>
                <a:lnTo>
                  <a:pt x="1262" y="1785"/>
                </a:lnTo>
                <a:lnTo>
                  <a:pt x="1262" y="1788"/>
                </a:lnTo>
                <a:lnTo>
                  <a:pt x="1263" y="1788"/>
                </a:lnTo>
                <a:lnTo>
                  <a:pt x="1263" y="1790"/>
                </a:lnTo>
                <a:lnTo>
                  <a:pt x="1263" y="1791"/>
                </a:lnTo>
                <a:lnTo>
                  <a:pt x="1264" y="1793"/>
                </a:lnTo>
                <a:lnTo>
                  <a:pt x="1264" y="1794"/>
                </a:lnTo>
                <a:lnTo>
                  <a:pt x="1265" y="1794"/>
                </a:lnTo>
                <a:lnTo>
                  <a:pt x="1265" y="1796"/>
                </a:lnTo>
                <a:lnTo>
                  <a:pt x="1268" y="1805"/>
                </a:lnTo>
                <a:lnTo>
                  <a:pt x="1268" y="1811"/>
                </a:lnTo>
                <a:lnTo>
                  <a:pt x="1268" y="1814"/>
                </a:lnTo>
                <a:lnTo>
                  <a:pt x="1269" y="1815"/>
                </a:lnTo>
                <a:lnTo>
                  <a:pt x="1269" y="1816"/>
                </a:lnTo>
                <a:lnTo>
                  <a:pt x="1269" y="1818"/>
                </a:lnTo>
                <a:lnTo>
                  <a:pt x="1271" y="1821"/>
                </a:lnTo>
                <a:lnTo>
                  <a:pt x="1273" y="1825"/>
                </a:lnTo>
                <a:lnTo>
                  <a:pt x="1276" y="1828"/>
                </a:lnTo>
                <a:lnTo>
                  <a:pt x="1277" y="1833"/>
                </a:lnTo>
                <a:lnTo>
                  <a:pt x="1279" y="1838"/>
                </a:lnTo>
                <a:lnTo>
                  <a:pt x="1279" y="1839"/>
                </a:lnTo>
                <a:lnTo>
                  <a:pt x="1280" y="1841"/>
                </a:lnTo>
                <a:lnTo>
                  <a:pt x="1280" y="1843"/>
                </a:lnTo>
                <a:lnTo>
                  <a:pt x="1281" y="1847"/>
                </a:lnTo>
                <a:lnTo>
                  <a:pt x="1281" y="1848"/>
                </a:lnTo>
                <a:lnTo>
                  <a:pt x="1282" y="1850"/>
                </a:lnTo>
                <a:lnTo>
                  <a:pt x="1284" y="1852"/>
                </a:lnTo>
                <a:lnTo>
                  <a:pt x="1284" y="1856"/>
                </a:lnTo>
                <a:lnTo>
                  <a:pt x="1285" y="1859"/>
                </a:lnTo>
                <a:lnTo>
                  <a:pt x="1286" y="1860"/>
                </a:lnTo>
                <a:lnTo>
                  <a:pt x="1286" y="1861"/>
                </a:lnTo>
                <a:lnTo>
                  <a:pt x="1287" y="1864"/>
                </a:lnTo>
                <a:lnTo>
                  <a:pt x="1287" y="1866"/>
                </a:lnTo>
                <a:lnTo>
                  <a:pt x="1288" y="1869"/>
                </a:lnTo>
                <a:lnTo>
                  <a:pt x="1289" y="1874"/>
                </a:lnTo>
                <a:lnTo>
                  <a:pt x="1290" y="1882"/>
                </a:lnTo>
                <a:lnTo>
                  <a:pt x="1291" y="1885"/>
                </a:lnTo>
                <a:lnTo>
                  <a:pt x="1291" y="1888"/>
                </a:lnTo>
                <a:lnTo>
                  <a:pt x="1289" y="1905"/>
                </a:lnTo>
                <a:lnTo>
                  <a:pt x="1289" y="1907"/>
                </a:lnTo>
                <a:lnTo>
                  <a:pt x="1289" y="1909"/>
                </a:lnTo>
                <a:lnTo>
                  <a:pt x="1289" y="1910"/>
                </a:lnTo>
                <a:lnTo>
                  <a:pt x="1289" y="1915"/>
                </a:lnTo>
                <a:lnTo>
                  <a:pt x="1289" y="1916"/>
                </a:lnTo>
                <a:lnTo>
                  <a:pt x="1289" y="1917"/>
                </a:lnTo>
                <a:lnTo>
                  <a:pt x="1289" y="1918"/>
                </a:lnTo>
                <a:lnTo>
                  <a:pt x="1289" y="1920"/>
                </a:lnTo>
                <a:lnTo>
                  <a:pt x="1290" y="1924"/>
                </a:lnTo>
                <a:lnTo>
                  <a:pt x="1290" y="1926"/>
                </a:lnTo>
                <a:lnTo>
                  <a:pt x="1291" y="1928"/>
                </a:lnTo>
                <a:lnTo>
                  <a:pt x="1293" y="1932"/>
                </a:lnTo>
                <a:lnTo>
                  <a:pt x="1293" y="1933"/>
                </a:lnTo>
                <a:lnTo>
                  <a:pt x="1293" y="1934"/>
                </a:lnTo>
                <a:lnTo>
                  <a:pt x="1294" y="1936"/>
                </a:lnTo>
                <a:lnTo>
                  <a:pt x="1295" y="1943"/>
                </a:lnTo>
                <a:lnTo>
                  <a:pt x="1295" y="1945"/>
                </a:lnTo>
                <a:lnTo>
                  <a:pt x="1296" y="1948"/>
                </a:lnTo>
                <a:lnTo>
                  <a:pt x="1296" y="1949"/>
                </a:lnTo>
                <a:lnTo>
                  <a:pt x="1296" y="1950"/>
                </a:lnTo>
                <a:lnTo>
                  <a:pt x="1297" y="1951"/>
                </a:lnTo>
                <a:lnTo>
                  <a:pt x="1297" y="1953"/>
                </a:lnTo>
                <a:lnTo>
                  <a:pt x="1298" y="1956"/>
                </a:lnTo>
                <a:lnTo>
                  <a:pt x="1298" y="1957"/>
                </a:lnTo>
                <a:lnTo>
                  <a:pt x="1299" y="1958"/>
                </a:lnTo>
                <a:lnTo>
                  <a:pt x="1299" y="1960"/>
                </a:lnTo>
                <a:lnTo>
                  <a:pt x="1299" y="1961"/>
                </a:lnTo>
                <a:lnTo>
                  <a:pt x="1299" y="1962"/>
                </a:lnTo>
                <a:lnTo>
                  <a:pt x="1301" y="1964"/>
                </a:lnTo>
                <a:lnTo>
                  <a:pt x="1301" y="1966"/>
                </a:lnTo>
                <a:lnTo>
                  <a:pt x="1301" y="1968"/>
                </a:lnTo>
                <a:lnTo>
                  <a:pt x="1301" y="1972"/>
                </a:lnTo>
                <a:lnTo>
                  <a:pt x="1301" y="1973"/>
                </a:lnTo>
                <a:lnTo>
                  <a:pt x="1301" y="1975"/>
                </a:lnTo>
                <a:lnTo>
                  <a:pt x="1301" y="1976"/>
                </a:lnTo>
                <a:lnTo>
                  <a:pt x="1301" y="1977"/>
                </a:lnTo>
                <a:lnTo>
                  <a:pt x="1301" y="1980"/>
                </a:lnTo>
                <a:lnTo>
                  <a:pt x="1301" y="1983"/>
                </a:lnTo>
                <a:lnTo>
                  <a:pt x="1301" y="1984"/>
                </a:lnTo>
                <a:lnTo>
                  <a:pt x="1302" y="1985"/>
                </a:lnTo>
                <a:lnTo>
                  <a:pt x="1303" y="1987"/>
                </a:lnTo>
                <a:lnTo>
                  <a:pt x="1303" y="1989"/>
                </a:lnTo>
                <a:lnTo>
                  <a:pt x="1304" y="1994"/>
                </a:lnTo>
                <a:lnTo>
                  <a:pt x="1304" y="1995"/>
                </a:lnTo>
                <a:lnTo>
                  <a:pt x="1303" y="1997"/>
                </a:lnTo>
                <a:lnTo>
                  <a:pt x="1303" y="1998"/>
                </a:lnTo>
                <a:lnTo>
                  <a:pt x="1303" y="1999"/>
                </a:lnTo>
                <a:lnTo>
                  <a:pt x="1303" y="2000"/>
                </a:lnTo>
                <a:lnTo>
                  <a:pt x="1303" y="2001"/>
                </a:lnTo>
                <a:lnTo>
                  <a:pt x="1303" y="2002"/>
                </a:lnTo>
                <a:lnTo>
                  <a:pt x="1304" y="2007"/>
                </a:lnTo>
                <a:lnTo>
                  <a:pt x="1305" y="2011"/>
                </a:lnTo>
                <a:lnTo>
                  <a:pt x="1306" y="2011"/>
                </a:lnTo>
                <a:lnTo>
                  <a:pt x="1306" y="2014"/>
                </a:lnTo>
                <a:lnTo>
                  <a:pt x="1306" y="2015"/>
                </a:lnTo>
                <a:lnTo>
                  <a:pt x="1306" y="2017"/>
                </a:lnTo>
                <a:lnTo>
                  <a:pt x="1306" y="2020"/>
                </a:lnTo>
                <a:lnTo>
                  <a:pt x="1306" y="2023"/>
                </a:lnTo>
                <a:lnTo>
                  <a:pt x="1306" y="2024"/>
                </a:lnTo>
                <a:lnTo>
                  <a:pt x="1306" y="2025"/>
                </a:lnTo>
                <a:lnTo>
                  <a:pt x="1307" y="2026"/>
                </a:lnTo>
                <a:lnTo>
                  <a:pt x="1308" y="2027"/>
                </a:lnTo>
                <a:lnTo>
                  <a:pt x="1310" y="2027"/>
                </a:lnTo>
                <a:lnTo>
                  <a:pt x="1311" y="2028"/>
                </a:lnTo>
                <a:lnTo>
                  <a:pt x="1312" y="2028"/>
                </a:lnTo>
                <a:lnTo>
                  <a:pt x="1312" y="2029"/>
                </a:lnTo>
                <a:lnTo>
                  <a:pt x="1312" y="2031"/>
                </a:lnTo>
                <a:lnTo>
                  <a:pt x="1312" y="2032"/>
                </a:lnTo>
                <a:lnTo>
                  <a:pt x="1312" y="2033"/>
                </a:lnTo>
                <a:lnTo>
                  <a:pt x="1314" y="2035"/>
                </a:lnTo>
                <a:lnTo>
                  <a:pt x="1314" y="2036"/>
                </a:lnTo>
                <a:lnTo>
                  <a:pt x="1314" y="2037"/>
                </a:lnTo>
                <a:lnTo>
                  <a:pt x="1314" y="2039"/>
                </a:lnTo>
                <a:lnTo>
                  <a:pt x="1314" y="2040"/>
                </a:lnTo>
                <a:lnTo>
                  <a:pt x="1314" y="2041"/>
                </a:lnTo>
                <a:lnTo>
                  <a:pt x="1314" y="2042"/>
                </a:lnTo>
                <a:lnTo>
                  <a:pt x="1314" y="2043"/>
                </a:lnTo>
                <a:lnTo>
                  <a:pt x="1314" y="2044"/>
                </a:lnTo>
                <a:lnTo>
                  <a:pt x="1314" y="2045"/>
                </a:lnTo>
                <a:lnTo>
                  <a:pt x="1314" y="2047"/>
                </a:lnTo>
                <a:lnTo>
                  <a:pt x="1314" y="2048"/>
                </a:lnTo>
                <a:lnTo>
                  <a:pt x="1315" y="2049"/>
                </a:lnTo>
                <a:lnTo>
                  <a:pt x="1315" y="2050"/>
                </a:lnTo>
                <a:lnTo>
                  <a:pt x="1316" y="2053"/>
                </a:lnTo>
                <a:lnTo>
                  <a:pt x="1316" y="2054"/>
                </a:lnTo>
                <a:lnTo>
                  <a:pt x="1316" y="2056"/>
                </a:lnTo>
                <a:lnTo>
                  <a:pt x="1316" y="2057"/>
                </a:lnTo>
                <a:lnTo>
                  <a:pt x="1316" y="2058"/>
                </a:lnTo>
                <a:lnTo>
                  <a:pt x="1316" y="2059"/>
                </a:lnTo>
                <a:lnTo>
                  <a:pt x="1316" y="2062"/>
                </a:lnTo>
                <a:lnTo>
                  <a:pt x="1316" y="2064"/>
                </a:lnTo>
                <a:lnTo>
                  <a:pt x="1316" y="2065"/>
                </a:lnTo>
                <a:lnTo>
                  <a:pt x="1318" y="2067"/>
                </a:lnTo>
                <a:lnTo>
                  <a:pt x="1316" y="2069"/>
                </a:lnTo>
                <a:lnTo>
                  <a:pt x="1318" y="2070"/>
                </a:lnTo>
                <a:lnTo>
                  <a:pt x="1318" y="2072"/>
                </a:lnTo>
                <a:lnTo>
                  <a:pt x="1318" y="2074"/>
                </a:lnTo>
                <a:lnTo>
                  <a:pt x="1318" y="2075"/>
                </a:lnTo>
                <a:lnTo>
                  <a:pt x="1318" y="2076"/>
                </a:lnTo>
                <a:lnTo>
                  <a:pt x="1316" y="2078"/>
                </a:lnTo>
                <a:lnTo>
                  <a:pt x="1316" y="2079"/>
                </a:lnTo>
                <a:lnTo>
                  <a:pt x="1316" y="2081"/>
                </a:lnTo>
                <a:lnTo>
                  <a:pt x="1316" y="2082"/>
                </a:lnTo>
                <a:lnTo>
                  <a:pt x="1316" y="2083"/>
                </a:lnTo>
                <a:lnTo>
                  <a:pt x="1315" y="2085"/>
                </a:lnTo>
                <a:lnTo>
                  <a:pt x="1315" y="2086"/>
                </a:lnTo>
                <a:lnTo>
                  <a:pt x="1315" y="2087"/>
                </a:lnTo>
                <a:lnTo>
                  <a:pt x="1315" y="2090"/>
                </a:lnTo>
                <a:lnTo>
                  <a:pt x="1314" y="2092"/>
                </a:lnTo>
                <a:lnTo>
                  <a:pt x="1313" y="2101"/>
                </a:lnTo>
                <a:lnTo>
                  <a:pt x="1312" y="2103"/>
                </a:lnTo>
                <a:lnTo>
                  <a:pt x="1312" y="2104"/>
                </a:lnTo>
                <a:lnTo>
                  <a:pt x="1312" y="2106"/>
                </a:lnTo>
                <a:lnTo>
                  <a:pt x="1312" y="2107"/>
                </a:lnTo>
                <a:lnTo>
                  <a:pt x="1313" y="2107"/>
                </a:lnTo>
                <a:lnTo>
                  <a:pt x="1313" y="2108"/>
                </a:lnTo>
                <a:lnTo>
                  <a:pt x="1313" y="2110"/>
                </a:lnTo>
                <a:lnTo>
                  <a:pt x="1313" y="2111"/>
                </a:lnTo>
                <a:lnTo>
                  <a:pt x="1313" y="2112"/>
                </a:lnTo>
                <a:lnTo>
                  <a:pt x="1312" y="2114"/>
                </a:lnTo>
                <a:lnTo>
                  <a:pt x="1312" y="2116"/>
                </a:lnTo>
                <a:lnTo>
                  <a:pt x="1310" y="2118"/>
                </a:lnTo>
                <a:lnTo>
                  <a:pt x="1308" y="2120"/>
                </a:lnTo>
                <a:lnTo>
                  <a:pt x="1308" y="2121"/>
                </a:lnTo>
                <a:lnTo>
                  <a:pt x="1307" y="2123"/>
                </a:lnTo>
                <a:lnTo>
                  <a:pt x="1306" y="2125"/>
                </a:lnTo>
                <a:lnTo>
                  <a:pt x="1305" y="2125"/>
                </a:lnTo>
                <a:lnTo>
                  <a:pt x="1304" y="2126"/>
                </a:lnTo>
                <a:lnTo>
                  <a:pt x="1303" y="2126"/>
                </a:lnTo>
                <a:lnTo>
                  <a:pt x="1302" y="2127"/>
                </a:lnTo>
                <a:lnTo>
                  <a:pt x="1301" y="2127"/>
                </a:lnTo>
                <a:lnTo>
                  <a:pt x="1299" y="2128"/>
                </a:lnTo>
                <a:lnTo>
                  <a:pt x="1298" y="2128"/>
                </a:lnTo>
                <a:lnTo>
                  <a:pt x="1296" y="2129"/>
                </a:lnTo>
                <a:lnTo>
                  <a:pt x="1291" y="2131"/>
                </a:lnTo>
                <a:lnTo>
                  <a:pt x="1288" y="2132"/>
                </a:lnTo>
                <a:lnTo>
                  <a:pt x="1287" y="2132"/>
                </a:lnTo>
                <a:lnTo>
                  <a:pt x="1286" y="2132"/>
                </a:lnTo>
                <a:lnTo>
                  <a:pt x="1285" y="2132"/>
                </a:lnTo>
                <a:lnTo>
                  <a:pt x="1284" y="2132"/>
                </a:lnTo>
                <a:lnTo>
                  <a:pt x="1282" y="2132"/>
                </a:lnTo>
                <a:lnTo>
                  <a:pt x="1280" y="2132"/>
                </a:lnTo>
                <a:lnTo>
                  <a:pt x="1278" y="2132"/>
                </a:lnTo>
                <a:lnTo>
                  <a:pt x="1276" y="2132"/>
                </a:lnTo>
                <a:lnTo>
                  <a:pt x="1275" y="2132"/>
                </a:lnTo>
                <a:lnTo>
                  <a:pt x="1273" y="2132"/>
                </a:lnTo>
                <a:lnTo>
                  <a:pt x="1272" y="2132"/>
                </a:lnTo>
                <a:lnTo>
                  <a:pt x="1270" y="2132"/>
                </a:lnTo>
                <a:lnTo>
                  <a:pt x="1269" y="2132"/>
                </a:lnTo>
                <a:lnTo>
                  <a:pt x="1268" y="2132"/>
                </a:lnTo>
                <a:lnTo>
                  <a:pt x="1265" y="2132"/>
                </a:lnTo>
                <a:lnTo>
                  <a:pt x="1262" y="2133"/>
                </a:lnTo>
                <a:lnTo>
                  <a:pt x="1261" y="2134"/>
                </a:lnTo>
                <a:lnTo>
                  <a:pt x="1260" y="2134"/>
                </a:lnTo>
                <a:lnTo>
                  <a:pt x="1258" y="2135"/>
                </a:lnTo>
                <a:lnTo>
                  <a:pt x="1256" y="2136"/>
                </a:lnTo>
                <a:lnTo>
                  <a:pt x="1255" y="2136"/>
                </a:lnTo>
                <a:lnTo>
                  <a:pt x="1254" y="2137"/>
                </a:lnTo>
                <a:lnTo>
                  <a:pt x="1253" y="2139"/>
                </a:lnTo>
                <a:lnTo>
                  <a:pt x="1252" y="2140"/>
                </a:lnTo>
                <a:lnTo>
                  <a:pt x="1252" y="2141"/>
                </a:lnTo>
                <a:lnTo>
                  <a:pt x="1251" y="2141"/>
                </a:lnTo>
                <a:lnTo>
                  <a:pt x="1250" y="2142"/>
                </a:lnTo>
                <a:lnTo>
                  <a:pt x="1250" y="2143"/>
                </a:lnTo>
                <a:lnTo>
                  <a:pt x="1247" y="2144"/>
                </a:lnTo>
                <a:lnTo>
                  <a:pt x="1246" y="2146"/>
                </a:lnTo>
                <a:lnTo>
                  <a:pt x="1245" y="2148"/>
                </a:lnTo>
                <a:lnTo>
                  <a:pt x="1245" y="2149"/>
                </a:lnTo>
                <a:lnTo>
                  <a:pt x="1244" y="2150"/>
                </a:lnTo>
                <a:lnTo>
                  <a:pt x="1243" y="2150"/>
                </a:lnTo>
                <a:lnTo>
                  <a:pt x="1242" y="2151"/>
                </a:lnTo>
                <a:lnTo>
                  <a:pt x="1242" y="2152"/>
                </a:lnTo>
                <a:lnTo>
                  <a:pt x="1241" y="2154"/>
                </a:lnTo>
                <a:lnTo>
                  <a:pt x="1239" y="2156"/>
                </a:lnTo>
                <a:lnTo>
                  <a:pt x="1239" y="2157"/>
                </a:lnTo>
                <a:lnTo>
                  <a:pt x="1241" y="2158"/>
                </a:lnTo>
                <a:lnTo>
                  <a:pt x="1241" y="2159"/>
                </a:lnTo>
                <a:lnTo>
                  <a:pt x="1242" y="2160"/>
                </a:lnTo>
                <a:lnTo>
                  <a:pt x="1243" y="2161"/>
                </a:lnTo>
                <a:lnTo>
                  <a:pt x="1244" y="2162"/>
                </a:lnTo>
                <a:lnTo>
                  <a:pt x="1245" y="2162"/>
                </a:lnTo>
                <a:lnTo>
                  <a:pt x="1246" y="2164"/>
                </a:lnTo>
                <a:lnTo>
                  <a:pt x="1247" y="2164"/>
                </a:lnTo>
                <a:lnTo>
                  <a:pt x="1247" y="2165"/>
                </a:lnTo>
                <a:lnTo>
                  <a:pt x="1248" y="2165"/>
                </a:lnTo>
                <a:lnTo>
                  <a:pt x="1251" y="2166"/>
                </a:lnTo>
                <a:lnTo>
                  <a:pt x="1252" y="2166"/>
                </a:lnTo>
                <a:lnTo>
                  <a:pt x="1253" y="2167"/>
                </a:lnTo>
                <a:lnTo>
                  <a:pt x="1254" y="2167"/>
                </a:lnTo>
                <a:lnTo>
                  <a:pt x="1259" y="2169"/>
                </a:lnTo>
                <a:lnTo>
                  <a:pt x="1261" y="2170"/>
                </a:lnTo>
                <a:lnTo>
                  <a:pt x="1264" y="2171"/>
                </a:lnTo>
                <a:lnTo>
                  <a:pt x="1268" y="2174"/>
                </a:lnTo>
                <a:lnTo>
                  <a:pt x="1268" y="2175"/>
                </a:lnTo>
                <a:lnTo>
                  <a:pt x="1270" y="2176"/>
                </a:lnTo>
                <a:lnTo>
                  <a:pt x="1271" y="2176"/>
                </a:lnTo>
                <a:lnTo>
                  <a:pt x="1273" y="2178"/>
                </a:lnTo>
                <a:lnTo>
                  <a:pt x="1273" y="2179"/>
                </a:lnTo>
                <a:lnTo>
                  <a:pt x="1275" y="2179"/>
                </a:lnTo>
                <a:lnTo>
                  <a:pt x="1277" y="2182"/>
                </a:lnTo>
                <a:lnTo>
                  <a:pt x="1277" y="2183"/>
                </a:lnTo>
                <a:lnTo>
                  <a:pt x="1278" y="2184"/>
                </a:lnTo>
                <a:lnTo>
                  <a:pt x="1279" y="2184"/>
                </a:lnTo>
                <a:lnTo>
                  <a:pt x="1279" y="2185"/>
                </a:lnTo>
                <a:lnTo>
                  <a:pt x="1280" y="2185"/>
                </a:lnTo>
                <a:lnTo>
                  <a:pt x="1280" y="2187"/>
                </a:lnTo>
                <a:lnTo>
                  <a:pt x="1281" y="2187"/>
                </a:lnTo>
                <a:lnTo>
                  <a:pt x="1281" y="2188"/>
                </a:lnTo>
                <a:lnTo>
                  <a:pt x="1281" y="2190"/>
                </a:lnTo>
                <a:lnTo>
                  <a:pt x="1282" y="2190"/>
                </a:lnTo>
                <a:lnTo>
                  <a:pt x="1284" y="2194"/>
                </a:lnTo>
                <a:lnTo>
                  <a:pt x="1284" y="2195"/>
                </a:lnTo>
                <a:lnTo>
                  <a:pt x="1284" y="2196"/>
                </a:lnTo>
                <a:lnTo>
                  <a:pt x="1284" y="2199"/>
                </a:lnTo>
                <a:lnTo>
                  <a:pt x="1282" y="2201"/>
                </a:lnTo>
                <a:lnTo>
                  <a:pt x="1281" y="2204"/>
                </a:lnTo>
                <a:lnTo>
                  <a:pt x="1279" y="2208"/>
                </a:lnTo>
                <a:lnTo>
                  <a:pt x="1277" y="2211"/>
                </a:lnTo>
                <a:lnTo>
                  <a:pt x="1276" y="2212"/>
                </a:lnTo>
                <a:lnTo>
                  <a:pt x="1275" y="2212"/>
                </a:lnTo>
                <a:lnTo>
                  <a:pt x="1272" y="2215"/>
                </a:lnTo>
                <a:lnTo>
                  <a:pt x="1270" y="2216"/>
                </a:lnTo>
                <a:lnTo>
                  <a:pt x="1269" y="2216"/>
                </a:lnTo>
                <a:lnTo>
                  <a:pt x="1269" y="2217"/>
                </a:lnTo>
                <a:lnTo>
                  <a:pt x="1268" y="2217"/>
                </a:lnTo>
                <a:lnTo>
                  <a:pt x="1267" y="2219"/>
                </a:lnTo>
                <a:lnTo>
                  <a:pt x="1265" y="2219"/>
                </a:lnTo>
                <a:lnTo>
                  <a:pt x="1264" y="2220"/>
                </a:lnTo>
                <a:lnTo>
                  <a:pt x="1261" y="2224"/>
                </a:lnTo>
                <a:lnTo>
                  <a:pt x="1260" y="2225"/>
                </a:lnTo>
                <a:lnTo>
                  <a:pt x="1259" y="2226"/>
                </a:lnTo>
                <a:lnTo>
                  <a:pt x="1258" y="2227"/>
                </a:lnTo>
                <a:lnTo>
                  <a:pt x="1258" y="2228"/>
                </a:lnTo>
                <a:lnTo>
                  <a:pt x="1256" y="2229"/>
                </a:lnTo>
                <a:lnTo>
                  <a:pt x="1256" y="2231"/>
                </a:lnTo>
                <a:lnTo>
                  <a:pt x="1255" y="2231"/>
                </a:lnTo>
                <a:lnTo>
                  <a:pt x="1255" y="2232"/>
                </a:lnTo>
                <a:lnTo>
                  <a:pt x="1254" y="2233"/>
                </a:lnTo>
                <a:lnTo>
                  <a:pt x="1254" y="2235"/>
                </a:lnTo>
                <a:lnTo>
                  <a:pt x="1253" y="2236"/>
                </a:lnTo>
                <a:lnTo>
                  <a:pt x="1252" y="2237"/>
                </a:lnTo>
                <a:lnTo>
                  <a:pt x="1252" y="2238"/>
                </a:lnTo>
                <a:lnTo>
                  <a:pt x="1251" y="2242"/>
                </a:lnTo>
                <a:lnTo>
                  <a:pt x="1250" y="2244"/>
                </a:lnTo>
                <a:lnTo>
                  <a:pt x="1250" y="2245"/>
                </a:lnTo>
                <a:lnTo>
                  <a:pt x="1248" y="2246"/>
                </a:lnTo>
                <a:lnTo>
                  <a:pt x="1248" y="2248"/>
                </a:lnTo>
                <a:lnTo>
                  <a:pt x="1248" y="2250"/>
                </a:lnTo>
                <a:lnTo>
                  <a:pt x="1248" y="2253"/>
                </a:lnTo>
                <a:lnTo>
                  <a:pt x="1248" y="2254"/>
                </a:lnTo>
                <a:lnTo>
                  <a:pt x="1248" y="2256"/>
                </a:lnTo>
                <a:lnTo>
                  <a:pt x="1248" y="2257"/>
                </a:lnTo>
                <a:lnTo>
                  <a:pt x="1248" y="2259"/>
                </a:lnTo>
                <a:lnTo>
                  <a:pt x="1248" y="2261"/>
                </a:lnTo>
                <a:lnTo>
                  <a:pt x="1248" y="2262"/>
                </a:lnTo>
                <a:lnTo>
                  <a:pt x="1248" y="2263"/>
                </a:lnTo>
                <a:lnTo>
                  <a:pt x="1250" y="2266"/>
                </a:lnTo>
                <a:lnTo>
                  <a:pt x="1250" y="2267"/>
                </a:lnTo>
                <a:lnTo>
                  <a:pt x="1250" y="2268"/>
                </a:lnTo>
                <a:lnTo>
                  <a:pt x="1250" y="2269"/>
                </a:lnTo>
                <a:lnTo>
                  <a:pt x="1251" y="2270"/>
                </a:lnTo>
                <a:lnTo>
                  <a:pt x="1251" y="2273"/>
                </a:lnTo>
                <a:lnTo>
                  <a:pt x="1252" y="2276"/>
                </a:lnTo>
                <a:lnTo>
                  <a:pt x="1253" y="2277"/>
                </a:lnTo>
                <a:lnTo>
                  <a:pt x="1252" y="2277"/>
                </a:lnTo>
                <a:lnTo>
                  <a:pt x="1252" y="2276"/>
                </a:lnTo>
                <a:lnTo>
                  <a:pt x="1251" y="2275"/>
                </a:lnTo>
                <a:lnTo>
                  <a:pt x="1245" y="2270"/>
                </a:lnTo>
                <a:lnTo>
                  <a:pt x="1244" y="2268"/>
                </a:lnTo>
                <a:lnTo>
                  <a:pt x="1243" y="2268"/>
                </a:lnTo>
                <a:lnTo>
                  <a:pt x="1243" y="2267"/>
                </a:lnTo>
                <a:lnTo>
                  <a:pt x="1241" y="2266"/>
                </a:lnTo>
                <a:lnTo>
                  <a:pt x="1235" y="2259"/>
                </a:lnTo>
                <a:lnTo>
                  <a:pt x="1233" y="2258"/>
                </a:lnTo>
                <a:lnTo>
                  <a:pt x="1233" y="2257"/>
                </a:lnTo>
                <a:lnTo>
                  <a:pt x="1230" y="2254"/>
                </a:lnTo>
                <a:lnTo>
                  <a:pt x="1229" y="2254"/>
                </a:lnTo>
                <a:lnTo>
                  <a:pt x="1229" y="2253"/>
                </a:lnTo>
                <a:lnTo>
                  <a:pt x="1228" y="2253"/>
                </a:lnTo>
                <a:lnTo>
                  <a:pt x="1225" y="2249"/>
                </a:lnTo>
                <a:lnTo>
                  <a:pt x="1224" y="2248"/>
                </a:lnTo>
                <a:lnTo>
                  <a:pt x="1222" y="2246"/>
                </a:lnTo>
                <a:lnTo>
                  <a:pt x="1219" y="2243"/>
                </a:lnTo>
                <a:lnTo>
                  <a:pt x="1218" y="2243"/>
                </a:lnTo>
                <a:lnTo>
                  <a:pt x="1217" y="2241"/>
                </a:lnTo>
                <a:lnTo>
                  <a:pt x="1212" y="2237"/>
                </a:lnTo>
                <a:lnTo>
                  <a:pt x="1211" y="2236"/>
                </a:lnTo>
                <a:lnTo>
                  <a:pt x="1211" y="2235"/>
                </a:lnTo>
                <a:lnTo>
                  <a:pt x="1209" y="2234"/>
                </a:lnTo>
                <a:lnTo>
                  <a:pt x="1208" y="2233"/>
                </a:lnTo>
                <a:lnTo>
                  <a:pt x="1207" y="2231"/>
                </a:lnTo>
                <a:lnTo>
                  <a:pt x="1206" y="2231"/>
                </a:lnTo>
                <a:lnTo>
                  <a:pt x="1206" y="2229"/>
                </a:lnTo>
                <a:lnTo>
                  <a:pt x="1204" y="2228"/>
                </a:lnTo>
                <a:lnTo>
                  <a:pt x="1203" y="2228"/>
                </a:lnTo>
                <a:lnTo>
                  <a:pt x="1203" y="2227"/>
                </a:lnTo>
                <a:lnTo>
                  <a:pt x="1201" y="2226"/>
                </a:lnTo>
                <a:lnTo>
                  <a:pt x="1196" y="2221"/>
                </a:lnTo>
                <a:lnTo>
                  <a:pt x="1193" y="2218"/>
                </a:lnTo>
                <a:lnTo>
                  <a:pt x="1191" y="2216"/>
                </a:lnTo>
                <a:lnTo>
                  <a:pt x="1184" y="2209"/>
                </a:lnTo>
                <a:lnTo>
                  <a:pt x="1181" y="2204"/>
                </a:lnTo>
                <a:lnTo>
                  <a:pt x="1179" y="2204"/>
                </a:lnTo>
                <a:lnTo>
                  <a:pt x="1178" y="2203"/>
                </a:lnTo>
                <a:lnTo>
                  <a:pt x="1177" y="2202"/>
                </a:lnTo>
                <a:lnTo>
                  <a:pt x="1176" y="2201"/>
                </a:lnTo>
                <a:lnTo>
                  <a:pt x="1175" y="2200"/>
                </a:lnTo>
                <a:lnTo>
                  <a:pt x="1174" y="2199"/>
                </a:lnTo>
                <a:lnTo>
                  <a:pt x="1173" y="2198"/>
                </a:lnTo>
                <a:lnTo>
                  <a:pt x="1172" y="2196"/>
                </a:lnTo>
                <a:lnTo>
                  <a:pt x="1169" y="2194"/>
                </a:lnTo>
                <a:lnTo>
                  <a:pt x="1165" y="2190"/>
                </a:lnTo>
                <a:lnTo>
                  <a:pt x="1163" y="2187"/>
                </a:lnTo>
                <a:lnTo>
                  <a:pt x="1161" y="2186"/>
                </a:lnTo>
                <a:lnTo>
                  <a:pt x="1159" y="2184"/>
                </a:lnTo>
                <a:lnTo>
                  <a:pt x="1158" y="2183"/>
                </a:lnTo>
                <a:lnTo>
                  <a:pt x="1157" y="2182"/>
                </a:lnTo>
                <a:lnTo>
                  <a:pt x="1156" y="2181"/>
                </a:lnTo>
                <a:lnTo>
                  <a:pt x="1155" y="2179"/>
                </a:lnTo>
                <a:lnTo>
                  <a:pt x="1153" y="2178"/>
                </a:lnTo>
                <a:lnTo>
                  <a:pt x="1152" y="2177"/>
                </a:lnTo>
                <a:lnTo>
                  <a:pt x="1151" y="2176"/>
                </a:lnTo>
                <a:lnTo>
                  <a:pt x="1150" y="2175"/>
                </a:lnTo>
                <a:lnTo>
                  <a:pt x="1149" y="2174"/>
                </a:lnTo>
                <a:lnTo>
                  <a:pt x="1148" y="2173"/>
                </a:lnTo>
                <a:lnTo>
                  <a:pt x="1143" y="2169"/>
                </a:lnTo>
                <a:lnTo>
                  <a:pt x="1142" y="2168"/>
                </a:lnTo>
                <a:lnTo>
                  <a:pt x="1142" y="2167"/>
                </a:lnTo>
                <a:lnTo>
                  <a:pt x="1141" y="2166"/>
                </a:lnTo>
                <a:lnTo>
                  <a:pt x="1140" y="2165"/>
                </a:lnTo>
                <a:lnTo>
                  <a:pt x="1138" y="2162"/>
                </a:lnTo>
                <a:lnTo>
                  <a:pt x="1131" y="2156"/>
                </a:lnTo>
                <a:lnTo>
                  <a:pt x="1129" y="2153"/>
                </a:lnTo>
                <a:lnTo>
                  <a:pt x="1125" y="2150"/>
                </a:lnTo>
                <a:lnTo>
                  <a:pt x="1122" y="2146"/>
                </a:lnTo>
                <a:lnTo>
                  <a:pt x="1118" y="2143"/>
                </a:lnTo>
                <a:lnTo>
                  <a:pt x="1116" y="2141"/>
                </a:lnTo>
                <a:lnTo>
                  <a:pt x="1115" y="2140"/>
                </a:lnTo>
                <a:lnTo>
                  <a:pt x="1114" y="2139"/>
                </a:lnTo>
                <a:lnTo>
                  <a:pt x="1112" y="2136"/>
                </a:lnTo>
                <a:lnTo>
                  <a:pt x="1108" y="2133"/>
                </a:lnTo>
                <a:lnTo>
                  <a:pt x="1107" y="2132"/>
                </a:lnTo>
                <a:lnTo>
                  <a:pt x="1104" y="2129"/>
                </a:lnTo>
                <a:lnTo>
                  <a:pt x="1103" y="2128"/>
                </a:lnTo>
                <a:lnTo>
                  <a:pt x="1103" y="2127"/>
                </a:lnTo>
                <a:lnTo>
                  <a:pt x="1100" y="2125"/>
                </a:lnTo>
                <a:lnTo>
                  <a:pt x="1099" y="2124"/>
                </a:lnTo>
                <a:lnTo>
                  <a:pt x="1097" y="2121"/>
                </a:lnTo>
                <a:lnTo>
                  <a:pt x="1096" y="2120"/>
                </a:lnTo>
                <a:lnTo>
                  <a:pt x="1095" y="2119"/>
                </a:lnTo>
                <a:lnTo>
                  <a:pt x="1090" y="2116"/>
                </a:lnTo>
                <a:lnTo>
                  <a:pt x="1087" y="2111"/>
                </a:lnTo>
                <a:lnTo>
                  <a:pt x="1084" y="2109"/>
                </a:lnTo>
                <a:lnTo>
                  <a:pt x="1083" y="2109"/>
                </a:lnTo>
                <a:lnTo>
                  <a:pt x="1083" y="2108"/>
                </a:lnTo>
                <a:lnTo>
                  <a:pt x="1082" y="2108"/>
                </a:lnTo>
                <a:lnTo>
                  <a:pt x="1082" y="2107"/>
                </a:lnTo>
                <a:lnTo>
                  <a:pt x="1081" y="2106"/>
                </a:lnTo>
                <a:lnTo>
                  <a:pt x="1080" y="2106"/>
                </a:lnTo>
                <a:lnTo>
                  <a:pt x="1078" y="2102"/>
                </a:lnTo>
                <a:lnTo>
                  <a:pt x="1077" y="2102"/>
                </a:lnTo>
                <a:lnTo>
                  <a:pt x="1077" y="2101"/>
                </a:lnTo>
                <a:lnTo>
                  <a:pt x="1074" y="2100"/>
                </a:lnTo>
                <a:lnTo>
                  <a:pt x="1073" y="2098"/>
                </a:lnTo>
                <a:lnTo>
                  <a:pt x="1070" y="2094"/>
                </a:lnTo>
                <a:lnTo>
                  <a:pt x="1069" y="2094"/>
                </a:lnTo>
                <a:lnTo>
                  <a:pt x="1067" y="2093"/>
                </a:lnTo>
                <a:lnTo>
                  <a:pt x="1064" y="2090"/>
                </a:lnTo>
                <a:lnTo>
                  <a:pt x="1062" y="2087"/>
                </a:lnTo>
                <a:lnTo>
                  <a:pt x="1061" y="2086"/>
                </a:lnTo>
                <a:lnTo>
                  <a:pt x="1055" y="2081"/>
                </a:lnTo>
                <a:lnTo>
                  <a:pt x="1053" y="2078"/>
                </a:lnTo>
                <a:lnTo>
                  <a:pt x="1049" y="2076"/>
                </a:lnTo>
                <a:lnTo>
                  <a:pt x="1048" y="2074"/>
                </a:lnTo>
                <a:lnTo>
                  <a:pt x="1041" y="2068"/>
                </a:lnTo>
                <a:lnTo>
                  <a:pt x="1039" y="2066"/>
                </a:lnTo>
                <a:lnTo>
                  <a:pt x="1038" y="2065"/>
                </a:lnTo>
                <a:lnTo>
                  <a:pt x="1036" y="2062"/>
                </a:lnTo>
                <a:lnTo>
                  <a:pt x="1035" y="2061"/>
                </a:lnTo>
                <a:lnTo>
                  <a:pt x="1028" y="2056"/>
                </a:lnTo>
                <a:lnTo>
                  <a:pt x="1026" y="2053"/>
                </a:lnTo>
                <a:lnTo>
                  <a:pt x="1025" y="2052"/>
                </a:lnTo>
                <a:lnTo>
                  <a:pt x="1014" y="2041"/>
                </a:lnTo>
                <a:lnTo>
                  <a:pt x="1013" y="2041"/>
                </a:lnTo>
                <a:lnTo>
                  <a:pt x="1010" y="2036"/>
                </a:lnTo>
                <a:lnTo>
                  <a:pt x="1003" y="2029"/>
                </a:lnTo>
                <a:lnTo>
                  <a:pt x="1002" y="2028"/>
                </a:lnTo>
                <a:lnTo>
                  <a:pt x="1000" y="2027"/>
                </a:lnTo>
                <a:lnTo>
                  <a:pt x="995" y="2022"/>
                </a:lnTo>
                <a:lnTo>
                  <a:pt x="993" y="2020"/>
                </a:lnTo>
                <a:lnTo>
                  <a:pt x="993" y="2019"/>
                </a:lnTo>
                <a:lnTo>
                  <a:pt x="991" y="2018"/>
                </a:lnTo>
                <a:lnTo>
                  <a:pt x="987" y="2014"/>
                </a:lnTo>
                <a:lnTo>
                  <a:pt x="986" y="2012"/>
                </a:lnTo>
                <a:lnTo>
                  <a:pt x="985" y="2011"/>
                </a:lnTo>
                <a:lnTo>
                  <a:pt x="984" y="2010"/>
                </a:lnTo>
                <a:lnTo>
                  <a:pt x="983" y="2010"/>
                </a:lnTo>
                <a:lnTo>
                  <a:pt x="983" y="2009"/>
                </a:lnTo>
                <a:lnTo>
                  <a:pt x="982" y="2009"/>
                </a:lnTo>
                <a:lnTo>
                  <a:pt x="979" y="2007"/>
                </a:lnTo>
                <a:lnTo>
                  <a:pt x="979" y="2006"/>
                </a:lnTo>
                <a:lnTo>
                  <a:pt x="977" y="2003"/>
                </a:lnTo>
                <a:lnTo>
                  <a:pt x="976" y="2002"/>
                </a:lnTo>
                <a:lnTo>
                  <a:pt x="974" y="2001"/>
                </a:lnTo>
                <a:lnTo>
                  <a:pt x="971" y="1998"/>
                </a:lnTo>
                <a:lnTo>
                  <a:pt x="969" y="1997"/>
                </a:lnTo>
                <a:lnTo>
                  <a:pt x="966" y="1993"/>
                </a:lnTo>
                <a:lnTo>
                  <a:pt x="965" y="1992"/>
                </a:lnTo>
                <a:lnTo>
                  <a:pt x="963" y="1991"/>
                </a:lnTo>
                <a:lnTo>
                  <a:pt x="959" y="1986"/>
                </a:lnTo>
                <a:lnTo>
                  <a:pt x="958" y="1985"/>
                </a:lnTo>
                <a:lnTo>
                  <a:pt x="952" y="1981"/>
                </a:lnTo>
                <a:lnTo>
                  <a:pt x="945" y="1974"/>
                </a:lnTo>
                <a:lnTo>
                  <a:pt x="942" y="1970"/>
                </a:lnTo>
                <a:lnTo>
                  <a:pt x="942" y="1969"/>
                </a:lnTo>
                <a:lnTo>
                  <a:pt x="941" y="1969"/>
                </a:lnTo>
                <a:lnTo>
                  <a:pt x="940" y="1968"/>
                </a:lnTo>
                <a:lnTo>
                  <a:pt x="936" y="1964"/>
                </a:lnTo>
                <a:lnTo>
                  <a:pt x="935" y="1962"/>
                </a:lnTo>
                <a:lnTo>
                  <a:pt x="934" y="1962"/>
                </a:lnTo>
                <a:lnTo>
                  <a:pt x="933" y="1960"/>
                </a:lnTo>
                <a:lnTo>
                  <a:pt x="932" y="1960"/>
                </a:lnTo>
                <a:lnTo>
                  <a:pt x="929" y="1958"/>
                </a:lnTo>
                <a:lnTo>
                  <a:pt x="920" y="1949"/>
                </a:lnTo>
                <a:lnTo>
                  <a:pt x="918" y="1947"/>
                </a:lnTo>
                <a:lnTo>
                  <a:pt x="908" y="1936"/>
                </a:lnTo>
                <a:lnTo>
                  <a:pt x="907" y="1935"/>
                </a:lnTo>
                <a:lnTo>
                  <a:pt x="905" y="1934"/>
                </a:lnTo>
                <a:lnTo>
                  <a:pt x="899" y="1928"/>
                </a:lnTo>
                <a:lnTo>
                  <a:pt x="894" y="1924"/>
                </a:lnTo>
                <a:lnTo>
                  <a:pt x="877" y="1907"/>
                </a:lnTo>
                <a:lnTo>
                  <a:pt x="874" y="1903"/>
                </a:lnTo>
                <a:lnTo>
                  <a:pt x="868" y="1898"/>
                </a:lnTo>
                <a:lnTo>
                  <a:pt x="865" y="1894"/>
                </a:lnTo>
                <a:lnTo>
                  <a:pt x="857" y="1888"/>
                </a:lnTo>
                <a:lnTo>
                  <a:pt x="855" y="1884"/>
                </a:lnTo>
                <a:lnTo>
                  <a:pt x="851" y="1882"/>
                </a:lnTo>
                <a:lnTo>
                  <a:pt x="850" y="1881"/>
                </a:lnTo>
                <a:lnTo>
                  <a:pt x="849" y="1880"/>
                </a:lnTo>
                <a:lnTo>
                  <a:pt x="847" y="1877"/>
                </a:lnTo>
                <a:lnTo>
                  <a:pt x="846" y="1876"/>
                </a:lnTo>
                <a:lnTo>
                  <a:pt x="845" y="1875"/>
                </a:lnTo>
                <a:lnTo>
                  <a:pt x="842" y="1873"/>
                </a:lnTo>
                <a:lnTo>
                  <a:pt x="841" y="1872"/>
                </a:lnTo>
                <a:lnTo>
                  <a:pt x="838" y="1869"/>
                </a:lnTo>
                <a:lnTo>
                  <a:pt x="837" y="1867"/>
                </a:lnTo>
                <a:lnTo>
                  <a:pt x="833" y="1864"/>
                </a:lnTo>
                <a:lnTo>
                  <a:pt x="828" y="1858"/>
                </a:lnTo>
                <a:lnTo>
                  <a:pt x="823" y="1853"/>
                </a:lnTo>
                <a:lnTo>
                  <a:pt x="822" y="1853"/>
                </a:lnTo>
                <a:lnTo>
                  <a:pt x="820" y="1850"/>
                </a:lnTo>
                <a:lnTo>
                  <a:pt x="813" y="1844"/>
                </a:lnTo>
                <a:lnTo>
                  <a:pt x="810" y="1840"/>
                </a:lnTo>
                <a:lnTo>
                  <a:pt x="806" y="1836"/>
                </a:lnTo>
                <a:lnTo>
                  <a:pt x="805" y="1836"/>
                </a:lnTo>
                <a:lnTo>
                  <a:pt x="805" y="1835"/>
                </a:lnTo>
                <a:lnTo>
                  <a:pt x="804" y="1835"/>
                </a:lnTo>
                <a:lnTo>
                  <a:pt x="803" y="1834"/>
                </a:lnTo>
                <a:lnTo>
                  <a:pt x="803" y="1833"/>
                </a:lnTo>
                <a:lnTo>
                  <a:pt x="802" y="1833"/>
                </a:lnTo>
                <a:lnTo>
                  <a:pt x="801" y="1832"/>
                </a:lnTo>
                <a:lnTo>
                  <a:pt x="798" y="1830"/>
                </a:lnTo>
                <a:lnTo>
                  <a:pt x="797" y="1830"/>
                </a:lnTo>
                <a:lnTo>
                  <a:pt x="797" y="1828"/>
                </a:lnTo>
                <a:lnTo>
                  <a:pt x="796" y="1828"/>
                </a:lnTo>
                <a:lnTo>
                  <a:pt x="795" y="1826"/>
                </a:lnTo>
                <a:lnTo>
                  <a:pt x="794" y="1826"/>
                </a:lnTo>
                <a:lnTo>
                  <a:pt x="793" y="1825"/>
                </a:lnTo>
                <a:lnTo>
                  <a:pt x="791" y="1824"/>
                </a:lnTo>
                <a:lnTo>
                  <a:pt x="790" y="1823"/>
                </a:lnTo>
                <a:lnTo>
                  <a:pt x="789" y="1822"/>
                </a:lnTo>
                <a:lnTo>
                  <a:pt x="787" y="1819"/>
                </a:lnTo>
                <a:lnTo>
                  <a:pt x="786" y="1818"/>
                </a:lnTo>
                <a:lnTo>
                  <a:pt x="784" y="1816"/>
                </a:lnTo>
                <a:lnTo>
                  <a:pt x="778" y="1810"/>
                </a:lnTo>
                <a:lnTo>
                  <a:pt x="777" y="1809"/>
                </a:lnTo>
                <a:lnTo>
                  <a:pt x="775" y="1807"/>
                </a:lnTo>
                <a:lnTo>
                  <a:pt x="771" y="1803"/>
                </a:lnTo>
                <a:lnTo>
                  <a:pt x="767" y="1799"/>
                </a:lnTo>
                <a:lnTo>
                  <a:pt x="761" y="1793"/>
                </a:lnTo>
                <a:lnTo>
                  <a:pt x="758" y="1791"/>
                </a:lnTo>
                <a:lnTo>
                  <a:pt x="755" y="1788"/>
                </a:lnTo>
                <a:lnTo>
                  <a:pt x="748" y="1782"/>
                </a:lnTo>
                <a:lnTo>
                  <a:pt x="746" y="1780"/>
                </a:lnTo>
                <a:lnTo>
                  <a:pt x="744" y="1777"/>
                </a:lnTo>
                <a:lnTo>
                  <a:pt x="744" y="1776"/>
                </a:lnTo>
                <a:lnTo>
                  <a:pt x="742" y="1775"/>
                </a:lnTo>
                <a:lnTo>
                  <a:pt x="739" y="1773"/>
                </a:lnTo>
                <a:lnTo>
                  <a:pt x="733" y="1766"/>
                </a:lnTo>
                <a:lnTo>
                  <a:pt x="730" y="1764"/>
                </a:lnTo>
                <a:lnTo>
                  <a:pt x="729" y="1763"/>
                </a:lnTo>
                <a:lnTo>
                  <a:pt x="729" y="1761"/>
                </a:lnTo>
                <a:lnTo>
                  <a:pt x="726" y="1758"/>
                </a:lnTo>
                <a:lnTo>
                  <a:pt x="724" y="1757"/>
                </a:lnTo>
                <a:lnTo>
                  <a:pt x="724" y="1756"/>
                </a:lnTo>
                <a:lnTo>
                  <a:pt x="721" y="1754"/>
                </a:lnTo>
                <a:lnTo>
                  <a:pt x="716" y="1748"/>
                </a:lnTo>
                <a:lnTo>
                  <a:pt x="715" y="1747"/>
                </a:lnTo>
                <a:lnTo>
                  <a:pt x="713" y="1746"/>
                </a:lnTo>
                <a:lnTo>
                  <a:pt x="710" y="1743"/>
                </a:lnTo>
                <a:lnTo>
                  <a:pt x="710" y="1742"/>
                </a:lnTo>
                <a:lnTo>
                  <a:pt x="707" y="1740"/>
                </a:lnTo>
                <a:lnTo>
                  <a:pt x="701" y="1733"/>
                </a:lnTo>
                <a:lnTo>
                  <a:pt x="698" y="1731"/>
                </a:lnTo>
                <a:lnTo>
                  <a:pt x="698" y="1730"/>
                </a:lnTo>
                <a:lnTo>
                  <a:pt x="696" y="1730"/>
                </a:lnTo>
                <a:lnTo>
                  <a:pt x="696" y="1729"/>
                </a:lnTo>
                <a:lnTo>
                  <a:pt x="693" y="1726"/>
                </a:lnTo>
                <a:lnTo>
                  <a:pt x="687" y="1721"/>
                </a:lnTo>
                <a:lnTo>
                  <a:pt x="687" y="1719"/>
                </a:lnTo>
                <a:lnTo>
                  <a:pt x="686" y="1719"/>
                </a:lnTo>
                <a:lnTo>
                  <a:pt x="682" y="1715"/>
                </a:lnTo>
                <a:lnTo>
                  <a:pt x="678" y="1711"/>
                </a:lnTo>
                <a:lnTo>
                  <a:pt x="677" y="1710"/>
                </a:lnTo>
                <a:lnTo>
                  <a:pt x="676" y="1709"/>
                </a:lnTo>
                <a:lnTo>
                  <a:pt x="673" y="1707"/>
                </a:lnTo>
                <a:lnTo>
                  <a:pt x="672" y="1706"/>
                </a:lnTo>
                <a:lnTo>
                  <a:pt x="672" y="1705"/>
                </a:lnTo>
                <a:lnTo>
                  <a:pt x="670" y="1704"/>
                </a:lnTo>
                <a:lnTo>
                  <a:pt x="668" y="1702"/>
                </a:lnTo>
                <a:lnTo>
                  <a:pt x="667" y="1700"/>
                </a:lnTo>
                <a:lnTo>
                  <a:pt x="666" y="1700"/>
                </a:lnTo>
                <a:lnTo>
                  <a:pt x="666" y="1699"/>
                </a:lnTo>
                <a:lnTo>
                  <a:pt x="665" y="1699"/>
                </a:lnTo>
                <a:lnTo>
                  <a:pt x="665" y="1698"/>
                </a:lnTo>
                <a:lnTo>
                  <a:pt x="663" y="1696"/>
                </a:lnTo>
                <a:lnTo>
                  <a:pt x="661" y="1696"/>
                </a:lnTo>
                <a:lnTo>
                  <a:pt x="661" y="1694"/>
                </a:lnTo>
                <a:lnTo>
                  <a:pt x="659" y="1692"/>
                </a:lnTo>
                <a:lnTo>
                  <a:pt x="658" y="1692"/>
                </a:lnTo>
                <a:lnTo>
                  <a:pt x="653" y="1688"/>
                </a:lnTo>
                <a:lnTo>
                  <a:pt x="651" y="1685"/>
                </a:lnTo>
                <a:lnTo>
                  <a:pt x="650" y="1683"/>
                </a:lnTo>
                <a:lnTo>
                  <a:pt x="649" y="1683"/>
                </a:lnTo>
                <a:lnTo>
                  <a:pt x="648" y="1682"/>
                </a:lnTo>
                <a:lnTo>
                  <a:pt x="647" y="1680"/>
                </a:lnTo>
                <a:lnTo>
                  <a:pt x="646" y="1679"/>
                </a:lnTo>
                <a:lnTo>
                  <a:pt x="644" y="1677"/>
                </a:lnTo>
                <a:lnTo>
                  <a:pt x="643" y="1677"/>
                </a:lnTo>
                <a:lnTo>
                  <a:pt x="642" y="1675"/>
                </a:lnTo>
                <a:lnTo>
                  <a:pt x="638" y="1672"/>
                </a:lnTo>
                <a:lnTo>
                  <a:pt x="635" y="1668"/>
                </a:lnTo>
                <a:lnTo>
                  <a:pt x="634" y="1668"/>
                </a:lnTo>
                <a:lnTo>
                  <a:pt x="633" y="1667"/>
                </a:lnTo>
                <a:lnTo>
                  <a:pt x="632" y="1666"/>
                </a:lnTo>
                <a:lnTo>
                  <a:pt x="630" y="1664"/>
                </a:lnTo>
                <a:lnTo>
                  <a:pt x="626" y="1660"/>
                </a:lnTo>
                <a:lnTo>
                  <a:pt x="625" y="1659"/>
                </a:lnTo>
                <a:lnTo>
                  <a:pt x="624" y="1658"/>
                </a:lnTo>
                <a:lnTo>
                  <a:pt x="623" y="1657"/>
                </a:lnTo>
                <a:lnTo>
                  <a:pt x="622" y="1656"/>
                </a:lnTo>
                <a:lnTo>
                  <a:pt x="621" y="1655"/>
                </a:lnTo>
                <a:lnTo>
                  <a:pt x="616" y="1651"/>
                </a:lnTo>
                <a:lnTo>
                  <a:pt x="615" y="1650"/>
                </a:lnTo>
                <a:lnTo>
                  <a:pt x="613" y="1647"/>
                </a:lnTo>
                <a:lnTo>
                  <a:pt x="609" y="1644"/>
                </a:lnTo>
                <a:lnTo>
                  <a:pt x="608" y="1643"/>
                </a:lnTo>
                <a:lnTo>
                  <a:pt x="588" y="1623"/>
                </a:lnTo>
                <a:lnTo>
                  <a:pt x="587" y="1622"/>
                </a:lnTo>
                <a:lnTo>
                  <a:pt x="584" y="1619"/>
                </a:lnTo>
                <a:lnTo>
                  <a:pt x="582" y="1618"/>
                </a:lnTo>
                <a:lnTo>
                  <a:pt x="581" y="1616"/>
                </a:lnTo>
                <a:lnTo>
                  <a:pt x="578" y="1613"/>
                </a:lnTo>
                <a:lnTo>
                  <a:pt x="572" y="1607"/>
                </a:lnTo>
                <a:lnTo>
                  <a:pt x="571" y="1606"/>
                </a:lnTo>
                <a:lnTo>
                  <a:pt x="569" y="1605"/>
                </a:lnTo>
                <a:lnTo>
                  <a:pt x="567" y="1604"/>
                </a:lnTo>
                <a:lnTo>
                  <a:pt x="566" y="1602"/>
                </a:lnTo>
                <a:lnTo>
                  <a:pt x="564" y="1599"/>
                </a:lnTo>
                <a:lnTo>
                  <a:pt x="563" y="1598"/>
                </a:lnTo>
                <a:lnTo>
                  <a:pt x="562" y="1597"/>
                </a:lnTo>
                <a:lnTo>
                  <a:pt x="558" y="1595"/>
                </a:lnTo>
                <a:lnTo>
                  <a:pt x="556" y="1591"/>
                </a:lnTo>
                <a:lnTo>
                  <a:pt x="555" y="1591"/>
                </a:lnTo>
                <a:lnTo>
                  <a:pt x="551" y="1587"/>
                </a:lnTo>
                <a:lnTo>
                  <a:pt x="546" y="1582"/>
                </a:lnTo>
                <a:lnTo>
                  <a:pt x="540" y="1576"/>
                </a:lnTo>
                <a:lnTo>
                  <a:pt x="536" y="1572"/>
                </a:lnTo>
                <a:lnTo>
                  <a:pt x="534" y="1570"/>
                </a:lnTo>
                <a:lnTo>
                  <a:pt x="531" y="1568"/>
                </a:lnTo>
                <a:lnTo>
                  <a:pt x="528" y="1564"/>
                </a:lnTo>
                <a:lnTo>
                  <a:pt x="526" y="1563"/>
                </a:lnTo>
                <a:lnTo>
                  <a:pt x="524" y="1560"/>
                </a:lnTo>
                <a:lnTo>
                  <a:pt x="523" y="1560"/>
                </a:lnTo>
                <a:lnTo>
                  <a:pt x="523" y="1559"/>
                </a:lnTo>
                <a:lnTo>
                  <a:pt x="522" y="1559"/>
                </a:lnTo>
                <a:lnTo>
                  <a:pt x="522" y="1558"/>
                </a:lnTo>
                <a:lnTo>
                  <a:pt x="521" y="1558"/>
                </a:lnTo>
                <a:lnTo>
                  <a:pt x="520" y="1557"/>
                </a:lnTo>
                <a:lnTo>
                  <a:pt x="517" y="1554"/>
                </a:lnTo>
                <a:lnTo>
                  <a:pt x="517" y="1552"/>
                </a:lnTo>
                <a:lnTo>
                  <a:pt x="514" y="1551"/>
                </a:lnTo>
                <a:lnTo>
                  <a:pt x="512" y="1550"/>
                </a:lnTo>
                <a:lnTo>
                  <a:pt x="512" y="1549"/>
                </a:lnTo>
                <a:lnTo>
                  <a:pt x="506" y="1543"/>
                </a:lnTo>
                <a:lnTo>
                  <a:pt x="504" y="1541"/>
                </a:lnTo>
                <a:lnTo>
                  <a:pt x="503" y="1540"/>
                </a:lnTo>
                <a:lnTo>
                  <a:pt x="502" y="1540"/>
                </a:lnTo>
                <a:lnTo>
                  <a:pt x="502" y="1539"/>
                </a:lnTo>
                <a:lnTo>
                  <a:pt x="501" y="1539"/>
                </a:lnTo>
                <a:lnTo>
                  <a:pt x="498" y="1537"/>
                </a:lnTo>
                <a:lnTo>
                  <a:pt x="497" y="1535"/>
                </a:lnTo>
                <a:lnTo>
                  <a:pt x="497" y="1534"/>
                </a:lnTo>
                <a:lnTo>
                  <a:pt x="496" y="1534"/>
                </a:lnTo>
                <a:lnTo>
                  <a:pt x="496" y="1533"/>
                </a:lnTo>
                <a:lnTo>
                  <a:pt x="492" y="1530"/>
                </a:lnTo>
                <a:lnTo>
                  <a:pt x="491" y="1527"/>
                </a:lnTo>
                <a:lnTo>
                  <a:pt x="489" y="1527"/>
                </a:lnTo>
                <a:lnTo>
                  <a:pt x="488" y="1526"/>
                </a:lnTo>
                <a:lnTo>
                  <a:pt x="488" y="1525"/>
                </a:lnTo>
                <a:lnTo>
                  <a:pt x="487" y="1525"/>
                </a:lnTo>
                <a:lnTo>
                  <a:pt x="487" y="1524"/>
                </a:lnTo>
                <a:lnTo>
                  <a:pt x="485" y="1523"/>
                </a:lnTo>
                <a:lnTo>
                  <a:pt x="484" y="1522"/>
                </a:lnTo>
                <a:lnTo>
                  <a:pt x="475" y="1513"/>
                </a:lnTo>
                <a:lnTo>
                  <a:pt x="472" y="1510"/>
                </a:lnTo>
                <a:lnTo>
                  <a:pt x="469" y="1507"/>
                </a:lnTo>
                <a:lnTo>
                  <a:pt x="463" y="1501"/>
                </a:lnTo>
                <a:lnTo>
                  <a:pt x="460" y="1499"/>
                </a:lnTo>
                <a:lnTo>
                  <a:pt x="454" y="1492"/>
                </a:lnTo>
                <a:lnTo>
                  <a:pt x="452" y="1490"/>
                </a:lnTo>
                <a:lnTo>
                  <a:pt x="449" y="1487"/>
                </a:lnTo>
                <a:lnTo>
                  <a:pt x="446" y="1485"/>
                </a:lnTo>
                <a:lnTo>
                  <a:pt x="443" y="1482"/>
                </a:lnTo>
                <a:lnTo>
                  <a:pt x="439" y="1478"/>
                </a:lnTo>
                <a:lnTo>
                  <a:pt x="435" y="1474"/>
                </a:lnTo>
                <a:lnTo>
                  <a:pt x="432" y="1471"/>
                </a:lnTo>
                <a:lnTo>
                  <a:pt x="431" y="1470"/>
                </a:lnTo>
                <a:lnTo>
                  <a:pt x="423" y="1462"/>
                </a:lnTo>
                <a:lnTo>
                  <a:pt x="420" y="1460"/>
                </a:lnTo>
                <a:lnTo>
                  <a:pt x="413" y="1453"/>
                </a:lnTo>
                <a:lnTo>
                  <a:pt x="411" y="1451"/>
                </a:lnTo>
                <a:lnTo>
                  <a:pt x="410" y="1450"/>
                </a:lnTo>
                <a:lnTo>
                  <a:pt x="409" y="1449"/>
                </a:lnTo>
                <a:lnTo>
                  <a:pt x="408" y="1448"/>
                </a:lnTo>
                <a:lnTo>
                  <a:pt x="396" y="1436"/>
                </a:lnTo>
                <a:lnTo>
                  <a:pt x="388" y="1428"/>
                </a:lnTo>
                <a:lnTo>
                  <a:pt x="385" y="1426"/>
                </a:lnTo>
                <a:lnTo>
                  <a:pt x="383" y="1424"/>
                </a:lnTo>
                <a:lnTo>
                  <a:pt x="380" y="1420"/>
                </a:lnTo>
                <a:lnTo>
                  <a:pt x="379" y="1420"/>
                </a:lnTo>
                <a:lnTo>
                  <a:pt x="376" y="1417"/>
                </a:lnTo>
                <a:lnTo>
                  <a:pt x="372" y="1413"/>
                </a:lnTo>
                <a:lnTo>
                  <a:pt x="370" y="1411"/>
                </a:lnTo>
                <a:lnTo>
                  <a:pt x="368" y="1409"/>
                </a:lnTo>
                <a:lnTo>
                  <a:pt x="365" y="1406"/>
                </a:lnTo>
                <a:lnTo>
                  <a:pt x="353" y="1395"/>
                </a:lnTo>
                <a:lnTo>
                  <a:pt x="345" y="1386"/>
                </a:lnTo>
                <a:lnTo>
                  <a:pt x="337" y="1379"/>
                </a:lnTo>
                <a:lnTo>
                  <a:pt x="322" y="1364"/>
                </a:lnTo>
                <a:lnTo>
                  <a:pt x="320" y="1362"/>
                </a:lnTo>
                <a:lnTo>
                  <a:pt x="310" y="1353"/>
                </a:lnTo>
                <a:lnTo>
                  <a:pt x="307" y="1349"/>
                </a:lnTo>
                <a:lnTo>
                  <a:pt x="305" y="1348"/>
                </a:lnTo>
                <a:lnTo>
                  <a:pt x="304" y="1347"/>
                </a:lnTo>
                <a:lnTo>
                  <a:pt x="303" y="1346"/>
                </a:lnTo>
                <a:lnTo>
                  <a:pt x="301" y="1344"/>
                </a:lnTo>
                <a:lnTo>
                  <a:pt x="296" y="1339"/>
                </a:lnTo>
                <a:lnTo>
                  <a:pt x="293" y="1337"/>
                </a:lnTo>
                <a:lnTo>
                  <a:pt x="293" y="1336"/>
                </a:lnTo>
                <a:lnTo>
                  <a:pt x="285" y="1328"/>
                </a:lnTo>
                <a:lnTo>
                  <a:pt x="273" y="1317"/>
                </a:lnTo>
                <a:lnTo>
                  <a:pt x="269" y="1313"/>
                </a:lnTo>
                <a:lnTo>
                  <a:pt x="269" y="1312"/>
                </a:lnTo>
                <a:lnTo>
                  <a:pt x="267" y="1311"/>
                </a:lnTo>
                <a:lnTo>
                  <a:pt x="259" y="1304"/>
                </a:lnTo>
                <a:lnTo>
                  <a:pt x="258" y="1301"/>
                </a:lnTo>
                <a:lnTo>
                  <a:pt x="251" y="1295"/>
                </a:lnTo>
                <a:lnTo>
                  <a:pt x="248" y="1294"/>
                </a:lnTo>
                <a:lnTo>
                  <a:pt x="248" y="1292"/>
                </a:lnTo>
                <a:lnTo>
                  <a:pt x="247" y="1291"/>
                </a:lnTo>
                <a:lnTo>
                  <a:pt x="246" y="1291"/>
                </a:lnTo>
                <a:lnTo>
                  <a:pt x="246" y="1290"/>
                </a:lnTo>
                <a:lnTo>
                  <a:pt x="245" y="1290"/>
                </a:lnTo>
                <a:lnTo>
                  <a:pt x="245" y="1289"/>
                </a:lnTo>
                <a:lnTo>
                  <a:pt x="243" y="1288"/>
                </a:lnTo>
                <a:lnTo>
                  <a:pt x="242" y="1287"/>
                </a:lnTo>
                <a:lnTo>
                  <a:pt x="241" y="1286"/>
                </a:lnTo>
                <a:lnTo>
                  <a:pt x="239" y="1284"/>
                </a:lnTo>
                <a:lnTo>
                  <a:pt x="239" y="1283"/>
                </a:lnTo>
                <a:lnTo>
                  <a:pt x="238" y="1283"/>
                </a:lnTo>
                <a:lnTo>
                  <a:pt x="238" y="1282"/>
                </a:lnTo>
                <a:lnTo>
                  <a:pt x="237" y="1282"/>
                </a:lnTo>
                <a:lnTo>
                  <a:pt x="236" y="1281"/>
                </a:lnTo>
                <a:lnTo>
                  <a:pt x="235" y="1280"/>
                </a:lnTo>
                <a:lnTo>
                  <a:pt x="234" y="1279"/>
                </a:lnTo>
                <a:lnTo>
                  <a:pt x="233" y="1278"/>
                </a:lnTo>
                <a:lnTo>
                  <a:pt x="232" y="1276"/>
                </a:lnTo>
                <a:lnTo>
                  <a:pt x="230" y="1275"/>
                </a:lnTo>
                <a:lnTo>
                  <a:pt x="228" y="1273"/>
                </a:lnTo>
                <a:lnTo>
                  <a:pt x="226" y="1271"/>
                </a:lnTo>
                <a:lnTo>
                  <a:pt x="225" y="1271"/>
                </a:lnTo>
                <a:lnTo>
                  <a:pt x="225" y="1270"/>
                </a:lnTo>
                <a:lnTo>
                  <a:pt x="224" y="1269"/>
                </a:lnTo>
                <a:lnTo>
                  <a:pt x="221" y="1267"/>
                </a:lnTo>
                <a:lnTo>
                  <a:pt x="217" y="1263"/>
                </a:lnTo>
                <a:lnTo>
                  <a:pt x="217" y="1262"/>
                </a:lnTo>
                <a:lnTo>
                  <a:pt x="215" y="1261"/>
                </a:lnTo>
                <a:lnTo>
                  <a:pt x="213" y="1259"/>
                </a:lnTo>
                <a:lnTo>
                  <a:pt x="213" y="1258"/>
                </a:lnTo>
                <a:lnTo>
                  <a:pt x="211" y="1257"/>
                </a:lnTo>
                <a:lnTo>
                  <a:pt x="210" y="1255"/>
                </a:lnTo>
                <a:lnTo>
                  <a:pt x="209" y="1255"/>
                </a:lnTo>
                <a:lnTo>
                  <a:pt x="208" y="1254"/>
                </a:lnTo>
                <a:lnTo>
                  <a:pt x="207" y="1253"/>
                </a:lnTo>
                <a:lnTo>
                  <a:pt x="205" y="1252"/>
                </a:lnTo>
                <a:lnTo>
                  <a:pt x="204" y="1250"/>
                </a:lnTo>
                <a:lnTo>
                  <a:pt x="203" y="1249"/>
                </a:lnTo>
                <a:lnTo>
                  <a:pt x="202" y="1248"/>
                </a:lnTo>
                <a:lnTo>
                  <a:pt x="201" y="1248"/>
                </a:lnTo>
                <a:lnTo>
                  <a:pt x="201" y="1247"/>
                </a:lnTo>
                <a:lnTo>
                  <a:pt x="201" y="1246"/>
                </a:lnTo>
                <a:lnTo>
                  <a:pt x="200" y="1246"/>
                </a:lnTo>
                <a:lnTo>
                  <a:pt x="193" y="1239"/>
                </a:lnTo>
                <a:lnTo>
                  <a:pt x="187" y="1234"/>
                </a:lnTo>
                <a:lnTo>
                  <a:pt x="186" y="1232"/>
                </a:lnTo>
                <a:lnTo>
                  <a:pt x="153" y="1202"/>
                </a:lnTo>
                <a:lnTo>
                  <a:pt x="140" y="1188"/>
                </a:lnTo>
                <a:lnTo>
                  <a:pt x="138" y="1186"/>
                </a:lnTo>
                <a:lnTo>
                  <a:pt x="134" y="1182"/>
                </a:lnTo>
                <a:lnTo>
                  <a:pt x="121" y="1170"/>
                </a:lnTo>
                <a:lnTo>
                  <a:pt x="116" y="1165"/>
                </a:lnTo>
                <a:lnTo>
                  <a:pt x="112" y="1161"/>
                </a:lnTo>
                <a:lnTo>
                  <a:pt x="107" y="1156"/>
                </a:lnTo>
                <a:lnTo>
                  <a:pt x="98" y="1148"/>
                </a:lnTo>
                <a:lnTo>
                  <a:pt x="70" y="1120"/>
                </a:lnTo>
                <a:lnTo>
                  <a:pt x="62" y="1113"/>
                </a:lnTo>
                <a:lnTo>
                  <a:pt x="62" y="1112"/>
                </a:lnTo>
                <a:lnTo>
                  <a:pt x="61" y="1111"/>
                </a:lnTo>
                <a:lnTo>
                  <a:pt x="52" y="1102"/>
                </a:lnTo>
                <a:lnTo>
                  <a:pt x="51" y="1102"/>
                </a:lnTo>
                <a:lnTo>
                  <a:pt x="51" y="1073"/>
                </a:lnTo>
                <a:lnTo>
                  <a:pt x="51" y="1052"/>
                </a:lnTo>
                <a:lnTo>
                  <a:pt x="51" y="1044"/>
                </a:lnTo>
                <a:lnTo>
                  <a:pt x="51" y="1043"/>
                </a:lnTo>
                <a:lnTo>
                  <a:pt x="51" y="1028"/>
                </a:lnTo>
                <a:lnTo>
                  <a:pt x="51" y="1024"/>
                </a:lnTo>
                <a:lnTo>
                  <a:pt x="51" y="1016"/>
                </a:lnTo>
                <a:lnTo>
                  <a:pt x="51" y="1007"/>
                </a:lnTo>
                <a:lnTo>
                  <a:pt x="51" y="1004"/>
                </a:lnTo>
                <a:lnTo>
                  <a:pt x="51" y="999"/>
                </a:lnTo>
                <a:lnTo>
                  <a:pt x="51" y="996"/>
                </a:lnTo>
                <a:lnTo>
                  <a:pt x="51" y="990"/>
                </a:lnTo>
                <a:lnTo>
                  <a:pt x="51" y="989"/>
                </a:lnTo>
                <a:lnTo>
                  <a:pt x="51" y="962"/>
                </a:lnTo>
                <a:lnTo>
                  <a:pt x="51" y="948"/>
                </a:lnTo>
                <a:lnTo>
                  <a:pt x="51" y="939"/>
                </a:lnTo>
                <a:lnTo>
                  <a:pt x="51" y="938"/>
                </a:lnTo>
                <a:lnTo>
                  <a:pt x="51" y="919"/>
                </a:lnTo>
                <a:lnTo>
                  <a:pt x="51" y="915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6"/>
                </a:lnTo>
                <a:lnTo>
                  <a:pt x="51" y="904"/>
                </a:lnTo>
                <a:lnTo>
                  <a:pt x="51" y="899"/>
                </a:lnTo>
                <a:lnTo>
                  <a:pt x="51" y="886"/>
                </a:lnTo>
                <a:lnTo>
                  <a:pt x="51" y="877"/>
                </a:lnTo>
                <a:lnTo>
                  <a:pt x="51" y="854"/>
                </a:lnTo>
                <a:lnTo>
                  <a:pt x="51" y="853"/>
                </a:lnTo>
                <a:lnTo>
                  <a:pt x="51" y="852"/>
                </a:lnTo>
                <a:lnTo>
                  <a:pt x="51" y="846"/>
                </a:lnTo>
                <a:lnTo>
                  <a:pt x="46" y="846"/>
                </a:lnTo>
                <a:lnTo>
                  <a:pt x="41" y="846"/>
                </a:lnTo>
                <a:lnTo>
                  <a:pt x="1" y="845"/>
                </a:lnTo>
                <a:lnTo>
                  <a:pt x="1" y="844"/>
                </a:lnTo>
                <a:lnTo>
                  <a:pt x="1" y="843"/>
                </a:lnTo>
                <a:lnTo>
                  <a:pt x="1" y="839"/>
                </a:lnTo>
                <a:lnTo>
                  <a:pt x="1" y="837"/>
                </a:lnTo>
                <a:lnTo>
                  <a:pt x="1" y="835"/>
                </a:lnTo>
                <a:lnTo>
                  <a:pt x="1" y="828"/>
                </a:lnTo>
                <a:lnTo>
                  <a:pt x="1" y="822"/>
                </a:lnTo>
                <a:lnTo>
                  <a:pt x="1" y="818"/>
                </a:lnTo>
                <a:lnTo>
                  <a:pt x="1" y="812"/>
                </a:lnTo>
                <a:lnTo>
                  <a:pt x="1" y="809"/>
                </a:lnTo>
                <a:lnTo>
                  <a:pt x="1" y="807"/>
                </a:lnTo>
                <a:lnTo>
                  <a:pt x="1" y="806"/>
                </a:lnTo>
                <a:lnTo>
                  <a:pt x="1" y="803"/>
                </a:lnTo>
                <a:lnTo>
                  <a:pt x="1" y="802"/>
                </a:lnTo>
                <a:lnTo>
                  <a:pt x="1" y="794"/>
                </a:lnTo>
                <a:lnTo>
                  <a:pt x="1" y="792"/>
                </a:lnTo>
                <a:lnTo>
                  <a:pt x="1" y="789"/>
                </a:lnTo>
                <a:lnTo>
                  <a:pt x="2" y="788"/>
                </a:lnTo>
                <a:lnTo>
                  <a:pt x="2" y="785"/>
                </a:lnTo>
                <a:lnTo>
                  <a:pt x="2" y="780"/>
                </a:lnTo>
                <a:lnTo>
                  <a:pt x="2" y="777"/>
                </a:lnTo>
                <a:lnTo>
                  <a:pt x="2" y="775"/>
                </a:lnTo>
                <a:lnTo>
                  <a:pt x="2" y="772"/>
                </a:lnTo>
                <a:lnTo>
                  <a:pt x="2" y="771"/>
                </a:lnTo>
                <a:lnTo>
                  <a:pt x="2" y="770"/>
                </a:lnTo>
                <a:lnTo>
                  <a:pt x="2" y="769"/>
                </a:lnTo>
                <a:lnTo>
                  <a:pt x="2" y="768"/>
                </a:lnTo>
                <a:lnTo>
                  <a:pt x="2" y="759"/>
                </a:lnTo>
                <a:lnTo>
                  <a:pt x="2" y="753"/>
                </a:lnTo>
                <a:lnTo>
                  <a:pt x="2" y="751"/>
                </a:lnTo>
                <a:lnTo>
                  <a:pt x="2" y="746"/>
                </a:lnTo>
                <a:lnTo>
                  <a:pt x="2" y="740"/>
                </a:lnTo>
                <a:lnTo>
                  <a:pt x="2" y="735"/>
                </a:lnTo>
                <a:lnTo>
                  <a:pt x="2" y="732"/>
                </a:lnTo>
                <a:lnTo>
                  <a:pt x="2" y="731"/>
                </a:lnTo>
                <a:lnTo>
                  <a:pt x="2" y="727"/>
                </a:lnTo>
                <a:lnTo>
                  <a:pt x="2" y="726"/>
                </a:lnTo>
                <a:lnTo>
                  <a:pt x="2" y="723"/>
                </a:lnTo>
                <a:lnTo>
                  <a:pt x="2" y="719"/>
                </a:lnTo>
                <a:lnTo>
                  <a:pt x="2" y="714"/>
                </a:lnTo>
                <a:lnTo>
                  <a:pt x="2" y="712"/>
                </a:lnTo>
                <a:lnTo>
                  <a:pt x="2" y="710"/>
                </a:lnTo>
                <a:lnTo>
                  <a:pt x="2" y="701"/>
                </a:lnTo>
                <a:lnTo>
                  <a:pt x="2" y="690"/>
                </a:lnTo>
                <a:lnTo>
                  <a:pt x="2" y="689"/>
                </a:lnTo>
                <a:lnTo>
                  <a:pt x="2" y="686"/>
                </a:lnTo>
                <a:lnTo>
                  <a:pt x="2" y="680"/>
                </a:lnTo>
                <a:lnTo>
                  <a:pt x="2" y="669"/>
                </a:lnTo>
                <a:lnTo>
                  <a:pt x="2" y="664"/>
                </a:lnTo>
                <a:lnTo>
                  <a:pt x="2" y="662"/>
                </a:lnTo>
                <a:lnTo>
                  <a:pt x="2" y="661"/>
                </a:lnTo>
                <a:lnTo>
                  <a:pt x="2" y="646"/>
                </a:lnTo>
                <a:lnTo>
                  <a:pt x="2" y="642"/>
                </a:lnTo>
                <a:lnTo>
                  <a:pt x="2" y="640"/>
                </a:lnTo>
                <a:lnTo>
                  <a:pt x="2" y="636"/>
                </a:lnTo>
                <a:lnTo>
                  <a:pt x="2" y="635"/>
                </a:lnTo>
                <a:lnTo>
                  <a:pt x="2" y="613"/>
                </a:lnTo>
                <a:lnTo>
                  <a:pt x="2" y="612"/>
                </a:lnTo>
                <a:lnTo>
                  <a:pt x="2" y="602"/>
                </a:lnTo>
                <a:lnTo>
                  <a:pt x="2" y="597"/>
                </a:lnTo>
                <a:lnTo>
                  <a:pt x="2" y="584"/>
                </a:lnTo>
                <a:lnTo>
                  <a:pt x="2" y="580"/>
                </a:lnTo>
                <a:lnTo>
                  <a:pt x="2" y="571"/>
                </a:lnTo>
                <a:lnTo>
                  <a:pt x="2" y="570"/>
                </a:lnTo>
                <a:lnTo>
                  <a:pt x="2" y="567"/>
                </a:lnTo>
                <a:lnTo>
                  <a:pt x="2" y="558"/>
                </a:lnTo>
                <a:lnTo>
                  <a:pt x="2" y="555"/>
                </a:lnTo>
                <a:lnTo>
                  <a:pt x="2" y="550"/>
                </a:lnTo>
                <a:lnTo>
                  <a:pt x="2" y="537"/>
                </a:lnTo>
                <a:lnTo>
                  <a:pt x="2" y="535"/>
                </a:lnTo>
                <a:lnTo>
                  <a:pt x="2" y="528"/>
                </a:lnTo>
                <a:lnTo>
                  <a:pt x="2" y="527"/>
                </a:lnTo>
                <a:lnTo>
                  <a:pt x="2" y="486"/>
                </a:lnTo>
                <a:lnTo>
                  <a:pt x="2" y="485"/>
                </a:lnTo>
                <a:lnTo>
                  <a:pt x="2" y="451"/>
                </a:lnTo>
                <a:lnTo>
                  <a:pt x="2" y="450"/>
                </a:lnTo>
                <a:lnTo>
                  <a:pt x="2" y="439"/>
                </a:lnTo>
                <a:lnTo>
                  <a:pt x="2" y="436"/>
                </a:lnTo>
                <a:lnTo>
                  <a:pt x="2" y="434"/>
                </a:lnTo>
                <a:lnTo>
                  <a:pt x="2" y="433"/>
                </a:lnTo>
                <a:lnTo>
                  <a:pt x="2" y="430"/>
                </a:lnTo>
                <a:lnTo>
                  <a:pt x="2" y="429"/>
                </a:lnTo>
                <a:lnTo>
                  <a:pt x="2" y="421"/>
                </a:lnTo>
                <a:lnTo>
                  <a:pt x="2" y="400"/>
                </a:lnTo>
                <a:lnTo>
                  <a:pt x="2" y="393"/>
                </a:lnTo>
                <a:lnTo>
                  <a:pt x="2" y="388"/>
                </a:lnTo>
                <a:lnTo>
                  <a:pt x="2" y="354"/>
                </a:lnTo>
                <a:lnTo>
                  <a:pt x="2" y="341"/>
                </a:lnTo>
                <a:lnTo>
                  <a:pt x="2" y="340"/>
                </a:lnTo>
                <a:lnTo>
                  <a:pt x="2" y="338"/>
                </a:lnTo>
                <a:lnTo>
                  <a:pt x="2" y="319"/>
                </a:lnTo>
                <a:lnTo>
                  <a:pt x="2" y="318"/>
                </a:lnTo>
                <a:lnTo>
                  <a:pt x="2" y="284"/>
                </a:lnTo>
                <a:lnTo>
                  <a:pt x="2" y="280"/>
                </a:lnTo>
                <a:lnTo>
                  <a:pt x="2" y="263"/>
                </a:lnTo>
                <a:lnTo>
                  <a:pt x="2" y="245"/>
                </a:lnTo>
                <a:lnTo>
                  <a:pt x="2" y="237"/>
                </a:lnTo>
                <a:lnTo>
                  <a:pt x="1" y="219"/>
                </a:lnTo>
                <a:lnTo>
                  <a:pt x="1" y="217"/>
                </a:lnTo>
                <a:lnTo>
                  <a:pt x="1" y="211"/>
                </a:lnTo>
                <a:lnTo>
                  <a:pt x="1" y="209"/>
                </a:lnTo>
                <a:lnTo>
                  <a:pt x="1" y="191"/>
                </a:lnTo>
                <a:lnTo>
                  <a:pt x="1" y="173"/>
                </a:lnTo>
                <a:lnTo>
                  <a:pt x="1" y="171"/>
                </a:lnTo>
                <a:lnTo>
                  <a:pt x="1" y="166"/>
                </a:lnTo>
                <a:lnTo>
                  <a:pt x="1" y="165"/>
                </a:lnTo>
                <a:lnTo>
                  <a:pt x="1" y="151"/>
                </a:lnTo>
                <a:lnTo>
                  <a:pt x="1" y="146"/>
                </a:lnTo>
                <a:lnTo>
                  <a:pt x="1" y="138"/>
                </a:lnTo>
                <a:lnTo>
                  <a:pt x="1" y="137"/>
                </a:lnTo>
                <a:lnTo>
                  <a:pt x="1" y="126"/>
                </a:lnTo>
                <a:lnTo>
                  <a:pt x="1" y="125"/>
                </a:lnTo>
                <a:lnTo>
                  <a:pt x="1" y="103"/>
                </a:lnTo>
                <a:lnTo>
                  <a:pt x="1" y="101"/>
                </a:lnTo>
                <a:lnTo>
                  <a:pt x="1" y="87"/>
                </a:lnTo>
                <a:lnTo>
                  <a:pt x="1" y="85"/>
                </a:lnTo>
                <a:lnTo>
                  <a:pt x="1" y="75"/>
                </a:lnTo>
                <a:lnTo>
                  <a:pt x="1" y="73"/>
                </a:lnTo>
                <a:lnTo>
                  <a:pt x="1" y="61"/>
                </a:lnTo>
                <a:lnTo>
                  <a:pt x="1" y="60"/>
                </a:lnTo>
                <a:lnTo>
                  <a:pt x="1" y="57"/>
                </a:lnTo>
                <a:lnTo>
                  <a:pt x="1" y="48"/>
                </a:lnTo>
                <a:lnTo>
                  <a:pt x="1" y="46"/>
                </a:lnTo>
                <a:lnTo>
                  <a:pt x="1" y="45"/>
                </a:lnTo>
                <a:lnTo>
                  <a:pt x="1" y="37"/>
                </a:lnTo>
                <a:lnTo>
                  <a:pt x="1" y="36"/>
                </a:lnTo>
                <a:lnTo>
                  <a:pt x="1" y="35"/>
                </a:lnTo>
                <a:lnTo>
                  <a:pt x="1" y="29"/>
                </a:lnTo>
                <a:lnTo>
                  <a:pt x="1" y="24"/>
                </a:lnTo>
                <a:lnTo>
                  <a:pt x="0" y="22"/>
                </a:lnTo>
                <a:lnTo>
                  <a:pt x="0" y="15"/>
                </a:lnTo>
                <a:lnTo>
                  <a:pt x="5" y="15"/>
                </a:lnTo>
                <a:lnTo>
                  <a:pt x="6" y="15"/>
                </a:lnTo>
                <a:lnTo>
                  <a:pt x="10" y="15"/>
                </a:lnTo>
                <a:lnTo>
                  <a:pt x="11" y="15"/>
                </a:lnTo>
                <a:lnTo>
                  <a:pt x="12" y="15"/>
                </a:lnTo>
                <a:lnTo>
                  <a:pt x="14" y="15"/>
                </a:lnTo>
                <a:lnTo>
                  <a:pt x="24" y="15"/>
                </a:lnTo>
                <a:lnTo>
                  <a:pt x="32" y="15"/>
                </a:lnTo>
                <a:lnTo>
                  <a:pt x="40" y="15"/>
                </a:lnTo>
                <a:lnTo>
                  <a:pt x="56" y="15"/>
                </a:lnTo>
                <a:lnTo>
                  <a:pt x="57" y="15"/>
                </a:lnTo>
                <a:lnTo>
                  <a:pt x="67" y="15"/>
                </a:lnTo>
                <a:lnTo>
                  <a:pt x="84" y="15"/>
                </a:lnTo>
                <a:lnTo>
                  <a:pt x="86" y="15"/>
                </a:lnTo>
                <a:lnTo>
                  <a:pt x="87" y="15"/>
                </a:lnTo>
                <a:lnTo>
                  <a:pt x="103" y="15"/>
                </a:lnTo>
                <a:lnTo>
                  <a:pt x="104" y="15"/>
                </a:lnTo>
                <a:lnTo>
                  <a:pt x="122" y="15"/>
                </a:lnTo>
                <a:lnTo>
                  <a:pt x="125" y="15"/>
                </a:lnTo>
                <a:lnTo>
                  <a:pt x="127" y="15"/>
                </a:lnTo>
                <a:lnTo>
                  <a:pt x="132" y="15"/>
                </a:lnTo>
                <a:lnTo>
                  <a:pt x="133" y="15"/>
                </a:lnTo>
                <a:lnTo>
                  <a:pt x="155" y="15"/>
                </a:lnTo>
                <a:lnTo>
                  <a:pt x="155" y="10"/>
                </a:lnTo>
                <a:lnTo>
                  <a:pt x="155" y="9"/>
                </a:lnTo>
                <a:lnTo>
                  <a:pt x="155" y="1"/>
                </a:lnTo>
                <a:lnTo>
                  <a:pt x="167" y="1"/>
                </a:lnTo>
                <a:lnTo>
                  <a:pt x="168" y="1"/>
                </a:lnTo>
                <a:lnTo>
                  <a:pt x="178" y="1"/>
                </a:lnTo>
                <a:lnTo>
                  <a:pt x="185" y="1"/>
                </a:lnTo>
                <a:lnTo>
                  <a:pt x="203" y="1"/>
                </a:lnTo>
                <a:lnTo>
                  <a:pt x="210" y="1"/>
                </a:lnTo>
                <a:lnTo>
                  <a:pt x="220" y="1"/>
                </a:lnTo>
                <a:lnTo>
                  <a:pt x="221" y="1"/>
                </a:lnTo>
                <a:lnTo>
                  <a:pt x="234" y="1"/>
                </a:lnTo>
                <a:lnTo>
                  <a:pt x="238" y="1"/>
                </a:lnTo>
                <a:lnTo>
                  <a:pt x="253" y="1"/>
                </a:lnTo>
                <a:lnTo>
                  <a:pt x="256" y="1"/>
                </a:lnTo>
                <a:lnTo>
                  <a:pt x="260" y="1"/>
                </a:lnTo>
                <a:lnTo>
                  <a:pt x="269" y="1"/>
                </a:lnTo>
                <a:lnTo>
                  <a:pt x="270" y="1"/>
                </a:lnTo>
                <a:lnTo>
                  <a:pt x="271" y="1"/>
                </a:lnTo>
                <a:lnTo>
                  <a:pt x="272" y="1"/>
                </a:lnTo>
                <a:lnTo>
                  <a:pt x="274" y="1"/>
                </a:lnTo>
                <a:lnTo>
                  <a:pt x="277" y="1"/>
                </a:lnTo>
                <a:lnTo>
                  <a:pt x="278" y="1"/>
                </a:lnTo>
                <a:lnTo>
                  <a:pt x="291" y="1"/>
                </a:lnTo>
                <a:lnTo>
                  <a:pt x="293" y="1"/>
                </a:lnTo>
                <a:lnTo>
                  <a:pt x="310" y="1"/>
                </a:lnTo>
                <a:lnTo>
                  <a:pt x="328" y="0"/>
                </a:lnTo>
                <a:lnTo>
                  <a:pt x="341" y="0"/>
                </a:lnTo>
                <a:lnTo>
                  <a:pt x="342" y="0"/>
                </a:lnTo>
                <a:lnTo>
                  <a:pt x="377" y="0"/>
                </a:lnTo>
                <a:lnTo>
                  <a:pt x="380" y="0"/>
                </a:lnTo>
                <a:lnTo>
                  <a:pt x="381" y="0"/>
                </a:lnTo>
                <a:lnTo>
                  <a:pt x="390" y="0"/>
                </a:lnTo>
                <a:lnTo>
                  <a:pt x="394" y="0"/>
                </a:lnTo>
                <a:lnTo>
                  <a:pt x="399" y="0"/>
                </a:lnTo>
                <a:lnTo>
                  <a:pt x="416" y="0"/>
                </a:lnTo>
                <a:lnTo>
                  <a:pt x="417" y="0"/>
                </a:lnTo>
                <a:lnTo>
                  <a:pt x="422" y="0"/>
                </a:lnTo>
                <a:lnTo>
                  <a:pt x="424" y="0"/>
                </a:lnTo>
                <a:lnTo>
                  <a:pt x="435" y="0"/>
                </a:lnTo>
                <a:lnTo>
                  <a:pt x="437" y="0"/>
                </a:lnTo>
                <a:lnTo>
                  <a:pt x="439" y="0"/>
                </a:lnTo>
                <a:lnTo>
                  <a:pt x="451" y="0"/>
                </a:lnTo>
                <a:lnTo>
                  <a:pt x="454" y="0"/>
                </a:lnTo>
                <a:lnTo>
                  <a:pt x="458" y="0"/>
                </a:lnTo>
                <a:lnTo>
                  <a:pt x="470" y="0"/>
                </a:lnTo>
                <a:lnTo>
                  <a:pt x="506" y="0"/>
                </a:lnTo>
                <a:lnTo>
                  <a:pt x="523" y="0"/>
                </a:lnTo>
                <a:lnTo>
                  <a:pt x="541" y="0"/>
                </a:lnTo>
                <a:lnTo>
                  <a:pt x="560" y="0"/>
                </a:lnTo>
                <a:lnTo>
                  <a:pt x="569" y="0"/>
                </a:lnTo>
                <a:lnTo>
                  <a:pt x="578" y="0"/>
                </a:lnTo>
                <a:lnTo>
                  <a:pt x="589" y="0"/>
                </a:lnTo>
                <a:lnTo>
                  <a:pt x="592" y="0"/>
                </a:lnTo>
                <a:lnTo>
                  <a:pt x="598" y="0"/>
                </a:lnTo>
                <a:lnTo>
                  <a:pt x="604" y="0"/>
                </a:lnTo>
                <a:lnTo>
                  <a:pt x="605" y="0"/>
                </a:lnTo>
                <a:lnTo>
                  <a:pt x="606" y="0"/>
                </a:lnTo>
                <a:lnTo>
                  <a:pt x="621" y="0"/>
                </a:lnTo>
                <a:lnTo>
                  <a:pt x="623" y="0"/>
                </a:lnTo>
                <a:lnTo>
                  <a:pt x="641" y="0"/>
                </a:lnTo>
                <a:lnTo>
                  <a:pt x="653" y="0"/>
                </a:lnTo>
                <a:lnTo>
                  <a:pt x="663" y="0"/>
                </a:lnTo>
                <a:lnTo>
                  <a:pt x="669" y="0"/>
                </a:lnTo>
                <a:lnTo>
                  <a:pt x="677" y="0"/>
                </a:lnTo>
                <a:lnTo>
                  <a:pt x="691" y="1"/>
                </a:lnTo>
                <a:lnTo>
                  <a:pt x="694" y="1"/>
                </a:lnTo>
                <a:lnTo>
                  <a:pt x="695" y="1"/>
                </a:lnTo>
                <a:lnTo>
                  <a:pt x="712" y="1"/>
                </a:lnTo>
                <a:lnTo>
                  <a:pt x="716" y="1"/>
                </a:lnTo>
                <a:lnTo>
                  <a:pt x="717" y="1"/>
                </a:lnTo>
                <a:lnTo>
                  <a:pt x="730" y="1"/>
                </a:lnTo>
                <a:lnTo>
                  <a:pt x="743" y="1"/>
                </a:lnTo>
                <a:lnTo>
                  <a:pt x="744" y="1"/>
                </a:lnTo>
                <a:lnTo>
                  <a:pt x="745" y="1"/>
                </a:lnTo>
                <a:lnTo>
                  <a:pt x="784" y="1"/>
                </a:lnTo>
                <a:lnTo>
                  <a:pt x="793" y="1"/>
                </a:lnTo>
                <a:lnTo>
                  <a:pt x="797" y="1"/>
                </a:lnTo>
                <a:lnTo>
                  <a:pt x="798" y="1"/>
                </a:lnTo>
                <a:lnTo>
                  <a:pt x="799" y="1"/>
                </a:lnTo>
                <a:lnTo>
                  <a:pt x="812" y="1"/>
                </a:lnTo>
                <a:lnTo>
                  <a:pt x="824" y="1"/>
                </a:lnTo>
                <a:lnTo>
                  <a:pt x="837" y="1"/>
                </a:lnTo>
                <a:lnTo>
                  <a:pt x="845" y="1"/>
                </a:lnTo>
                <a:lnTo>
                  <a:pt x="865" y="1"/>
                </a:lnTo>
                <a:lnTo>
                  <a:pt x="876" y="1"/>
                </a:lnTo>
                <a:lnTo>
                  <a:pt x="877" y="1"/>
                </a:lnTo>
                <a:lnTo>
                  <a:pt x="882" y="1"/>
                </a:lnTo>
                <a:lnTo>
                  <a:pt x="884" y="1"/>
                </a:lnTo>
                <a:lnTo>
                  <a:pt x="892" y="1"/>
                </a:lnTo>
                <a:lnTo>
                  <a:pt x="893" y="1"/>
                </a:lnTo>
                <a:lnTo>
                  <a:pt x="903" y="1"/>
                </a:lnTo>
                <a:lnTo>
                  <a:pt x="907" y="1"/>
                </a:lnTo>
                <a:lnTo>
                  <a:pt x="913" y="1"/>
                </a:lnTo>
                <a:lnTo>
                  <a:pt x="914" y="1"/>
                </a:lnTo>
                <a:lnTo>
                  <a:pt x="919" y="1"/>
                </a:lnTo>
                <a:lnTo>
                  <a:pt x="922" y="1"/>
                </a:lnTo>
                <a:lnTo>
                  <a:pt x="928" y="1"/>
                </a:lnTo>
                <a:lnTo>
                  <a:pt x="933" y="1"/>
                </a:lnTo>
                <a:lnTo>
                  <a:pt x="945" y="1"/>
                </a:lnTo>
                <a:lnTo>
                  <a:pt x="957" y="1"/>
                </a:lnTo>
                <a:lnTo>
                  <a:pt x="958" y="1"/>
                </a:lnTo>
                <a:lnTo>
                  <a:pt x="961" y="1"/>
                </a:lnTo>
                <a:lnTo>
                  <a:pt x="976" y="1"/>
                </a:lnTo>
                <a:lnTo>
                  <a:pt x="978" y="1"/>
                </a:lnTo>
                <a:lnTo>
                  <a:pt x="979" y="1"/>
                </a:lnTo>
                <a:lnTo>
                  <a:pt x="980" y="1"/>
                </a:lnTo>
                <a:lnTo>
                  <a:pt x="993" y="1"/>
                </a:lnTo>
                <a:lnTo>
                  <a:pt x="996" y="1"/>
                </a:lnTo>
                <a:lnTo>
                  <a:pt x="997" y="1"/>
                </a:lnTo>
                <a:lnTo>
                  <a:pt x="1004" y="1"/>
                </a:lnTo>
                <a:lnTo>
                  <a:pt x="1011" y="1"/>
                </a:lnTo>
                <a:lnTo>
                  <a:pt x="1012" y="1"/>
                </a:lnTo>
                <a:lnTo>
                  <a:pt x="1014" y="1"/>
                </a:lnTo>
                <a:lnTo>
                  <a:pt x="1018" y="1"/>
                </a:lnTo>
                <a:lnTo>
                  <a:pt x="1032" y="1"/>
                </a:lnTo>
                <a:lnTo>
                  <a:pt x="1034" y="1"/>
                </a:lnTo>
                <a:lnTo>
                  <a:pt x="1041" y="1"/>
                </a:lnTo>
                <a:lnTo>
                  <a:pt x="1047" y="1"/>
                </a:lnTo>
                <a:lnTo>
                  <a:pt x="1053" y="1"/>
                </a:lnTo>
                <a:lnTo>
                  <a:pt x="1069" y="1"/>
                </a:lnTo>
                <a:lnTo>
                  <a:pt x="1073" y="1"/>
                </a:lnTo>
                <a:lnTo>
                  <a:pt x="1083" y="1"/>
                </a:lnTo>
                <a:lnTo>
                  <a:pt x="1084" y="1"/>
                </a:lnTo>
                <a:lnTo>
                  <a:pt x="1087" y="0"/>
                </a:lnTo>
                <a:lnTo>
                  <a:pt x="1095" y="1"/>
                </a:lnTo>
                <a:lnTo>
                  <a:pt x="1101" y="1"/>
                </a:lnTo>
                <a:lnTo>
                  <a:pt x="1105" y="1"/>
                </a:lnTo>
                <a:lnTo>
                  <a:pt x="1108" y="1"/>
                </a:lnTo>
                <a:lnTo>
                  <a:pt x="1125" y="0"/>
                </a:lnTo>
                <a:lnTo>
                  <a:pt x="1125" y="3"/>
                </a:lnTo>
                <a:lnTo>
                  <a:pt x="1125" y="8"/>
                </a:lnTo>
                <a:lnTo>
                  <a:pt x="1125" y="9"/>
                </a:lnTo>
                <a:lnTo>
                  <a:pt x="1125" y="12"/>
                </a:lnTo>
                <a:lnTo>
                  <a:pt x="1129" y="12"/>
                </a:lnTo>
                <a:lnTo>
                  <a:pt x="1133" y="12"/>
                </a:lnTo>
                <a:lnTo>
                  <a:pt x="1134" y="12"/>
                </a:lnTo>
                <a:lnTo>
                  <a:pt x="1139" y="12"/>
                </a:lnTo>
                <a:lnTo>
                  <a:pt x="1157" y="12"/>
                </a:lnTo>
                <a:lnTo>
                  <a:pt x="1158" y="12"/>
                </a:lnTo>
                <a:lnTo>
                  <a:pt x="1169" y="12"/>
                </a:lnTo>
                <a:lnTo>
                  <a:pt x="1175" y="12"/>
                </a:lnTo>
                <a:lnTo>
                  <a:pt x="1178" y="12"/>
                </a:lnTo>
                <a:lnTo>
                  <a:pt x="1189" y="12"/>
                </a:lnTo>
                <a:lnTo>
                  <a:pt x="1191" y="12"/>
                </a:lnTo>
                <a:lnTo>
                  <a:pt x="1198" y="12"/>
                </a:lnTo>
                <a:lnTo>
                  <a:pt x="1207" y="12"/>
                </a:lnTo>
                <a:lnTo>
                  <a:pt x="1210" y="12"/>
                </a:lnTo>
                <a:lnTo>
                  <a:pt x="1225" y="12"/>
                </a:lnTo>
                <a:lnTo>
                  <a:pt x="1227" y="12"/>
                </a:lnTo>
                <a:lnTo>
                  <a:pt x="1228" y="12"/>
                </a:lnTo>
                <a:lnTo>
                  <a:pt x="1236" y="12"/>
                </a:lnTo>
                <a:lnTo>
                  <a:pt x="1254" y="12"/>
                </a:lnTo>
                <a:lnTo>
                  <a:pt x="1255" y="12"/>
                </a:lnTo>
                <a:lnTo>
                  <a:pt x="1256" y="12"/>
                </a:lnTo>
                <a:lnTo>
                  <a:pt x="1272" y="12"/>
                </a:lnTo>
                <a:lnTo>
                  <a:pt x="1278" y="12"/>
                </a:lnTo>
                <a:lnTo>
                  <a:pt x="1287" y="12"/>
                </a:lnTo>
                <a:lnTo>
                  <a:pt x="1288" y="12"/>
                </a:lnTo>
                <a:lnTo>
                  <a:pt x="1301" y="12"/>
                </a:lnTo>
                <a:lnTo>
                  <a:pt x="1311" y="12"/>
                </a:lnTo>
                <a:lnTo>
                  <a:pt x="1312" y="12"/>
                </a:lnTo>
                <a:lnTo>
                  <a:pt x="1318" y="12"/>
                </a:lnTo>
                <a:lnTo>
                  <a:pt x="1324" y="12"/>
                </a:lnTo>
                <a:lnTo>
                  <a:pt x="1328" y="12"/>
                </a:lnTo>
                <a:lnTo>
                  <a:pt x="1333" y="12"/>
                </a:lnTo>
                <a:lnTo>
                  <a:pt x="1336" y="12"/>
                </a:lnTo>
                <a:lnTo>
                  <a:pt x="1344" y="12"/>
                </a:lnTo>
                <a:lnTo>
                  <a:pt x="1345" y="12"/>
                </a:lnTo>
                <a:lnTo>
                  <a:pt x="1353" y="12"/>
                </a:lnTo>
                <a:lnTo>
                  <a:pt x="1365" y="12"/>
                </a:lnTo>
                <a:lnTo>
                  <a:pt x="1370" y="12"/>
                </a:lnTo>
                <a:lnTo>
                  <a:pt x="1371" y="12"/>
                </a:lnTo>
                <a:lnTo>
                  <a:pt x="1373" y="12"/>
                </a:lnTo>
                <a:lnTo>
                  <a:pt x="1376" y="12"/>
                </a:lnTo>
                <a:lnTo>
                  <a:pt x="1379" y="12"/>
                </a:lnTo>
                <a:lnTo>
                  <a:pt x="1380" y="12"/>
                </a:lnTo>
                <a:lnTo>
                  <a:pt x="1381" y="12"/>
                </a:lnTo>
                <a:lnTo>
                  <a:pt x="1384" y="12"/>
                </a:lnTo>
                <a:lnTo>
                  <a:pt x="1390" y="12"/>
                </a:lnTo>
                <a:lnTo>
                  <a:pt x="1433" y="12"/>
                </a:lnTo>
                <a:lnTo>
                  <a:pt x="1439" y="12"/>
                </a:lnTo>
                <a:lnTo>
                  <a:pt x="1449" y="12"/>
                </a:lnTo>
                <a:lnTo>
                  <a:pt x="1454" y="12"/>
                </a:lnTo>
                <a:lnTo>
                  <a:pt x="1456" y="12"/>
                </a:lnTo>
                <a:lnTo>
                  <a:pt x="1460" y="12"/>
                </a:lnTo>
                <a:lnTo>
                  <a:pt x="1462" y="12"/>
                </a:lnTo>
                <a:lnTo>
                  <a:pt x="1474" y="12"/>
                </a:lnTo>
                <a:lnTo>
                  <a:pt x="1475" y="12"/>
                </a:lnTo>
                <a:lnTo>
                  <a:pt x="1487" y="12"/>
                </a:lnTo>
                <a:lnTo>
                  <a:pt x="1492" y="12"/>
                </a:lnTo>
                <a:lnTo>
                  <a:pt x="1493" y="12"/>
                </a:lnTo>
                <a:lnTo>
                  <a:pt x="1495" y="12"/>
                </a:lnTo>
                <a:lnTo>
                  <a:pt x="1497" y="12"/>
                </a:lnTo>
                <a:lnTo>
                  <a:pt x="1506" y="12"/>
                </a:lnTo>
                <a:lnTo>
                  <a:pt x="1510" y="12"/>
                </a:lnTo>
                <a:lnTo>
                  <a:pt x="1511" y="12"/>
                </a:lnTo>
                <a:lnTo>
                  <a:pt x="1512" y="12"/>
                </a:lnTo>
                <a:lnTo>
                  <a:pt x="1513" y="12"/>
                </a:lnTo>
                <a:lnTo>
                  <a:pt x="1515" y="12"/>
                </a:lnTo>
                <a:lnTo>
                  <a:pt x="1521" y="12"/>
                </a:lnTo>
                <a:lnTo>
                  <a:pt x="1525" y="12"/>
                </a:lnTo>
                <a:lnTo>
                  <a:pt x="1527" y="12"/>
                </a:lnTo>
                <a:lnTo>
                  <a:pt x="1528" y="12"/>
                </a:lnTo>
                <a:lnTo>
                  <a:pt x="1532" y="12"/>
                </a:lnTo>
                <a:lnTo>
                  <a:pt x="1534" y="12"/>
                </a:lnTo>
                <a:lnTo>
                  <a:pt x="1535" y="12"/>
                </a:lnTo>
                <a:lnTo>
                  <a:pt x="1538" y="12"/>
                </a:lnTo>
                <a:lnTo>
                  <a:pt x="1546" y="12"/>
                </a:lnTo>
                <a:lnTo>
                  <a:pt x="1547" y="12"/>
                </a:lnTo>
                <a:lnTo>
                  <a:pt x="1548" y="12"/>
                </a:lnTo>
                <a:lnTo>
                  <a:pt x="1549" y="12"/>
                </a:lnTo>
                <a:lnTo>
                  <a:pt x="1551" y="12"/>
                </a:lnTo>
                <a:lnTo>
                  <a:pt x="1552" y="12"/>
                </a:lnTo>
                <a:lnTo>
                  <a:pt x="1553" y="12"/>
                </a:lnTo>
                <a:lnTo>
                  <a:pt x="1554" y="12"/>
                </a:lnTo>
                <a:lnTo>
                  <a:pt x="1555" y="12"/>
                </a:lnTo>
                <a:lnTo>
                  <a:pt x="1556" y="12"/>
                </a:lnTo>
                <a:lnTo>
                  <a:pt x="1561" y="12"/>
                </a:lnTo>
                <a:lnTo>
                  <a:pt x="1571" y="12"/>
                </a:lnTo>
                <a:lnTo>
                  <a:pt x="1574" y="12"/>
                </a:lnTo>
                <a:lnTo>
                  <a:pt x="1575" y="12"/>
                </a:lnTo>
                <a:lnTo>
                  <a:pt x="1580" y="12"/>
                </a:lnTo>
                <a:lnTo>
                  <a:pt x="1606" y="12"/>
                </a:lnTo>
                <a:lnTo>
                  <a:pt x="1620" y="12"/>
                </a:lnTo>
                <a:lnTo>
                  <a:pt x="1621" y="12"/>
                </a:lnTo>
                <a:lnTo>
                  <a:pt x="1622" y="12"/>
                </a:lnTo>
                <a:lnTo>
                  <a:pt x="1637" y="12"/>
                </a:lnTo>
                <a:lnTo>
                  <a:pt x="1639" y="12"/>
                </a:lnTo>
                <a:lnTo>
                  <a:pt x="1642" y="12"/>
                </a:lnTo>
                <a:lnTo>
                  <a:pt x="1647" y="12"/>
                </a:lnTo>
                <a:lnTo>
                  <a:pt x="1652" y="12"/>
                </a:lnTo>
                <a:lnTo>
                  <a:pt x="1653" y="12"/>
                </a:lnTo>
                <a:lnTo>
                  <a:pt x="1659" y="14"/>
                </a:lnTo>
                <a:lnTo>
                  <a:pt x="1664" y="14"/>
                </a:lnTo>
                <a:lnTo>
                  <a:pt x="1666" y="14"/>
                </a:lnTo>
                <a:lnTo>
                  <a:pt x="1669" y="14"/>
                </a:lnTo>
                <a:lnTo>
                  <a:pt x="1670" y="14"/>
                </a:lnTo>
                <a:lnTo>
                  <a:pt x="1674" y="14"/>
                </a:lnTo>
                <a:lnTo>
                  <a:pt x="1676" y="14"/>
                </a:lnTo>
                <a:lnTo>
                  <a:pt x="1677" y="14"/>
                </a:lnTo>
                <a:lnTo>
                  <a:pt x="1681" y="14"/>
                </a:lnTo>
                <a:lnTo>
                  <a:pt x="1685" y="14"/>
                </a:lnTo>
                <a:lnTo>
                  <a:pt x="1695" y="14"/>
                </a:lnTo>
                <a:lnTo>
                  <a:pt x="1696" y="14"/>
                </a:lnTo>
                <a:lnTo>
                  <a:pt x="1698" y="14"/>
                </a:lnTo>
                <a:lnTo>
                  <a:pt x="1700" y="14"/>
                </a:lnTo>
                <a:lnTo>
                  <a:pt x="1701" y="14"/>
                </a:lnTo>
                <a:lnTo>
                  <a:pt x="1704" y="14"/>
                </a:lnTo>
                <a:lnTo>
                  <a:pt x="1706" y="14"/>
                </a:lnTo>
                <a:lnTo>
                  <a:pt x="1709" y="14"/>
                </a:lnTo>
                <a:lnTo>
                  <a:pt x="1711" y="14"/>
                </a:lnTo>
                <a:lnTo>
                  <a:pt x="1712" y="14"/>
                </a:lnTo>
                <a:lnTo>
                  <a:pt x="1713" y="14"/>
                </a:lnTo>
                <a:lnTo>
                  <a:pt x="1716" y="14"/>
                </a:lnTo>
                <a:lnTo>
                  <a:pt x="1717" y="14"/>
                </a:lnTo>
                <a:lnTo>
                  <a:pt x="1721" y="12"/>
                </a:lnTo>
                <a:lnTo>
                  <a:pt x="1726" y="12"/>
                </a:lnTo>
                <a:lnTo>
                  <a:pt x="1733" y="12"/>
                </a:lnTo>
                <a:lnTo>
                  <a:pt x="1750" y="12"/>
                </a:lnTo>
                <a:lnTo>
                  <a:pt x="1755" y="12"/>
                </a:lnTo>
                <a:lnTo>
                  <a:pt x="1759" y="12"/>
                </a:lnTo>
                <a:lnTo>
                  <a:pt x="1761" y="12"/>
                </a:lnTo>
                <a:lnTo>
                  <a:pt x="1762" y="12"/>
                </a:lnTo>
                <a:lnTo>
                  <a:pt x="1765" y="14"/>
                </a:lnTo>
                <a:lnTo>
                  <a:pt x="1770" y="14"/>
                </a:lnTo>
                <a:lnTo>
                  <a:pt x="1771" y="14"/>
                </a:lnTo>
                <a:lnTo>
                  <a:pt x="1772" y="14"/>
                </a:lnTo>
                <a:lnTo>
                  <a:pt x="1775" y="14"/>
                </a:lnTo>
                <a:lnTo>
                  <a:pt x="1777" y="14"/>
                </a:lnTo>
                <a:lnTo>
                  <a:pt x="1778" y="14"/>
                </a:lnTo>
                <a:lnTo>
                  <a:pt x="1781" y="14"/>
                </a:lnTo>
                <a:lnTo>
                  <a:pt x="1788" y="14"/>
                </a:lnTo>
                <a:lnTo>
                  <a:pt x="1793" y="14"/>
                </a:lnTo>
                <a:lnTo>
                  <a:pt x="1794" y="14"/>
                </a:lnTo>
                <a:lnTo>
                  <a:pt x="1798" y="14"/>
                </a:lnTo>
                <a:lnTo>
                  <a:pt x="1799" y="14"/>
                </a:lnTo>
                <a:lnTo>
                  <a:pt x="1805" y="14"/>
                </a:lnTo>
                <a:lnTo>
                  <a:pt x="1806" y="14"/>
                </a:lnTo>
                <a:lnTo>
                  <a:pt x="1807" y="14"/>
                </a:lnTo>
                <a:lnTo>
                  <a:pt x="1808" y="14"/>
                </a:lnTo>
                <a:lnTo>
                  <a:pt x="1816" y="14"/>
                </a:lnTo>
                <a:lnTo>
                  <a:pt x="1820" y="14"/>
                </a:lnTo>
                <a:lnTo>
                  <a:pt x="1821" y="14"/>
                </a:lnTo>
                <a:lnTo>
                  <a:pt x="1823" y="14"/>
                </a:lnTo>
                <a:lnTo>
                  <a:pt x="1824" y="14"/>
                </a:lnTo>
                <a:lnTo>
                  <a:pt x="1828" y="14"/>
                </a:lnTo>
                <a:lnTo>
                  <a:pt x="1831" y="14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12" name="Freeform 33">
            <a:extLst>
              <a:ext uri="{FF2B5EF4-FFF2-40B4-BE49-F238E27FC236}">
                <a16:creationId xmlns:a16="http://schemas.microsoft.com/office/drawing/2014/main" id="{85F2AEBF-325D-6879-CC19-C8BAC1DC771D}"/>
              </a:ext>
            </a:extLst>
          </p:cNvPr>
          <p:cNvSpPr>
            <a:spLocks noEditPoints="1"/>
          </p:cNvSpPr>
          <p:nvPr/>
        </p:nvSpPr>
        <p:spPr bwMode="auto">
          <a:xfrm>
            <a:off x="4561428" y="2568186"/>
            <a:ext cx="518583" cy="483225"/>
          </a:xfrm>
          <a:custGeom>
            <a:avLst/>
            <a:gdLst>
              <a:gd name="T0" fmla="*/ 24 w 308"/>
              <a:gd name="T1" fmla="*/ 252 h 287"/>
              <a:gd name="T2" fmla="*/ 30 w 308"/>
              <a:gd name="T3" fmla="*/ 236 h 287"/>
              <a:gd name="T4" fmla="*/ 38 w 308"/>
              <a:gd name="T5" fmla="*/ 229 h 287"/>
              <a:gd name="T6" fmla="*/ 38 w 308"/>
              <a:gd name="T7" fmla="*/ 224 h 287"/>
              <a:gd name="T8" fmla="*/ 37 w 308"/>
              <a:gd name="T9" fmla="*/ 210 h 287"/>
              <a:gd name="T10" fmla="*/ 40 w 308"/>
              <a:gd name="T11" fmla="*/ 203 h 287"/>
              <a:gd name="T12" fmla="*/ 47 w 308"/>
              <a:gd name="T13" fmla="*/ 195 h 287"/>
              <a:gd name="T14" fmla="*/ 56 w 308"/>
              <a:gd name="T15" fmla="*/ 189 h 287"/>
              <a:gd name="T16" fmla="*/ 60 w 308"/>
              <a:gd name="T17" fmla="*/ 173 h 287"/>
              <a:gd name="T18" fmla="*/ 67 w 308"/>
              <a:gd name="T19" fmla="*/ 178 h 287"/>
              <a:gd name="T20" fmla="*/ 83 w 308"/>
              <a:gd name="T21" fmla="*/ 161 h 287"/>
              <a:gd name="T22" fmla="*/ 94 w 308"/>
              <a:gd name="T23" fmla="*/ 143 h 287"/>
              <a:gd name="T24" fmla="*/ 102 w 308"/>
              <a:gd name="T25" fmla="*/ 135 h 287"/>
              <a:gd name="T26" fmla="*/ 112 w 308"/>
              <a:gd name="T27" fmla="*/ 128 h 287"/>
              <a:gd name="T28" fmla="*/ 99 w 308"/>
              <a:gd name="T29" fmla="*/ 124 h 287"/>
              <a:gd name="T30" fmla="*/ 97 w 308"/>
              <a:gd name="T31" fmla="*/ 109 h 287"/>
              <a:gd name="T32" fmla="*/ 100 w 308"/>
              <a:gd name="T33" fmla="*/ 100 h 287"/>
              <a:gd name="T34" fmla="*/ 112 w 308"/>
              <a:gd name="T35" fmla="*/ 86 h 287"/>
              <a:gd name="T36" fmla="*/ 123 w 308"/>
              <a:gd name="T37" fmla="*/ 75 h 287"/>
              <a:gd name="T38" fmla="*/ 129 w 308"/>
              <a:gd name="T39" fmla="*/ 66 h 287"/>
              <a:gd name="T40" fmla="*/ 141 w 308"/>
              <a:gd name="T41" fmla="*/ 65 h 287"/>
              <a:gd name="T42" fmla="*/ 173 w 308"/>
              <a:gd name="T43" fmla="*/ 57 h 287"/>
              <a:gd name="T44" fmla="*/ 187 w 308"/>
              <a:gd name="T45" fmla="*/ 66 h 287"/>
              <a:gd name="T46" fmla="*/ 201 w 308"/>
              <a:gd name="T47" fmla="*/ 56 h 287"/>
              <a:gd name="T48" fmla="*/ 251 w 308"/>
              <a:gd name="T49" fmla="*/ 50 h 287"/>
              <a:gd name="T50" fmla="*/ 264 w 308"/>
              <a:gd name="T51" fmla="*/ 58 h 287"/>
              <a:gd name="T52" fmla="*/ 271 w 308"/>
              <a:gd name="T53" fmla="*/ 44 h 287"/>
              <a:gd name="T54" fmla="*/ 271 w 308"/>
              <a:gd name="T55" fmla="*/ 24 h 287"/>
              <a:gd name="T56" fmla="*/ 278 w 308"/>
              <a:gd name="T57" fmla="*/ 0 h 287"/>
              <a:gd name="T58" fmla="*/ 302 w 308"/>
              <a:gd name="T59" fmla="*/ 26 h 287"/>
              <a:gd name="T60" fmla="*/ 307 w 308"/>
              <a:gd name="T61" fmla="*/ 59 h 287"/>
              <a:gd name="T62" fmla="*/ 297 w 308"/>
              <a:gd name="T63" fmla="*/ 109 h 287"/>
              <a:gd name="T64" fmla="*/ 306 w 308"/>
              <a:gd name="T65" fmla="*/ 183 h 287"/>
              <a:gd name="T66" fmla="*/ 300 w 308"/>
              <a:gd name="T67" fmla="*/ 202 h 287"/>
              <a:gd name="T68" fmla="*/ 300 w 308"/>
              <a:gd name="T69" fmla="*/ 226 h 287"/>
              <a:gd name="T70" fmla="*/ 294 w 308"/>
              <a:gd name="T71" fmla="*/ 249 h 287"/>
              <a:gd name="T72" fmla="*/ 235 w 308"/>
              <a:gd name="T73" fmla="*/ 236 h 287"/>
              <a:gd name="T74" fmla="*/ 218 w 308"/>
              <a:gd name="T75" fmla="*/ 190 h 287"/>
              <a:gd name="T76" fmla="*/ 188 w 308"/>
              <a:gd name="T77" fmla="*/ 162 h 287"/>
              <a:gd name="T78" fmla="*/ 143 w 308"/>
              <a:gd name="T79" fmla="*/ 181 h 287"/>
              <a:gd name="T80" fmla="*/ 137 w 308"/>
              <a:gd name="T81" fmla="*/ 193 h 287"/>
              <a:gd name="T82" fmla="*/ 141 w 308"/>
              <a:gd name="T83" fmla="*/ 202 h 287"/>
              <a:gd name="T84" fmla="*/ 135 w 308"/>
              <a:gd name="T85" fmla="*/ 220 h 287"/>
              <a:gd name="T86" fmla="*/ 129 w 308"/>
              <a:gd name="T87" fmla="*/ 240 h 287"/>
              <a:gd name="T88" fmla="*/ 135 w 308"/>
              <a:gd name="T89" fmla="*/ 248 h 287"/>
              <a:gd name="T90" fmla="*/ 121 w 308"/>
              <a:gd name="T91" fmla="*/ 256 h 287"/>
              <a:gd name="T92" fmla="*/ 93 w 308"/>
              <a:gd name="T93" fmla="*/ 262 h 287"/>
              <a:gd name="T94" fmla="*/ 41 w 308"/>
              <a:gd name="T95" fmla="*/ 287 h 287"/>
              <a:gd name="T96" fmla="*/ 35 w 308"/>
              <a:gd name="T97" fmla="*/ 250 h 287"/>
              <a:gd name="T98" fmla="*/ 39 w 308"/>
              <a:gd name="T99" fmla="*/ 215 h 287"/>
              <a:gd name="T100" fmla="*/ 41 w 308"/>
              <a:gd name="T101" fmla="*/ 211 h 287"/>
              <a:gd name="T102" fmla="*/ 48 w 308"/>
              <a:gd name="T103" fmla="*/ 221 h 287"/>
              <a:gd name="T104" fmla="*/ 56 w 308"/>
              <a:gd name="T105" fmla="*/ 199 h 287"/>
              <a:gd name="T106" fmla="*/ 57 w 308"/>
              <a:gd name="T107" fmla="*/ 212 h 287"/>
              <a:gd name="T108" fmla="*/ 73 w 308"/>
              <a:gd name="T109" fmla="*/ 214 h 287"/>
              <a:gd name="T110" fmla="*/ 202 w 308"/>
              <a:gd name="T111" fmla="*/ 117 h 287"/>
              <a:gd name="T112" fmla="*/ 208 w 308"/>
              <a:gd name="T113" fmla="*/ 116 h 287"/>
              <a:gd name="T114" fmla="*/ 219 w 308"/>
              <a:gd name="T115" fmla="*/ 102 h 287"/>
              <a:gd name="T116" fmla="*/ 197 w 308"/>
              <a:gd name="T117" fmla="*/ 95 h 287"/>
              <a:gd name="T118" fmla="*/ 199 w 308"/>
              <a:gd name="T119" fmla="*/ 91 h 287"/>
              <a:gd name="T120" fmla="*/ 204 w 308"/>
              <a:gd name="T121" fmla="*/ 69 h 287"/>
              <a:gd name="T122" fmla="*/ 32 w 308"/>
              <a:gd name="T123" fmla="*/ 2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" h="287">
                <a:moveTo>
                  <a:pt x="0" y="287"/>
                </a:moveTo>
                <a:lnTo>
                  <a:pt x="6" y="276"/>
                </a:lnTo>
                <a:lnTo>
                  <a:pt x="7" y="275"/>
                </a:lnTo>
                <a:lnTo>
                  <a:pt x="7" y="274"/>
                </a:lnTo>
                <a:lnTo>
                  <a:pt x="12" y="266"/>
                </a:lnTo>
                <a:lnTo>
                  <a:pt x="13" y="266"/>
                </a:lnTo>
                <a:lnTo>
                  <a:pt x="13" y="265"/>
                </a:lnTo>
                <a:lnTo>
                  <a:pt x="15" y="265"/>
                </a:lnTo>
                <a:lnTo>
                  <a:pt x="15" y="262"/>
                </a:lnTo>
                <a:lnTo>
                  <a:pt x="15" y="260"/>
                </a:lnTo>
                <a:lnTo>
                  <a:pt x="20" y="260"/>
                </a:lnTo>
                <a:lnTo>
                  <a:pt x="18" y="256"/>
                </a:lnTo>
                <a:lnTo>
                  <a:pt x="21" y="252"/>
                </a:lnTo>
                <a:lnTo>
                  <a:pt x="24" y="252"/>
                </a:lnTo>
                <a:lnTo>
                  <a:pt x="25" y="252"/>
                </a:lnTo>
                <a:lnTo>
                  <a:pt x="25" y="251"/>
                </a:lnTo>
                <a:lnTo>
                  <a:pt x="23" y="251"/>
                </a:lnTo>
                <a:lnTo>
                  <a:pt x="23" y="248"/>
                </a:lnTo>
                <a:lnTo>
                  <a:pt x="29" y="248"/>
                </a:lnTo>
                <a:lnTo>
                  <a:pt x="30" y="248"/>
                </a:lnTo>
                <a:lnTo>
                  <a:pt x="30" y="244"/>
                </a:lnTo>
                <a:lnTo>
                  <a:pt x="29" y="244"/>
                </a:lnTo>
                <a:lnTo>
                  <a:pt x="27" y="244"/>
                </a:lnTo>
                <a:lnTo>
                  <a:pt x="27" y="241"/>
                </a:lnTo>
                <a:lnTo>
                  <a:pt x="27" y="240"/>
                </a:lnTo>
                <a:lnTo>
                  <a:pt x="29" y="239"/>
                </a:lnTo>
                <a:lnTo>
                  <a:pt x="30" y="237"/>
                </a:lnTo>
                <a:lnTo>
                  <a:pt x="30" y="236"/>
                </a:lnTo>
                <a:lnTo>
                  <a:pt x="31" y="236"/>
                </a:lnTo>
                <a:lnTo>
                  <a:pt x="31" y="235"/>
                </a:lnTo>
                <a:lnTo>
                  <a:pt x="31" y="234"/>
                </a:lnTo>
                <a:lnTo>
                  <a:pt x="31" y="233"/>
                </a:lnTo>
                <a:lnTo>
                  <a:pt x="31" y="234"/>
                </a:lnTo>
                <a:lnTo>
                  <a:pt x="33" y="234"/>
                </a:lnTo>
                <a:lnTo>
                  <a:pt x="33" y="233"/>
                </a:lnTo>
                <a:lnTo>
                  <a:pt x="33" y="232"/>
                </a:lnTo>
                <a:lnTo>
                  <a:pt x="35" y="232"/>
                </a:lnTo>
                <a:lnTo>
                  <a:pt x="35" y="233"/>
                </a:lnTo>
                <a:lnTo>
                  <a:pt x="38" y="233"/>
                </a:lnTo>
                <a:lnTo>
                  <a:pt x="40" y="233"/>
                </a:lnTo>
                <a:lnTo>
                  <a:pt x="40" y="229"/>
                </a:lnTo>
                <a:lnTo>
                  <a:pt x="38" y="229"/>
                </a:lnTo>
                <a:lnTo>
                  <a:pt x="38" y="231"/>
                </a:lnTo>
                <a:lnTo>
                  <a:pt x="35" y="231"/>
                </a:lnTo>
                <a:lnTo>
                  <a:pt x="35" y="229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33" y="227"/>
                </a:lnTo>
                <a:lnTo>
                  <a:pt x="34" y="227"/>
                </a:lnTo>
                <a:lnTo>
                  <a:pt x="35" y="227"/>
                </a:lnTo>
                <a:lnTo>
                  <a:pt x="37" y="227"/>
                </a:lnTo>
                <a:lnTo>
                  <a:pt x="38" y="227"/>
                </a:lnTo>
                <a:lnTo>
                  <a:pt x="38" y="226"/>
                </a:lnTo>
                <a:lnTo>
                  <a:pt x="38" y="225"/>
                </a:lnTo>
                <a:lnTo>
                  <a:pt x="38" y="224"/>
                </a:lnTo>
                <a:lnTo>
                  <a:pt x="35" y="224"/>
                </a:lnTo>
                <a:lnTo>
                  <a:pt x="37" y="223"/>
                </a:lnTo>
                <a:lnTo>
                  <a:pt x="38" y="223"/>
                </a:lnTo>
                <a:lnTo>
                  <a:pt x="39" y="218"/>
                </a:lnTo>
                <a:lnTo>
                  <a:pt x="39" y="217"/>
                </a:lnTo>
                <a:lnTo>
                  <a:pt x="37" y="217"/>
                </a:lnTo>
                <a:lnTo>
                  <a:pt x="37" y="219"/>
                </a:lnTo>
                <a:lnTo>
                  <a:pt x="34" y="219"/>
                </a:lnTo>
                <a:lnTo>
                  <a:pt x="34" y="216"/>
                </a:lnTo>
                <a:lnTo>
                  <a:pt x="34" y="214"/>
                </a:lnTo>
                <a:lnTo>
                  <a:pt x="34" y="211"/>
                </a:lnTo>
                <a:lnTo>
                  <a:pt x="35" y="211"/>
                </a:lnTo>
                <a:lnTo>
                  <a:pt x="37" y="211"/>
                </a:lnTo>
                <a:lnTo>
                  <a:pt x="37" y="210"/>
                </a:lnTo>
                <a:lnTo>
                  <a:pt x="35" y="210"/>
                </a:lnTo>
                <a:lnTo>
                  <a:pt x="34" y="210"/>
                </a:lnTo>
                <a:lnTo>
                  <a:pt x="34" y="209"/>
                </a:lnTo>
                <a:lnTo>
                  <a:pt x="37" y="209"/>
                </a:lnTo>
                <a:lnTo>
                  <a:pt x="37" y="208"/>
                </a:lnTo>
                <a:lnTo>
                  <a:pt x="38" y="208"/>
                </a:lnTo>
                <a:lnTo>
                  <a:pt x="39" y="208"/>
                </a:lnTo>
                <a:lnTo>
                  <a:pt x="39" y="207"/>
                </a:lnTo>
                <a:lnTo>
                  <a:pt x="39" y="206"/>
                </a:lnTo>
                <a:lnTo>
                  <a:pt x="38" y="206"/>
                </a:lnTo>
                <a:lnTo>
                  <a:pt x="37" y="206"/>
                </a:lnTo>
                <a:lnTo>
                  <a:pt x="38" y="204"/>
                </a:lnTo>
                <a:lnTo>
                  <a:pt x="39" y="204"/>
                </a:lnTo>
                <a:lnTo>
                  <a:pt x="40" y="203"/>
                </a:lnTo>
                <a:lnTo>
                  <a:pt x="40" y="202"/>
                </a:lnTo>
                <a:lnTo>
                  <a:pt x="40" y="201"/>
                </a:lnTo>
                <a:lnTo>
                  <a:pt x="40" y="200"/>
                </a:lnTo>
                <a:lnTo>
                  <a:pt x="40" y="198"/>
                </a:lnTo>
                <a:lnTo>
                  <a:pt x="42" y="198"/>
                </a:lnTo>
                <a:lnTo>
                  <a:pt x="44" y="198"/>
                </a:lnTo>
                <a:lnTo>
                  <a:pt x="44" y="199"/>
                </a:lnTo>
                <a:lnTo>
                  <a:pt x="46" y="199"/>
                </a:lnTo>
                <a:lnTo>
                  <a:pt x="47" y="199"/>
                </a:lnTo>
                <a:lnTo>
                  <a:pt x="47" y="198"/>
                </a:lnTo>
                <a:lnTo>
                  <a:pt x="47" y="197"/>
                </a:lnTo>
                <a:lnTo>
                  <a:pt x="48" y="197"/>
                </a:lnTo>
                <a:lnTo>
                  <a:pt x="47" y="197"/>
                </a:lnTo>
                <a:lnTo>
                  <a:pt x="47" y="195"/>
                </a:lnTo>
                <a:lnTo>
                  <a:pt x="48" y="195"/>
                </a:lnTo>
                <a:lnTo>
                  <a:pt x="48" y="194"/>
                </a:lnTo>
                <a:lnTo>
                  <a:pt x="48" y="193"/>
                </a:lnTo>
                <a:lnTo>
                  <a:pt x="49" y="193"/>
                </a:lnTo>
                <a:lnTo>
                  <a:pt x="49" y="192"/>
                </a:lnTo>
                <a:lnTo>
                  <a:pt x="50" y="192"/>
                </a:lnTo>
                <a:lnTo>
                  <a:pt x="51" y="192"/>
                </a:lnTo>
                <a:lnTo>
                  <a:pt x="51" y="191"/>
                </a:lnTo>
                <a:lnTo>
                  <a:pt x="52" y="191"/>
                </a:lnTo>
                <a:lnTo>
                  <a:pt x="52" y="190"/>
                </a:lnTo>
                <a:lnTo>
                  <a:pt x="54" y="190"/>
                </a:lnTo>
                <a:lnTo>
                  <a:pt x="55" y="190"/>
                </a:lnTo>
                <a:lnTo>
                  <a:pt x="56" y="190"/>
                </a:lnTo>
                <a:lnTo>
                  <a:pt x="56" y="189"/>
                </a:lnTo>
                <a:lnTo>
                  <a:pt x="57" y="189"/>
                </a:lnTo>
                <a:lnTo>
                  <a:pt x="58" y="189"/>
                </a:lnTo>
                <a:lnTo>
                  <a:pt x="58" y="187"/>
                </a:lnTo>
                <a:lnTo>
                  <a:pt x="58" y="185"/>
                </a:lnTo>
                <a:lnTo>
                  <a:pt x="58" y="184"/>
                </a:lnTo>
                <a:lnTo>
                  <a:pt x="58" y="182"/>
                </a:lnTo>
                <a:lnTo>
                  <a:pt x="58" y="181"/>
                </a:lnTo>
                <a:lnTo>
                  <a:pt x="58" y="179"/>
                </a:lnTo>
                <a:lnTo>
                  <a:pt x="58" y="178"/>
                </a:lnTo>
                <a:lnTo>
                  <a:pt x="58" y="177"/>
                </a:lnTo>
                <a:lnTo>
                  <a:pt x="58" y="176"/>
                </a:lnTo>
                <a:lnTo>
                  <a:pt x="58" y="175"/>
                </a:lnTo>
                <a:lnTo>
                  <a:pt x="58" y="173"/>
                </a:lnTo>
                <a:lnTo>
                  <a:pt x="60" y="173"/>
                </a:lnTo>
                <a:lnTo>
                  <a:pt x="60" y="172"/>
                </a:lnTo>
                <a:lnTo>
                  <a:pt x="58" y="172"/>
                </a:lnTo>
                <a:lnTo>
                  <a:pt x="58" y="170"/>
                </a:lnTo>
                <a:lnTo>
                  <a:pt x="58" y="169"/>
                </a:lnTo>
                <a:lnTo>
                  <a:pt x="59" y="169"/>
                </a:lnTo>
                <a:lnTo>
                  <a:pt x="63" y="169"/>
                </a:lnTo>
                <a:lnTo>
                  <a:pt x="63" y="168"/>
                </a:lnTo>
                <a:lnTo>
                  <a:pt x="65" y="168"/>
                </a:lnTo>
                <a:lnTo>
                  <a:pt x="67" y="168"/>
                </a:lnTo>
                <a:lnTo>
                  <a:pt x="67" y="169"/>
                </a:lnTo>
                <a:lnTo>
                  <a:pt x="67" y="170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6" y="179"/>
                </a:lnTo>
                <a:lnTo>
                  <a:pt x="67" y="179"/>
                </a:lnTo>
                <a:lnTo>
                  <a:pt x="70" y="177"/>
                </a:lnTo>
                <a:lnTo>
                  <a:pt x="72" y="176"/>
                </a:lnTo>
                <a:lnTo>
                  <a:pt x="74" y="173"/>
                </a:lnTo>
                <a:lnTo>
                  <a:pt x="75" y="173"/>
                </a:lnTo>
                <a:lnTo>
                  <a:pt x="76" y="172"/>
                </a:lnTo>
                <a:lnTo>
                  <a:pt x="76" y="166"/>
                </a:lnTo>
                <a:lnTo>
                  <a:pt x="76" y="161"/>
                </a:lnTo>
                <a:lnTo>
                  <a:pt x="78" y="161"/>
                </a:lnTo>
                <a:lnTo>
                  <a:pt x="81" y="161"/>
                </a:lnTo>
                <a:lnTo>
                  <a:pt x="82" y="161"/>
                </a:lnTo>
                <a:lnTo>
                  <a:pt x="83" y="161"/>
                </a:lnTo>
                <a:lnTo>
                  <a:pt x="84" y="161"/>
                </a:lnTo>
                <a:lnTo>
                  <a:pt x="85" y="160"/>
                </a:lnTo>
                <a:lnTo>
                  <a:pt x="85" y="161"/>
                </a:lnTo>
                <a:lnTo>
                  <a:pt x="86" y="161"/>
                </a:lnTo>
                <a:lnTo>
                  <a:pt x="86" y="162"/>
                </a:lnTo>
                <a:lnTo>
                  <a:pt x="90" y="160"/>
                </a:lnTo>
                <a:lnTo>
                  <a:pt x="92" y="157"/>
                </a:lnTo>
                <a:lnTo>
                  <a:pt x="93" y="157"/>
                </a:lnTo>
                <a:lnTo>
                  <a:pt x="93" y="156"/>
                </a:lnTo>
                <a:lnTo>
                  <a:pt x="93" y="154"/>
                </a:lnTo>
                <a:lnTo>
                  <a:pt x="93" y="150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4" y="142"/>
                </a:lnTo>
                <a:lnTo>
                  <a:pt x="94" y="141"/>
                </a:lnTo>
                <a:lnTo>
                  <a:pt x="94" y="140"/>
                </a:lnTo>
                <a:lnTo>
                  <a:pt x="94" y="139"/>
                </a:lnTo>
                <a:lnTo>
                  <a:pt x="94" y="137"/>
                </a:lnTo>
                <a:lnTo>
                  <a:pt x="94" y="136"/>
                </a:lnTo>
                <a:lnTo>
                  <a:pt x="94" y="135"/>
                </a:lnTo>
                <a:lnTo>
                  <a:pt x="95" y="135"/>
                </a:lnTo>
                <a:lnTo>
                  <a:pt x="97" y="135"/>
                </a:lnTo>
                <a:lnTo>
                  <a:pt x="98" y="135"/>
                </a:lnTo>
                <a:lnTo>
                  <a:pt x="99" y="135"/>
                </a:lnTo>
                <a:lnTo>
                  <a:pt x="100" y="135"/>
                </a:lnTo>
                <a:lnTo>
                  <a:pt x="101" y="135"/>
                </a:lnTo>
                <a:lnTo>
                  <a:pt x="102" y="135"/>
                </a:lnTo>
                <a:lnTo>
                  <a:pt x="103" y="135"/>
                </a:lnTo>
                <a:lnTo>
                  <a:pt x="104" y="135"/>
                </a:lnTo>
                <a:lnTo>
                  <a:pt x="107" y="135"/>
                </a:lnTo>
                <a:lnTo>
                  <a:pt x="108" y="135"/>
                </a:lnTo>
                <a:lnTo>
                  <a:pt x="109" y="135"/>
                </a:lnTo>
                <a:lnTo>
                  <a:pt x="110" y="135"/>
                </a:lnTo>
                <a:lnTo>
                  <a:pt x="111" y="135"/>
                </a:lnTo>
                <a:lnTo>
                  <a:pt x="111" y="134"/>
                </a:lnTo>
                <a:lnTo>
                  <a:pt x="111" y="133"/>
                </a:lnTo>
                <a:lnTo>
                  <a:pt x="111" y="132"/>
                </a:lnTo>
                <a:lnTo>
                  <a:pt x="111" y="131"/>
                </a:lnTo>
                <a:lnTo>
                  <a:pt x="111" y="130"/>
                </a:lnTo>
                <a:lnTo>
                  <a:pt x="112" y="130"/>
                </a:lnTo>
                <a:lnTo>
                  <a:pt x="112" y="128"/>
                </a:lnTo>
                <a:lnTo>
                  <a:pt x="112" y="127"/>
                </a:lnTo>
                <a:lnTo>
                  <a:pt x="112" y="126"/>
                </a:lnTo>
                <a:lnTo>
                  <a:pt x="111" y="126"/>
                </a:lnTo>
                <a:lnTo>
                  <a:pt x="110" y="126"/>
                </a:lnTo>
                <a:lnTo>
                  <a:pt x="109" y="126"/>
                </a:lnTo>
                <a:lnTo>
                  <a:pt x="108" y="126"/>
                </a:lnTo>
                <a:lnTo>
                  <a:pt x="107" y="126"/>
                </a:lnTo>
                <a:lnTo>
                  <a:pt x="106" y="126"/>
                </a:lnTo>
                <a:lnTo>
                  <a:pt x="104" y="126"/>
                </a:lnTo>
                <a:lnTo>
                  <a:pt x="102" y="126"/>
                </a:lnTo>
                <a:lnTo>
                  <a:pt x="101" y="126"/>
                </a:lnTo>
                <a:lnTo>
                  <a:pt x="100" y="126"/>
                </a:lnTo>
                <a:lnTo>
                  <a:pt x="99" y="126"/>
                </a:lnTo>
                <a:lnTo>
                  <a:pt x="99" y="124"/>
                </a:lnTo>
                <a:lnTo>
                  <a:pt x="99" y="123"/>
                </a:lnTo>
                <a:lnTo>
                  <a:pt x="99" y="120"/>
                </a:lnTo>
                <a:lnTo>
                  <a:pt x="99" y="119"/>
                </a:lnTo>
                <a:lnTo>
                  <a:pt x="98" y="119"/>
                </a:lnTo>
                <a:lnTo>
                  <a:pt x="94" y="119"/>
                </a:lnTo>
                <a:lnTo>
                  <a:pt x="94" y="118"/>
                </a:lnTo>
                <a:lnTo>
                  <a:pt x="94" y="117"/>
                </a:lnTo>
                <a:lnTo>
                  <a:pt x="94" y="116"/>
                </a:lnTo>
                <a:lnTo>
                  <a:pt x="94" y="115"/>
                </a:lnTo>
                <a:lnTo>
                  <a:pt x="94" y="114"/>
                </a:lnTo>
                <a:lnTo>
                  <a:pt x="94" y="112"/>
                </a:lnTo>
                <a:lnTo>
                  <a:pt x="94" y="111"/>
                </a:lnTo>
                <a:lnTo>
                  <a:pt x="97" y="111"/>
                </a:lnTo>
                <a:lnTo>
                  <a:pt x="97" y="109"/>
                </a:lnTo>
                <a:lnTo>
                  <a:pt x="98" y="109"/>
                </a:lnTo>
                <a:lnTo>
                  <a:pt x="99" y="109"/>
                </a:lnTo>
                <a:lnTo>
                  <a:pt x="99" y="108"/>
                </a:lnTo>
                <a:lnTo>
                  <a:pt x="99" y="107"/>
                </a:lnTo>
                <a:lnTo>
                  <a:pt x="94" y="107"/>
                </a:lnTo>
                <a:lnTo>
                  <a:pt x="94" y="106"/>
                </a:lnTo>
                <a:lnTo>
                  <a:pt x="94" y="105"/>
                </a:lnTo>
                <a:lnTo>
                  <a:pt x="94" y="103"/>
                </a:lnTo>
                <a:lnTo>
                  <a:pt x="94" y="102"/>
                </a:lnTo>
                <a:lnTo>
                  <a:pt x="94" y="101"/>
                </a:lnTo>
                <a:lnTo>
                  <a:pt x="94" y="100"/>
                </a:lnTo>
                <a:lnTo>
                  <a:pt x="95" y="100"/>
                </a:lnTo>
                <a:lnTo>
                  <a:pt x="97" y="100"/>
                </a:lnTo>
                <a:lnTo>
                  <a:pt x="100" y="100"/>
                </a:lnTo>
                <a:lnTo>
                  <a:pt x="101" y="100"/>
                </a:lnTo>
                <a:lnTo>
                  <a:pt x="102" y="100"/>
                </a:lnTo>
                <a:lnTo>
                  <a:pt x="103" y="100"/>
                </a:lnTo>
                <a:lnTo>
                  <a:pt x="103" y="99"/>
                </a:lnTo>
                <a:lnTo>
                  <a:pt x="103" y="98"/>
                </a:lnTo>
                <a:lnTo>
                  <a:pt x="103" y="95"/>
                </a:lnTo>
                <a:lnTo>
                  <a:pt x="104" y="95"/>
                </a:lnTo>
                <a:lnTo>
                  <a:pt x="112" y="95"/>
                </a:lnTo>
                <a:lnTo>
                  <a:pt x="112" y="94"/>
                </a:lnTo>
                <a:lnTo>
                  <a:pt x="112" y="93"/>
                </a:lnTo>
                <a:lnTo>
                  <a:pt x="112" y="92"/>
                </a:lnTo>
                <a:lnTo>
                  <a:pt x="112" y="91"/>
                </a:lnTo>
                <a:lnTo>
                  <a:pt x="112" y="90"/>
                </a:lnTo>
                <a:lnTo>
                  <a:pt x="112" y="86"/>
                </a:lnTo>
                <a:lnTo>
                  <a:pt x="116" y="86"/>
                </a:lnTo>
                <a:lnTo>
                  <a:pt x="116" y="84"/>
                </a:lnTo>
                <a:lnTo>
                  <a:pt x="116" y="82"/>
                </a:lnTo>
                <a:lnTo>
                  <a:pt x="117" y="82"/>
                </a:lnTo>
                <a:lnTo>
                  <a:pt x="118" y="82"/>
                </a:lnTo>
                <a:lnTo>
                  <a:pt x="119" y="82"/>
                </a:lnTo>
                <a:lnTo>
                  <a:pt x="120" y="82"/>
                </a:lnTo>
                <a:lnTo>
                  <a:pt x="120" y="80"/>
                </a:lnTo>
                <a:lnTo>
                  <a:pt x="120" y="78"/>
                </a:lnTo>
                <a:lnTo>
                  <a:pt x="120" y="77"/>
                </a:lnTo>
                <a:lnTo>
                  <a:pt x="121" y="77"/>
                </a:lnTo>
                <a:lnTo>
                  <a:pt x="123" y="77"/>
                </a:lnTo>
                <a:lnTo>
                  <a:pt x="123" y="76"/>
                </a:lnTo>
                <a:lnTo>
                  <a:pt x="123" y="75"/>
                </a:lnTo>
                <a:lnTo>
                  <a:pt x="124" y="75"/>
                </a:lnTo>
                <a:lnTo>
                  <a:pt x="124" y="74"/>
                </a:lnTo>
                <a:lnTo>
                  <a:pt x="125" y="74"/>
                </a:lnTo>
                <a:lnTo>
                  <a:pt x="125" y="73"/>
                </a:lnTo>
                <a:lnTo>
                  <a:pt x="125" y="72"/>
                </a:lnTo>
                <a:lnTo>
                  <a:pt x="125" y="70"/>
                </a:lnTo>
                <a:lnTo>
                  <a:pt x="127" y="70"/>
                </a:lnTo>
                <a:lnTo>
                  <a:pt x="127" y="69"/>
                </a:lnTo>
                <a:lnTo>
                  <a:pt x="128" y="69"/>
                </a:lnTo>
                <a:lnTo>
                  <a:pt x="129" y="70"/>
                </a:lnTo>
                <a:lnTo>
                  <a:pt x="129" y="69"/>
                </a:lnTo>
                <a:lnTo>
                  <a:pt x="129" y="68"/>
                </a:lnTo>
                <a:lnTo>
                  <a:pt x="130" y="67"/>
                </a:lnTo>
                <a:lnTo>
                  <a:pt x="129" y="66"/>
                </a:lnTo>
                <a:lnTo>
                  <a:pt x="129" y="65"/>
                </a:lnTo>
                <a:lnTo>
                  <a:pt x="130" y="65"/>
                </a:lnTo>
                <a:lnTo>
                  <a:pt x="132" y="65"/>
                </a:lnTo>
                <a:lnTo>
                  <a:pt x="132" y="64"/>
                </a:lnTo>
                <a:lnTo>
                  <a:pt x="133" y="64"/>
                </a:lnTo>
                <a:lnTo>
                  <a:pt x="133" y="62"/>
                </a:lnTo>
                <a:lnTo>
                  <a:pt x="134" y="62"/>
                </a:lnTo>
                <a:lnTo>
                  <a:pt x="135" y="62"/>
                </a:lnTo>
                <a:lnTo>
                  <a:pt x="135" y="65"/>
                </a:lnTo>
                <a:lnTo>
                  <a:pt x="134" y="65"/>
                </a:lnTo>
                <a:lnTo>
                  <a:pt x="137" y="65"/>
                </a:lnTo>
                <a:lnTo>
                  <a:pt x="138" y="65"/>
                </a:lnTo>
                <a:lnTo>
                  <a:pt x="139" y="65"/>
                </a:lnTo>
                <a:lnTo>
                  <a:pt x="141" y="65"/>
                </a:lnTo>
                <a:lnTo>
                  <a:pt x="143" y="65"/>
                </a:lnTo>
                <a:lnTo>
                  <a:pt x="144" y="65"/>
                </a:lnTo>
                <a:lnTo>
                  <a:pt x="147" y="65"/>
                </a:lnTo>
                <a:lnTo>
                  <a:pt x="149" y="56"/>
                </a:lnTo>
                <a:lnTo>
                  <a:pt x="152" y="55"/>
                </a:lnTo>
                <a:lnTo>
                  <a:pt x="156" y="55"/>
                </a:lnTo>
                <a:lnTo>
                  <a:pt x="158" y="55"/>
                </a:lnTo>
                <a:lnTo>
                  <a:pt x="164" y="55"/>
                </a:lnTo>
                <a:lnTo>
                  <a:pt x="166" y="55"/>
                </a:lnTo>
                <a:lnTo>
                  <a:pt x="166" y="56"/>
                </a:lnTo>
                <a:lnTo>
                  <a:pt x="166" y="57"/>
                </a:lnTo>
                <a:lnTo>
                  <a:pt x="168" y="57"/>
                </a:lnTo>
                <a:lnTo>
                  <a:pt x="169" y="57"/>
                </a:lnTo>
                <a:lnTo>
                  <a:pt x="173" y="57"/>
                </a:lnTo>
                <a:lnTo>
                  <a:pt x="175" y="57"/>
                </a:lnTo>
                <a:lnTo>
                  <a:pt x="175" y="58"/>
                </a:lnTo>
                <a:lnTo>
                  <a:pt x="175" y="59"/>
                </a:lnTo>
                <a:lnTo>
                  <a:pt x="175" y="60"/>
                </a:lnTo>
                <a:lnTo>
                  <a:pt x="175" y="61"/>
                </a:lnTo>
                <a:lnTo>
                  <a:pt x="175" y="62"/>
                </a:lnTo>
                <a:lnTo>
                  <a:pt x="175" y="64"/>
                </a:lnTo>
                <a:lnTo>
                  <a:pt x="179" y="65"/>
                </a:lnTo>
                <a:lnTo>
                  <a:pt x="182" y="65"/>
                </a:lnTo>
                <a:lnTo>
                  <a:pt x="182" y="69"/>
                </a:lnTo>
                <a:lnTo>
                  <a:pt x="184" y="69"/>
                </a:lnTo>
                <a:lnTo>
                  <a:pt x="187" y="69"/>
                </a:lnTo>
                <a:lnTo>
                  <a:pt x="187" y="68"/>
                </a:lnTo>
                <a:lnTo>
                  <a:pt x="187" y="66"/>
                </a:lnTo>
                <a:lnTo>
                  <a:pt x="187" y="65"/>
                </a:lnTo>
                <a:lnTo>
                  <a:pt x="192" y="65"/>
                </a:lnTo>
                <a:lnTo>
                  <a:pt x="192" y="64"/>
                </a:lnTo>
                <a:lnTo>
                  <a:pt x="192" y="62"/>
                </a:lnTo>
                <a:lnTo>
                  <a:pt x="192" y="61"/>
                </a:lnTo>
                <a:lnTo>
                  <a:pt x="194" y="61"/>
                </a:lnTo>
                <a:lnTo>
                  <a:pt x="195" y="61"/>
                </a:lnTo>
                <a:lnTo>
                  <a:pt x="196" y="61"/>
                </a:lnTo>
                <a:lnTo>
                  <a:pt x="196" y="60"/>
                </a:lnTo>
                <a:lnTo>
                  <a:pt x="199" y="60"/>
                </a:lnTo>
                <a:lnTo>
                  <a:pt x="201" y="60"/>
                </a:lnTo>
                <a:lnTo>
                  <a:pt x="201" y="59"/>
                </a:lnTo>
                <a:lnTo>
                  <a:pt x="201" y="58"/>
                </a:lnTo>
                <a:lnTo>
                  <a:pt x="201" y="56"/>
                </a:lnTo>
                <a:lnTo>
                  <a:pt x="213" y="55"/>
                </a:lnTo>
                <a:lnTo>
                  <a:pt x="219" y="55"/>
                </a:lnTo>
                <a:lnTo>
                  <a:pt x="224" y="55"/>
                </a:lnTo>
                <a:lnTo>
                  <a:pt x="225" y="55"/>
                </a:lnTo>
                <a:lnTo>
                  <a:pt x="230" y="55"/>
                </a:lnTo>
                <a:lnTo>
                  <a:pt x="233" y="55"/>
                </a:lnTo>
                <a:lnTo>
                  <a:pt x="236" y="55"/>
                </a:lnTo>
                <a:lnTo>
                  <a:pt x="239" y="55"/>
                </a:lnTo>
                <a:lnTo>
                  <a:pt x="240" y="55"/>
                </a:lnTo>
                <a:lnTo>
                  <a:pt x="242" y="55"/>
                </a:lnTo>
                <a:lnTo>
                  <a:pt x="245" y="55"/>
                </a:lnTo>
                <a:lnTo>
                  <a:pt x="245" y="52"/>
                </a:lnTo>
                <a:lnTo>
                  <a:pt x="245" y="50"/>
                </a:lnTo>
                <a:lnTo>
                  <a:pt x="251" y="50"/>
                </a:lnTo>
                <a:lnTo>
                  <a:pt x="251" y="48"/>
                </a:lnTo>
                <a:lnTo>
                  <a:pt x="253" y="48"/>
                </a:lnTo>
                <a:lnTo>
                  <a:pt x="254" y="48"/>
                </a:lnTo>
                <a:lnTo>
                  <a:pt x="255" y="48"/>
                </a:lnTo>
                <a:lnTo>
                  <a:pt x="258" y="48"/>
                </a:lnTo>
                <a:lnTo>
                  <a:pt x="258" y="45"/>
                </a:lnTo>
                <a:lnTo>
                  <a:pt x="261" y="45"/>
                </a:lnTo>
                <a:lnTo>
                  <a:pt x="262" y="45"/>
                </a:lnTo>
                <a:lnTo>
                  <a:pt x="262" y="48"/>
                </a:lnTo>
                <a:lnTo>
                  <a:pt x="261" y="50"/>
                </a:lnTo>
                <a:lnTo>
                  <a:pt x="257" y="50"/>
                </a:lnTo>
                <a:lnTo>
                  <a:pt x="257" y="55"/>
                </a:lnTo>
                <a:lnTo>
                  <a:pt x="264" y="55"/>
                </a:lnTo>
                <a:lnTo>
                  <a:pt x="264" y="58"/>
                </a:lnTo>
                <a:lnTo>
                  <a:pt x="265" y="58"/>
                </a:lnTo>
                <a:lnTo>
                  <a:pt x="265" y="59"/>
                </a:lnTo>
                <a:lnTo>
                  <a:pt x="266" y="59"/>
                </a:lnTo>
                <a:lnTo>
                  <a:pt x="266" y="61"/>
                </a:lnTo>
                <a:lnTo>
                  <a:pt x="271" y="61"/>
                </a:lnTo>
                <a:lnTo>
                  <a:pt x="271" y="59"/>
                </a:lnTo>
                <a:lnTo>
                  <a:pt x="271" y="56"/>
                </a:lnTo>
                <a:lnTo>
                  <a:pt x="271" y="55"/>
                </a:lnTo>
                <a:lnTo>
                  <a:pt x="271" y="52"/>
                </a:lnTo>
                <a:lnTo>
                  <a:pt x="271" y="51"/>
                </a:lnTo>
                <a:lnTo>
                  <a:pt x="271" y="50"/>
                </a:lnTo>
                <a:lnTo>
                  <a:pt x="271" y="47"/>
                </a:lnTo>
                <a:lnTo>
                  <a:pt x="271" y="45"/>
                </a:lnTo>
                <a:lnTo>
                  <a:pt x="271" y="44"/>
                </a:lnTo>
                <a:lnTo>
                  <a:pt x="272" y="41"/>
                </a:lnTo>
                <a:lnTo>
                  <a:pt x="272" y="40"/>
                </a:lnTo>
                <a:lnTo>
                  <a:pt x="272" y="39"/>
                </a:lnTo>
                <a:lnTo>
                  <a:pt x="272" y="38"/>
                </a:lnTo>
                <a:lnTo>
                  <a:pt x="272" y="36"/>
                </a:lnTo>
                <a:lnTo>
                  <a:pt x="273" y="36"/>
                </a:lnTo>
                <a:lnTo>
                  <a:pt x="273" y="35"/>
                </a:lnTo>
                <a:lnTo>
                  <a:pt x="273" y="32"/>
                </a:lnTo>
                <a:lnTo>
                  <a:pt x="272" y="32"/>
                </a:lnTo>
                <a:lnTo>
                  <a:pt x="272" y="28"/>
                </a:lnTo>
                <a:lnTo>
                  <a:pt x="272" y="27"/>
                </a:lnTo>
                <a:lnTo>
                  <a:pt x="272" y="26"/>
                </a:lnTo>
                <a:lnTo>
                  <a:pt x="272" y="25"/>
                </a:lnTo>
                <a:lnTo>
                  <a:pt x="271" y="24"/>
                </a:lnTo>
                <a:lnTo>
                  <a:pt x="271" y="23"/>
                </a:lnTo>
                <a:lnTo>
                  <a:pt x="271" y="20"/>
                </a:lnTo>
                <a:lnTo>
                  <a:pt x="271" y="18"/>
                </a:lnTo>
                <a:lnTo>
                  <a:pt x="271" y="17"/>
                </a:lnTo>
                <a:lnTo>
                  <a:pt x="271" y="16"/>
                </a:lnTo>
                <a:lnTo>
                  <a:pt x="272" y="14"/>
                </a:lnTo>
                <a:lnTo>
                  <a:pt x="272" y="13"/>
                </a:lnTo>
                <a:lnTo>
                  <a:pt x="272" y="11"/>
                </a:lnTo>
                <a:lnTo>
                  <a:pt x="272" y="9"/>
                </a:lnTo>
                <a:lnTo>
                  <a:pt x="272" y="7"/>
                </a:lnTo>
                <a:lnTo>
                  <a:pt x="272" y="5"/>
                </a:lnTo>
                <a:lnTo>
                  <a:pt x="272" y="2"/>
                </a:lnTo>
                <a:lnTo>
                  <a:pt x="272" y="0"/>
                </a:lnTo>
                <a:lnTo>
                  <a:pt x="278" y="0"/>
                </a:lnTo>
                <a:lnTo>
                  <a:pt x="289" y="0"/>
                </a:lnTo>
                <a:lnTo>
                  <a:pt x="299" y="0"/>
                </a:lnTo>
                <a:lnTo>
                  <a:pt x="299" y="5"/>
                </a:lnTo>
                <a:lnTo>
                  <a:pt x="302" y="5"/>
                </a:lnTo>
                <a:lnTo>
                  <a:pt x="302" y="6"/>
                </a:lnTo>
                <a:lnTo>
                  <a:pt x="305" y="6"/>
                </a:lnTo>
                <a:lnTo>
                  <a:pt x="305" y="7"/>
                </a:lnTo>
                <a:lnTo>
                  <a:pt x="305" y="10"/>
                </a:lnTo>
                <a:lnTo>
                  <a:pt x="305" y="11"/>
                </a:lnTo>
                <a:lnTo>
                  <a:pt x="305" y="13"/>
                </a:lnTo>
                <a:lnTo>
                  <a:pt x="305" y="14"/>
                </a:lnTo>
                <a:lnTo>
                  <a:pt x="304" y="14"/>
                </a:lnTo>
                <a:lnTo>
                  <a:pt x="304" y="16"/>
                </a:lnTo>
                <a:lnTo>
                  <a:pt x="302" y="26"/>
                </a:lnTo>
                <a:lnTo>
                  <a:pt x="302" y="27"/>
                </a:lnTo>
                <a:lnTo>
                  <a:pt x="302" y="28"/>
                </a:lnTo>
                <a:lnTo>
                  <a:pt x="302" y="32"/>
                </a:lnTo>
                <a:lnTo>
                  <a:pt x="302" y="33"/>
                </a:lnTo>
                <a:lnTo>
                  <a:pt x="302" y="35"/>
                </a:lnTo>
                <a:lnTo>
                  <a:pt x="302" y="36"/>
                </a:lnTo>
                <a:lnTo>
                  <a:pt x="307" y="36"/>
                </a:lnTo>
                <a:lnTo>
                  <a:pt x="307" y="39"/>
                </a:lnTo>
                <a:lnTo>
                  <a:pt x="307" y="50"/>
                </a:lnTo>
                <a:lnTo>
                  <a:pt x="306" y="55"/>
                </a:lnTo>
                <a:lnTo>
                  <a:pt x="306" y="56"/>
                </a:lnTo>
                <a:lnTo>
                  <a:pt x="307" y="57"/>
                </a:lnTo>
                <a:lnTo>
                  <a:pt x="307" y="58"/>
                </a:lnTo>
                <a:lnTo>
                  <a:pt x="307" y="59"/>
                </a:lnTo>
                <a:lnTo>
                  <a:pt x="308" y="64"/>
                </a:lnTo>
                <a:lnTo>
                  <a:pt x="308" y="65"/>
                </a:lnTo>
                <a:lnTo>
                  <a:pt x="307" y="65"/>
                </a:lnTo>
                <a:lnTo>
                  <a:pt x="308" y="66"/>
                </a:lnTo>
                <a:lnTo>
                  <a:pt x="307" y="66"/>
                </a:lnTo>
                <a:lnTo>
                  <a:pt x="307" y="73"/>
                </a:lnTo>
                <a:lnTo>
                  <a:pt x="306" y="73"/>
                </a:lnTo>
                <a:lnTo>
                  <a:pt x="298" y="73"/>
                </a:lnTo>
                <a:lnTo>
                  <a:pt x="290" y="73"/>
                </a:lnTo>
                <a:lnTo>
                  <a:pt x="289" y="73"/>
                </a:lnTo>
                <a:lnTo>
                  <a:pt x="288" y="73"/>
                </a:lnTo>
                <a:lnTo>
                  <a:pt x="288" y="109"/>
                </a:lnTo>
                <a:lnTo>
                  <a:pt x="289" y="109"/>
                </a:lnTo>
                <a:lnTo>
                  <a:pt x="297" y="109"/>
                </a:lnTo>
                <a:lnTo>
                  <a:pt x="297" y="110"/>
                </a:lnTo>
                <a:lnTo>
                  <a:pt x="297" y="118"/>
                </a:lnTo>
                <a:lnTo>
                  <a:pt x="298" y="118"/>
                </a:lnTo>
                <a:lnTo>
                  <a:pt x="301" y="118"/>
                </a:lnTo>
                <a:lnTo>
                  <a:pt x="301" y="119"/>
                </a:lnTo>
                <a:lnTo>
                  <a:pt x="301" y="127"/>
                </a:lnTo>
                <a:lnTo>
                  <a:pt x="297" y="127"/>
                </a:lnTo>
                <a:lnTo>
                  <a:pt x="297" y="162"/>
                </a:lnTo>
                <a:lnTo>
                  <a:pt x="298" y="162"/>
                </a:lnTo>
                <a:lnTo>
                  <a:pt x="306" y="162"/>
                </a:lnTo>
                <a:lnTo>
                  <a:pt x="306" y="164"/>
                </a:lnTo>
                <a:lnTo>
                  <a:pt x="306" y="178"/>
                </a:lnTo>
                <a:lnTo>
                  <a:pt x="306" y="181"/>
                </a:lnTo>
                <a:lnTo>
                  <a:pt x="306" y="183"/>
                </a:lnTo>
                <a:lnTo>
                  <a:pt x="299" y="183"/>
                </a:lnTo>
                <a:lnTo>
                  <a:pt x="299" y="190"/>
                </a:lnTo>
                <a:lnTo>
                  <a:pt x="300" y="190"/>
                </a:lnTo>
                <a:lnTo>
                  <a:pt x="300" y="191"/>
                </a:lnTo>
                <a:lnTo>
                  <a:pt x="300" y="193"/>
                </a:lnTo>
                <a:lnTo>
                  <a:pt x="300" y="194"/>
                </a:lnTo>
                <a:lnTo>
                  <a:pt x="301" y="194"/>
                </a:lnTo>
                <a:lnTo>
                  <a:pt x="301" y="195"/>
                </a:lnTo>
                <a:lnTo>
                  <a:pt x="301" y="198"/>
                </a:lnTo>
                <a:lnTo>
                  <a:pt x="301" y="199"/>
                </a:lnTo>
                <a:lnTo>
                  <a:pt x="300" y="199"/>
                </a:lnTo>
                <a:lnTo>
                  <a:pt x="300" y="200"/>
                </a:lnTo>
                <a:lnTo>
                  <a:pt x="300" y="201"/>
                </a:lnTo>
                <a:lnTo>
                  <a:pt x="300" y="202"/>
                </a:lnTo>
                <a:lnTo>
                  <a:pt x="299" y="202"/>
                </a:lnTo>
                <a:lnTo>
                  <a:pt x="299" y="203"/>
                </a:lnTo>
                <a:lnTo>
                  <a:pt x="299" y="204"/>
                </a:lnTo>
                <a:lnTo>
                  <a:pt x="299" y="206"/>
                </a:lnTo>
                <a:lnTo>
                  <a:pt x="299" y="207"/>
                </a:lnTo>
                <a:lnTo>
                  <a:pt x="299" y="208"/>
                </a:lnTo>
                <a:lnTo>
                  <a:pt x="299" y="212"/>
                </a:lnTo>
                <a:lnTo>
                  <a:pt x="300" y="215"/>
                </a:lnTo>
                <a:lnTo>
                  <a:pt x="300" y="217"/>
                </a:lnTo>
                <a:lnTo>
                  <a:pt x="300" y="221"/>
                </a:lnTo>
                <a:lnTo>
                  <a:pt x="300" y="223"/>
                </a:lnTo>
                <a:lnTo>
                  <a:pt x="300" y="224"/>
                </a:lnTo>
                <a:lnTo>
                  <a:pt x="300" y="225"/>
                </a:lnTo>
                <a:lnTo>
                  <a:pt x="300" y="226"/>
                </a:lnTo>
                <a:lnTo>
                  <a:pt x="299" y="226"/>
                </a:lnTo>
                <a:lnTo>
                  <a:pt x="297" y="226"/>
                </a:lnTo>
                <a:lnTo>
                  <a:pt x="288" y="226"/>
                </a:lnTo>
                <a:lnTo>
                  <a:pt x="288" y="231"/>
                </a:lnTo>
                <a:lnTo>
                  <a:pt x="288" y="235"/>
                </a:lnTo>
                <a:lnTo>
                  <a:pt x="288" y="239"/>
                </a:lnTo>
                <a:lnTo>
                  <a:pt x="288" y="240"/>
                </a:lnTo>
                <a:lnTo>
                  <a:pt x="288" y="243"/>
                </a:lnTo>
                <a:lnTo>
                  <a:pt x="292" y="243"/>
                </a:lnTo>
                <a:lnTo>
                  <a:pt x="292" y="246"/>
                </a:lnTo>
                <a:lnTo>
                  <a:pt x="292" y="248"/>
                </a:lnTo>
                <a:lnTo>
                  <a:pt x="293" y="248"/>
                </a:lnTo>
                <a:lnTo>
                  <a:pt x="294" y="248"/>
                </a:lnTo>
                <a:lnTo>
                  <a:pt x="294" y="249"/>
                </a:lnTo>
                <a:lnTo>
                  <a:pt x="294" y="252"/>
                </a:lnTo>
                <a:lnTo>
                  <a:pt x="292" y="252"/>
                </a:lnTo>
                <a:lnTo>
                  <a:pt x="288" y="252"/>
                </a:lnTo>
                <a:lnTo>
                  <a:pt x="261" y="252"/>
                </a:lnTo>
                <a:lnTo>
                  <a:pt x="255" y="252"/>
                </a:lnTo>
                <a:lnTo>
                  <a:pt x="254" y="252"/>
                </a:lnTo>
                <a:lnTo>
                  <a:pt x="250" y="252"/>
                </a:lnTo>
                <a:lnTo>
                  <a:pt x="244" y="252"/>
                </a:lnTo>
                <a:lnTo>
                  <a:pt x="244" y="244"/>
                </a:lnTo>
                <a:lnTo>
                  <a:pt x="235" y="243"/>
                </a:lnTo>
                <a:lnTo>
                  <a:pt x="235" y="242"/>
                </a:lnTo>
                <a:lnTo>
                  <a:pt x="235" y="240"/>
                </a:lnTo>
                <a:lnTo>
                  <a:pt x="235" y="237"/>
                </a:lnTo>
                <a:lnTo>
                  <a:pt x="235" y="236"/>
                </a:lnTo>
                <a:lnTo>
                  <a:pt x="235" y="235"/>
                </a:lnTo>
                <a:lnTo>
                  <a:pt x="232" y="235"/>
                </a:lnTo>
                <a:lnTo>
                  <a:pt x="225" y="235"/>
                </a:lnTo>
                <a:lnTo>
                  <a:pt x="220" y="235"/>
                </a:lnTo>
                <a:lnTo>
                  <a:pt x="219" y="235"/>
                </a:lnTo>
                <a:lnTo>
                  <a:pt x="216" y="235"/>
                </a:lnTo>
                <a:lnTo>
                  <a:pt x="213" y="235"/>
                </a:lnTo>
                <a:lnTo>
                  <a:pt x="213" y="233"/>
                </a:lnTo>
                <a:lnTo>
                  <a:pt x="219" y="226"/>
                </a:lnTo>
                <a:lnTo>
                  <a:pt x="219" y="212"/>
                </a:lnTo>
                <a:lnTo>
                  <a:pt x="228" y="212"/>
                </a:lnTo>
                <a:lnTo>
                  <a:pt x="228" y="199"/>
                </a:lnTo>
                <a:lnTo>
                  <a:pt x="228" y="190"/>
                </a:lnTo>
                <a:lnTo>
                  <a:pt x="218" y="190"/>
                </a:lnTo>
                <a:lnTo>
                  <a:pt x="218" y="185"/>
                </a:lnTo>
                <a:lnTo>
                  <a:pt x="218" y="182"/>
                </a:lnTo>
                <a:lnTo>
                  <a:pt x="218" y="181"/>
                </a:lnTo>
                <a:lnTo>
                  <a:pt x="218" y="177"/>
                </a:lnTo>
                <a:lnTo>
                  <a:pt x="218" y="174"/>
                </a:lnTo>
                <a:lnTo>
                  <a:pt x="218" y="172"/>
                </a:lnTo>
                <a:lnTo>
                  <a:pt x="218" y="162"/>
                </a:lnTo>
                <a:lnTo>
                  <a:pt x="216" y="162"/>
                </a:lnTo>
                <a:lnTo>
                  <a:pt x="213" y="162"/>
                </a:lnTo>
                <a:lnTo>
                  <a:pt x="208" y="162"/>
                </a:lnTo>
                <a:lnTo>
                  <a:pt x="204" y="162"/>
                </a:lnTo>
                <a:lnTo>
                  <a:pt x="198" y="162"/>
                </a:lnTo>
                <a:lnTo>
                  <a:pt x="193" y="162"/>
                </a:lnTo>
                <a:lnTo>
                  <a:pt x="188" y="162"/>
                </a:lnTo>
                <a:lnTo>
                  <a:pt x="185" y="162"/>
                </a:lnTo>
                <a:lnTo>
                  <a:pt x="182" y="162"/>
                </a:lnTo>
                <a:lnTo>
                  <a:pt x="181" y="162"/>
                </a:lnTo>
                <a:lnTo>
                  <a:pt x="177" y="162"/>
                </a:lnTo>
                <a:lnTo>
                  <a:pt x="172" y="162"/>
                </a:lnTo>
                <a:lnTo>
                  <a:pt x="167" y="162"/>
                </a:lnTo>
                <a:lnTo>
                  <a:pt x="164" y="162"/>
                </a:lnTo>
                <a:lnTo>
                  <a:pt x="164" y="167"/>
                </a:lnTo>
                <a:lnTo>
                  <a:pt x="164" y="172"/>
                </a:lnTo>
                <a:lnTo>
                  <a:pt x="164" y="179"/>
                </a:lnTo>
                <a:lnTo>
                  <a:pt x="164" y="181"/>
                </a:lnTo>
                <a:lnTo>
                  <a:pt x="146" y="181"/>
                </a:lnTo>
                <a:lnTo>
                  <a:pt x="145" y="181"/>
                </a:lnTo>
                <a:lnTo>
                  <a:pt x="143" y="181"/>
                </a:lnTo>
                <a:lnTo>
                  <a:pt x="129" y="181"/>
                </a:lnTo>
                <a:lnTo>
                  <a:pt x="128" y="181"/>
                </a:lnTo>
                <a:lnTo>
                  <a:pt x="128" y="182"/>
                </a:lnTo>
                <a:lnTo>
                  <a:pt x="129" y="183"/>
                </a:lnTo>
                <a:lnTo>
                  <a:pt x="129" y="184"/>
                </a:lnTo>
                <a:lnTo>
                  <a:pt x="130" y="184"/>
                </a:lnTo>
                <a:lnTo>
                  <a:pt x="130" y="186"/>
                </a:lnTo>
                <a:lnTo>
                  <a:pt x="134" y="186"/>
                </a:lnTo>
                <a:lnTo>
                  <a:pt x="134" y="187"/>
                </a:lnTo>
                <a:lnTo>
                  <a:pt x="134" y="190"/>
                </a:lnTo>
                <a:lnTo>
                  <a:pt x="135" y="190"/>
                </a:lnTo>
                <a:lnTo>
                  <a:pt x="135" y="192"/>
                </a:lnTo>
                <a:lnTo>
                  <a:pt x="137" y="192"/>
                </a:lnTo>
                <a:lnTo>
                  <a:pt x="137" y="193"/>
                </a:lnTo>
                <a:lnTo>
                  <a:pt x="138" y="193"/>
                </a:lnTo>
                <a:lnTo>
                  <a:pt x="138" y="194"/>
                </a:lnTo>
                <a:lnTo>
                  <a:pt x="139" y="194"/>
                </a:lnTo>
                <a:lnTo>
                  <a:pt x="139" y="195"/>
                </a:lnTo>
                <a:lnTo>
                  <a:pt x="139" y="197"/>
                </a:lnTo>
                <a:lnTo>
                  <a:pt x="136" y="195"/>
                </a:lnTo>
                <a:lnTo>
                  <a:pt x="136" y="198"/>
                </a:lnTo>
                <a:lnTo>
                  <a:pt x="136" y="199"/>
                </a:lnTo>
                <a:lnTo>
                  <a:pt x="138" y="199"/>
                </a:lnTo>
                <a:lnTo>
                  <a:pt x="138" y="200"/>
                </a:lnTo>
                <a:lnTo>
                  <a:pt x="139" y="200"/>
                </a:lnTo>
                <a:lnTo>
                  <a:pt x="141" y="200"/>
                </a:lnTo>
                <a:lnTo>
                  <a:pt x="141" y="201"/>
                </a:lnTo>
                <a:lnTo>
                  <a:pt x="141" y="202"/>
                </a:lnTo>
                <a:lnTo>
                  <a:pt x="141" y="204"/>
                </a:lnTo>
                <a:lnTo>
                  <a:pt x="141" y="209"/>
                </a:lnTo>
                <a:lnTo>
                  <a:pt x="141" y="214"/>
                </a:lnTo>
                <a:lnTo>
                  <a:pt x="141" y="215"/>
                </a:lnTo>
                <a:lnTo>
                  <a:pt x="138" y="215"/>
                </a:lnTo>
                <a:lnTo>
                  <a:pt x="138" y="216"/>
                </a:lnTo>
                <a:lnTo>
                  <a:pt x="135" y="216"/>
                </a:lnTo>
                <a:lnTo>
                  <a:pt x="133" y="216"/>
                </a:lnTo>
                <a:lnTo>
                  <a:pt x="133" y="217"/>
                </a:lnTo>
                <a:lnTo>
                  <a:pt x="133" y="218"/>
                </a:lnTo>
                <a:lnTo>
                  <a:pt x="134" y="218"/>
                </a:lnTo>
                <a:lnTo>
                  <a:pt x="135" y="218"/>
                </a:lnTo>
                <a:lnTo>
                  <a:pt x="135" y="219"/>
                </a:lnTo>
                <a:lnTo>
                  <a:pt x="135" y="220"/>
                </a:lnTo>
                <a:lnTo>
                  <a:pt x="135" y="224"/>
                </a:lnTo>
                <a:lnTo>
                  <a:pt x="135" y="228"/>
                </a:lnTo>
                <a:lnTo>
                  <a:pt x="137" y="228"/>
                </a:lnTo>
                <a:lnTo>
                  <a:pt x="137" y="233"/>
                </a:lnTo>
                <a:lnTo>
                  <a:pt x="136" y="233"/>
                </a:lnTo>
                <a:lnTo>
                  <a:pt x="135" y="233"/>
                </a:lnTo>
                <a:lnTo>
                  <a:pt x="134" y="233"/>
                </a:lnTo>
                <a:lnTo>
                  <a:pt x="134" y="234"/>
                </a:lnTo>
                <a:lnTo>
                  <a:pt x="134" y="236"/>
                </a:lnTo>
                <a:lnTo>
                  <a:pt x="133" y="236"/>
                </a:lnTo>
                <a:lnTo>
                  <a:pt x="125" y="237"/>
                </a:lnTo>
                <a:lnTo>
                  <a:pt x="126" y="239"/>
                </a:lnTo>
                <a:lnTo>
                  <a:pt x="127" y="239"/>
                </a:lnTo>
                <a:lnTo>
                  <a:pt x="129" y="240"/>
                </a:lnTo>
                <a:lnTo>
                  <a:pt x="129" y="241"/>
                </a:lnTo>
                <a:lnTo>
                  <a:pt x="130" y="241"/>
                </a:lnTo>
                <a:lnTo>
                  <a:pt x="132" y="241"/>
                </a:lnTo>
                <a:lnTo>
                  <a:pt x="133" y="241"/>
                </a:lnTo>
                <a:lnTo>
                  <a:pt x="133" y="242"/>
                </a:lnTo>
                <a:lnTo>
                  <a:pt x="133" y="243"/>
                </a:lnTo>
                <a:lnTo>
                  <a:pt x="130" y="243"/>
                </a:lnTo>
                <a:lnTo>
                  <a:pt x="129" y="244"/>
                </a:lnTo>
                <a:lnTo>
                  <a:pt x="129" y="245"/>
                </a:lnTo>
                <a:lnTo>
                  <a:pt x="130" y="246"/>
                </a:lnTo>
                <a:lnTo>
                  <a:pt x="132" y="246"/>
                </a:lnTo>
                <a:lnTo>
                  <a:pt x="133" y="246"/>
                </a:lnTo>
                <a:lnTo>
                  <a:pt x="134" y="248"/>
                </a:lnTo>
                <a:lnTo>
                  <a:pt x="135" y="248"/>
                </a:lnTo>
                <a:lnTo>
                  <a:pt x="135" y="249"/>
                </a:lnTo>
                <a:lnTo>
                  <a:pt x="135" y="250"/>
                </a:lnTo>
                <a:lnTo>
                  <a:pt x="134" y="250"/>
                </a:lnTo>
                <a:lnTo>
                  <a:pt x="133" y="249"/>
                </a:lnTo>
                <a:lnTo>
                  <a:pt x="130" y="249"/>
                </a:lnTo>
                <a:lnTo>
                  <a:pt x="129" y="249"/>
                </a:lnTo>
                <a:lnTo>
                  <a:pt x="129" y="250"/>
                </a:lnTo>
                <a:lnTo>
                  <a:pt x="129" y="252"/>
                </a:lnTo>
                <a:lnTo>
                  <a:pt x="129" y="253"/>
                </a:lnTo>
                <a:lnTo>
                  <a:pt x="128" y="253"/>
                </a:lnTo>
                <a:lnTo>
                  <a:pt x="127" y="252"/>
                </a:lnTo>
                <a:lnTo>
                  <a:pt x="126" y="253"/>
                </a:lnTo>
                <a:lnTo>
                  <a:pt x="126" y="256"/>
                </a:lnTo>
                <a:lnTo>
                  <a:pt x="121" y="256"/>
                </a:lnTo>
                <a:lnTo>
                  <a:pt x="120" y="256"/>
                </a:lnTo>
                <a:lnTo>
                  <a:pt x="119" y="256"/>
                </a:lnTo>
                <a:lnTo>
                  <a:pt x="117" y="257"/>
                </a:lnTo>
                <a:lnTo>
                  <a:pt x="112" y="257"/>
                </a:lnTo>
                <a:lnTo>
                  <a:pt x="112" y="254"/>
                </a:lnTo>
                <a:lnTo>
                  <a:pt x="112" y="253"/>
                </a:lnTo>
                <a:lnTo>
                  <a:pt x="110" y="252"/>
                </a:lnTo>
                <a:lnTo>
                  <a:pt x="108" y="252"/>
                </a:lnTo>
                <a:lnTo>
                  <a:pt x="102" y="252"/>
                </a:lnTo>
                <a:lnTo>
                  <a:pt x="102" y="256"/>
                </a:lnTo>
                <a:lnTo>
                  <a:pt x="102" y="261"/>
                </a:lnTo>
                <a:lnTo>
                  <a:pt x="100" y="261"/>
                </a:lnTo>
                <a:lnTo>
                  <a:pt x="93" y="260"/>
                </a:lnTo>
                <a:lnTo>
                  <a:pt x="93" y="262"/>
                </a:lnTo>
                <a:lnTo>
                  <a:pt x="86" y="262"/>
                </a:lnTo>
                <a:lnTo>
                  <a:pt x="81" y="262"/>
                </a:lnTo>
                <a:lnTo>
                  <a:pt x="81" y="260"/>
                </a:lnTo>
                <a:lnTo>
                  <a:pt x="76" y="260"/>
                </a:lnTo>
                <a:lnTo>
                  <a:pt x="59" y="260"/>
                </a:lnTo>
                <a:lnTo>
                  <a:pt x="50" y="269"/>
                </a:lnTo>
                <a:lnTo>
                  <a:pt x="50" y="278"/>
                </a:lnTo>
                <a:lnTo>
                  <a:pt x="46" y="278"/>
                </a:lnTo>
                <a:lnTo>
                  <a:pt x="43" y="278"/>
                </a:lnTo>
                <a:lnTo>
                  <a:pt x="42" y="279"/>
                </a:lnTo>
                <a:lnTo>
                  <a:pt x="41" y="281"/>
                </a:lnTo>
                <a:lnTo>
                  <a:pt x="41" y="284"/>
                </a:lnTo>
                <a:lnTo>
                  <a:pt x="41" y="286"/>
                </a:lnTo>
                <a:lnTo>
                  <a:pt x="41" y="287"/>
                </a:lnTo>
                <a:lnTo>
                  <a:pt x="27" y="287"/>
                </a:lnTo>
                <a:lnTo>
                  <a:pt x="11" y="287"/>
                </a:lnTo>
                <a:lnTo>
                  <a:pt x="6" y="287"/>
                </a:lnTo>
                <a:lnTo>
                  <a:pt x="0" y="287"/>
                </a:lnTo>
                <a:close/>
                <a:moveTo>
                  <a:pt x="31" y="239"/>
                </a:moveTo>
                <a:lnTo>
                  <a:pt x="33" y="239"/>
                </a:lnTo>
                <a:lnTo>
                  <a:pt x="33" y="237"/>
                </a:lnTo>
                <a:lnTo>
                  <a:pt x="31" y="237"/>
                </a:lnTo>
                <a:lnTo>
                  <a:pt x="31" y="239"/>
                </a:lnTo>
                <a:close/>
                <a:moveTo>
                  <a:pt x="34" y="251"/>
                </a:moveTo>
                <a:lnTo>
                  <a:pt x="35" y="251"/>
                </a:lnTo>
                <a:lnTo>
                  <a:pt x="37" y="251"/>
                </a:lnTo>
                <a:lnTo>
                  <a:pt x="37" y="250"/>
                </a:lnTo>
                <a:lnTo>
                  <a:pt x="35" y="250"/>
                </a:lnTo>
                <a:lnTo>
                  <a:pt x="34" y="250"/>
                </a:lnTo>
                <a:lnTo>
                  <a:pt x="34" y="251"/>
                </a:lnTo>
                <a:close/>
                <a:moveTo>
                  <a:pt x="35" y="240"/>
                </a:move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5" y="237"/>
                </a:lnTo>
                <a:lnTo>
                  <a:pt x="35" y="240"/>
                </a:lnTo>
                <a:close/>
                <a:moveTo>
                  <a:pt x="37" y="214"/>
                </a:moveTo>
                <a:lnTo>
                  <a:pt x="40" y="214"/>
                </a:lnTo>
                <a:lnTo>
                  <a:pt x="41" y="214"/>
                </a:lnTo>
                <a:lnTo>
                  <a:pt x="41" y="215"/>
                </a:lnTo>
                <a:lnTo>
                  <a:pt x="40" y="215"/>
                </a:lnTo>
                <a:lnTo>
                  <a:pt x="39" y="215"/>
                </a:lnTo>
                <a:lnTo>
                  <a:pt x="37" y="215"/>
                </a:lnTo>
                <a:lnTo>
                  <a:pt x="37" y="216"/>
                </a:lnTo>
                <a:lnTo>
                  <a:pt x="38" y="216"/>
                </a:lnTo>
                <a:lnTo>
                  <a:pt x="39" y="216"/>
                </a:lnTo>
                <a:lnTo>
                  <a:pt x="40" y="216"/>
                </a:lnTo>
                <a:lnTo>
                  <a:pt x="41" y="216"/>
                </a:lnTo>
                <a:lnTo>
                  <a:pt x="41" y="217"/>
                </a:lnTo>
                <a:lnTo>
                  <a:pt x="44" y="217"/>
                </a:lnTo>
                <a:lnTo>
                  <a:pt x="44" y="216"/>
                </a:lnTo>
                <a:lnTo>
                  <a:pt x="43" y="216"/>
                </a:lnTo>
                <a:lnTo>
                  <a:pt x="42" y="216"/>
                </a:lnTo>
                <a:lnTo>
                  <a:pt x="42" y="212"/>
                </a:lnTo>
                <a:lnTo>
                  <a:pt x="41" y="212"/>
                </a:lnTo>
                <a:lnTo>
                  <a:pt x="41" y="211"/>
                </a:lnTo>
                <a:lnTo>
                  <a:pt x="41" y="210"/>
                </a:lnTo>
                <a:lnTo>
                  <a:pt x="41" y="209"/>
                </a:lnTo>
                <a:lnTo>
                  <a:pt x="40" y="209"/>
                </a:lnTo>
                <a:lnTo>
                  <a:pt x="39" y="209"/>
                </a:lnTo>
                <a:lnTo>
                  <a:pt x="39" y="211"/>
                </a:lnTo>
                <a:lnTo>
                  <a:pt x="39" y="212"/>
                </a:lnTo>
                <a:lnTo>
                  <a:pt x="37" y="212"/>
                </a:lnTo>
                <a:lnTo>
                  <a:pt x="37" y="214"/>
                </a:lnTo>
                <a:close/>
                <a:moveTo>
                  <a:pt x="48" y="202"/>
                </a:moveTo>
                <a:lnTo>
                  <a:pt x="49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2"/>
                </a:lnTo>
                <a:close/>
                <a:moveTo>
                  <a:pt x="48" y="221"/>
                </a:moveTo>
                <a:lnTo>
                  <a:pt x="49" y="221"/>
                </a:lnTo>
                <a:lnTo>
                  <a:pt x="49" y="220"/>
                </a:lnTo>
                <a:lnTo>
                  <a:pt x="48" y="220"/>
                </a:lnTo>
                <a:lnTo>
                  <a:pt x="48" y="221"/>
                </a:lnTo>
                <a:close/>
                <a:moveTo>
                  <a:pt x="49" y="209"/>
                </a:moveTo>
                <a:lnTo>
                  <a:pt x="49" y="210"/>
                </a:lnTo>
                <a:lnTo>
                  <a:pt x="51" y="210"/>
                </a:lnTo>
                <a:lnTo>
                  <a:pt x="51" y="209"/>
                </a:lnTo>
                <a:lnTo>
                  <a:pt x="49" y="209"/>
                </a:lnTo>
                <a:close/>
                <a:moveTo>
                  <a:pt x="55" y="210"/>
                </a:moveTo>
                <a:lnTo>
                  <a:pt x="56" y="210"/>
                </a:lnTo>
                <a:lnTo>
                  <a:pt x="56" y="209"/>
                </a:lnTo>
                <a:lnTo>
                  <a:pt x="55" y="210"/>
                </a:lnTo>
                <a:close/>
                <a:moveTo>
                  <a:pt x="56" y="199"/>
                </a:moveTo>
                <a:lnTo>
                  <a:pt x="56" y="200"/>
                </a:lnTo>
                <a:lnTo>
                  <a:pt x="58" y="200"/>
                </a:lnTo>
                <a:lnTo>
                  <a:pt x="58" y="199"/>
                </a:lnTo>
                <a:lnTo>
                  <a:pt x="58" y="198"/>
                </a:lnTo>
                <a:lnTo>
                  <a:pt x="57" y="198"/>
                </a:lnTo>
                <a:lnTo>
                  <a:pt x="57" y="199"/>
                </a:lnTo>
                <a:lnTo>
                  <a:pt x="56" y="199"/>
                </a:lnTo>
                <a:close/>
                <a:moveTo>
                  <a:pt x="56" y="210"/>
                </a:moveTo>
                <a:lnTo>
                  <a:pt x="57" y="210"/>
                </a:lnTo>
                <a:lnTo>
                  <a:pt x="57" y="209"/>
                </a:lnTo>
                <a:lnTo>
                  <a:pt x="56" y="209"/>
                </a:lnTo>
                <a:lnTo>
                  <a:pt x="56" y="210"/>
                </a:lnTo>
                <a:close/>
                <a:moveTo>
                  <a:pt x="56" y="212"/>
                </a:moveTo>
                <a:lnTo>
                  <a:pt x="57" y="212"/>
                </a:lnTo>
                <a:lnTo>
                  <a:pt x="57" y="211"/>
                </a:lnTo>
                <a:lnTo>
                  <a:pt x="56" y="211"/>
                </a:lnTo>
                <a:lnTo>
                  <a:pt x="56" y="212"/>
                </a:lnTo>
                <a:close/>
                <a:moveTo>
                  <a:pt x="68" y="208"/>
                </a:moveTo>
                <a:lnTo>
                  <a:pt x="68" y="207"/>
                </a:lnTo>
                <a:lnTo>
                  <a:pt x="68" y="208"/>
                </a:lnTo>
                <a:close/>
                <a:moveTo>
                  <a:pt x="72" y="215"/>
                </a:moveTo>
                <a:lnTo>
                  <a:pt x="73" y="215"/>
                </a:lnTo>
                <a:lnTo>
                  <a:pt x="72" y="215"/>
                </a:lnTo>
                <a:close/>
                <a:moveTo>
                  <a:pt x="73" y="214"/>
                </a:moveTo>
                <a:lnTo>
                  <a:pt x="74" y="214"/>
                </a:lnTo>
                <a:lnTo>
                  <a:pt x="74" y="212"/>
                </a:lnTo>
                <a:lnTo>
                  <a:pt x="73" y="212"/>
                </a:lnTo>
                <a:lnTo>
                  <a:pt x="73" y="214"/>
                </a:lnTo>
                <a:close/>
                <a:moveTo>
                  <a:pt x="193" y="106"/>
                </a:moveTo>
                <a:lnTo>
                  <a:pt x="194" y="111"/>
                </a:lnTo>
                <a:lnTo>
                  <a:pt x="194" y="112"/>
                </a:lnTo>
                <a:lnTo>
                  <a:pt x="193" y="112"/>
                </a:lnTo>
                <a:lnTo>
                  <a:pt x="193" y="114"/>
                </a:lnTo>
                <a:lnTo>
                  <a:pt x="194" y="112"/>
                </a:lnTo>
                <a:lnTo>
                  <a:pt x="194" y="114"/>
                </a:lnTo>
                <a:lnTo>
                  <a:pt x="195" y="114"/>
                </a:lnTo>
                <a:lnTo>
                  <a:pt x="197" y="112"/>
                </a:lnTo>
                <a:lnTo>
                  <a:pt x="199" y="112"/>
                </a:lnTo>
                <a:lnTo>
                  <a:pt x="199" y="116"/>
                </a:lnTo>
                <a:lnTo>
                  <a:pt x="199" y="117"/>
                </a:lnTo>
                <a:lnTo>
                  <a:pt x="201" y="117"/>
                </a:lnTo>
                <a:lnTo>
                  <a:pt x="202" y="117"/>
                </a:lnTo>
                <a:lnTo>
                  <a:pt x="202" y="116"/>
                </a:lnTo>
                <a:lnTo>
                  <a:pt x="203" y="116"/>
                </a:lnTo>
                <a:lnTo>
                  <a:pt x="203" y="117"/>
                </a:lnTo>
                <a:lnTo>
                  <a:pt x="203" y="116"/>
                </a:lnTo>
                <a:lnTo>
                  <a:pt x="204" y="116"/>
                </a:lnTo>
                <a:lnTo>
                  <a:pt x="205" y="115"/>
                </a:lnTo>
                <a:lnTo>
                  <a:pt x="205" y="116"/>
                </a:lnTo>
                <a:lnTo>
                  <a:pt x="205" y="117"/>
                </a:lnTo>
                <a:lnTo>
                  <a:pt x="206" y="117"/>
                </a:lnTo>
                <a:lnTo>
                  <a:pt x="206" y="118"/>
                </a:lnTo>
                <a:lnTo>
                  <a:pt x="207" y="118"/>
                </a:lnTo>
                <a:lnTo>
                  <a:pt x="208" y="118"/>
                </a:lnTo>
                <a:lnTo>
                  <a:pt x="208" y="117"/>
                </a:lnTo>
                <a:lnTo>
                  <a:pt x="208" y="116"/>
                </a:lnTo>
                <a:lnTo>
                  <a:pt x="207" y="115"/>
                </a:lnTo>
                <a:lnTo>
                  <a:pt x="211" y="114"/>
                </a:lnTo>
                <a:lnTo>
                  <a:pt x="212" y="114"/>
                </a:lnTo>
                <a:lnTo>
                  <a:pt x="213" y="117"/>
                </a:lnTo>
                <a:lnTo>
                  <a:pt x="214" y="117"/>
                </a:lnTo>
                <a:lnTo>
                  <a:pt x="214" y="116"/>
                </a:lnTo>
                <a:lnTo>
                  <a:pt x="214" y="114"/>
                </a:lnTo>
                <a:lnTo>
                  <a:pt x="213" y="112"/>
                </a:lnTo>
                <a:lnTo>
                  <a:pt x="223" y="111"/>
                </a:lnTo>
                <a:lnTo>
                  <a:pt x="223" y="110"/>
                </a:lnTo>
                <a:lnTo>
                  <a:pt x="223" y="109"/>
                </a:lnTo>
                <a:lnTo>
                  <a:pt x="223" y="108"/>
                </a:lnTo>
                <a:lnTo>
                  <a:pt x="222" y="106"/>
                </a:lnTo>
                <a:lnTo>
                  <a:pt x="219" y="102"/>
                </a:lnTo>
                <a:lnTo>
                  <a:pt x="219" y="101"/>
                </a:lnTo>
                <a:lnTo>
                  <a:pt x="218" y="101"/>
                </a:lnTo>
                <a:lnTo>
                  <a:pt x="215" y="100"/>
                </a:lnTo>
                <a:lnTo>
                  <a:pt x="214" y="99"/>
                </a:lnTo>
                <a:lnTo>
                  <a:pt x="212" y="98"/>
                </a:lnTo>
                <a:lnTo>
                  <a:pt x="211" y="97"/>
                </a:lnTo>
                <a:lnTo>
                  <a:pt x="211" y="98"/>
                </a:lnTo>
                <a:lnTo>
                  <a:pt x="208" y="98"/>
                </a:lnTo>
                <a:lnTo>
                  <a:pt x="207" y="98"/>
                </a:lnTo>
                <a:lnTo>
                  <a:pt x="203" y="97"/>
                </a:lnTo>
                <a:lnTo>
                  <a:pt x="201" y="97"/>
                </a:lnTo>
                <a:lnTo>
                  <a:pt x="201" y="95"/>
                </a:lnTo>
                <a:lnTo>
                  <a:pt x="199" y="95"/>
                </a:lnTo>
                <a:lnTo>
                  <a:pt x="197" y="95"/>
                </a:lnTo>
                <a:lnTo>
                  <a:pt x="197" y="97"/>
                </a:lnTo>
                <a:lnTo>
                  <a:pt x="196" y="97"/>
                </a:lnTo>
                <a:lnTo>
                  <a:pt x="193" y="105"/>
                </a:lnTo>
                <a:lnTo>
                  <a:pt x="193" y="106"/>
                </a:lnTo>
                <a:close/>
                <a:moveTo>
                  <a:pt x="196" y="91"/>
                </a:moveTo>
                <a:lnTo>
                  <a:pt x="196" y="92"/>
                </a:lnTo>
                <a:lnTo>
                  <a:pt x="201" y="95"/>
                </a:lnTo>
                <a:lnTo>
                  <a:pt x="201" y="94"/>
                </a:lnTo>
                <a:lnTo>
                  <a:pt x="202" y="95"/>
                </a:lnTo>
                <a:lnTo>
                  <a:pt x="203" y="95"/>
                </a:lnTo>
                <a:lnTo>
                  <a:pt x="201" y="93"/>
                </a:lnTo>
                <a:lnTo>
                  <a:pt x="201" y="92"/>
                </a:lnTo>
                <a:lnTo>
                  <a:pt x="199" y="92"/>
                </a:lnTo>
                <a:lnTo>
                  <a:pt x="199" y="91"/>
                </a:lnTo>
                <a:lnTo>
                  <a:pt x="198" y="91"/>
                </a:lnTo>
                <a:lnTo>
                  <a:pt x="197" y="91"/>
                </a:lnTo>
                <a:lnTo>
                  <a:pt x="196" y="91"/>
                </a:lnTo>
                <a:close/>
                <a:moveTo>
                  <a:pt x="199" y="73"/>
                </a:moveTo>
                <a:lnTo>
                  <a:pt x="201" y="73"/>
                </a:lnTo>
                <a:lnTo>
                  <a:pt x="203" y="73"/>
                </a:lnTo>
                <a:lnTo>
                  <a:pt x="203" y="72"/>
                </a:lnTo>
                <a:lnTo>
                  <a:pt x="203" y="69"/>
                </a:lnTo>
                <a:lnTo>
                  <a:pt x="201" y="69"/>
                </a:lnTo>
                <a:lnTo>
                  <a:pt x="201" y="70"/>
                </a:lnTo>
                <a:lnTo>
                  <a:pt x="201" y="72"/>
                </a:lnTo>
                <a:lnTo>
                  <a:pt x="199" y="72"/>
                </a:lnTo>
                <a:lnTo>
                  <a:pt x="199" y="73"/>
                </a:lnTo>
                <a:close/>
                <a:moveTo>
                  <a:pt x="204" y="69"/>
                </a:moveTo>
                <a:lnTo>
                  <a:pt x="205" y="69"/>
                </a:lnTo>
                <a:lnTo>
                  <a:pt x="205" y="70"/>
                </a:lnTo>
                <a:lnTo>
                  <a:pt x="206" y="70"/>
                </a:lnTo>
                <a:lnTo>
                  <a:pt x="206" y="69"/>
                </a:lnTo>
                <a:lnTo>
                  <a:pt x="204" y="69"/>
                </a:lnTo>
                <a:close/>
                <a:moveTo>
                  <a:pt x="39" y="208"/>
                </a:moveTo>
                <a:lnTo>
                  <a:pt x="39" y="209"/>
                </a:lnTo>
                <a:lnTo>
                  <a:pt x="40" y="209"/>
                </a:lnTo>
                <a:lnTo>
                  <a:pt x="41" y="209"/>
                </a:lnTo>
                <a:lnTo>
                  <a:pt x="40" y="208"/>
                </a:lnTo>
                <a:lnTo>
                  <a:pt x="39" y="208"/>
                </a:lnTo>
                <a:close/>
                <a:moveTo>
                  <a:pt x="30" y="244"/>
                </a:moveTo>
                <a:lnTo>
                  <a:pt x="32" y="244"/>
                </a:lnTo>
                <a:lnTo>
                  <a:pt x="32" y="243"/>
                </a:lnTo>
                <a:lnTo>
                  <a:pt x="31" y="243"/>
                </a:lnTo>
                <a:lnTo>
                  <a:pt x="30" y="243"/>
                </a:lnTo>
                <a:lnTo>
                  <a:pt x="30" y="24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313" name="Freeform 34">
            <a:extLst>
              <a:ext uri="{FF2B5EF4-FFF2-40B4-BE49-F238E27FC236}">
                <a16:creationId xmlns:a16="http://schemas.microsoft.com/office/drawing/2014/main" id="{170D2134-31A6-DF18-1987-325199B6EBF1}"/>
              </a:ext>
            </a:extLst>
          </p:cNvPr>
          <p:cNvSpPr>
            <a:spLocks noEditPoints="1"/>
          </p:cNvSpPr>
          <p:nvPr/>
        </p:nvSpPr>
        <p:spPr bwMode="auto">
          <a:xfrm>
            <a:off x="4238155" y="2004143"/>
            <a:ext cx="575829" cy="565727"/>
          </a:xfrm>
          <a:custGeom>
            <a:avLst/>
            <a:gdLst>
              <a:gd name="T0" fmla="*/ 59 w 342"/>
              <a:gd name="T1" fmla="*/ 198 h 336"/>
              <a:gd name="T2" fmla="*/ 54 w 342"/>
              <a:gd name="T3" fmla="*/ 157 h 336"/>
              <a:gd name="T4" fmla="*/ 58 w 342"/>
              <a:gd name="T5" fmla="*/ 92 h 336"/>
              <a:gd name="T6" fmla="*/ 92 w 342"/>
              <a:gd name="T7" fmla="*/ 81 h 336"/>
              <a:gd name="T8" fmla="*/ 7 w 342"/>
              <a:gd name="T9" fmla="*/ 8 h 336"/>
              <a:gd name="T10" fmla="*/ 92 w 342"/>
              <a:gd name="T11" fmla="*/ 26 h 336"/>
              <a:gd name="T12" fmla="*/ 145 w 342"/>
              <a:gd name="T13" fmla="*/ 81 h 336"/>
              <a:gd name="T14" fmla="*/ 198 w 342"/>
              <a:gd name="T15" fmla="*/ 131 h 336"/>
              <a:gd name="T16" fmla="*/ 198 w 342"/>
              <a:gd name="T17" fmla="*/ 189 h 336"/>
              <a:gd name="T18" fmla="*/ 201 w 342"/>
              <a:gd name="T19" fmla="*/ 240 h 336"/>
              <a:gd name="T20" fmla="*/ 240 w 342"/>
              <a:gd name="T21" fmla="*/ 251 h 336"/>
              <a:gd name="T22" fmla="*/ 275 w 342"/>
              <a:gd name="T23" fmla="*/ 263 h 336"/>
              <a:gd name="T24" fmla="*/ 321 w 342"/>
              <a:gd name="T25" fmla="*/ 263 h 336"/>
              <a:gd name="T26" fmla="*/ 339 w 342"/>
              <a:gd name="T27" fmla="*/ 300 h 336"/>
              <a:gd name="T28" fmla="*/ 295 w 342"/>
              <a:gd name="T29" fmla="*/ 300 h 336"/>
              <a:gd name="T30" fmla="*/ 301 w 342"/>
              <a:gd name="T31" fmla="*/ 318 h 336"/>
              <a:gd name="T32" fmla="*/ 239 w 342"/>
              <a:gd name="T33" fmla="*/ 318 h 336"/>
              <a:gd name="T34" fmla="*/ 206 w 342"/>
              <a:gd name="T35" fmla="*/ 330 h 336"/>
              <a:gd name="T36" fmla="*/ 172 w 342"/>
              <a:gd name="T37" fmla="*/ 318 h 336"/>
              <a:gd name="T38" fmla="*/ 127 w 342"/>
              <a:gd name="T39" fmla="*/ 327 h 336"/>
              <a:gd name="T40" fmla="*/ 91 w 342"/>
              <a:gd name="T41" fmla="*/ 329 h 336"/>
              <a:gd name="T42" fmla="*/ 57 w 342"/>
              <a:gd name="T43" fmla="*/ 300 h 336"/>
              <a:gd name="T44" fmla="*/ 78 w 342"/>
              <a:gd name="T45" fmla="*/ 159 h 336"/>
              <a:gd name="T46" fmla="*/ 79 w 342"/>
              <a:gd name="T47" fmla="*/ 153 h 336"/>
              <a:gd name="T48" fmla="*/ 86 w 342"/>
              <a:gd name="T49" fmla="*/ 171 h 336"/>
              <a:gd name="T50" fmla="*/ 100 w 342"/>
              <a:gd name="T51" fmla="*/ 184 h 336"/>
              <a:gd name="T52" fmla="*/ 98 w 342"/>
              <a:gd name="T53" fmla="*/ 206 h 336"/>
              <a:gd name="T54" fmla="*/ 119 w 342"/>
              <a:gd name="T55" fmla="*/ 200 h 336"/>
              <a:gd name="T56" fmla="*/ 145 w 342"/>
              <a:gd name="T57" fmla="*/ 194 h 336"/>
              <a:gd name="T58" fmla="*/ 131 w 342"/>
              <a:gd name="T59" fmla="*/ 187 h 336"/>
              <a:gd name="T60" fmla="*/ 132 w 342"/>
              <a:gd name="T61" fmla="*/ 162 h 336"/>
              <a:gd name="T62" fmla="*/ 113 w 342"/>
              <a:gd name="T63" fmla="*/ 149 h 336"/>
              <a:gd name="T64" fmla="*/ 96 w 342"/>
              <a:gd name="T65" fmla="*/ 156 h 336"/>
              <a:gd name="T66" fmla="*/ 84 w 342"/>
              <a:gd name="T67" fmla="*/ 160 h 336"/>
              <a:gd name="T68" fmla="*/ 89 w 342"/>
              <a:gd name="T69" fmla="*/ 86 h 336"/>
              <a:gd name="T70" fmla="*/ 94 w 342"/>
              <a:gd name="T71" fmla="*/ 140 h 336"/>
              <a:gd name="T72" fmla="*/ 95 w 342"/>
              <a:gd name="T73" fmla="*/ 144 h 336"/>
              <a:gd name="T74" fmla="*/ 128 w 342"/>
              <a:gd name="T75" fmla="*/ 99 h 336"/>
              <a:gd name="T76" fmla="*/ 120 w 342"/>
              <a:gd name="T77" fmla="*/ 206 h 336"/>
              <a:gd name="T78" fmla="*/ 154 w 342"/>
              <a:gd name="T79" fmla="*/ 182 h 336"/>
              <a:gd name="T80" fmla="*/ 141 w 342"/>
              <a:gd name="T81" fmla="*/ 114 h 336"/>
              <a:gd name="T82" fmla="*/ 147 w 342"/>
              <a:gd name="T83" fmla="*/ 200 h 336"/>
              <a:gd name="T84" fmla="*/ 147 w 342"/>
              <a:gd name="T85" fmla="*/ 221 h 336"/>
              <a:gd name="T86" fmla="*/ 155 w 342"/>
              <a:gd name="T87" fmla="*/ 160 h 336"/>
              <a:gd name="T88" fmla="*/ 165 w 342"/>
              <a:gd name="T89" fmla="*/ 162 h 336"/>
              <a:gd name="T90" fmla="*/ 179 w 342"/>
              <a:gd name="T91" fmla="*/ 226 h 336"/>
              <a:gd name="T92" fmla="*/ 171 w 342"/>
              <a:gd name="T93" fmla="*/ 223 h 336"/>
              <a:gd name="T94" fmla="*/ 172 w 342"/>
              <a:gd name="T95" fmla="*/ 168 h 336"/>
              <a:gd name="T96" fmla="*/ 174 w 342"/>
              <a:gd name="T97" fmla="*/ 233 h 336"/>
              <a:gd name="T98" fmla="*/ 182 w 342"/>
              <a:gd name="T99" fmla="*/ 316 h 336"/>
              <a:gd name="T100" fmla="*/ 184 w 342"/>
              <a:gd name="T101" fmla="*/ 302 h 336"/>
              <a:gd name="T102" fmla="*/ 186 w 342"/>
              <a:gd name="T103" fmla="*/ 267 h 336"/>
              <a:gd name="T104" fmla="*/ 193 w 342"/>
              <a:gd name="T105" fmla="*/ 261 h 336"/>
              <a:gd name="T106" fmla="*/ 192 w 342"/>
              <a:gd name="T107" fmla="*/ 244 h 336"/>
              <a:gd name="T108" fmla="*/ 216 w 342"/>
              <a:gd name="T109" fmla="*/ 262 h 336"/>
              <a:gd name="T110" fmla="*/ 67 w 342"/>
              <a:gd name="T111" fmla="*/ 185 h 336"/>
              <a:gd name="T112" fmla="*/ 121 w 342"/>
              <a:gd name="T113" fmla="*/ 207 h 336"/>
              <a:gd name="T114" fmla="*/ 163 w 342"/>
              <a:gd name="T115" fmla="*/ 128 h 336"/>
              <a:gd name="T116" fmla="*/ 152 w 342"/>
              <a:gd name="T117" fmla="*/ 151 h 336"/>
              <a:gd name="T118" fmla="*/ 178 w 342"/>
              <a:gd name="T119" fmla="*/ 146 h 336"/>
              <a:gd name="T120" fmla="*/ 171 w 342"/>
              <a:gd name="T121" fmla="*/ 110 h 336"/>
              <a:gd name="T122" fmla="*/ 155 w 342"/>
              <a:gd name="T123" fmla="*/ 116 h 336"/>
              <a:gd name="T124" fmla="*/ 182 w 342"/>
              <a:gd name="T125" fmla="*/ 16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" h="336">
                <a:moveTo>
                  <a:pt x="1" y="262"/>
                </a:moveTo>
                <a:lnTo>
                  <a:pt x="1" y="256"/>
                </a:lnTo>
                <a:lnTo>
                  <a:pt x="1" y="254"/>
                </a:lnTo>
                <a:lnTo>
                  <a:pt x="3" y="254"/>
                </a:lnTo>
                <a:lnTo>
                  <a:pt x="9" y="254"/>
                </a:lnTo>
                <a:lnTo>
                  <a:pt x="9" y="245"/>
                </a:lnTo>
                <a:lnTo>
                  <a:pt x="9" y="243"/>
                </a:lnTo>
                <a:lnTo>
                  <a:pt x="9" y="241"/>
                </a:lnTo>
                <a:lnTo>
                  <a:pt x="9" y="238"/>
                </a:lnTo>
                <a:lnTo>
                  <a:pt x="9" y="236"/>
                </a:lnTo>
                <a:lnTo>
                  <a:pt x="10" y="236"/>
                </a:lnTo>
                <a:lnTo>
                  <a:pt x="15" y="236"/>
                </a:lnTo>
                <a:lnTo>
                  <a:pt x="18" y="236"/>
                </a:lnTo>
                <a:lnTo>
                  <a:pt x="36" y="236"/>
                </a:lnTo>
                <a:lnTo>
                  <a:pt x="36" y="227"/>
                </a:lnTo>
                <a:lnTo>
                  <a:pt x="54" y="227"/>
                </a:lnTo>
                <a:lnTo>
                  <a:pt x="59" y="227"/>
                </a:lnTo>
                <a:lnTo>
                  <a:pt x="72" y="226"/>
                </a:lnTo>
                <a:lnTo>
                  <a:pt x="72" y="225"/>
                </a:lnTo>
                <a:lnTo>
                  <a:pt x="72" y="224"/>
                </a:lnTo>
                <a:lnTo>
                  <a:pt x="72" y="223"/>
                </a:lnTo>
                <a:lnTo>
                  <a:pt x="72" y="221"/>
                </a:lnTo>
                <a:lnTo>
                  <a:pt x="72" y="219"/>
                </a:lnTo>
                <a:lnTo>
                  <a:pt x="72" y="218"/>
                </a:lnTo>
                <a:lnTo>
                  <a:pt x="72" y="217"/>
                </a:lnTo>
                <a:lnTo>
                  <a:pt x="72" y="216"/>
                </a:lnTo>
                <a:lnTo>
                  <a:pt x="72" y="215"/>
                </a:lnTo>
                <a:lnTo>
                  <a:pt x="72" y="214"/>
                </a:lnTo>
                <a:lnTo>
                  <a:pt x="72" y="211"/>
                </a:lnTo>
                <a:lnTo>
                  <a:pt x="72" y="210"/>
                </a:lnTo>
                <a:lnTo>
                  <a:pt x="72" y="209"/>
                </a:lnTo>
                <a:lnTo>
                  <a:pt x="72" y="208"/>
                </a:lnTo>
                <a:lnTo>
                  <a:pt x="72" y="206"/>
                </a:lnTo>
                <a:lnTo>
                  <a:pt x="72" y="204"/>
                </a:lnTo>
                <a:lnTo>
                  <a:pt x="70" y="204"/>
                </a:lnTo>
                <a:lnTo>
                  <a:pt x="70" y="202"/>
                </a:lnTo>
                <a:lnTo>
                  <a:pt x="70" y="200"/>
                </a:lnTo>
                <a:lnTo>
                  <a:pt x="68" y="200"/>
                </a:lnTo>
                <a:lnTo>
                  <a:pt x="68" y="198"/>
                </a:lnTo>
                <a:lnTo>
                  <a:pt x="66" y="198"/>
                </a:lnTo>
                <a:lnTo>
                  <a:pt x="63" y="198"/>
                </a:lnTo>
                <a:lnTo>
                  <a:pt x="61" y="198"/>
                </a:lnTo>
                <a:lnTo>
                  <a:pt x="59" y="198"/>
                </a:lnTo>
                <a:lnTo>
                  <a:pt x="58" y="198"/>
                </a:lnTo>
                <a:lnTo>
                  <a:pt x="57" y="198"/>
                </a:lnTo>
                <a:lnTo>
                  <a:pt x="54" y="198"/>
                </a:lnTo>
                <a:lnTo>
                  <a:pt x="54" y="194"/>
                </a:lnTo>
                <a:lnTo>
                  <a:pt x="52" y="194"/>
                </a:lnTo>
                <a:lnTo>
                  <a:pt x="51" y="194"/>
                </a:lnTo>
                <a:lnTo>
                  <a:pt x="49" y="194"/>
                </a:lnTo>
                <a:lnTo>
                  <a:pt x="49" y="192"/>
                </a:lnTo>
                <a:lnTo>
                  <a:pt x="51" y="192"/>
                </a:lnTo>
                <a:lnTo>
                  <a:pt x="55" y="192"/>
                </a:lnTo>
                <a:lnTo>
                  <a:pt x="55" y="191"/>
                </a:lnTo>
                <a:lnTo>
                  <a:pt x="57" y="191"/>
                </a:lnTo>
                <a:lnTo>
                  <a:pt x="58" y="191"/>
                </a:lnTo>
                <a:lnTo>
                  <a:pt x="59" y="191"/>
                </a:lnTo>
                <a:lnTo>
                  <a:pt x="60" y="191"/>
                </a:lnTo>
                <a:lnTo>
                  <a:pt x="60" y="190"/>
                </a:lnTo>
                <a:lnTo>
                  <a:pt x="60" y="187"/>
                </a:lnTo>
                <a:lnTo>
                  <a:pt x="60" y="186"/>
                </a:lnTo>
                <a:lnTo>
                  <a:pt x="60" y="185"/>
                </a:lnTo>
                <a:lnTo>
                  <a:pt x="55" y="185"/>
                </a:lnTo>
                <a:lnTo>
                  <a:pt x="55" y="187"/>
                </a:lnTo>
                <a:lnTo>
                  <a:pt x="51" y="187"/>
                </a:lnTo>
                <a:lnTo>
                  <a:pt x="51" y="190"/>
                </a:lnTo>
                <a:lnTo>
                  <a:pt x="46" y="190"/>
                </a:lnTo>
                <a:lnTo>
                  <a:pt x="46" y="192"/>
                </a:lnTo>
                <a:lnTo>
                  <a:pt x="44" y="192"/>
                </a:lnTo>
                <a:lnTo>
                  <a:pt x="42" y="192"/>
                </a:lnTo>
                <a:lnTo>
                  <a:pt x="40" y="192"/>
                </a:lnTo>
                <a:lnTo>
                  <a:pt x="37" y="192"/>
                </a:lnTo>
                <a:lnTo>
                  <a:pt x="37" y="190"/>
                </a:lnTo>
                <a:lnTo>
                  <a:pt x="42" y="190"/>
                </a:lnTo>
                <a:lnTo>
                  <a:pt x="42" y="185"/>
                </a:lnTo>
                <a:lnTo>
                  <a:pt x="46" y="185"/>
                </a:lnTo>
                <a:lnTo>
                  <a:pt x="46" y="181"/>
                </a:lnTo>
                <a:lnTo>
                  <a:pt x="49" y="181"/>
                </a:lnTo>
                <a:lnTo>
                  <a:pt x="49" y="176"/>
                </a:lnTo>
                <a:lnTo>
                  <a:pt x="51" y="176"/>
                </a:lnTo>
                <a:lnTo>
                  <a:pt x="51" y="171"/>
                </a:lnTo>
                <a:lnTo>
                  <a:pt x="54" y="171"/>
                </a:lnTo>
                <a:lnTo>
                  <a:pt x="54" y="165"/>
                </a:lnTo>
                <a:lnTo>
                  <a:pt x="54" y="162"/>
                </a:lnTo>
                <a:lnTo>
                  <a:pt x="54" y="161"/>
                </a:lnTo>
                <a:lnTo>
                  <a:pt x="54" y="157"/>
                </a:lnTo>
                <a:lnTo>
                  <a:pt x="54" y="156"/>
                </a:lnTo>
                <a:lnTo>
                  <a:pt x="54" y="153"/>
                </a:lnTo>
                <a:lnTo>
                  <a:pt x="54" y="150"/>
                </a:lnTo>
                <a:lnTo>
                  <a:pt x="59" y="150"/>
                </a:lnTo>
                <a:lnTo>
                  <a:pt x="59" y="145"/>
                </a:lnTo>
                <a:lnTo>
                  <a:pt x="61" y="145"/>
                </a:lnTo>
                <a:lnTo>
                  <a:pt x="61" y="141"/>
                </a:lnTo>
                <a:lnTo>
                  <a:pt x="63" y="141"/>
                </a:lnTo>
                <a:lnTo>
                  <a:pt x="63" y="136"/>
                </a:lnTo>
                <a:lnTo>
                  <a:pt x="61" y="136"/>
                </a:lnTo>
                <a:lnTo>
                  <a:pt x="61" y="132"/>
                </a:lnTo>
                <a:lnTo>
                  <a:pt x="63" y="132"/>
                </a:lnTo>
                <a:lnTo>
                  <a:pt x="63" y="120"/>
                </a:lnTo>
                <a:lnTo>
                  <a:pt x="63" y="118"/>
                </a:lnTo>
                <a:lnTo>
                  <a:pt x="63" y="117"/>
                </a:lnTo>
                <a:lnTo>
                  <a:pt x="63" y="116"/>
                </a:lnTo>
                <a:lnTo>
                  <a:pt x="66" y="116"/>
                </a:lnTo>
                <a:lnTo>
                  <a:pt x="68" y="116"/>
                </a:lnTo>
                <a:lnTo>
                  <a:pt x="69" y="116"/>
                </a:lnTo>
                <a:lnTo>
                  <a:pt x="71" y="116"/>
                </a:lnTo>
                <a:lnTo>
                  <a:pt x="72" y="116"/>
                </a:lnTo>
                <a:lnTo>
                  <a:pt x="72" y="115"/>
                </a:lnTo>
                <a:lnTo>
                  <a:pt x="72" y="114"/>
                </a:lnTo>
                <a:lnTo>
                  <a:pt x="72" y="112"/>
                </a:lnTo>
                <a:lnTo>
                  <a:pt x="72" y="111"/>
                </a:lnTo>
                <a:lnTo>
                  <a:pt x="72" y="110"/>
                </a:lnTo>
                <a:lnTo>
                  <a:pt x="72" y="109"/>
                </a:lnTo>
                <a:lnTo>
                  <a:pt x="72" y="108"/>
                </a:lnTo>
                <a:lnTo>
                  <a:pt x="72" y="107"/>
                </a:lnTo>
                <a:lnTo>
                  <a:pt x="72" y="106"/>
                </a:lnTo>
                <a:lnTo>
                  <a:pt x="72" y="104"/>
                </a:lnTo>
                <a:lnTo>
                  <a:pt x="72" y="103"/>
                </a:lnTo>
                <a:lnTo>
                  <a:pt x="72" y="102"/>
                </a:lnTo>
                <a:lnTo>
                  <a:pt x="72" y="101"/>
                </a:lnTo>
                <a:lnTo>
                  <a:pt x="72" y="100"/>
                </a:lnTo>
                <a:lnTo>
                  <a:pt x="60" y="100"/>
                </a:lnTo>
                <a:lnTo>
                  <a:pt x="59" y="100"/>
                </a:lnTo>
                <a:lnTo>
                  <a:pt x="60" y="97"/>
                </a:lnTo>
                <a:lnTo>
                  <a:pt x="60" y="92"/>
                </a:lnTo>
                <a:lnTo>
                  <a:pt x="60" y="90"/>
                </a:lnTo>
                <a:lnTo>
                  <a:pt x="59" y="90"/>
                </a:lnTo>
                <a:lnTo>
                  <a:pt x="58" y="90"/>
                </a:lnTo>
                <a:lnTo>
                  <a:pt x="58" y="92"/>
                </a:lnTo>
                <a:lnTo>
                  <a:pt x="58" y="93"/>
                </a:lnTo>
                <a:lnTo>
                  <a:pt x="57" y="93"/>
                </a:lnTo>
                <a:lnTo>
                  <a:pt x="57" y="94"/>
                </a:lnTo>
                <a:lnTo>
                  <a:pt x="58" y="94"/>
                </a:lnTo>
                <a:lnTo>
                  <a:pt x="58" y="95"/>
                </a:lnTo>
                <a:lnTo>
                  <a:pt x="57" y="95"/>
                </a:lnTo>
                <a:lnTo>
                  <a:pt x="57" y="98"/>
                </a:lnTo>
                <a:lnTo>
                  <a:pt x="57" y="100"/>
                </a:lnTo>
                <a:lnTo>
                  <a:pt x="55" y="100"/>
                </a:lnTo>
                <a:lnTo>
                  <a:pt x="55" y="98"/>
                </a:lnTo>
                <a:lnTo>
                  <a:pt x="55" y="97"/>
                </a:lnTo>
                <a:lnTo>
                  <a:pt x="55" y="95"/>
                </a:lnTo>
                <a:lnTo>
                  <a:pt x="55" y="94"/>
                </a:lnTo>
                <a:lnTo>
                  <a:pt x="55" y="93"/>
                </a:lnTo>
                <a:lnTo>
                  <a:pt x="55" y="92"/>
                </a:lnTo>
                <a:lnTo>
                  <a:pt x="55" y="91"/>
                </a:lnTo>
                <a:lnTo>
                  <a:pt x="55" y="90"/>
                </a:lnTo>
                <a:lnTo>
                  <a:pt x="55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8" y="85"/>
                </a:lnTo>
                <a:lnTo>
                  <a:pt x="58" y="84"/>
                </a:lnTo>
                <a:lnTo>
                  <a:pt x="58" y="83"/>
                </a:lnTo>
                <a:lnTo>
                  <a:pt x="58" y="81"/>
                </a:lnTo>
                <a:lnTo>
                  <a:pt x="59" y="81"/>
                </a:lnTo>
                <a:lnTo>
                  <a:pt x="60" y="81"/>
                </a:lnTo>
                <a:lnTo>
                  <a:pt x="61" y="81"/>
                </a:lnTo>
                <a:lnTo>
                  <a:pt x="62" y="81"/>
                </a:lnTo>
                <a:lnTo>
                  <a:pt x="63" y="81"/>
                </a:lnTo>
                <a:lnTo>
                  <a:pt x="65" y="81"/>
                </a:lnTo>
                <a:lnTo>
                  <a:pt x="66" y="81"/>
                </a:lnTo>
                <a:lnTo>
                  <a:pt x="67" y="81"/>
                </a:lnTo>
                <a:lnTo>
                  <a:pt x="69" y="81"/>
                </a:lnTo>
                <a:lnTo>
                  <a:pt x="70" y="81"/>
                </a:lnTo>
                <a:lnTo>
                  <a:pt x="74" y="81"/>
                </a:lnTo>
                <a:lnTo>
                  <a:pt x="77" y="81"/>
                </a:lnTo>
                <a:lnTo>
                  <a:pt x="80" y="81"/>
                </a:lnTo>
                <a:lnTo>
                  <a:pt x="81" y="81"/>
                </a:lnTo>
                <a:lnTo>
                  <a:pt x="86" y="81"/>
                </a:lnTo>
                <a:lnTo>
                  <a:pt x="87" y="81"/>
                </a:lnTo>
                <a:lnTo>
                  <a:pt x="91" y="81"/>
                </a:lnTo>
                <a:lnTo>
                  <a:pt x="92" y="81"/>
                </a:lnTo>
                <a:lnTo>
                  <a:pt x="92" y="70"/>
                </a:lnTo>
                <a:lnTo>
                  <a:pt x="92" y="56"/>
                </a:lnTo>
                <a:lnTo>
                  <a:pt x="92" y="44"/>
                </a:lnTo>
                <a:lnTo>
                  <a:pt x="91" y="44"/>
                </a:lnTo>
                <a:lnTo>
                  <a:pt x="74" y="45"/>
                </a:lnTo>
                <a:lnTo>
                  <a:pt x="55" y="45"/>
                </a:lnTo>
                <a:lnTo>
                  <a:pt x="51" y="44"/>
                </a:lnTo>
                <a:lnTo>
                  <a:pt x="49" y="44"/>
                </a:lnTo>
                <a:lnTo>
                  <a:pt x="43" y="44"/>
                </a:lnTo>
                <a:lnTo>
                  <a:pt x="37" y="44"/>
                </a:lnTo>
                <a:lnTo>
                  <a:pt x="37" y="43"/>
                </a:lnTo>
                <a:lnTo>
                  <a:pt x="37" y="39"/>
                </a:lnTo>
                <a:lnTo>
                  <a:pt x="36" y="37"/>
                </a:lnTo>
                <a:lnTo>
                  <a:pt x="36" y="36"/>
                </a:lnTo>
                <a:lnTo>
                  <a:pt x="35" y="36"/>
                </a:lnTo>
                <a:lnTo>
                  <a:pt x="34" y="34"/>
                </a:lnTo>
                <a:lnTo>
                  <a:pt x="33" y="34"/>
                </a:lnTo>
                <a:lnTo>
                  <a:pt x="32" y="33"/>
                </a:lnTo>
                <a:lnTo>
                  <a:pt x="32" y="32"/>
                </a:lnTo>
                <a:lnTo>
                  <a:pt x="31" y="32"/>
                </a:lnTo>
                <a:lnTo>
                  <a:pt x="29" y="31"/>
                </a:lnTo>
                <a:lnTo>
                  <a:pt x="29" y="30"/>
                </a:lnTo>
                <a:lnTo>
                  <a:pt x="28" y="30"/>
                </a:lnTo>
                <a:lnTo>
                  <a:pt x="27" y="28"/>
                </a:lnTo>
                <a:lnTo>
                  <a:pt x="27" y="27"/>
                </a:lnTo>
                <a:lnTo>
                  <a:pt x="26" y="26"/>
                </a:lnTo>
                <a:lnTo>
                  <a:pt x="25" y="26"/>
                </a:lnTo>
                <a:lnTo>
                  <a:pt x="25" y="25"/>
                </a:lnTo>
                <a:lnTo>
                  <a:pt x="24" y="24"/>
                </a:lnTo>
                <a:lnTo>
                  <a:pt x="23" y="24"/>
                </a:lnTo>
                <a:lnTo>
                  <a:pt x="22" y="23"/>
                </a:lnTo>
                <a:lnTo>
                  <a:pt x="22" y="22"/>
                </a:lnTo>
                <a:lnTo>
                  <a:pt x="20" y="20"/>
                </a:lnTo>
                <a:lnTo>
                  <a:pt x="19" y="20"/>
                </a:lnTo>
                <a:lnTo>
                  <a:pt x="18" y="19"/>
                </a:lnTo>
                <a:lnTo>
                  <a:pt x="18" y="18"/>
                </a:lnTo>
                <a:lnTo>
                  <a:pt x="17" y="18"/>
                </a:lnTo>
                <a:lnTo>
                  <a:pt x="17" y="17"/>
                </a:lnTo>
                <a:lnTo>
                  <a:pt x="15" y="15"/>
                </a:lnTo>
                <a:lnTo>
                  <a:pt x="14" y="14"/>
                </a:lnTo>
                <a:lnTo>
                  <a:pt x="12" y="14"/>
                </a:lnTo>
                <a:lnTo>
                  <a:pt x="12" y="12"/>
                </a:lnTo>
                <a:lnTo>
                  <a:pt x="7" y="8"/>
                </a:lnTo>
                <a:lnTo>
                  <a:pt x="7" y="7"/>
                </a:lnTo>
                <a:lnTo>
                  <a:pt x="6" y="7"/>
                </a:lnTo>
                <a:lnTo>
                  <a:pt x="5" y="6"/>
                </a:lnTo>
                <a:lnTo>
                  <a:pt x="5" y="5"/>
                </a:lnTo>
                <a:lnTo>
                  <a:pt x="3" y="5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  <a:lnTo>
                  <a:pt x="2" y="0"/>
                </a:lnTo>
                <a:lnTo>
                  <a:pt x="6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24" y="0"/>
                </a:lnTo>
                <a:lnTo>
                  <a:pt x="24" y="2"/>
                </a:lnTo>
                <a:lnTo>
                  <a:pt x="28" y="2"/>
                </a:lnTo>
                <a:lnTo>
                  <a:pt x="28" y="5"/>
                </a:lnTo>
                <a:lnTo>
                  <a:pt x="33" y="5"/>
                </a:lnTo>
                <a:lnTo>
                  <a:pt x="33" y="8"/>
                </a:lnTo>
                <a:lnTo>
                  <a:pt x="40" y="8"/>
                </a:lnTo>
                <a:lnTo>
                  <a:pt x="40" y="10"/>
                </a:lnTo>
                <a:lnTo>
                  <a:pt x="42" y="10"/>
                </a:lnTo>
                <a:lnTo>
                  <a:pt x="42" y="12"/>
                </a:lnTo>
                <a:lnTo>
                  <a:pt x="46" y="12"/>
                </a:lnTo>
                <a:lnTo>
                  <a:pt x="46" y="16"/>
                </a:lnTo>
                <a:lnTo>
                  <a:pt x="49" y="16"/>
                </a:lnTo>
                <a:lnTo>
                  <a:pt x="49" y="18"/>
                </a:lnTo>
                <a:lnTo>
                  <a:pt x="53" y="18"/>
                </a:lnTo>
                <a:lnTo>
                  <a:pt x="53" y="20"/>
                </a:lnTo>
                <a:lnTo>
                  <a:pt x="55" y="20"/>
                </a:lnTo>
                <a:lnTo>
                  <a:pt x="55" y="23"/>
                </a:lnTo>
                <a:lnTo>
                  <a:pt x="58" y="23"/>
                </a:lnTo>
                <a:lnTo>
                  <a:pt x="58" y="25"/>
                </a:lnTo>
                <a:lnTo>
                  <a:pt x="63" y="25"/>
                </a:lnTo>
                <a:lnTo>
                  <a:pt x="65" y="25"/>
                </a:lnTo>
                <a:lnTo>
                  <a:pt x="65" y="26"/>
                </a:lnTo>
                <a:lnTo>
                  <a:pt x="66" y="26"/>
                </a:lnTo>
                <a:lnTo>
                  <a:pt x="75" y="26"/>
                </a:lnTo>
                <a:lnTo>
                  <a:pt x="79" y="26"/>
                </a:lnTo>
                <a:lnTo>
                  <a:pt x="91" y="26"/>
                </a:lnTo>
                <a:lnTo>
                  <a:pt x="92" y="26"/>
                </a:lnTo>
                <a:lnTo>
                  <a:pt x="94" y="26"/>
                </a:lnTo>
                <a:lnTo>
                  <a:pt x="96" y="26"/>
                </a:lnTo>
                <a:lnTo>
                  <a:pt x="98" y="26"/>
                </a:lnTo>
                <a:lnTo>
                  <a:pt x="101" y="26"/>
                </a:lnTo>
                <a:lnTo>
                  <a:pt x="103" y="26"/>
                </a:lnTo>
                <a:lnTo>
                  <a:pt x="105" y="26"/>
                </a:lnTo>
                <a:lnTo>
                  <a:pt x="106" y="26"/>
                </a:lnTo>
                <a:lnTo>
                  <a:pt x="110" y="27"/>
                </a:lnTo>
                <a:lnTo>
                  <a:pt x="114" y="27"/>
                </a:lnTo>
                <a:lnTo>
                  <a:pt x="118" y="27"/>
                </a:lnTo>
                <a:lnTo>
                  <a:pt x="119" y="27"/>
                </a:lnTo>
                <a:lnTo>
                  <a:pt x="124" y="27"/>
                </a:lnTo>
                <a:lnTo>
                  <a:pt x="126" y="27"/>
                </a:lnTo>
                <a:lnTo>
                  <a:pt x="127" y="27"/>
                </a:lnTo>
                <a:lnTo>
                  <a:pt x="128" y="27"/>
                </a:lnTo>
                <a:lnTo>
                  <a:pt x="129" y="27"/>
                </a:lnTo>
                <a:lnTo>
                  <a:pt x="130" y="27"/>
                </a:lnTo>
                <a:lnTo>
                  <a:pt x="131" y="27"/>
                </a:lnTo>
                <a:lnTo>
                  <a:pt x="132" y="27"/>
                </a:lnTo>
                <a:lnTo>
                  <a:pt x="134" y="27"/>
                </a:lnTo>
                <a:lnTo>
                  <a:pt x="135" y="27"/>
                </a:lnTo>
                <a:lnTo>
                  <a:pt x="136" y="27"/>
                </a:lnTo>
                <a:lnTo>
                  <a:pt x="137" y="27"/>
                </a:lnTo>
                <a:lnTo>
                  <a:pt x="138" y="27"/>
                </a:lnTo>
                <a:lnTo>
                  <a:pt x="139" y="27"/>
                </a:lnTo>
                <a:lnTo>
                  <a:pt x="140" y="27"/>
                </a:lnTo>
                <a:lnTo>
                  <a:pt x="141" y="27"/>
                </a:lnTo>
                <a:lnTo>
                  <a:pt x="143" y="27"/>
                </a:lnTo>
                <a:lnTo>
                  <a:pt x="145" y="27"/>
                </a:lnTo>
                <a:lnTo>
                  <a:pt x="145" y="64"/>
                </a:lnTo>
                <a:lnTo>
                  <a:pt x="145" y="65"/>
                </a:lnTo>
                <a:lnTo>
                  <a:pt x="145" y="66"/>
                </a:lnTo>
                <a:lnTo>
                  <a:pt x="145" y="67"/>
                </a:lnTo>
                <a:lnTo>
                  <a:pt x="145" y="68"/>
                </a:lnTo>
                <a:lnTo>
                  <a:pt x="145" y="69"/>
                </a:lnTo>
                <a:lnTo>
                  <a:pt x="145" y="72"/>
                </a:lnTo>
                <a:lnTo>
                  <a:pt x="145" y="73"/>
                </a:lnTo>
                <a:lnTo>
                  <a:pt x="145" y="74"/>
                </a:lnTo>
                <a:lnTo>
                  <a:pt x="145" y="75"/>
                </a:lnTo>
                <a:lnTo>
                  <a:pt x="145" y="76"/>
                </a:lnTo>
                <a:lnTo>
                  <a:pt x="145" y="77"/>
                </a:lnTo>
                <a:lnTo>
                  <a:pt x="145" y="79"/>
                </a:lnTo>
                <a:lnTo>
                  <a:pt x="145" y="81"/>
                </a:lnTo>
                <a:lnTo>
                  <a:pt x="145" y="82"/>
                </a:lnTo>
                <a:lnTo>
                  <a:pt x="146" y="82"/>
                </a:lnTo>
                <a:lnTo>
                  <a:pt x="149" y="82"/>
                </a:lnTo>
                <a:lnTo>
                  <a:pt x="154" y="82"/>
                </a:lnTo>
                <a:lnTo>
                  <a:pt x="163" y="82"/>
                </a:lnTo>
                <a:lnTo>
                  <a:pt x="172" y="82"/>
                </a:lnTo>
                <a:lnTo>
                  <a:pt x="175" y="82"/>
                </a:lnTo>
                <a:lnTo>
                  <a:pt x="177" y="82"/>
                </a:lnTo>
                <a:lnTo>
                  <a:pt x="181" y="82"/>
                </a:lnTo>
                <a:lnTo>
                  <a:pt x="189" y="82"/>
                </a:lnTo>
                <a:lnTo>
                  <a:pt x="198" y="82"/>
                </a:lnTo>
                <a:lnTo>
                  <a:pt x="198" y="83"/>
                </a:lnTo>
                <a:lnTo>
                  <a:pt x="198" y="86"/>
                </a:lnTo>
                <a:lnTo>
                  <a:pt x="198" y="90"/>
                </a:lnTo>
                <a:lnTo>
                  <a:pt x="198" y="91"/>
                </a:lnTo>
                <a:lnTo>
                  <a:pt x="198" y="93"/>
                </a:lnTo>
                <a:lnTo>
                  <a:pt x="198" y="94"/>
                </a:lnTo>
                <a:lnTo>
                  <a:pt x="198" y="95"/>
                </a:lnTo>
                <a:lnTo>
                  <a:pt x="198" y="100"/>
                </a:lnTo>
                <a:lnTo>
                  <a:pt x="198" y="101"/>
                </a:lnTo>
                <a:lnTo>
                  <a:pt x="198" y="102"/>
                </a:lnTo>
                <a:lnTo>
                  <a:pt x="198" y="104"/>
                </a:lnTo>
                <a:lnTo>
                  <a:pt x="198" y="106"/>
                </a:lnTo>
                <a:lnTo>
                  <a:pt x="198" y="107"/>
                </a:lnTo>
                <a:lnTo>
                  <a:pt x="198" y="108"/>
                </a:lnTo>
                <a:lnTo>
                  <a:pt x="198" y="109"/>
                </a:lnTo>
                <a:lnTo>
                  <a:pt x="198" y="110"/>
                </a:lnTo>
                <a:lnTo>
                  <a:pt x="198" y="111"/>
                </a:lnTo>
                <a:lnTo>
                  <a:pt x="198" y="112"/>
                </a:lnTo>
                <a:lnTo>
                  <a:pt x="198" y="114"/>
                </a:lnTo>
                <a:lnTo>
                  <a:pt x="198" y="115"/>
                </a:lnTo>
                <a:lnTo>
                  <a:pt x="198" y="116"/>
                </a:lnTo>
                <a:lnTo>
                  <a:pt x="198" y="118"/>
                </a:lnTo>
                <a:lnTo>
                  <a:pt x="198" y="119"/>
                </a:lnTo>
                <a:lnTo>
                  <a:pt x="198" y="120"/>
                </a:lnTo>
                <a:lnTo>
                  <a:pt x="198" y="122"/>
                </a:lnTo>
                <a:lnTo>
                  <a:pt x="198" y="123"/>
                </a:lnTo>
                <a:lnTo>
                  <a:pt x="198" y="124"/>
                </a:lnTo>
                <a:lnTo>
                  <a:pt x="198" y="125"/>
                </a:lnTo>
                <a:lnTo>
                  <a:pt x="198" y="126"/>
                </a:lnTo>
                <a:lnTo>
                  <a:pt x="198" y="127"/>
                </a:lnTo>
                <a:lnTo>
                  <a:pt x="198" y="128"/>
                </a:lnTo>
                <a:lnTo>
                  <a:pt x="198" y="131"/>
                </a:lnTo>
                <a:lnTo>
                  <a:pt x="198" y="132"/>
                </a:lnTo>
                <a:lnTo>
                  <a:pt x="198" y="133"/>
                </a:lnTo>
                <a:lnTo>
                  <a:pt x="198" y="135"/>
                </a:lnTo>
                <a:lnTo>
                  <a:pt x="198" y="136"/>
                </a:lnTo>
                <a:lnTo>
                  <a:pt x="199" y="137"/>
                </a:lnTo>
                <a:lnTo>
                  <a:pt x="199" y="139"/>
                </a:lnTo>
                <a:lnTo>
                  <a:pt x="199" y="140"/>
                </a:lnTo>
                <a:lnTo>
                  <a:pt x="199" y="141"/>
                </a:lnTo>
                <a:lnTo>
                  <a:pt x="199" y="145"/>
                </a:lnTo>
                <a:lnTo>
                  <a:pt x="199" y="148"/>
                </a:lnTo>
                <a:lnTo>
                  <a:pt x="199" y="150"/>
                </a:lnTo>
                <a:lnTo>
                  <a:pt x="199" y="152"/>
                </a:lnTo>
                <a:lnTo>
                  <a:pt x="199" y="153"/>
                </a:lnTo>
                <a:lnTo>
                  <a:pt x="199" y="154"/>
                </a:lnTo>
                <a:lnTo>
                  <a:pt x="199" y="156"/>
                </a:lnTo>
                <a:lnTo>
                  <a:pt x="199" y="157"/>
                </a:lnTo>
                <a:lnTo>
                  <a:pt x="199" y="158"/>
                </a:lnTo>
                <a:lnTo>
                  <a:pt x="198" y="159"/>
                </a:lnTo>
                <a:lnTo>
                  <a:pt x="198" y="160"/>
                </a:lnTo>
                <a:lnTo>
                  <a:pt x="198" y="161"/>
                </a:lnTo>
                <a:lnTo>
                  <a:pt x="198" y="162"/>
                </a:lnTo>
                <a:lnTo>
                  <a:pt x="198" y="164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3"/>
                </a:lnTo>
                <a:lnTo>
                  <a:pt x="198" y="174"/>
                </a:lnTo>
                <a:lnTo>
                  <a:pt x="198" y="175"/>
                </a:lnTo>
                <a:lnTo>
                  <a:pt x="198" y="176"/>
                </a:lnTo>
                <a:lnTo>
                  <a:pt x="198" y="177"/>
                </a:lnTo>
                <a:lnTo>
                  <a:pt x="198" y="178"/>
                </a:lnTo>
                <a:lnTo>
                  <a:pt x="198" y="179"/>
                </a:lnTo>
                <a:lnTo>
                  <a:pt x="198" y="181"/>
                </a:lnTo>
                <a:lnTo>
                  <a:pt x="198" y="182"/>
                </a:lnTo>
                <a:lnTo>
                  <a:pt x="198" y="183"/>
                </a:lnTo>
                <a:lnTo>
                  <a:pt x="198" y="184"/>
                </a:lnTo>
                <a:lnTo>
                  <a:pt x="198" y="185"/>
                </a:lnTo>
                <a:lnTo>
                  <a:pt x="198" y="186"/>
                </a:lnTo>
                <a:lnTo>
                  <a:pt x="198" y="187"/>
                </a:lnTo>
                <a:lnTo>
                  <a:pt x="198" y="189"/>
                </a:lnTo>
                <a:lnTo>
                  <a:pt x="198" y="190"/>
                </a:lnTo>
                <a:lnTo>
                  <a:pt x="198" y="191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5"/>
                </a:lnTo>
                <a:lnTo>
                  <a:pt x="198" y="198"/>
                </a:lnTo>
                <a:lnTo>
                  <a:pt x="198" y="199"/>
                </a:lnTo>
                <a:lnTo>
                  <a:pt x="198" y="201"/>
                </a:lnTo>
                <a:lnTo>
                  <a:pt x="198" y="202"/>
                </a:lnTo>
                <a:lnTo>
                  <a:pt x="198" y="204"/>
                </a:lnTo>
                <a:lnTo>
                  <a:pt x="198" y="206"/>
                </a:lnTo>
                <a:lnTo>
                  <a:pt x="198" y="207"/>
                </a:lnTo>
                <a:lnTo>
                  <a:pt x="198" y="208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8" y="212"/>
                </a:lnTo>
                <a:lnTo>
                  <a:pt x="198" y="214"/>
                </a:lnTo>
                <a:lnTo>
                  <a:pt x="198" y="215"/>
                </a:lnTo>
                <a:lnTo>
                  <a:pt x="198" y="216"/>
                </a:lnTo>
                <a:lnTo>
                  <a:pt x="198" y="217"/>
                </a:lnTo>
                <a:lnTo>
                  <a:pt x="198" y="218"/>
                </a:lnTo>
                <a:lnTo>
                  <a:pt x="198" y="219"/>
                </a:lnTo>
                <a:lnTo>
                  <a:pt x="198" y="220"/>
                </a:lnTo>
                <a:lnTo>
                  <a:pt x="198" y="221"/>
                </a:lnTo>
                <a:lnTo>
                  <a:pt x="198" y="223"/>
                </a:lnTo>
                <a:lnTo>
                  <a:pt x="198" y="224"/>
                </a:lnTo>
                <a:lnTo>
                  <a:pt x="198" y="225"/>
                </a:lnTo>
                <a:lnTo>
                  <a:pt x="198" y="226"/>
                </a:lnTo>
                <a:lnTo>
                  <a:pt x="198" y="227"/>
                </a:lnTo>
                <a:lnTo>
                  <a:pt x="198" y="228"/>
                </a:lnTo>
                <a:lnTo>
                  <a:pt x="197" y="228"/>
                </a:lnTo>
                <a:lnTo>
                  <a:pt x="196" y="228"/>
                </a:lnTo>
                <a:lnTo>
                  <a:pt x="195" y="228"/>
                </a:lnTo>
                <a:lnTo>
                  <a:pt x="193" y="228"/>
                </a:lnTo>
                <a:lnTo>
                  <a:pt x="193" y="229"/>
                </a:lnTo>
                <a:lnTo>
                  <a:pt x="195" y="231"/>
                </a:lnTo>
                <a:lnTo>
                  <a:pt x="196" y="232"/>
                </a:lnTo>
                <a:lnTo>
                  <a:pt x="197" y="233"/>
                </a:lnTo>
                <a:lnTo>
                  <a:pt x="199" y="236"/>
                </a:lnTo>
                <a:lnTo>
                  <a:pt x="200" y="237"/>
                </a:lnTo>
                <a:lnTo>
                  <a:pt x="201" y="240"/>
                </a:lnTo>
                <a:lnTo>
                  <a:pt x="203" y="241"/>
                </a:lnTo>
                <a:lnTo>
                  <a:pt x="204" y="242"/>
                </a:lnTo>
                <a:lnTo>
                  <a:pt x="204" y="243"/>
                </a:lnTo>
                <a:lnTo>
                  <a:pt x="205" y="244"/>
                </a:lnTo>
                <a:lnTo>
                  <a:pt x="206" y="245"/>
                </a:lnTo>
                <a:lnTo>
                  <a:pt x="207" y="246"/>
                </a:lnTo>
                <a:lnTo>
                  <a:pt x="207" y="248"/>
                </a:lnTo>
                <a:lnTo>
                  <a:pt x="208" y="249"/>
                </a:lnTo>
                <a:lnTo>
                  <a:pt x="209" y="250"/>
                </a:lnTo>
                <a:lnTo>
                  <a:pt x="209" y="251"/>
                </a:lnTo>
                <a:lnTo>
                  <a:pt x="210" y="251"/>
                </a:lnTo>
                <a:lnTo>
                  <a:pt x="212" y="252"/>
                </a:lnTo>
                <a:lnTo>
                  <a:pt x="212" y="253"/>
                </a:lnTo>
                <a:lnTo>
                  <a:pt x="213" y="254"/>
                </a:lnTo>
                <a:lnTo>
                  <a:pt x="215" y="254"/>
                </a:lnTo>
                <a:lnTo>
                  <a:pt x="216" y="254"/>
                </a:lnTo>
                <a:lnTo>
                  <a:pt x="217" y="254"/>
                </a:lnTo>
                <a:lnTo>
                  <a:pt x="218" y="254"/>
                </a:lnTo>
                <a:lnTo>
                  <a:pt x="218" y="256"/>
                </a:lnTo>
                <a:lnTo>
                  <a:pt x="219" y="256"/>
                </a:lnTo>
                <a:lnTo>
                  <a:pt x="219" y="258"/>
                </a:lnTo>
                <a:lnTo>
                  <a:pt x="221" y="258"/>
                </a:lnTo>
                <a:lnTo>
                  <a:pt x="222" y="258"/>
                </a:lnTo>
                <a:lnTo>
                  <a:pt x="222" y="257"/>
                </a:lnTo>
                <a:lnTo>
                  <a:pt x="222" y="256"/>
                </a:lnTo>
                <a:lnTo>
                  <a:pt x="222" y="254"/>
                </a:lnTo>
                <a:lnTo>
                  <a:pt x="225" y="254"/>
                </a:lnTo>
                <a:lnTo>
                  <a:pt x="225" y="257"/>
                </a:lnTo>
                <a:lnTo>
                  <a:pt x="225" y="256"/>
                </a:lnTo>
                <a:lnTo>
                  <a:pt x="226" y="256"/>
                </a:lnTo>
                <a:lnTo>
                  <a:pt x="226" y="254"/>
                </a:lnTo>
                <a:lnTo>
                  <a:pt x="229" y="254"/>
                </a:lnTo>
                <a:lnTo>
                  <a:pt x="230" y="254"/>
                </a:lnTo>
                <a:lnTo>
                  <a:pt x="233" y="254"/>
                </a:lnTo>
                <a:lnTo>
                  <a:pt x="234" y="254"/>
                </a:lnTo>
                <a:lnTo>
                  <a:pt x="235" y="254"/>
                </a:lnTo>
                <a:lnTo>
                  <a:pt x="236" y="254"/>
                </a:lnTo>
                <a:lnTo>
                  <a:pt x="238" y="254"/>
                </a:lnTo>
                <a:lnTo>
                  <a:pt x="239" y="254"/>
                </a:lnTo>
                <a:lnTo>
                  <a:pt x="240" y="254"/>
                </a:lnTo>
                <a:lnTo>
                  <a:pt x="240" y="253"/>
                </a:lnTo>
                <a:lnTo>
                  <a:pt x="240" y="252"/>
                </a:lnTo>
                <a:lnTo>
                  <a:pt x="240" y="251"/>
                </a:lnTo>
                <a:lnTo>
                  <a:pt x="240" y="250"/>
                </a:lnTo>
                <a:lnTo>
                  <a:pt x="240" y="249"/>
                </a:lnTo>
                <a:lnTo>
                  <a:pt x="240" y="246"/>
                </a:lnTo>
                <a:lnTo>
                  <a:pt x="240" y="245"/>
                </a:lnTo>
                <a:lnTo>
                  <a:pt x="242" y="245"/>
                </a:lnTo>
                <a:lnTo>
                  <a:pt x="243" y="245"/>
                </a:lnTo>
                <a:lnTo>
                  <a:pt x="244" y="245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1" y="245"/>
                </a:lnTo>
                <a:lnTo>
                  <a:pt x="252" y="245"/>
                </a:lnTo>
                <a:lnTo>
                  <a:pt x="253" y="245"/>
                </a:lnTo>
                <a:lnTo>
                  <a:pt x="253" y="246"/>
                </a:lnTo>
                <a:lnTo>
                  <a:pt x="253" y="248"/>
                </a:lnTo>
                <a:lnTo>
                  <a:pt x="253" y="249"/>
                </a:lnTo>
                <a:lnTo>
                  <a:pt x="253" y="250"/>
                </a:lnTo>
                <a:lnTo>
                  <a:pt x="253" y="251"/>
                </a:lnTo>
                <a:lnTo>
                  <a:pt x="253" y="252"/>
                </a:lnTo>
                <a:lnTo>
                  <a:pt x="253" y="253"/>
                </a:lnTo>
                <a:lnTo>
                  <a:pt x="253" y="254"/>
                </a:lnTo>
                <a:lnTo>
                  <a:pt x="257" y="254"/>
                </a:lnTo>
                <a:lnTo>
                  <a:pt x="258" y="254"/>
                </a:lnTo>
                <a:lnTo>
                  <a:pt x="260" y="254"/>
                </a:lnTo>
                <a:lnTo>
                  <a:pt x="261" y="254"/>
                </a:lnTo>
                <a:lnTo>
                  <a:pt x="261" y="256"/>
                </a:lnTo>
                <a:lnTo>
                  <a:pt x="261" y="258"/>
                </a:lnTo>
                <a:lnTo>
                  <a:pt x="261" y="259"/>
                </a:lnTo>
                <a:lnTo>
                  <a:pt x="261" y="260"/>
                </a:lnTo>
                <a:lnTo>
                  <a:pt x="261" y="261"/>
                </a:lnTo>
                <a:lnTo>
                  <a:pt x="261" y="262"/>
                </a:lnTo>
                <a:lnTo>
                  <a:pt x="261" y="263"/>
                </a:lnTo>
                <a:lnTo>
                  <a:pt x="262" y="263"/>
                </a:lnTo>
                <a:lnTo>
                  <a:pt x="264" y="263"/>
                </a:lnTo>
                <a:lnTo>
                  <a:pt x="265" y="263"/>
                </a:lnTo>
                <a:lnTo>
                  <a:pt x="266" y="263"/>
                </a:lnTo>
                <a:lnTo>
                  <a:pt x="267" y="263"/>
                </a:lnTo>
                <a:lnTo>
                  <a:pt x="268" y="263"/>
                </a:lnTo>
                <a:lnTo>
                  <a:pt x="269" y="263"/>
                </a:lnTo>
                <a:lnTo>
                  <a:pt x="270" y="263"/>
                </a:lnTo>
                <a:lnTo>
                  <a:pt x="272" y="263"/>
                </a:lnTo>
                <a:lnTo>
                  <a:pt x="274" y="263"/>
                </a:lnTo>
                <a:lnTo>
                  <a:pt x="275" y="263"/>
                </a:lnTo>
                <a:lnTo>
                  <a:pt x="276" y="263"/>
                </a:lnTo>
                <a:lnTo>
                  <a:pt x="277" y="263"/>
                </a:lnTo>
                <a:lnTo>
                  <a:pt x="279" y="263"/>
                </a:lnTo>
                <a:lnTo>
                  <a:pt x="279" y="266"/>
                </a:lnTo>
                <a:lnTo>
                  <a:pt x="279" y="267"/>
                </a:lnTo>
                <a:lnTo>
                  <a:pt x="279" y="268"/>
                </a:lnTo>
                <a:lnTo>
                  <a:pt x="281" y="268"/>
                </a:lnTo>
                <a:lnTo>
                  <a:pt x="283" y="268"/>
                </a:lnTo>
                <a:lnTo>
                  <a:pt x="284" y="268"/>
                </a:lnTo>
                <a:lnTo>
                  <a:pt x="284" y="267"/>
                </a:lnTo>
                <a:lnTo>
                  <a:pt x="284" y="266"/>
                </a:lnTo>
                <a:lnTo>
                  <a:pt x="284" y="265"/>
                </a:lnTo>
                <a:lnTo>
                  <a:pt x="284" y="263"/>
                </a:lnTo>
                <a:lnTo>
                  <a:pt x="285" y="263"/>
                </a:lnTo>
                <a:lnTo>
                  <a:pt x="286" y="263"/>
                </a:lnTo>
                <a:lnTo>
                  <a:pt x="287" y="263"/>
                </a:lnTo>
                <a:lnTo>
                  <a:pt x="289" y="263"/>
                </a:lnTo>
                <a:lnTo>
                  <a:pt x="291" y="263"/>
                </a:lnTo>
                <a:lnTo>
                  <a:pt x="292" y="263"/>
                </a:lnTo>
                <a:lnTo>
                  <a:pt x="293" y="263"/>
                </a:lnTo>
                <a:lnTo>
                  <a:pt x="294" y="263"/>
                </a:lnTo>
                <a:lnTo>
                  <a:pt x="295" y="263"/>
                </a:lnTo>
                <a:lnTo>
                  <a:pt x="296" y="263"/>
                </a:lnTo>
                <a:lnTo>
                  <a:pt x="298" y="263"/>
                </a:lnTo>
                <a:lnTo>
                  <a:pt x="299" y="263"/>
                </a:lnTo>
                <a:lnTo>
                  <a:pt x="300" y="263"/>
                </a:lnTo>
                <a:lnTo>
                  <a:pt x="301" y="263"/>
                </a:lnTo>
                <a:lnTo>
                  <a:pt x="302" y="263"/>
                </a:lnTo>
                <a:lnTo>
                  <a:pt x="305" y="263"/>
                </a:lnTo>
                <a:lnTo>
                  <a:pt x="307" y="263"/>
                </a:lnTo>
                <a:lnTo>
                  <a:pt x="308" y="263"/>
                </a:lnTo>
                <a:lnTo>
                  <a:pt x="309" y="263"/>
                </a:lnTo>
                <a:lnTo>
                  <a:pt x="310" y="263"/>
                </a:lnTo>
                <a:lnTo>
                  <a:pt x="311" y="263"/>
                </a:lnTo>
                <a:lnTo>
                  <a:pt x="312" y="263"/>
                </a:lnTo>
                <a:lnTo>
                  <a:pt x="313" y="263"/>
                </a:lnTo>
                <a:lnTo>
                  <a:pt x="315" y="263"/>
                </a:lnTo>
                <a:lnTo>
                  <a:pt x="316" y="263"/>
                </a:lnTo>
                <a:lnTo>
                  <a:pt x="317" y="263"/>
                </a:lnTo>
                <a:lnTo>
                  <a:pt x="318" y="263"/>
                </a:lnTo>
                <a:lnTo>
                  <a:pt x="319" y="263"/>
                </a:lnTo>
                <a:lnTo>
                  <a:pt x="320" y="263"/>
                </a:lnTo>
                <a:lnTo>
                  <a:pt x="321" y="263"/>
                </a:lnTo>
                <a:lnTo>
                  <a:pt x="322" y="263"/>
                </a:lnTo>
                <a:lnTo>
                  <a:pt x="325" y="263"/>
                </a:lnTo>
                <a:lnTo>
                  <a:pt x="326" y="263"/>
                </a:lnTo>
                <a:lnTo>
                  <a:pt x="327" y="263"/>
                </a:lnTo>
                <a:lnTo>
                  <a:pt x="328" y="263"/>
                </a:lnTo>
                <a:lnTo>
                  <a:pt x="329" y="263"/>
                </a:lnTo>
                <a:lnTo>
                  <a:pt x="330" y="263"/>
                </a:lnTo>
                <a:lnTo>
                  <a:pt x="331" y="263"/>
                </a:lnTo>
                <a:lnTo>
                  <a:pt x="333" y="263"/>
                </a:lnTo>
                <a:lnTo>
                  <a:pt x="334" y="263"/>
                </a:lnTo>
                <a:lnTo>
                  <a:pt x="335" y="263"/>
                </a:lnTo>
                <a:lnTo>
                  <a:pt x="336" y="263"/>
                </a:lnTo>
                <a:lnTo>
                  <a:pt x="337" y="263"/>
                </a:lnTo>
                <a:lnTo>
                  <a:pt x="338" y="263"/>
                </a:lnTo>
                <a:lnTo>
                  <a:pt x="339" y="263"/>
                </a:lnTo>
                <a:lnTo>
                  <a:pt x="342" y="263"/>
                </a:lnTo>
                <a:lnTo>
                  <a:pt x="342" y="266"/>
                </a:lnTo>
                <a:lnTo>
                  <a:pt x="342" y="268"/>
                </a:lnTo>
                <a:lnTo>
                  <a:pt x="342" y="269"/>
                </a:lnTo>
                <a:lnTo>
                  <a:pt x="342" y="270"/>
                </a:lnTo>
                <a:lnTo>
                  <a:pt x="342" y="271"/>
                </a:lnTo>
                <a:lnTo>
                  <a:pt x="342" y="273"/>
                </a:lnTo>
                <a:lnTo>
                  <a:pt x="342" y="274"/>
                </a:lnTo>
                <a:lnTo>
                  <a:pt x="342" y="275"/>
                </a:lnTo>
                <a:lnTo>
                  <a:pt x="342" y="276"/>
                </a:lnTo>
                <a:lnTo>
                  <a:pt x="342" y="277"/>
                </a:lnTo>
                <a:lnTo>
                  <a:pt x="342" y="281"/>
                </a:lnTo>
                <a:lnTo>
                  <a:pt x="342" y="282"/>
                </a:lnTo>
                <a:lnTo>
                  <a:pt x="342" y="283"/>
                </a:lnTo>
                <a:lnTo>
                  <a:pt x="342" y="284"/>
                </a:lnTo>
                <a:lnTo>
                  <a:pt x="342" y="285"/>
                </a:lnTo>
                <a:lnTo>
                  <a:pt x="342" y="286"/>
                </a:lnTo>
                <a:lnTo>
                  <a:pt x="342" y="288"/>
                </a:lnTo>
                <a:lnTo>
                  <a:pt x="342" y="290"/>
                </a:lnTo>
                <a:lnTo>
                  <a:pt x="342" y="291"/>
                </a:lnTo>
                <a:lnTo>
                  <a:pt x="342" y="292"/>
                </a:lnTo>
                <a:lnTo>
                  <a:pt x="342" y="295"/>
                </a:lnTo>
                <a:lnTo>
                  <a:pt x="342" y="296"/>
                </a:lnTo>
                <a:lnTo>
                  <a:pt x="342" y="298"/>
                </a:lnTo>
                <a:lnTo>
                  <a:pt x="342" y="299"/>
                </a:lnTo>
                <a:lnTo>
                  <a:pt x="342" y="300"/>
                </a:lnTo>
                <a:lnTo>
                  <a:pt x="341" y="300"/>
                </a:lnTo>
                <a:lnTo>
                  <a:pt x="339" y="300"/>
                </a:lnTo>
                <a:lnTo>
                  <a:pt x="338" y="300"/>
                </a:lnTo>
                <a:lnTo>
                  <a:pt x="337" y="300"/>
                </a:lnTo>
                <a:lnTo>
                  <a:pt x="336" y="300"/>
                </a:lnTo>
                <a:lnTo>
                  <a:pt x="335" y="300"/>
                </a:lnTo>
                <a:lnTo>
                  <a:pt x="334" y="300"/>
                </a:lnTo>
                <a:lnTo>
                  <a:pt x="333" y="300"/>
                </a:lnTo>
                <a:lnTo>
                  <a:pt x="331" y="300"/>
                </a:lnTo>
                <a:lnTo>
                  <a:pt x="330" y="300"/>
                </a:lnTo>
                <a:lnTo>
                  <a:pt x="329" y="300"/>
                </a:lnTo>
                <a:lnTo>
                  <a:pt x="328" y="300"/>
                </a:lnTo>
                <a:lnTo>
                  <a:pt x="325" y="300"/>
                </a:lnTo>
                <a:lnTo>
                  <a:pt x="324" y="300"/>
                </a:lnTo>
                <a:lnTo>
                  <a:pt x="322" y="300"/>
                </a:lnTo>
                <a:lnTo>
                  <a:pt x="321" y="300"/>
                </a:lnTo>
                <a:lnTo>
                  <a:pt x="320" y="300"/>
                </a:lnTo>
                <a:lnTo>
                  <a:pt x="319" y="300"/>
                </a:lnTo>
                <a:lnTo>
                  <a:pt x="318" y="300"/>
                </a:lnTo>
                <a:lnTo>
                  <a:pt x="317" y="300"/>
                </a:lnTo>
                <a:lnTo>
                  <a:pt x="316" y="300"/>
                </a:lnTo>
                <a:lnTo>
                  <a:pt x="315" y="300"/>
                </a:lnTo>
                <a:lnTo>
                  <a:pt x="313" y="300"/>
                </a:lnTo>
                <a:lnTo>
                  <a:pt x="312" y="300"/>
                </a:lnTo>
                <a:lnTo>
                  <a:pt x="311" y="300"/>
                </a:lnTo>
                <a:lnTo>
                  <a:pt x="310" y="300"/>
                </a:lnTo>
                <a:lnTo>
                  <a:pt x="309" y="300"/>
                </a:lnTo>
                <a:lnTo>
                  <a:pt x="308" y="300"/>
                </a:lnTo>
                <a:lnTo>
                  <a:pt x="307" y="300"/>
                </a:lnTo>
                <a:lnTo>
                  <a:pt x="305" y="300"/>
                </a:lnTo>
                <a:lnTo>
                  <a:pt x="304" y="300"/>
                </a:lnTo>
                <a:lnTo>
                  <a:pt x="303" y="300"/>
                </a:lnTo>
                <a:lnTo>
                  <a:pt x="301" y="300"/>
                </a:lnTo>
                <a:lnTo>
                  <a:pt x="300" y="300"/>
                </a:lnTo>
                <a:lnTo>
                  <a:pt x="299" y="300"/>
                </a:lnTo>
                <a:lnTo>
                  <a:pt x="299" y="301"/>
                </a:lnTo>
                <a:lnTo>
                  <a:pt x="299" y="302"/>
                </a:lnTo>
                <a:lnTo>
                  <a:pt x="298" y="302"/>
                </a:lnTo>
                <a:lnTo>
                  <a:pt x="298" y="304"/>
                </a:lnTo>
                <a:lnTo>
                  <a:pt x="296" y="304"/>
                </a:lnTo>
                <a:lnTo>
                  <a:pt x="296" y="303"/>
                </a:lnTo>
                <a:lnTo>
                  <a:pt x="296" y="302"/>
                </a:lnTo>
                <a:lnTo>
                  <a:pt x="296" y="301"/>
                </a:lnTo>
                <a:lnTo>
                  <a:pt x="296" y="300"/>
                </a:lnTo>
                <a:lnTo>
                  <a:pt x="295" y="300"/>
                </a:lnTo>
                <a:lnTo>
                  <a:pt x="294" y="300"/>
                </a:lnTo>
                <a:lnTo>
                  <a:pt x="293" y="300"/>
                </a:lnTo>
                <a:lnTo>
                  <a:pt x="293" y="299"/>
                </a:lnTo>
                <a:lnTo>
                  <a:pt x="293" y="296"/>
                </a:lnTo>
                <a:lnTo>
                  <a:pt x="293" y="295"/>
                </a:lnTo>
                <a:lnTo>
                  <a:pt x="292" y="295"/>
                </a:lnTo>
                <a:lnTo>
                  <a:pt x="291" y="295"/>
                </a:lnTo>
                <a:lnTo>
                  <a:pt x="291" y="296"/>
                </a:lnTo>
                <a:lnTo>
                  <a:pt x="290" y="296"/>
                </a:lnTo>
                <a:lnTo>
                  <a:pt x="289" y="296"/>
                </a:lnTo>
                <a:lnTo>
                  <a:pt x="289" y="298"/>
                </a:lnTo>
                <a:lnTo>
                  <a:pt x="289" y="299"/>
                </a:lnTo>
                <a:lnTo>
                  <a:pt x="289" y="300"/>
                </a:lnTo>
                <a:lnTo>
                  <a:pt x="287" y="300"/>
                </a:lnTo>
                <a:lnTo>
                  <a:pt x="289" y="300"/>
                </a:lnTo>
                <a:lnTo>
                  <a:pt x="290" y="301"/>
                </a:lnTo>
                <a:lnTo>
                  <a:pt x="290" y="302"/>
                </a:lnTo>
                <a:lnTo>
                  <a:pt x="291" y="302"/>
                </a:lnTo>
                <a:lnTo>
                  <a:pt x="292" y="303"/>
                </a:lnTo>
                <a:lnTo>
                  <a:pt x="292" y="304"/>
                </a:lnTo>
                <a:lnTo>
                  <a:pt x="293" y="305"/>
                </a:lnTo>
                <a:lnTo>
                  <a:pt x="294" y="307"/>
                </a:lnTo>
                <a:lnTo>
                  <a:pt x="295" y="308"/>
                </a:lnTo>
                <a:lnTo>
                  <a:pt x="296" y="308"/>
                </a:lnTo>
                <a:lnTo>
                  <a:pt x="298" y="310"/>
                </a:lnTo>
                <a:lnTo>
                  <a:pt x="299" y="310"/>
                </a:lnTo>
                <a:lnTo>
                  <a:pt x="299" y="311"/>
                </a:lnTo>
                <a:lnTo>
                  <a:pt x="300" y="312"/>
                </a:lnTo>
                <a:lnTo>
                  <a:pt x="303" y="316"/>
                </a:lnTo>
                <a:lnTo>
                  <a:pt x="304" y="318"/>
                </a:lnTo>
                <a:lnTo>
                  <a:pt x="303" y="317"/>
                </a:lnTo>
                <a:lnTo>
                  <a:pt x="302" y="316"/>
                </a:lnTo>
                <a:lnTo>
                  <a:pt x="301" y="315"/>
                </a:lnTo>
                <a:lnTo>
                  <a:pt x="300" y="313"/>
                </a:lnTo>
                <a:lnTo>
                  <a:pt x="300" y="312"/>
                </a:lnTo>
                <a:lnTo>
                  <a:pt x="299" y="313"/>
                </a:lnTo>
                <a:lnTo>
                  <a:pt x="300" y="315"/>
                </a:lnTo>
                <a:lnTo>
                  <a:pt x="301" y="316"/>
                </a:lnTo>
                <a:lnTo>
                  <a:pt x="302" y="317"/>
                </a:lnTo>
                <a:lnTo>
                  <a:pt x="302" y="318"/>
                </a:lnTo>
                <a:lnTo>
                  <a:pt x="301" y="318"/>
                </a:lnTo>
                <a:lnTo>
                  <a:pt x="301" y="317"/>
                </a:lnTo>
                <a:lnTo>
                  <a:pt x="301" y="318"/>
                </a:lnTo>
                <a:lnTo>
                  <a:pt x="300" y="318"/>
                </a:lnTo>
                <a:lnTo>
                  <a:pt x="299" y="318"/>
                </a:lnTo>
                <a:lnTo>
                  <a:pt x="298" y="318"/>
                </a:lnTo>
                <a:lnTo>
                  <a:pt x="295" y="318"/>
                </a:lnTo>
                <a:lnTo>
                  <a:pt x="294" y="318"/>
                </a:lnTo>
                <a:lnTo>
                  <a:pt x="293" y="318"/>
                </a:lnTo>
                <a:lnTo>
                  <a:pt x="291" y="318"/>
                </a:lnTo>
                <a:lnTo>
                  <a:pt x="290" y="318"/>
                </a:lnTo>
                <a:lnTo>
                  <a:pt x="289" y="318"/>
                </a:lnTo>
                <a:lnTo>
                  <a:pt x="287" y="318"/>
                </a:lnTo>
                <a:lnTo>
                  <a:pt x="286" y="318"/>
                </a:lnTo>
                <a:lnTo>
                  <a:pt x="285" y="318"/>
                </a:lnTo>
                <a:lnTo>
                  <a:pt x="284" y="318"/>
                </a:lnTo>
                <a:lnTo>
                  <a:pt x="283" y="318"/>
                </a:lnTo>
                <a:lnTo>
                  <a:pt x="282" y="318"/>
                </a:lnTo>
                <a:lnTo>
                  <a:pt x="279" y="318"/>
                </a:lnTo>
                <a:lnTo>
                  <a:pt x="278" y="318"/>
                </a:lnTo>
                <a:lnTo>
                  <a:pt x="277" y="318"/>
                </a:lnTo>
                <a:lnTo>
                  <a:pt x="276" y="318"/>
                </a:lnTo>
                <a:lnTo>
                  <a:pt x="273" y="318"/>
                </a:lnTo>
                <a:lnTo>
                  <a:pt x="272" y="318"/>
                </a:lnTo>
                <a:lnTo>
                  <a:pt x="270" y="318"/>
                </a:lnTo>
                <a:lnTo>
                  <a:pt x="269" y="318"/>
                </a:lnTo>
                <a:lnTo>
                  <a:pt x="268" y="318"/>
                </a:lnTo>
                <a:lnTo>
                  <a:pt x="266" y="318"/>
                </a:lnTo>
                <a:lnTo>
                  <a:pt x="265" y="318"/>
                </a:lnTo>
                <a:lnTo>
                  <a:pt x="262" y="318"/>
                </a:lnTo>
                <a:lnTo>
                  <a:pt x="260" y="318"/>
                </a:lnTo>
                <a:lnTo>
                  <a:pt x="259" y="318"/>
                </a:lnTo>
                <a:lnTo>
                  <a:pt x="258" y="318"/>
                </a:lnTo>
                <a:lnTo>
                  <a:pt x="257" y="318"/>
                </a:lnTo>
                <a:lnTo>
                  <a:pt x="255" y="318"/>
                </a:lnTo>
                <a:lnTo>
                  <a:pt x="253" y="318"/>
                </a:lnTo>
                <a:lnTo>
                  <a:pt x="252" y="318"/>
                </a:lnTo>
                <a:lnTo>
                  <a:pt x="251" y="318"/>
                </a:lnTo>
                <a:lnTo>
                  <a:pt x="250" y="319"/>
                </a:lnTo>
                <a:lnTo>
                  <a:pt x="248" y="318"/>
                </a:lnTo>
                <a:lnTo>
                  <a:pt x="247" y="318"/>
                </a:lnTo>
                <a:lnTo>
                  <a:pt x="244" y="318"/>
                </a:lnTo>
                <a:lnTo>
                  <a:pt x="242" y="318"/>
                </a:lnTo>
                <a:lnTo>
                  <a:pt x="241" y="318"/>
                </a:lnTo>
                <a:lnTo>
                  <a:pt x="240" y="318"/>
                </a:lnTo>
                <a:lnTo>
                  <a:pt x="239" y="318"/>
                </a:lnTo>
                <a:lnTo>
                  <a:pt x="238" y="320"/>
                </a:lnTo>
                <a:lnTo>
                  <a:pt x="236" y="323"/>
                </a:lnTo>
                <a:lnTo>
                  <a:pt x="235" y="324"/>
                </a:lnTo>
                <a:lnTo>
                  <a:pt x="235" y="325"/>
                </a:lnTo>
                <a:lnTo>
                  <a:pt x="234" y="326"/>
                </a:lnTo>
                <a:lnTo>
                  <a:pt x="234" y="327"/>
                </a:lnTo>
                <a:lnTo>
                  <a:pt x="233" y="328"/>
                </a:lnTo>
                <a:lnTo>
                  <a:pt x="233" y="329"/>
                </a:lnTo>
                <a:lnTo>
                  <a:pt x="232" y="332"/>
                </a:lnTo>
                <a:lnTo>
                  <a:pt x="232" y="329"/>
                </a:lnTo>
                <a:lnTo>
                  <a:pt x="231" y="329"/>
                </a:lnTo>
                <a:lnTo>
                  <a:pt x="232" y="327"/>
                </a:lnTo>
                <a:lnTo>
                  <a:pt x="231" y="327"/>
                </a:lnTo>
                <a:lnTo>
                  <a:pt x="230" y="327"/>
                </a:lnTo>
                <a:lnTo>
                  <a:pt x="229" y="327"/>
                </a:lnTo>
                <a:lnTo>
                  <a:pt x="227" y="327"/>
                </a:lnTo>
                <a:lnTo>
                  <a:pt x="226" y="327"/>
                </a:lnTo>
                <a:lnTo>
                  <a:pt x="226" y="328"/>
                </a:lnTo>
                <a:lnTo>
                  <a:pt x="225" y="329"/>
                </a:lnTo>
                <a:lnTo>
                  <a:pt x="225" y="330"/>
                </a:lnTo>
                <a:lnTo>
                  <a:pt x="225" y="332"/>
                </a:lnTo>
                <a:lnTo>
                  <a:pt x="224" y="332"/>
                </a:lnTo>
                <a:lnTo>
                  <a:pt x="224" y="333"/>
                </a:lnTo>
                <a:lnTo>
                  <a:pt x="224" y="334"/>
                </a:lnTo>
                <a:lnTo>
                  <a:pt x="224" y="335"/>
                </a:lnTo>
                <a:lnTo>
                  <a:pt x="224" y="336"/>
                </a:lnTo>
                <a:lnTo>
                  <a:pt x="223" y="336"/>
                </a:lnTo>
                <a:lnTo>
                  <a:pt x="222" y="336"/>
                </a:lnTo>
                <a:lnTo>
                  <a:pt x="221" y="335"/>
                </a:lnTo>
                <a:lnTo>
                  <a:pt x="219" y="335"/>
                </a:lnTo>
                <a:lnTo>
                  <a:pt x="217" y="335"/>
                </a:lnTo>
                <a:lnTo>
                  <a:pt x="216" y="335"/>
                </a:lnTo>
                <a:lnTo>
                  <a:pt x="215" y="335"/>
                </a:lnTo>
                <a:lnTo>
                  <a:pt x="215" y="334"/>
                </a:lnTo>
                <a:lnTo>
                  <a:pt x="215" y="332"/>
                </a:lnTo>
                <a:lnTo>
                  <a:pt x="215" y="330"/>
                </a:lnTo>
                <a:lnTo>
                  <a:pt x="214" y="330"/>
                </a:lnTo>
                <a:lnTo>
                  <a:pt x="213" y="330"/>
                </a:lnTo>
                <a:lnTo>
                  <a:pt x="212" y="330"/>
                </a:lnTo>
                <a:lnTo>
                  <a:pt x="210" y="330"/>
                </a:lnTo>
                <a:lnTo>
                  <a:pt x="209" y="330"/>
                </a:lnTo>
                <a:lnTo>
                  <a:pt x="207" y="330"/>
                </a:lnTo>
                <a:lnTo>
                  <a:pt x="206" y="330"/>
                </a:lnTo>
                <a:lnTo>
                  <a:pt x="206" y="329"/>
                </a:lnTo>
                <a:lnTo>
                  <a:pt x="206" y="328"/>
                </a:lnTo>
                <a:lnTo>
                  <a:pt x="206" y="327"/>
                </a:lnTo>
                <a:lnTo>
                  <a:pt x="206" y="326"/>
                </a:lnTo>
                <a:lnTo>
                  <a:pt x="204" y="326"/>
                </a:lnTo>
                <a:lnTo>
                  <a:pt x="203" y="326"/>
                </a:lnTo>
                <a:lnTo>
                  <a:pt x="201" y="326"/>
                </a:lnTo>
                <a:lnTo>
                  <a:pt x="200" y="326"/>
                </a:lnTo>
                <a:lnTo>
                  <a:pt x="200" y="327"/>
                </a:lnTo>
                <a:lnTo>
                  <a:pt x="200" y="328"/>
                </a:lnTo>
                <a:lnTo>
                  <a:pt x="200" y="329"/>
                </a:lnTo>
                <a:lnTo>
                  <a:pt x="197" y="329"/>
                </a:lnTo>
                <a:lnTo>
                  <a:pt x="197" y="328"/>
                </a:lnTo>
                <a:lnTo>
                  <a:pt x="197" y="327"/>
                </a:lnTo>
                <a:lnTo>
                  <a:pt x="197" y="326"/>
                </a:lnTo>
                <a:lnTo>
                  <a:pt x="197" y="323"/>
                </a:lnTo>
                <a:lnTo>
                  <a:pt x="198" y="323"/>
                </a:lnTo>
                <a:lnTo>
                  <a:pt x="200" y="323"/>
                </a:lnTo>
                <a:lnTo>
                  <a:pt x="201" y="323"/>
                </a:lnTo>
                <a:lnTo>
                  <a:pt x="201" y="321"/>
                </a:lnTo>
                <a:lnTo>
                  <a:pt x="201" y="320"/>
                </a:lnTo>
                <a:lnTo>
                  <a:pt x="201" y="319"/>
                </a:lnTo>
                <a:lnTo>
                  <a:pt x="201" y="318"/>
                </a:lnTo>
                <a:lnTo>
                  <a:pt x="200" y="318"/>
                </a:lnTo>
                <a:lnTo>
                  <a:pt x="198" y="318"/>
                </a:lnTo>
                <a:lnTo>
                  <a:pt x="197" y="318"/>
                </a:lnTo>
                <a:lnTo>
                  <a:pt x="196" y="318"/>
                </a:lnTo>
                <a:lnTo>
                  <a:pt x="193" y="318"/>
                </a:lnTo>
                <a:lnTo>
                  <a:pt x="192" y="318"/>
                </a:lnTo>
                <a:lnTo>
                  <a:pt x="191" y="318"/>
                </a:lnTo>
                <a:lnTo>
                  <a:pt x="190" y="318"/>
                </a:lnTo>
                <a:lnTo>
                  <a:pt x="189" y="318"/>
                </a:lnTo>
                <a:lnTo>
                  <a:pt x="188" y="318"/>
                </a:lnTo>
                <a:lnTo>
                  <a:pt x="187" y="318"/>
                </a:lnTo>
                <a:lnTo>
                  <a:pt x="184" y="318"/>
                </a:lnTo>
                <a:lnTo>
                  <a:pt x="182" y="318"/>
                </a:lnTo>
                <a:lnTo>
                  <a:pt x="181" y="318"/>
                </a:lnTo>
                <a:lnTo>
                  <a:pt x="180" y="318"/>
                </a:lnTo>
                <a:lnTo>
                  <a:pt x="178" y="318"/>
                </a:lnTo>
                <a:lnTo>
                  <a:pt x="175" y="318"/>
                </a:lnTo>
                <a:lnTo>
                  <a:pt x="174" y="318"/>
                </a:lnTo>
                <a:lnTo>
                  <a:pt x="173" y="318"/>
                </a:lnTo>
                <a:lnTo>
                  <a:pt x="172" y="318"/>
                </a:lnTo>
                <a:lnTo>
                  <a:pt x="171" y="318"/>
                </a:lnTo>
                <a:lnTo>
                  <a:pt x="170" y="318"/>
                </a:lnTo>
                <a:lnTo>
                  <a:pt x="169" y="318"/>
                </a:lnTo>
                <a:lnTo>
                  <a:pt x="167" y="318"/>
                </a:lnTo>
                <a:lnTo>
                  <a:pt x="166" y="318"/>
                </a:lnTo>
                <a:lnTo>
                  <a:pt x="163" y="318"/>
                </a:lnTo>
                <a:lnTo>
                  <a:pt x="162" y="318"/>
                </a:lnTo>
                <a:lnTo>
                  <a:pt x="161" y="318"/>
                </a:lnTo>
                <a:lnTo>
                  <a:pt x="158" y="318"/>
                </a:lnTo>
                <a:lnTo>
                  <a:pt x="157" y="318"/>
                </a:lnTo>
                <a:lnTo>
                  <a:pt x="156" y="318"/>
                </a:lnTo>
                <a:lnTo>
                  <a:pt x="155" y="318"/>
                </a:lnTo>
                <a:lnTo>
                  <a:pt x="154" y="318"/>
                </a:lnTo>
                <a:lnTo>
                  <a:pt x="153" y="318"/>
                </a:lnTo>
                <a:lnTo>
                  <a:pt x="152" y="318"/>
                </a:lnTo>
                <a:lnTo>
                  <a:pt x="150" y="318"/>
                </a:lnTo>
                <a:lnTo>
                  <a:pt x="149" y="318"/>
                </a:lnTo>
                <a:lnTo>
                  <a:pt x="148" y="318"/>
                </a:lnTo>
                <a:lnTo>
                  <a:pt x="147" y="318"/>
                </a:lnTo>
                <a:lnTo>
                  <a:pt x="146" y="318"/>
                </a:lnTo>
                <a:lnTo>
                  <a:pt x="145" y="319"/>
                </a:lnTo>
                <a:lnTo>
                  <a:pt x="144" y="319"/>
                </a:lnTo>
                <a:lnTo>
                  <a:pt x="143" y="318"/>
                </a:lnTo>
                <a:lnTo>
                  <a:pt x="141" y="318"/>
                </a:lnTo>
                <a:lnTo>
                  <a:pt x="140" y="318"/>
                </a:lnTo>
                <a:lnTo>
                  <a:pt x="139" y="318"/>
                </a:lnTo>
                <a:lnTo>
                  <a:pt x="138" y="318"/>
                </a:lnTo>
                <a:lnTo>
                  <a:pt x="137" y="318"/>
                </a:lnTo>
                <a:lnTo>
                  <a:pt x="136" y="318"/>
                </a:lnTo>
                <a:lnTo>
                  <a:pt x="134" y="318"/>
                </a:lnTo>
                <a:lnTo>
                  <a:pt x="132" y="318"/>
                </a:lnTo>
                <a:lnTo>
                  <a:pt x="131" y="318"/>
                </a:lnTo>
                <a:lnTo>
                  <a:pt x="130" y="318"/>
                </a:lnTo>
                <a:lnTo>
                  <a:pt x="129" y="318"/>
                </a:lnTo>
                <a:lnTo>
                  <a:pt x="128" y="318"/>
                </a:lnTo>
                <a:lnTo>
                  <a:pt x="127" y="318"/>
                </a:lnTo>
                <a:lnTo>
                  <a:pt x="127" y="320"/>
                </a:lnTo>
                <a:lnTo>
                  <a:pt x="127" y="321"/>
                </a:lnTo>
                <a:lnTo>
                  <a:pt x="127" y="323"/>
                </a:lnTo>
                <a:lnTo>
                  <a:pt x="127" y="324"/>
                </a:lnTo>
                <a:lnTo>
                  <a:pt x="127" y="325"/>
                </a:lnTo>
                <a:lnTo>
                  <a:pt x="127" y="326"/>
                </a:lnTo>
                <a:lnTo>
                  <a:pt x="127" y="327"/>
                </a:lnTo>
                <a:lnTo>
                  <a:pt x="127" y="328"/>
                </a:lnTo>
                <a:lnTo>
                  <a:pt x="127" y="329"/>
                </a:lnTo>
                <a:lnTo>
                  <a:pt x="127" y="330"/>
                </a:lnTo>
                <a:lnTo>
                  <a:pt x="127" y="332"/>
                </a:lnTo>
                <a:lnTo>
                  <a:pt x="127" y="333"/>
                </a:lnTo>
                <a:lnTo>
                  <a:pt x="127" y="334"/>
                </a:lnTo>
                <a:lnTo>
                  <a:pt x="127" y="335"/>
                </a:lnTo>
                <a:lnTo>
                  <a:pt x="127" y="336"/>
                </a:lnTo>
                <a:lnTo>
                  <a:pt x="126" y="336"/>
                </a:lnTo>
                <a:lnTo>
                  <a:pt x="124" y="336"/>
                </a:lnTo>
                <a:lnTo>
                  <a:pt x="123" y="336"/>
                </a:lnTo>
                <a:lnTo>
                  <a:pt x="122" y="336"/>
                </a:lnTo>
                <a:lnTo>
                  <a:pt x="121" y="336"/>
                </a:lnTo>
                <a:lnTo>
                  <a:pt x="120" y="336"/>
                </a:lnTo>
                <a:lnTo>
                  <a:pt x="119" y="336"/>
                </a:lnTo>
                <a:lnTo>
                  <a:pt x="118" y="336"/>
                </a:lnTo>
                <a:lnTo>
                  <a:pt x="117" y="336"/>
                </a:lnTo>
                <a:lnTo>
                  <a:pt x="115" y="336"/>
                </a:lnTo>
                <a:lnTo>
                  <a:pt x="114" y="336"/>
                </a:lnTo>
                <a:lnTo>
                  <a:pt x="113" y="336"/>
                </a:lnTo>
                <a:lnTo>
                  <a:pt x="112" y="336"/>
                </a:lnTo>
                <a:lnTo>
                  <a:pt x="111" y="336"/>
                </a:lnTo>
                <a:lnTo>
                  <a:pt x="110" y="336"/>
                </a:lnTo>
                <a:lnTo>
                  <a:pt x="109" y="336"/>
                </a:lnTo>
                <a:lnTo>
                  <a:pt x="108" y="336"/>
                </a:lnTo>
                <a:lnTo>
                  <a:pt x="106" y="336"/>
                </a:lnTo>
                <a:lnTo>
                  <a:pt x="105" y="336"/>
                </a:lnTo>
                <a:lnTo>
                  <a:pt x="104" y="336"/>
                </a:lnTo>
                <a:lnTo>
                  <a:pt x="103" y="336"/>
                </a:lnTo>
                <a:lnTo>
                  <a:pt x="102" y="336"/>
                </a:lnTo>
                <a:lnTo>
                  <a:pt x="101" y="336"/>
                </a:lnTo>
                <a:lnTo>
                  <a:pt x="100" y="336"/>
                </a:lnTo>
                <a:lnTo>
                  <a:pt x="98" y="336"/>
                </a:lnTo>
                <a:lnTo>
                  <a:pt x="97" y="336"/>
                </a:lnTo>
                <a:lnTo>
                  <a:pt x="96" y="336"/>
                </a:lnTo>
                <a:lnTo>
                  <a:pt x="95" y="336"/>
                </a:lnTo>
                <a:lnTo>
                  <a:pt x="94" y="336"/>
                </a:lnTo>
                <a:lnTo>
                  <a:pt x="93" y="336"/>
                </a:lnTo>
                <a:lnTo>
                  <a:pt x="92" y="336"/>
                </a:lnTo>
                <a:lnTo>
                  <a:pt x="91" y="336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1" y="328"/>
                </a:lnTo>
                <a:lnTo>
                  <a:pt x="91" y="327"/>
                </a:lnTo>
                <a:lnTo>
                  <a:pt x="91" y="326"/>
                </a:lnTo>
                <a:lnTo>
                  <a:pt x="91" y="325"/>
                </a:lnTo>
                <a:lnTo>
                  <a:pt x="91" y="324"/>
                </a:lnTo>
                <a:lnTo>
                  <a:pt x="91" y="323"/>
                </a:lnTo>
                <a:lnTo>
                  <a:pt x="91" y="321"/>
                </a:lnTo>
                <a:lnTo>
                  <a:pt x="91" y="320"/>
                </a:lnTo>
                <a:lnTo>
                  <a:pt x="91" y="319"/>
                </a:lnTo>
                <a:lnTo>
                  <a:pt x="91" y="318"/>
                </a:lnTo>
                <a:lnTo>
                  <a:pt x="91" y="317"/>
                </a:lnTo>
                <a:lnTo>
                  <a:pt x="91" y="315"/>
                </a:lnTo>
                <a:lnTo>
                  <a:pt x="91" y="312"/>
                </a:lnTo>
                <a:lnTo>
                  <a:pt x="91" y="311"/>
                </a:lnTo>
                <a:lnTo>
                  <a:pt x="91" y="310"/>
                </a:lnTo>
                <a:lnTo>
                  <a:pt x="91" y="309"/>
                </a:lnTo>
                <a:lnTo>
                  <a:pt x="91" y="308"/>
                </a:lnTo>
                <a:lnTo>
                  <a:pt x="91" y="307"/>
                </a:lnTo>
                <a:lnTo>
                  <a:pt x="91" y="305"/>
                </a:lnTo>
                <a:lnTo>
                  <a:pt x="91" y="302"/>
                </a:lnTo>
                <a:lnTo>
                  <a:pt x="91" y="301"/>
                </a:lnTo>
                <a:lnTo>
                  <a:pt x="91" y="300"/>
                </a:lnTo>
                <a:lnTo>
                  <a:pt x="89" y="300"/>
                </a:lnTo>
                <a:lnTo>
                  <a:pt x="88" y="300"/>
                </a:lnTo>
                <a:lnTo>
                  <a:pt x="87" y="300"/>
                </a:lnTo>
                <a:lnTo>
                  <a:pt x="84" y="300"/>
                </a:lnTo>
                <a:lnTo>
                  <a:pt x="83" y="300"/>
                </a:lnTo>
                <a:lnTo>
                  <a:pt x="81" y="300"/>
                </a:lnTo>
                <a:lnTo>
                  <a:pt x="79" y="300"/>
                </a:lnTo>
                <a:lnTo>
                  <a:pt x="78" y="300"/>
                </a:lnTo>
                <a:lnTo>
                  <a:pt x="77" y="300"/>
                </a:lnTo>
                <a:lnTo>
                  <a:pt x="76" y="300"/>
                </a:lnTo>
                <a:lnTo>
                  <a:pt x="75" y="300"/>
                </a:lnTo>
                <a:lnTo>
                  <a:pt x="74" y="300"/>
                </a:lnTo>
                <a:lnTo>
                  <a:pt x="72" y="300"/>
                </a:lnTo>
                <a:lnTo>
                  <a:pt x="70" y="300"/>
                </a:lnTo>
                <a:lnTo>
                  <a:pt x="69" y="300"/>
                </a:lnTo>
                <a:lnTo>
                  <a:pt x="68" y="300"/>
                </a:lnTo>
                <a:lnTo>
                  <a:pt x="66" y="300"/>
                </a:lnTo>
                <a:lnTo>
                  <a:pt x="62" y="300"/>
                </a:lnTo>
                <a:lnTo>
                  <a:pt x="59" y="300"/>
                </a:lnTo>
                <a:lnTo>
                  <a:pt x="58" y="300"/>
                </a:lnTo>
                <a:lnTo>
                  <a:pt x="57" y="300"/>
                </a:lnTo>
                <a:lnTo>
                  <a:pt x="54" y="300"/>
                </a:lnTo>
                <a:lnTo>
                  <a:pt x="53" y="300"/>
                </a:lnTo>
                <a:lnTo>
                  <a:pt x="52" y="300"/>
                </a:lnTo>
                <a:lnTo>
                  <a:pt x="51" y="300"/>
                </a:lnTo>
                <a:lnTo>
                  <a:pt x="50" y="300"/>
                </a:lnTo>
                <a:lnTo>
                  <a:pt x="49" y="300"/>
                </a:lnTo>
                <a:lnTo>
                  <a:pt x="48" y="300"/>
                </a:lnTo>
                <a:lnTo>
                  <a:pt x="48" y="301"/>
                </a:lnTo>
                <a:lnTo>
                  <a:pt x="46" y="301"/>
                </a:lnTo>
                <a:lnTo>
                  <a:pt x="45" y="301"/>
                </a:lnTo>
                <a:lnTo>
                  <a:pt x="45" y="302"/>
                </a:lnTo>
                <a:lnTo>
                  <a:pt x="44" y="303"/>
                </a:lnTo>
                <a:lnTo>
                  <a:pt x="44" y="304"/>
                </a:lnTo>
                <a:lnTo>
                  <a:pt x="43" y="304"/>
                </a:lnTo>
                <a:lnTo>
                  <a:pt x="42" y="304"/>
                </a:lnTo>
                <a:lnTo>
                  <a:pt x="36" y="304"/>
                </a:lnTo>
                <a:lnTo>
                  <a:pt x="27" y="304"/>
                </a:lnTo>
                <a:lnTo>
                  <a:pt x="23" y="302"/>
                </a:lnTo>
                <a:lnTo>
                  <a:pt x="18" y="299"/>
                </a:lnTo>
                <a:lnTo>
                  <a:pt x="12" y="295"/>
                </a:lnTo>
                <a:lnTo>
                  <a:pt x="1" y="291"/>
                </a:lnTo>
                <a:lnTo>
                  <a:pt x="1" y="290"/>
                </a:lnTo>
                <a:lnTo>
                  <a:pt x="0" y="281"/>
                </a:lnTo>
                <a:lnTo>
                  <a:pt x="1" y="262"/>
                </a:lnTo>
                <a:close/>
                <a:moveTo>
                  <a:pt x="72" y="168"/>
                </a:moveTo>
                <a:lnTo>
                  <a:pt x="72" y="169"/>
                </a:lnTo>
                <a:lnTo>
                  <a:pt x="74" y="169"/>
                </a:lnTo>
                <a:lnTo>
                  <a:pt x="75" y="169"/>
                </a:lnTo>
                <a:lnTo>
                  <a:pt x="74" y="169"/>
                </a:lnTo>
                <a:lnTo>
                  <a:pt x="75" y="168"/>
                </a:lnTo>
                <a:lnTo>
                  <a:pt x="75" y="167"/>
                </a:lnTo>
                <a:lnTo>
                  <a:pt x="72" y="167"/>
                </a:lnTo>
                <a:lnTo>
                  <a:pt x="72" y="168"/>
                </a:lnTo>
                <a:close/>
                <a:moveTo>
                  <a:pt x="77" y="226"/>
                </a:moveTo>
                <a:lnTo>
                  <a:pt x="78" y="226"/>
                </a:lnTo>
                <a:lnTo>
                  <a:pt x="79" y="226"/>
                </a:lnTo>
                <a:lnTo>
                  <a:pt x="79" y="225"/>
                </a:lnTo>
                <a:lnTo>
                  <a:pt x="78" y="225"/>
                </a:lnTo>
                <a:lnTo>
                  <a:pt x="77" y="225"/>
                </a:lnTo>
                <a:lnTo>
                  <a:pt x="77" y="226"/>
                </a:lnTo>
                <a:close/>
                <a:moveTo>
                  <a:pt x="78" y="159"/>
                </a:moveTo>
                <a:lnTo>
                  <a:pt x="78" y="160"/>
                </a:lnTo>
                <a:lnTo>
                  <a:pt x="78" y="159"/>
                </a:lnTo>
                <a:lnTo>
                  <a:pt x="78" y="158"/>
                </a:lnTo>
                <a:lnTo>
                  <a:pt x="78" y="159"/>
                </a:lnTo>
                <a:close/>
                <a:moveTo>
                  <a:pt x="78" y="165"/>
                </a:moveTo>
                <a:lnTo>
                  <a:pt x="78" y="164"/>
                </a:lnTo>
                <a:lnTo>
                  <a:pt x="78" y="162"/>
                </a:lnTo>
                <a:lnTo>
                  <a:pt x="78" y="165"/>
                </a:lnTo>
                <a:close/>
                <a:moveTo>
                  <a:pt x="78" y="170"/>
                </a:moveTo>
                <a:lnTo>
                  <a:pt x="78" y="171"/>
                </a:lnTo>
                <a:lnTo>
                  <a:pt x="78" y="173"/>
                </a:lnTo>
                <a:lnTo>
                  <a:pt x="79" y="173"/>
                </a:lnTo>
                <a:lnTo>
                  <a:pt x="79" y="174"/>
                </a:lnTo>
                <a:lnTo>
                  <a:pt x="80" y="175"/>
                </a:lnTo>
                <a:lnTo>
                  <a:pt x="80" y="176"/>
                </a:lnTo>
                <a:lnTo>
                  <a:pt x="81" y="176"/>
                </a:lnTo>
                <a:lnTo>
                  <a:pt x="81" y="175"/>
                </a:lnTo>
                <a:lnTo>
                  <a:pt x="81" y="174"/>
                </a:lnTo>
                <a:lnTo>
                  <a:pt x="81" y="173"/>
                </a:lnTo>
                <a:lnTo>
                  <a:pt x="81" y="171"/>
                </a:lnTo>
                <a:lnTo>
                  <a:pt x="81" y="169"/>
                </a:lnTo>
                <a:lnTo>
                  <a:pt x="80" y="169"/>
                </a:lnTo>
                <a:lnTo>
                  <a:pt x="80" y="170"/>
                </a:lnTo>
                <a:lnTo>
                  <a:pt x="80" y="171"/>
                </a:lnTo>
                <a:lnTo>
                  <a:pt x="79" y="171"/>
                </a:lnTo>
                <a:lnTo>
                  <a:pt x="78" y="171"/>
                </a:lnTo>
                <a:lnTo>
                  <a:pt x="79" y="171"/>
                </a:lnTo>
                <a:lnTo>
                  <a:pt x="79" y="170"/>
                </a:lnTo>
                <a:lnTo>
                  <a:pt x="79" y="169"/>
                </a:lnTo>
                <a:lnTo>
                  <a:pt x="78" y="169"/>
                </a:lnTo>
                <a:lnTo>
                  <a:pt x="78" y="170"/>
                </a:lnTo>
                <a:close/>
                <a:moveTo>
                  <a:pt x="78" y="95"/>
                </a:moveTo>
                <a:lnTo>
                  <a:pt x="79" y="95"/>
                </a:lnTo>
                <a:lnTo>
                  <a:pt x="79" y="93"/>
                </a:lnTo>
                <a:lnTo>
                  <a:pt x="78" y="94"/>
                </a:lnTo>
                <a:lnTo>
                  <a:pt x="78" y="95"/>
                </a:lnTo>
                <a:close/>
                <a:moveTo>
                  <a:pt x="79" y="153"/>
                </a:moveTo>
                <a:lnTo>
                  <a:pt x="80" y="153"/>
                </a:lnTo>
                <a:lnTo>
                  <a:pt x="80" y="152"/>
                </a:lnTo>
                <a:lnTo>
                  <a:pt x="81" y="152"/>
                </a:lnTo>
                <a:lnTo>
                  <a:pt x="81" y="151"/>
                </a:lnTo>
                <a:lnTo>
                  <a:pt x="80" y="151"/>
                </a:lnTo>
                <a:lnTo>
                  <a:pt x="79" y="151"/>
                </a:lnTo>
                <a:lnTo>
                  <a:pt x="79" y="152"/>
                </a:lnTo>
                <a:lnTo>
                  <a:pt x="79" y="153"/>
                </a:lnTo>
                <a:close/>
                <a:moveTo>
                  <a:pt x="79" y="161"/>
                </a:moveTo>
                <a:lnTo>
                  <a:pt x="79" y="162"/>
                </a:lnTo>
                <a:lnTo>
                  <a:pt x="80" y="162"/>
                </a:lnTo>
                <a:lnTo>
                  <a:pt x="81" y="162"/>
                </a:lnTo>
                <a:lnTo>
                  <a:pt x="81" y="161"/>
                </a:lnTo>
                <a:lnTo>
                  <a:pt x="81" y="160"/>
                </a:lnTo>
                <a:lnTo>
                  <a:pt x="80" y="160"/>
                </a:lnTo>
                <a:lnTo>
                  <a:pt x="79" y="160"/>
                </a:lnTo>
                <a:lnTo>
                  <a:pt x="79" y="161"/>
                </a:lnTo>
                <a:close/>
                <a:moveTo>
                  <a:pt x="80" y="211"/>
                </a:moveTo>
                <a:lnTo>
                  <a:pt x="81" y="211"/>
                </a:lnTo>
                <a:lnTo>
                  <a:pt x="81" y="209"/>
                </a:lnTo>
                <a:lnTo>
                  <a:pt x="81" y="208"/>
                </a:lnTo>
                <a:lnTo>
                  <a:pt x="81" y="204"/>
                </a:lnTo>
                <a:lnTo>
                  <a:pt x="80" y="204"/>
                </a:lnTo>
                <a:lnTo>
                  <a:pt x="80" y="208"/>
                </a:lnTo>
                <a:lnTo>
                  <a:pt x="80" y="209"/>
                </a:lnTo>
                <a:lnTo>
                  <a:pt x="80" y="211"/>
                </a:lnTo>
                <a:close/>
                <a:moveTo>
                  <a:pt x="80" y="216"/>
                </a:moveTo>
                <a:lnTo>
                  <a:pt x="81" y="216"/>
                </a:lnTo>
                <a:lnTo>
                  <a:pt x="81" y="214"/>
                </a:lnTo>
                <a:lnTo>
                  <a:pt x="80" y="214"/>
                </a:lnTo>
                <a:lnTo>
                  <a:pt x="80" y="216"/>
                </a:lnTo>
                <a:close/>
                <a:moveTo>
                  <a:pt x="81" y="95"/>
                </a:moveTo>
                <a:lnTo>
                  <a:pt x="83" y="95"/>
                </a:lnTo>
                <a:lnTo>
                  <a:pt x="83" y="93"/>
                </a:lnTo>
                <a:lnTo>
                  <a:pt x="81" y="93"/>
                </a:lnTo>
                <a:lnTo>
                  <a:pt x="81" y="95"/>
                </a:lnTo>
                <a:close/>
                <a:moveTo>
                  <a:pt x="81" y="144"/>
                </a:moveTo>
                <a:lnTo>
                  <a:pt x="83" y="144"/>
                </a:lnTo>
                <a:lnTo>
                  <a:pt x="84" y="142"/>
                </a:lnTo>
                <a:lnTo>
                  <a:pt x="83" y="142"/>
                </a:lnTo>
                <a:lnTo>
                  <a:pt x="81" y="142"/>
                </a:lnTo>
                <a:lnTo>
                  <a:pt x="81" y="143"/>
                </a:lnTo>
                <a:lnTo>
                  <a:pt x="81" y="144"/>
                </a:lnTo>
                <a:close/>
                <a:moveTo>
                  <a:pt x="83" y="166"/>
                </a:moveTo>
                <a:lnTo>
                  <a:pt x="83" y="167"/>
                </a:lnTo>
                <a:lnTo>
                  <a:pt x="83" y="168"/>
                </a:lnTo>
                <a:lnTo>
                  <a:pt x="83" y="169"/>
                </a:lnTo>
                <a:lnTo>
                  <a:pt x="84" y="169"/>
                </a:lnTo>
                <a:lnTo>
                  <a:pt x="85" y="169"/>
                </a:lnTo>
                <a:lnTo>
                  <a:pt x="86" y="169"/>
                </a:lnTo>
                <a:lnTo>
                  <a:pt x="86" y="171"/>
                </a:lnTo>
                <a:lnTo>
                  <a:pt x="86" y="173"/>
                </a:lnTo>
                <a:lnTo>
                  <a:pt x="87" y="173"/>
                </a:lnTo>
                <a:lnTo>
                  <a:pt x="87" y="171"/>
                </a:lnTo>
                <a:lnTo>
                  <a:pt x="88" y="171"/>
                </a:lnTo>
                <a:lnTo>
                  <a:pt x="88" y="175"/>
                </a:lnTo>
                <a:lnTo>
                  <a:pt x="88" y="176"/>
                </a:lnTo>
                <a:lnTo>
                  <a:pt x="89" y="176"/>
                </a:lnTo>
                <a:lnTo>
                  <a:pt x="91" y="176"/>
                </a:lnTo>
                <a:lnTo>
                  <a:pt x="91" y="171"/>
                </a:lnTo>
                <a:lnTo>
                  <a:pt x="92" y="171"/>
                </a:lnTo>
                <a:lnTo>
                  <a:pt x="93" y="171"/>
                </a:lnTo>
                <a:lnTo>
                  <a:pt x="94" y="171"/>
                </a:lnTo>
                <a:lnTo>
                  <a:pt x="95" y="171"/>
                </a:lnTo>
                <a:lnTo>
                  <a:pt x="95" y="173"/>
                </a:lnTo>
                <a:lnTo>
                  <a:pt x="95" y="174"/>
                </a:lnTo>
                <a:lnTo>
                  <a:pt x="94" y="174"/>
                </a:lnTo>
                <a:lnTo>
                  <a:pt x="94" y="175"/>
                </a:lnTo>
                <a:lnTo>
                  <a:pt x="94" y="176"/>
                </a:lnTo>
                <a:lnTo>
                  <a:pt x="94" y="177"/>
                </a:lnTo>
                <a:lnTo>
                  <a:pt x="94" y="178"/>
                </a:lnTo>
                <a:lnTo>
                  <a:pt x="97" y="178"/>
                </a:lnTo>
                <a:lnTo>
                  <a:pt x="100" y="178"/>
                </a:lnTo>
                <a:lnTo>
                  <a:pt x="101" y="178"/>
                </a:lnTo>
                <a:lnTo>
                  <a:pt x="101" y="177"/>
                </a:lnTo>
                <a:lnTo>
                  <a:pt x="100" y="177"/>
                </a:lnTo>
                <a:lnTo>
                  <a:pt x="100" y="176"/>
                </a:lnTo>
                <a:lnTo>
                  <a:pt x="101" y="176"/>
                </a:lnTo>
                <a:lnTo>
                  <a:pt x="102" y="176"/>
                </a:lnTo>
                <a:lnTo>
                  <a:pt x="102" y="177"/>
                </a:lnTo>
                <a:lnTo>
                  <a:pt x="102" y="178"/>
                </a:lnTo>
                <a:lnTo>
                  <a:pt x="102" y="179"/>
                </a:lnTo>
                <a:lnTo>
                  <a:pt x="102" y="181"/>
                </a:lnTo>
                <a:lnTo>
                  <a:pt x="103" y="181"/>
                </a:lnTo>
                <a:lnTo>
                  <a:pt x="103" y="182"/>
                </a:lnTo>
                <a:lnTo>
                  <a:pt x="103" y="183"/>
                </a:lnTo>
                <a:lnTo>
                  <a:pt x="102" y="183"/>
                </a:lnTo>
                <a:lnTo>
                  <a:pt x="101" y="183"/>
                </a:lnTo>
                <a:lnTo>
                  <a:pt x="101" y="182"/>
                </a:lnTo>
                <a:lnTo>
                  <a:pt x="101" y="181"/>
                </a:lnTo>
                <a:lnTo>
                  <a:pt x="100" y="181"/>
                </a:lnTo>
                <a:lnTo>
                  <a:pt x="100" y="182"/>
                </a:lnTo>
                <a:lnTo>
                  <a:pt x="100" y="183"/>
                </a:lnTo>
                <a:lnTo>
                  <a:pt x="100" y="184"/>
                </a:lnTo>
                <a:lnTo>
                  <a:pt x="100" y="185"/>
                </a:lnTo>
                <a:lnTo>
                  <a:pt x="100" y="186"/>
                </a:lnTo>
                <a:lnTo>
                  <a:pt x="100" y="187"/>
                </a:lnTo>
                <a:lnTo>
                  <a:pt x="98" y="187"/>
                </a:lnTo>
                <a:lnTo>
                  <a:pt x="97" y="187"/>
                </a:lnTo>
                <a:lnTo>
                  <a:pt x="97" y="186"/>
                </a:lnTo>
                <a:lnTo>
                  <a:pt x="98" y="186"/>
                </a:lnTo>
                <a:lnTo>
                  <a:pt x="98" y="185"/>
                </a:lnTo>
                <a:lnTo>
                  <a:pt x="98" y="184"/>
                </a:lnTo>
                <a:lnTo>
                  <a:pt x="98" y="183"/>
                </a:lnTo>
                <a:lnTo>
                  <a:pt x="97" y="183"/>
                </a:lnTo>
                <a:lnTo>
                  <a:pt x="97" y="185"/>
                </a:lnTo>
                <a:lnTo>
                  <a:pt x="96" y="185"/>
                </a:lnTo>
                <a:lnTo>
                  <a:pt x="96" y="184"/>
                </a:lnTo>
                <a:lnTo>
                  <a:pt x="96" y="183"/>
                </a:lnTo>
                <a:lnTo>
                  <a:pt x="95" y="183"/>
                </a:lnTo>
                <a:lnTo>
                  <a:pt x="95" y="185"/>
                </a:lnTo>
                <a:lnTo>
                  <a:pt x="94" y="185"/>
                </a:lnTo>
                <a:lnTo>
                  <a:pt x="93" y="185"/>
                </a:lnTo>
                <a:lnTo>
                  <a:pt x="94" y="185"/>
                </a:lnTo>
                <a:lnTo>
                  <a:pt x="94" y="183"/>
                </a:lnTo>
                <a:lnTo>
                  <a:pt x="94" y="182"/>
                </a:lnTo>
                <a:lnTo>
                  <a:pt x="94" y="181"/>
                </a:lnTo>
                <a:lnTo>
                  <a:pt x="93" y="181"/>
                </a:lnTo>
                <a:lnTo>
                  <a:pt x="93" y="183"/>
                </a:lnTo>
                <a:lnTo>
                  <a:pt x="93" y="184"/>
                </a:lnTo>
                <a:lnTo>
                  <a:pt x="93" y="185"/>
                </a:lnTo>
                <a:lnTo>
                  <a:pt x="93" y="186"/>
                </a:lnTo>
                <a:lnTo>
                  <a:pt x="93" y="187"/>
                </a:lnTo>
                <a:lnTo>
                  <a:pt x="92" y="187"/>
                </a:lnTo>
                <a:lnTo>
                  <a:pt x="92" y="189"/>
                </a:lnTo>
                <a:lnTo>
                  <a:pt x="92" y="190"/>
                </a:lnTo>
                <a:lnTo>
                  <a:pt x="91" y="194"/>
                </a:lnTo>
                <a:lnTo>
                  <a:pt x="91" y="199"/>
                </a:lnTo>
                <a:lnTo>
                  <a:pt x="91" y="201"/>
                </a:lnTo>
                <a:lnTo>
                  <a:pt x="91" y="208"/>
                </a:lnTo>
                <a:lnTo>
                  <a:pt x="92" y="208"/>
                </a:lnTo>
                <a:lnTo>
                  <a:pt x="94" y="208"/>
                </a:lnTo>
                <a:lnTo>
                  <a:pt x="95" y="208"/>
                </a:lnTo>
                <a:lnTo>
                  <a:pt x="96" y="208"/>
                </a:lnTo>
                <a:lnTo>
                  <a:pt x="97" y="208"/>
                </a:lnTo>
                <a:lnTo>
                  <a:pt x="98" y="208"/>
                </a:lnTo>
                <a:lnTo>
                  <a:pt x="98" y="206"/>
                </a:lnTo>
                <a:lnTo>
                  <a:pt x="100" y="206"/>
                </a:lnTo>
                <a:lnTo>
                  <a:pt x="100" y="203"/>
                </a:lnTo>
                <a:lnTo>
                  <a:pt x="98" y="203"/>
                </a:lnTo>
                <a:lnTo>
                  <a:pt x="98" y="201"/>
                </a:lnTo>
                <a:lnTo>
                  <a:pt x="100" y="201"/>
                </a:lnTo>
                <a:lnTo>
                  <a:pt x="101" y="201"/>
                </a:lnTo>
                <a:lnTo>
                  <a:pt x="101" y="203"/>
                </a:lnTo>
                <a:lnTo>
                  <a:pt x="102" y="203"/>
                </a:lnTo>
                <a:lnTo>
                  <a:pt x="103" y="203"/>
                </a:lnTo>
                <a:lnTo>
                  <a:pt x="104" y="203"/>
                </a:lnTo>
                <a:lnTo>
                  <a:pt x="104" y="204"/>
                </a:lnTo>
                <a:lnTo>
                  <a:pt x="104" y="206"/>
                </a:lnTo>
                <a:lnTo>
                  <a:pt x="104" y="207"/>
                </a:lnTo>
                <a:lnTo>
                  <a:pt x="104" y="208"/>
                </a:lnTo>
                <a:lnTo>
                  <a:pt x="105" y="208"/>
                </a:lnTo>
                <a:lnTo>
                  <a:pt x="106" y="208"/>
                </a:lnTo>
                <a:lnTo>
                  <a:pt x="108" y="208"/>
                </a:lnTo>
                <a:lnTo>
                  <a:pt x="109" y="208"/>
                </a:lnTo>
                <a:lnTo>
                  <a:pt x="109" y="207"/>
                </a:lnTo>
                <a:lnTo>
                  <a:pt x="109" y="206"/>
                </a:lnTo>
                <a:lnTo>
                  <a:pt x="109" y="204"/>
                </a:lnTo>
                <a:lnTo>
                  <a:pt x="109" y="203"/>
                </a:lnTo>
                <a:lnTo>
                  <a:pt x="110" y="203"/>
                </a:lnTo>
                <a:lnTo>
                  <a:pt x="110" y="204"/>
                </a:lnTo>
                <a:lnTo>
                  <a:pt x="111" y="204"/>
                </a:lnTo>
                <a:lnTo>
                  <a:pt x="111" y="203"/>
                </a:lnTo>
                <a:lnTo>
                  <a:pt x="112" y="203"/>
                </a:lnTo>
                <a:lnTo>
                  <a:pt x="113" y="203"/>
                </a:lnTo>
                <a:lnTo>
                  <a:pt x="113" y="202"/>
                </a:lnTo>
                <a:lnTo>
                  <a:pt x="114" y="202"/>
                </a:lnTo>
                <a:lnTo>
                  <a:pt x="114" y="203"/>
                </a:lnTo>
                <a:lnTo>
                  <a:pt x="115" y="203"/>
                </a:lnTo>
                <a:lnTo>
                  <a:pt x="115" y="204"/>
                </a:lnTo>
                <a:lnTo>
                  <a:pt x="118" y="204"/>
                </a:lnTo>
                <a:lnTo>
                  <a:pt x="119" y="204"/>
                </a:lnTo>
                <a:lnTo>
                  <a:pt x="119" y="203"/>
                </a:lnTo>
                <a:lnTo>
                  <a:pt x="120" y="203"/>
                </a:lnTo>
                <a:lnTo>
                  <a:pt x="121" y="203"/>
                </a:lnTo>
                <a:lnTo>
                  <a:pt x="121" y="202"/>
                </a:lnTo>
                <a:lnTo>
                  <a:pt x="121" y="201"/>
                </a:lnTo>
                <a:lnTo>
                  <a:pt x="120" y="201"/>
                </a:lnTo>
                <a:lnTo>
                  <a:pt x="120" y="200"/>
                </a:lnTo>
                <a:lnTo>
                  <a:pt x="119" y="200"/>
                </a:lnTo>
                <a:lnTo>
                  <a:pt x="119" y="199"/>
                </a:lnTo>
                <a:lnTo>
                  <a:pt x="119" y="198"/>
                </a:lnTo>
                <a:lnTo>
                  <a:pt x="120" y="198"/>
                </a:lnTo>
                <a:lnTo>
                  <a:pt x="120" y="199"/>
                </a:lnTo>
                <a:lnTo>
                  <a:pt x="122" y="199"/>
                </a:lnTo>
                <a:lnTo>
                  <a:pt x="122" y="200"/>
                </a:lnTo>
                <a:lnTo>
                  <a:pt x="123" y="200"/>
                </a:lnTo>
                <a:lnTo>
                  <a:pt x="123" y="201"/>
                </a:lnTo>
                <a:lnTo>
                  <a:pt x="123" y="202"/>
                </a:lnTo>
                <a:lnTo>
                  <a:pt x="123" y="203"/>
                </a:lnTo>
                <a:lnTo>
                  <a:pt x="123" y="204"/>
                </a:lnTo>
                <a:lnTo>
                  <a:pt x="123" y="206"/>
                </a:lnTo>
                <a:lnTo>
                  <a:pt x="124" y="206"/>
                </a:lnTo>
                <a:lnTo>
                  <a:pt x="124" y="207"/>
                </a:lnTo>
                <a:lnTo>
                  <a:pt x="124" y="208"/>
                </a:lnTo>
                <a:lnTo>
                  <a:pt x="126" y="208"/>
                </a:lnTo>
                <a:lnTo>
                  <a:pt x="127" y="208"/>
                </a:lnTo>
                <a:lnTo>
                  <a:pt x="128" y="208"/>
                </a:lnTo>
                <a:lnTo>
                  <a:pt x="129" y="208"/>
                </a:lnTo>
                <a:lnTo>
                  <a:pt x="130" y="208"/>
                </a:lnTo>
                <a:lnTo>
                  <a:pt x="130" y="207"/>
                </a:lnTo>
                <a:lnTo>
                  <a:pt x="130" y="206"/>
                </a:lnTo>
                <a:lnTo>
                  <a:pt x="131" y="206"/>
                </a:lnTo>
                <a:lnTo>
                  <a:pt x="132" y="206"/>
                </a:lnTo>
                <a:lnTo>
                  <a:pt x="134" y="206"/>
                </a:lnTo>
                <a:lnTo>
                  <a:pt x="135" y="206"/>
                </a:lnTo>
                <a:lnTo>
                  <a:pt x="136" y="206"/>
                </a:lnTo>
                <a:lnTo>
                  <a:pt x="136" y="203"/>
                </a:lnTo>
                <a:lnTo>
                  <a:pt x="138" y="203"/>
                </a:lnTo>
                <a:lnTo>
                  <a:pt x="139" y="203"/>
                </a:lnTo>
                <a:lnTo>
                  <a:pt x="140" y="203"/>
                </a:lnTo>
                <a:lnTo>
                  <a:pt x="141" y="203"/>
                </a:lnTo>
                <a:lnTo>
                  <a:pt x="143" y="203"/>
                </a:lnTo>
                <a:lnTo>
                  <a:pt x="143" y="202"/>
                </a:lnTo>
                <a:lnTo>
                  <a:pt x="143" y="201"/>
                </a:lnTo>
                <a:lnTo>
                  <a:pt x="143" y="200"/>
                </a:lnTo>
                <a:lnTo>
                  <a:pt x="143" y="199"/>
                </a:lnTo>
                <a:lnTo>
                  <a:pt x="144" y="199"/>
                </a:lnTo>
                <a:lnTo>
                  <a:pt x="144" y="198"/>
                </a:lnTo>
                <a:lnTo>
                  <a:pt x="145" y="198"/>
                </a:lnTo>
                <a:lnTo>
                  <a:pt x="145" y="196"/>
                </a:lnTo>
                <a:lnTo>
                  <a:pt x="145" y="195"/>
                </a:lnTo>
                <a:lnTo>
                  <a:pt x="145" y="194"/>
                </a:lnTo>
                <a:lnTo>
                  <a:pt x="145" y="193"/>
                </a:lnTo>
                <a:lnTo>
                  <a:pt x="143" y="193"/>
                </a:lnTo>
                <a:lnTo>
                  <a:pt x="143" y="194"/>
                </a:lnTo>
                <a:lnTo>
                  <a:pt x="140" y="194"/>
                </a:lnTo>
                <a:lnTo>
                  <a:pt x="139" y="194"/>
                </a:lnTo>
                <a:lnTo>
                  <a:pt x="138" y="194"/>
                </a:lnTo>
                <a:lnTo>
                  <a:pt x="137" y="194"/>
                </a:lnTo>
                <a:lnTo>
                  <a:pt x="136" y="194"/>
                </a:lnTo>
                <a:lnTo>
                  <a:pt x="136" y="193"/>
                </a:lnTo>
                <a:lnTo>
                  <a:pt x="137" y="193"/>
                </a:lnTo>
                <a:lnTo>
                  <a:pt x="137" y="192"/>
                </a:lnTo>
                <a:lnTo>
                  <a:pt x="137" y="191"/>
                </a:lnTo>
                <a:lnTo>
                  <a:pt x="136" y="191"/>
                </a:lnTo>
                <a:lnTo>
                  <a:pt x="136" y="190"/>
                </a:lnTo>
                <a:lnTo>
                  <a:pt x="138" y="190"/>
                </a:lnTo>
                <a:lnTo>
                  <a:pt x="138" y="187"/>
                </a:lnTo>
                <a:lnTo>
                  <a:pt x="138" y="186"/>
                </a:lnTo>
                <a:lnTo>
                  <a:pt x="138" y="185"/>
                </a:lnTo>
                <a:lnTo>
                  <a:pt x="137" y="185"/>
                </a:lnTo>
                <a:lnTo>
                  <a:pt x="136" y="185"/>
                </a:lnTo>
                <a:lnTo>
                  <a:pt x="136" y="186"/>
                </a:lnTo>
                <a:lnTo>
                  <a:pt x="136" y="187"/>
                </a:lnTo>
                <a:lnTo>
                  <a:pt x="136" y="190"/>
                </a:lnTo>
                <a:lnTo>
                  <a:pt x="135" y="190"/>
                </a:lnTo>
                <a:lnTo>
                  <a:pt x="134" y="190"/>
                </a:lnTo>
                <a:lnTo>
                  <a:pt x="134" y="189"/>
                </a:lnTo>
                <a:lnTo>
                  <a:pt x="134" y="187"/>
                </a:lnTo>
                <a:lnTo>
                  <a:pt x="132" y="187"/>
                </a:lnTo>
                <a:lnTo>
                  <a:pt x="132" y="190"/>
                </a:lnTo>
                <a:lnTo>
                  <a:pt x="131" y="190"/>
                </a:lnTo>
                <a:lnTo>
                  <a:pt x="131" y="191"/>
                </a:lnTo>
                <a:lnTo>
                  <a:pt x="131" y="192"/>
                </a:lnTo>
                <a:lnTo>
                  <a:pt x="131" y="193"/>
                </a:lnTo>
                <a:lnTo>
                  <a:pt x="131" y="194"/>
                </a:lnTo>
                <a:lnTo>
                  <a:pt x="130" y="194"/>
                </a:lnTo>
                <a:lnTo>
                  <a:pt x="130" y="193"/>
                </a:lnTo>
                <a:lnTo>
                  <a:pt x="130" y="192"/>
                </a:lnTo>
                <a:lnTo>
                  <a:pt x="130" y="191"/>
                </a:lnTo>
                <a:lnTo>
                  <a:pt x="130" y="190"/>
                </a:lnTo>
                <a:lnTo>
                  <a:pt x="129" y="190"/>
                </a:lnTo>
                <a:lnTo>
                  <a:pt x="130" y="189"/>
                </a:lnTo>
                <a:lnTo>
                  <a:pt x="130" y="187"/>
                </a:lnTo>
                <a:lnTo>
                  <a:pt x="131" y="187"/>
                </a:lnTo>
                <a:lnTo>
                  <a:pt x="132" y="187"/>
                </a:lnTo>
                <a:lnTo>
                  <a:pt x="132" y="186"/>
                </a:lnTo>
                <a:lnTo>
                  <a:pt x="134" y="186"/>
                </a:lnTo>
                <a:lnTo>
                  <a:pt x="134" y="185"/>
                </a:lnTo>
                <a:lnTo>
                  <a:pt x="132" y="185"/>
                </a:lnTo>
                <a:lnTo>
                  <a:pt x="131" y="185"/>
                </a:lnTo>
                <a:lnTo>
                  <a:pt x="130" y="185"/>
                </a:lnTo>
                <a:lnTo>
                  <a:pt x="129" y="185"/>
                </a:lnTo>
                <a:lnTo>
                  <a:pt x="128" y="185"/>
                </a:lnTo>
                <a:lnTo>
                  <a:pt x="127" y="185"/>
                </a:lnTo>
                <a:lnTo>
                  <a:pt x="127" y="184"/>
                </a:lnTo>
                <a:lnTo>
                  <a:pt x="127" y="183"/>
                </a:lnTo>
                <a:lnTo>
                  <a:pt x="127" y="182"/>
                </a:lnTo>
                <a:lnTo>
                  <a:pt x="127" y="181"/>
                </a:lnTo>
                <a:lnTo>
                  <a:pt x="127" y="179"/>
                </a:lnTo>
                <a:lnTo>
                  <a:pt x="127" y="178"/>
                </a:lnTo>
                <a:lnTo>
                  <a:pt x="127" y="179"/>
                </a:lnTo>
                <a:lnTo>
                  <a:pt x="126" y="179"/>
                </a:lnTo>
                <a:lnTo>
                  <a:pt x="126" y="178"/>
                </a:lnTo>
                <a:lnTo>
                  <a:pt x="127" y="178"/>
                </a:lnTo>
                <a:lnTo>
                  <a:pt x="127" y="177"/>
                </a:lnTo>
                <a:lnTo>
                  <a:pt x="127" y="176"/>
                </a:lnTo>
                <a:lnTo>
                  <a:pt x="127" y="175"/>
                </a:lnTo>
                <a:lnTo>
                  <a:pt x="127" y="174"/>
                </a:lnTo>
                <a:lnTo>
                  <a:pt x="127" y="173"/>
                </a:lnTo>
                <a:lnTo>
                  <a:pt x="127" y="171"/>
                </a:lnTo>
                <a:lnTo>
                  <a:pt x="126" y="171"/>
                </a:lnTo>
                <a:lnTo>
                  <a:pt x="126" y="169"/>
                </a:lnTo>
                <a:lnTo>
                  <a:pt x="127" y="169"/>
                </a:lnTo>
                <a:lnTo>
                  <a:pt x="127" y="168"/>
                </a:lnTo>
                <a:lnTo>
                  <a:pt x="127" y="167"/>
                </a:lnTo>
                <a:lnTo>
                  <a:pt x="128" y="167"/>
                </a:lnTo>
                <a:lnTo>
                  <a:pt x="129" y="167"/>
                </a:lnTo>
                <a:lnTo>
                  <a:pt x="130" y="167"/>
                </a:lnTo>
                <a:lnTo>
                  <a:pt x="131" y="167"/>
                </a:lnTo>
                <a:lnTo>
                  <a:pt x="132" y="167"/>
                </a:lnTo>
                <a:lnTo>
                  <a:pt x="135" y="167"/>
                </a:lnTo>
                <a:lnTo>
                  <a:pt x="136" y="167"/>
                </a:lnTo>
                <a:lnTo>
                  <a:pt x="136" y="166"/>
                </a:lnTo>
                <a:lnTo>
                  <a:pt x="136" y="165"/>
                </a:lnTo>
                <a:lnTo>
                  <a:pt x="136" y="162"/>
                </a:lnTo>
                <a:lnTo>
                  <a:pt x="135" y="162"/>
                </a:lnTo>
                <a:lnTo>
                  <a:pt x="132" y="162"/>
                </a:lnTo>
                <a:lnTo>
                  <a:pt x="131" y="162"/>
                </a:lnTo>
                <a:lnTo>
                  <a:pt x="130" y="162"/>
                </a:lnTo>
                <a:lnTo>
                  <a:pt x="129" y="162"/>
                </a:lnTo>
                <a:lnTo>
                  <a:pt x="128" y="162"/>
                </a:lnTo>
                <a:lnTo>
                  <a:pt x="127" y="162"/>
                </a:lnTo>
                <a:lnTo>
                  <a:pt x="126" y="162"/>
                </a:lnTo>
                <a:lnTo>
                  <a:pt x="124" y="162"/>
                </a:lnTo>
                <a:lnTo>
                  <a:pt x="124" y="161"/>
                </a:lnTo>
                <a:lnTo>
                  <a:pt x="124" y="160"/>
                </a:lnTo>
                <a:lnTo>
                  <a:pt x="123" y="160"/>
                </a:lnTo>
                <a:lnTo>
                  <a:pt x="123" y="161"/>
                </a:lnTo>
                <a:lnTo>
                  <a:pt x="122" y="160"/>
                </a:lnTo>
                <a:lnTo>
                  <a:pt x="121" y="160"/>
                </a:lnTo>
                <a:lnTo>
                  <a:pt x="120" y="160"/>
                </a:lnTo>
                <a:lnTo>
                  <a:pt x="119" y="160"/>
                </a:lnTo>
                <a:lnTo>
                  <a:pt x="118" y="160"/>
                </a:lnTo>
                <a:lnTo>
                  <a:pt x="118" y="159"/>
                </a:lnTo>
                <a:lnTo>
                  <a:pt x="118" y="158"/>
                </a:lnTo>
                <a:lnTo>
                  <a:pt x="119" y="158"/>
                </a:lnTo>
                <a:lnTo>
                  <a:pt x="119" y="157"/>
                </a:lnTo>
                <a:lnTo>
                  <a:pt x="119" y="156"/>
                </a:lnTo>
                <a:lnTo>
                  <a:pt x="118" y="156"/>
                </a:lnTo>
                <a:lnTo>
                  <a:pt x="118" y="154"/>
                </a:lnTo>
                <a:lnTo>
                  <a:pt x="118" y="153"/>
                </a:lnTo>
                <a:lnTo>
                  <a:pt x="117" y="153"/>
                </a:lnTo>
                <a:lnTo>
                  <a:pt x="117" y="154"/>
                </a:lnTo>
                <a:lnTo>
                  <a:pt x="117" y="156"/>
                </a:lnTo>
                <a:lnTo>
                  <a:pt x="115" y="156"/>
                </a:lnTo>
                <a:lnTo>
                  <a:pt x="115" y="154"/>
                </a:lnTo>
                <a:lnTo>
                  <a:pt x="115" y="153"/>
                </a:lnTo>
                <a:lnTo>
                  <a:pt x="115" y="152"/>
                </a:lnTo>
                <a:lnTo>
                  <a:pt x="115" y="151"/>
                </a:lnTo>
                <a:lnTo>
                  <a:pt x="117" y="151"/>
                </a:lnTo>
                <a:lnTo>
                  <a:pt x="118" y="151"/>
                </a:lnTo>
                <a:lnTo>
                  <a:pt x="118" y="150"/>
                </a:lnTo>
                <a:lnTo>
                  <a:pt x="118" y="149"/>
                </a:lnTo>
                <a:lnTo>
                  <a:pt x="115" y="149"/>
                </a:lnTo>
                <a:lnTo>
                  <a:pt x="115" y="150"/>
                </a:lnTo>
                <a:lnTo>
                  <a:pt x="115" y="151"/>
                </a:lnTo>
                <a:lnTo>
                  <a:pt x="114" y="151"/>
                </a:lnTo>
                <a:lnTo>
                  <a:pt x="113" y="151"/>
                </a:lnTo>
                <a:lnTo>
                  <a:pt x="113" y="150"/>
                </a:lnTo>
                <a:lnTo>
                  <a:pt x="113" y="149"/>
                </a:lnTo>
                <a:lnTo>
                  <a:pt x="111" y="149"/>
                </a:lnTo>
                <a:lnTo>
                  <a:pt x="109" y="149"/>
                </a:lnTo>
                <a:lnTo>
                  <a:pt x="109" y="150"/>
                </a:lnTo>
                <a:lnTo>
                  <a:pt x="109" y="151"/>
                </a:lnTo>
                <a:lnTo>
                  <a:pt x="109" y="152"/>
                </a:lnTo>
                <a:lnTo>
                  <a:pt x="109" y="153"/>
                </a:lnTo>
                <a:lnTo>
                  <a:pt x="110" y="153"/>
                </a:lnTo>
                <a:lnTo>
                  <a:pt x="111" y="153"/>
                </a:lnTo>
                <a:lnTo>
                  <a:pt x="111" y="154"/>
                </a:lnTo>
                <a:lnTo>
                  <a:pt x="111" y="156"/>
                </a:lnTo>
                <a:lnTo>
                  <a:pt x="110" y="156"/>
                </a:lnTo>
                <a:lnTo>
                  <a:pt x="109" y="156"/>
                </a:lnTo>
                <a:lnTo>
                  <a:pt x="108" y="156"/>
                </a:lnTo>
                <a:lnTo>
                  <a:pt x="106" y="156"/>
                </a:lnTo>
                <a:lnTo>
                  <a:pt x="105" y="156"/>
                </a:lnTo>
                <a:lnTo>
                  <a:pt x="105" y="154"/>
                </a:lnTo>
                <a:lnTo>
                  <a:pt x="105" y="153"/>
                </a:lnTo>
                <a:lnTo>
                  <a:pt x="106" y="153"/>
                </a:lnTo>
                <a:lnTo>
                  <a:pt x="106" y="152"/>
                </a:lnTo>
                <a:lnTo>
                  <a:pt x="106" y="151"/>
                </a:lnTo>
                <a:lnTo>
                  <a:pt x="105" y="151"/>
                </a:lnTo>
                <a:lnTo>
                  <a:pt x="105" y="150"/>
                </a:lnTo>
                <a:lnTo>
                  <a:pt x="105" y="149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101" y="151"/>
                </a:lnTo>
                <a:lnTo>
                  <a:pt x="102" y="151"/>
                </a:lnTo>
                <a:lnTo>
                  <a:pt x="103" y="151"/>
                </a:lnTo>
                <a:lnTo>
                  <a:pt x="104" y="151"/>
                </a:lnTo>
                <a:lnTo>
                  <a:pt x="104" y="152"/>
                </a:lnTo>
                <a:lnTo>
                  <a:pt x="104" y="153"/>
                </a:lnTo>
                <a:lnTo>
                  <a:pt x="103" y="153"/>
                </a:lnTo>
                <a:lnTo>
                  <a:pt x="103" y="154"/>
                </a:lnTo>
                <a:lnTo>
                  <a:pt x="102" y="154"/>
                </a:lnTo>
                <a:lnTo>
                  <a:pt x="102" y="153"/>
                </a:lnTo>
                <a:lnTo>
                  <a:pt x="101" y="153"/>
                </a:lnTo>
                <a:lnTo>
                  <a:pt x="100" y="153"/>
                </a:lnTo>
                <a:lnTo>
                  <a:pt x="100" y="154"/>
                </a:lnTo>
                <a:lnTo>
                  <a:pt x="98" y="154"/>
                </a:lnTo>
                <a:lnTo>
                  <a:pt x="98" y="156"/>
                </a:lnTo>
                <a:lnTo>
                  <a:pt x="97" y="156"/>
                </a:lnTo>
                <a:lnTo>
                  <a:pt x="96" y="156"/>
                </a:lnTo>
                <a:lnTo>
                  <a:pt x="95" y="156"/>
                </a:lnTo>
                <a:lnTo>
                  <a:pt x="95" y="153"/>
                </a:lnTo>
                <a:lnTo>
                  <a:pt x="94" y="153"/>
                </a:lnTo>
                <a:lnTo>
                  <a:pt x="94" y="156"/>
                </a:lnTo>
                <a:lnTo>
                  <a:pt x="94" y="157"/>
                </a:lnTo>
                <a:lnTo>
                  <a:pt x="95" y="157"/>
                </a:lnTo>
                <a:lnTo>
                  <a:pt x="95" y="158"/>
                </a:lnTo>
                <a:lnTo>
                  <a:pt x="94" y="158"/>
                </a:lnTo>
                <a:lnTo>
                  <a:pt x="94" y="160"/>
                </a:lnTo>
                <a:lnTo>
                  <a:pt x="93" y="160"/>
                </a:lnTo>
                <a:lnTo>
                  <a:pt x="93" y="159"/>
                </a:lnTo>
                <a:lnTo>
                  <a:pt x="93" y="158"/>
                </a:lnTo>
                <a:lnTo>
                  <a:pt x="93" y="157"/>
                </a:lnTo>
                <a:lnTo>
                  <a:pt x="93" y="156"/>
                </a:lnTo>
                <a:lnTo>
                  <a:pt x="92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89" y="158"/>
                </a:lnTo>
                <a:lnTo>
                  <a:pt x="89" y="156"/>
                </a:lnTo>
                <a:lnTo>
                  <a:pt x="88" y="156"/>
                </a:lnTo>
                <a:lnTo>
                  <a:pt x="89" y="157"/>
                </a:lnTo>
                <a:lnTo>
                  <a:pt x="88" y="158"/>
                </a:lnTo>
                <a:lnTo>
                  <a:pt x="87" y="158"/>
                </a:lnTo>
                <a:lnTo>
                  <a:pt x="86" y="158"/>
                </a:lnTo>
                <a:lnTo>
                  <a:pt x="86" y="159"/>
                </a:lnTo>
                <a:lnTo>
                  <a:pt x="86" y="160"/>
                </a:lnTo>
                <a:lnTo>
                  <a:pt x="85" y="160"/>
                </a:lnTo>
                <a:lnTo>
                  <a:pt x="85" y="159"/>
                </a:lnTo>
                <a:lnTo>
                  <a:pt x="85" y="158"/>
                </a:lnTo>
                <a:lnTo>
                  <a:pt x="85" y="157"/>
                </a:lnTo>
                <a:lnTo>
                  <a:pt x="85" y="156"/>
                </a:lnTo>
                <a:lnTo>
                  <a:pt x="85" y="154"/>
                </a:lnTo>
                <a:lnTo>
                  <a:pt x="85" y="153"/>
                </a:lnTo>
                <a:lnTo>
                  <a:pt x="84" y="153"/>
                </a:lnTo>
                <a:lnTo>
                  <a:pt x="83" y="153"/>
                </a:lnTo>
                <a:lnTo>
                  <a:pt x="83" y="154"/>
                </a:lnTo>
                <a:lnTo>
                  <a:pt x="83" y="156"/>
                </a:lnTo>
                <a:lnTo>
                  <a:pt x="83" y="157"/>
                </a:lnTo>
                <a:lnTo>
                  <a:pt x="83" y="158"/>
                </a:lnTo>
                <a:lnTo>
                  <a:pt x="84" y="158"/>
                </a:lnTo>
                <a:lnTo>
                  <a:pt x="84" y="159"/>
                </a:lnTo>
                <a:lnTo>
                  <a:pt x="84" y="160"/>
                </a:lnTo>
                <a:lnTo>
                  <a:pt x="84" y="161"/>
                </a:lnTo>
                <a:lnTo>
                  <a:pt x="84" y="162"/>
                </a:lnTo>
                <a:lnTo>
                  <a:pt x="84" y="164"/>
                </a:lnTo>
                <a:lnTo>
                  <a:pt x="84" y="165"/>
                </a:lnTo>
                <a:lnTo>
                  <a:pt x="85" y="165"/>
                </a:lnTo>
                <a:lnTo>
                  <a:pt x="85" y="166"/>
                </a:lnTo>
                <a:lnTo>
                  <a:pt x="85" y="167"/>
                </a:lnTo>
                <a:lnTo>
                  <a:pt x="84" y="167"/>
                </a:lnTo>
                <a:lnTo>
                  <a:pt x="84" y="165"/>
                </a:lnTo>
                <a:lnTo>
                  <a:pt x="83" y="165"/>
                </a:lnTo>
                <a:lnTo>
                  <a:pt x="83" y="166"/>
                </a:lnTo>
                <a:close/>
                <a:moveTo>
                  <a:pt x="84" y="174"/>
                </a:moveTo>
                <a:lnTo>
                  <a:pt x="85" y="174"/>
                </a:lnTo>
                <a:lnTo>
                  <a:pt x="85" y="173"/>
                </a:lnTo>
                <a:lnTo>
                  <a:pt x="85" y="171"/>
                </a:lnTo>
                <a:lnTo>
                  <a:pt x="84" y="171"/>
                </a:lnTo>
                <a:lnTo>
                  <a:pt x="84" y="174"/>
                </a:lnTo>
                <a:close/>
                <a:moveTo>
                  <a:pt x="85" y="94"/>
                </a:moveTo>
                <a:lnTo>
                  <a:pt x="86" y="94"/>
                </a:lnTo>
                <a:lnTo>
                  <a:pt x="87" y="93"/>
                </a:lnTo>
                <a:lnTo>
                  <a:pt x="86" y="93"/>
                </a:lnTo>
                <a:lnTo>
                  <a:pt x="85" y="93"/>
                </a:lnTo>
                <a:lnTo>
                  <a:pt x="85" y="94"/>
                </a:lnTo>
                <a:close/>
                <a:moveTo>
                  <a:pt x="85" y="149"/>
                </a:moveTo>
                <a:lnTo>
                  <a:pt x="86" y="149"/>
                </a:lnTo>
                <a:lnTo>
                  <a:pt x="87" y="149"/>
                </a:lnTo>
                <a:lnTo>
                  <a:pt x="87" y="148"/>
                </a:lnTo>
                <a:lnTo>
                  <a:pt x="87" y="146"/>
                </a:lnTo>
                <a:lnTo>
                  <a:pt x="87" y="145"/>
                </a:lnTo>
                <a:lnTo>
                  <a:pt x="87" y="144"/>
                </a:lnTo>
                <a:lnTo>
                  <a:pt x="86" y="144"/>
                </a:lnTo>
                <a:lnTo>
                  <a:pt x="86" y="146"/>
                </a:lnTo>
                <a:lnTo>
                  <a:pt x="86" y="148"/>
                </a:lnTo>
                <a:lnTo>
                  <a:pt x="86" y="149"/>
                </a:lnTo>
                <a:lnTo>
                  <a:pt x="85" y="149"/>
                </a:lnTo>
                <a:close/>
                <a:moveTo>
                  <a:pt x="86" y="84"/>
                </a:moveTo>
                <a:lnTo>
                  <a:pt x="87" y="84"/>
                </a:lnTo>
                <a:lnTo>
                  <a:pt x="87" y="83"/>
                </a:lnTo>
                <a:lnTo>
                  <a:pt x="88" y="84"/>
                </a:lnTo>
                <a:lnTo>
                  <a:pt x="87" y="84"/>
                </a:lnTo>
                <a:lnTo>
                  <a:pt x="87" y="85"/>
                </a:lnTo>
                <a:lnTo>
                  <a:pt x="88" y="85"/>
                </a:lnTo>
                <a:lnTo>
                  <a:pt x="89" y="86"/>
                </a:lnTo>
                <a:lnTo>
                  <a:pt x="91" y="87"/>
                </a:lnTo>
                <a:lnTo>
                  <a:pt x="89" y="87"/>
                </a:lnTo>
                <a:lnTo>
                  <a:pt x="89" y="90"/>
                </a:lnTo>
                <a:lnTo>
                  <a:pt x="91" y="90"/>
                </a:lnTo>
                <a:lnTo>
                  <a:pt x="91" y="89"/>
                </a:lnTo>
                <a:lnTo>
                  <a:pt x="91" y="90"/>
                </a:lnTo>
                <a:lnTo>
                  <a:pt x="92" y="90"/>
                </a:lnTo>
                <a:lnTo>
                  <a:pt x="92" y="89"/>
                </a:lnTo>
                <a:lnTo>
                  <a:pt x="92" y="87"/>
                </a:lnTo>
                <a:lnTo>
                  <a:pt x="91" y="87"/>
                </a:lnTo>
                <a:lnTo>
                  <a:pt x="89" y="85"/>
                </a:lnTo>
                <a:lnTo>
                  <a:pt x="89" y="84"/>
                </a:lnTo>
                <a:lnTo>
                  <a:pt x="89" y="83"/>
                </a:lnTo>
                <a:lnTo>
                  <a:pt x="88" y="83"/>
                </a:lnTo>
                <a:lnTo>
                  <a:pt x="87" y="83"/>
                </a:lnTo>
                <a:lnTo>
                  <a:pt x="86" y="83"/>
                </a:lnTo>
                <a:lnTo>
                  <a:pt x="86" y="82"/>
                </a:lnTo>
                <a:lnTo>
                  <a:pt x="86" y="83"/>
                </a:lnTo>
                <a:lnTo>
                  <a:pt x="86" y="84"/>
                </a:lnTo>
                <a:close/>
                <a:moveTo>
                  <a:pt x="91" y="93"/>
                </a:moveTo>
                <a:lnTo>
                  <a:pt x="91" y="94"/>
                </a:lnTo>
                <a:lnTo>
                  <a:pt x="91" y="93"/>
                </a:lnTo>
                <a:lnTo>
                  <a:pt x="92" y="93"/>
                </a:lnTo>
                <a:lnTo>
                  <a:pt x="92" y="92"/>
                </a:lnTo>
                <a:lnTo>
                  <a:pt x="91" y="92"/>
                </a:lnTo>
                <a:lnTo>
                  <a:pt x="91" y="93"/>
                </a:lnTo>
                <a:close/>
                <a:moveTo>
                  <a:pt x="92" y="153"/>
                </a:moveTo>
                <a:lnTo>
                  <a:pt x="93" y="153"/>
                </a:lnTo>
                <a:lnTo>
                  <a:pt x="93" y="151"/>
                </a:lnTo>
                <a:lnTo>
                  <a:pt x="92" y="151"/>
                </a:lnTo>
                <a:lnTo>
                  <a:pt x="92" y="153"/>
                </a:lnTo>
                <a:close/>
                <a:moveTo>
                  <a:pt x="92" y="131"/>
                </a:moveTo>
                <a:lnTo>
                  <a:pt x="93" y="131"/>
                </a:lnTo>
                <a:lnTo>
                  <a:pt x="93" y="129"/>
                </a:lnTo>
                <a:lnTo>
                  <a:pt x="93" y="128"/>
                </a:lnTo>
                <a:lnTo>
                  <a:pt x="93" y="127"/>
                </a:lnTo>
                <a:lnTo>
                  <a:pt x="93" y="126"/>
                </a:lnTo>
                <a:lnTo>
                  <a:pt x="92" y="126"/>
                </a:lnTo>
                <a:lnTo>
                  <a:pt x="92" y="127"/>
                </a:lnTo>
                <a:lnTo>
                  <a:pt x="92" y="128"/>
                </a:lnTo>
                <a:lnTo>
                  <a:pt x="92" y="131"/>
                </a:lnTo>
                <a:close/>
                <a:moveTo>
                  <a:pt x="93" y="140"/>
                </a:moveTo>
                <a:lnTo>
                  <a:pt x="94" y="140"/>
                </a:lnTo>
                <a:lnTo>
                  <a:pt x="95" y="140"/>
                </a:lnTo>
                <a:lnTo>
                  <a:pt x="96" y="140"/>
                </a:lnTo>
                <a:lnTo>
                  <a:pt x="97" y="140"/>
                </a:lnTo>
                <a:lnTo>
                  <a:pt x="97" y="141"/>
                </a:lnTo>
                <a:lnTo>
                  <a:pt x="97" y="142"/>
                </a:lnTo>
                <a:lnTo>
                  <a:pt x="98" y="142"/>
                </a:lnTo>
                <a:lnTo>
                  <a:pt x="100" y="142"/>
                </a:lnTo>
                <a:lnTo>
                  <a:pt x="100" y="143"/>
                </a:lnTo>
                <a:lnTo>
                  <a:pt x="101" y="143"/>
                </a:lnTo>
                <a:lnTo>
                  <a:pt x="101" y="142"/>
                </a:lnTo>
                <a:lnTo>
                  <a:pt x="101" y="141"/>
                </a:lnTo>
                <a:lnTo>
                  <a:pt x="101" y="140"/>
                </a:lnTo>
                <a:lnTo>
                  <a:pt x="98" y="140"/>
                </a:lnTo>
                <a:lnTo>
                  <a:pt x="98" y="139"/>
                </a:lnTo>
                <a:lnTo>
                  <a:pt x="98" y="137"/>
                </a:lnTo>
                <a:lnTo>
                  <a:pt x="100" y="137"/>
                </a:lnTo>
                <a:lnTo>
                  <a:pt x="100" y="135"/>
                </a:lnTo>
                <a:lnTo>
                  <a:pt x="100" y="134"/>
                </a:lnTo>
                <a:lnTo>
                  <a:pt x="100" y="133"/>
                </a:lnTo>
                <a:lnTo>
                  <a:pt x="101" y="133"/>
                </a:lnTo>
                <a:lnTo>
                  <a:pt x="101" y="132"/>
                </a:lnTo>
                <a:lnTo>
                  <a:pt x="101" y="131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8"/>
                </a:lnTo>
                <a:lnTo>
                  <a:pt x="97" y="128"/>
                </a:lnTo>
                <a:lnTo>
                  <a:pt x="98" y="128"/>
                </a:lnTo>
                <a:lnTo>
                  <a:pt x="96" y="128"/>
                </a:lnTo>
                <a:lnTo>
                  <a:pt x="95" y="128"/>
                </a:lnTo>
                <a:lnTo>
                  <a:pt x="94" y="128"/>
                </a:lnTo>
                <a:lnTo>
                  <a:pt x="94" y="129"/>
                </a:lnTo>
                <a:lnTo>
                  <a:pt x="94" y="131"/>
                </a:lnTo>
                <a:lnTo>
                  <a:pt x="94" y="133"/>
                </a:lnTo>
                <a:lnTo>
                  <a:pt x="94" y="134"/>
                </a:lnTo>
                <a:lnTo>
                  <a:pt x="94" y="135"/>
                </a:lnTo>
                <a:lnTo>
                  <a:pt x="94" y="136"/>
                </a:lnTo>
                <a:lnTo>
                  <a:pt x="94" y="137"/>
                </a:lnTo>
                <a:lnTo>
                  <a:pt x="93" y="137"/>
                </a:lnTo>
                <a:lnTo>
                  <a:pt x="93" y="139"/>
                </a:lnTo>
                <a:lnTo>
                  <a:pt x="93" y="140"/>
                </a:lnTo>
                <a:close/>
                <a:moveTo>
                  <a:pt x="94" y="144"/>
                </a:moveTo>
                <a:lnTo>
                  <a:pt x="95" y="144"/>
                </a:lnTo>
                <a:lnTo>
                  <a:pt x="95" y="142"/>
                </a:lnTo>
                <a:lnTo>
                  <a:pt x="94" y="142"/>
                </a:lnTo>
                <a:lnTo>
                  <a:pt x="94" y="144"/>
                </a:lnTo>
                <a:close/>
                <a:moveTo>
                  <a:pt x="97" y="224"/>
                </a:moveTo>
                <a:lnTo>
                  <a:pt x="97" y="225"/>
                </a:lnTo>
                <a:lnTo>
                  <a:pt x="98" y="225"/>
                </a:lnTo>
                <a:lnTo>
                  <a:pt x="100" y="225"/>
                </a:lnTo>
                <a:lnTo>
                  <a:pt x="100" y="224"/>
                </a:lnTo>
                <a:lnTo>
                  <a:pt x="100" y="223"/>
                </a:lnTo>
                <a:lnTo>
                  <a:pt x="98" y="223"/>
                </a:lnTo>
                <a:lnTo>
                  <a:pt x="97" y="223"/>
                </a:lnTo>
                <a:lnTo>
                  <a:pt x="97" y="224"/>
                </a:lnTo>
                <a:close/>
                <a:moveTo>
                  <a:pt x="118" y="99"/>
                </a:moveTo>
                <a:lnTo>
                  <a:pt x="118" y="100"/>
                </a:lnTo>
                <a:lnTo>
                  <a:pt x="118" y="101"/>
                </a:lnTo>
                <a:lnTo>
                  <a:pt x="118" y="102"/>
                </a:lnTo>
                <a:lnTo>
                  <a:pt x="118" y="103"/>
                </a:lnTo>
                <a:lnTo>
                  <a:pt x="119" y="103"/>
                </a:lnTo>
                <a:lnTo>
                  <a:pt x="119" y="102"/>
                </a:lnTo>
                <a:lnTo>
                  <a:pt x="119" y="103"/>
                </a:lnTo>
                <a:lnTo>
                  <a:pt x="118" y="103"/>
                </a:lnTo>
                <a:lnTo>
                  <a:pt x="118" y="104"/>
                </a:lnTo>
                <a:lnTo>
                  <a:pt x="118" y="106"/>
                </a:lnTo>
                <a:lnTo>
                  <a:pt x="119" y="106"/>
                </a:lnTo>
                <a:lnTo>
                  <a:pt x="120" y="106"/>
                </a:lnTo>
                <a:lnTo>
                  <a:pt x="121" y="107"/>
                </a:lnTo>
                <a:lnTo>
                  <a:pt x="121" y="109"/>
                </a:lnTo>
                <a:lnTo>
                  <a:pt x="122" y="109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2" y="104"/>
                </a:lnTo>
                <a:lnTo>
                  <a:pt x="122" y="103"/>
                </a:lnTo>
                <a:lnTo>
                  <a:pt x="123" y="103"/>
                </a:lnTo>
                <a:lnTo>
                  <a:pt x="124" y="103"/>
                </a:lnTo>
                <a:lnTo>
                  <a:pt x="126" y="104"/>
                </a:lnTo>
                <a:lnTo>
                  <a:pt x="127" y="104"/>
                </a:lnTo>
                <a:lnTo>
                  <a:pt x="127" y="103"/>
                </a:lnTo>
                <a:lnTo>
                  <a:pt x="127" y="102"/>
                </a:lnTo>
                <a:lnTo>
                  <a:pt x="127" y="101"/>
                </a:lnTo>
                <a:lnTo>
                  <a:pt x="127" y="100"/>
                </a:lnTo>
                <a:lnTo>
                  <a:pt x="128" y="100"/>
                </a:lnTo>
                <a:lnTo>
                  <a:pt x="128" y="99"/>
                </a:lnTo>
                <a:lnTo>
                  <a:pt x="126" y="99"/>
                </a:lnTo>
                <a:lnTo>
                  <a:pt x="126" y="98"/>
                </a:lnTo>
                <a:lnTo>
                  <a:pt x="124" y="98"/>
                </a:lnTo>
                <a:lnTo>
                  <a:pt x="123" y="98"/>
                </a:lnTo>
                <a:lnTo>
                  <a:pt x="123" y="97"/>
                </a:lnTo>
                <a:lnTo>
                  <a:pt x="124" y="97"/>
                </a:lnTo>
                <a:lnTo>
                  <a:pt x="124" y="95"/>
                </a:lnTo>
                <a:lnTo>
                  <a:pt x="126" y="95"/>
                </a:lnTo>
                <a:lnTo>
                  <a:pt x="127" y="95"/>
                </a:lnTo>
                <a:lnTo>
                  <a:pt x="128" y="95"/>
                </a:lnTo>
                <a:lnTo>
                  <a:pt x="128" y="93"/>
                </a:lnTo>
                <a:lnTo>
                  <a:pt x="127" y="91"/>
                </a:lnTo>
                <a:lnTo>
                  <a:pt x="126" y="91"/>
                </a:lnTo>
                <a:lnTo>
                  <a:pt x="124" y="91"/>
                </a:lnTo>
                <a:lnTo>
                  <a:pt x="123" y="91"/>
                </a:lnTo>
                <a:lnTo>
                  <a:pt x="122" y="91"/>
                </a:lnTo>
                <a:lnTo>
                  <a:pt x="121" y="91"/>
                </a:lnTo>
                <a:lnTo>
                  <a:pt x="120" y="91"/>
                </a:lnTo>
                <a:lnTo>
                  <a:pt x="119" y="91"/>
                </a:lnTo>
                <a:lnTo>
                  <a:pt x="119" y="92"/>
                </a:lnTo>
                <a:lnTo>
                  <a:pt x="119" y="93"/>
                </a:lnTo>
                <a:lnTo>
                  <a:pt x="119" y="94"/>
                </a:lnTo>
                <a:lnTo>
                  <a:pt x="118" y="95"/>
                </a:lnTo>
                <a:lnTo>
                  <a:pt x="118" y="97"/>
                </a:lnTo>
                <a:lnTo>
                  <a:pt x="118" y="99"/>
                </a:lnTo>
                <a:close/>
                <a:moveTo>
                  <a:pt x="119" y="85"/>
                </a:moveTo>
                <a:lnTo>
                  <a:pt x="119" y="86"/>
                </a:lnTo>
                <a:lnTo>
                  <a:pt x="121" y="86"/>
                </a:lnTo>
                <a:lnTo>
                  <a:pt x="123" y="86"/>
                </a:lnTo>
                <a:lnTo>
                  <a:pt x="123" y="85"/>
                </a:lnTo>
                <a:lnTo>
                  <a:pt x="123" y="84"/>
                </a:lnTo>
                <a:lnTo>
                  <a:pt x="122" y="84"/>
                </a:lnTo>
                <a:lnTo>
                  <a:pt x="122" y="83"/>
                </a:lnTo>
                <a:lnTo>
                  <a:pt x="122" y="82"/>
                </a:lnTo>
                <a:lnTo>
                  <a:pt x="122" y="81"/>
                </a:lnTo>
                <a:lnTo>
                  <a:pt x="119" y="81"/>
                </a:lnTo>
                <a:lnTo>
                  <a:pt x="119" y="82"/>
                </a:lnTo>
                <a:lnTo>
                  <a:pt x="119" y="84"/>
                </a:lnTo>
                <a:lnTo>
                  <a:pt x="119" y="85"/>
                </a:lnTo>
                <a:close/>
                <a:moveTo>
                  <a:pt x="120" y="156"/>
                </a:moveTo>
                <a:lnTo>
                  <a:pt x="120" y="154"/>
                </a:lnTo>
                <a:lnTo>
                  <a:pt x="120" y="156"/>
                </a:lnTo>
                <a:close/>
                <a:moveTo>
                  <a:pt x="120" y="206"/>
                </a:moveTo>
                <a:lnTo>
                  <a:pt x="120" y="207"/>
                </a:lnTo>
                <a:lnTo>
                  <a:pt x="121" y="207"/>
                </a:lnTo>
                <a:lnTo>
                  <a:pt x="121" y="206"/>
                </a:lnTo>
                <a:lnTo>
                  <a:pt x="120" y="206"/>
                </a:lnTo>
                <a:close/>
                <a:moveTo>
                  <a:pt x="123" y="132"/>
                </a:moveTo>
                <a:lnTo>
                  <a:pt x="123" y="133"/>
                </a:lnTo>
                <a:lnTo>
                  <a:pt x="124" y="134"/>
                </a:lnTo>
                <a:lnTo>
                  <a:pt x="127" y="134"/>
                </a:lnTo>
                <a:lnTo>
                  <a:pt x="127" y="132"/>
                </a:lnTo>
                <a:lnTo>
                  <a:pt x="123" y="132"/>
                </a:lnTo>
                <a:close/>
                <a:moveTo>
                  <a:pt x="130" y="115"/>
                </a:moveTo>
                <a:lnTo>
                  <a:pt x="131" y="115"/>
                </a:lnTo>
                <a:lnTo>
                  <a:pt x="131" y="114"/>
                </a:lnTo>
                <a:lnTo>
                  <a:pt x="130" y="114"/>
                </a:lnTo>
                <a:lnTo>
                  <a:pt x="130" y="115"/>
                </a:lnTo>
                <a:close/>
                <a:moveTo>
                  <a:pt x="134" y="115"/>
                </a:moveTo>
                <a:lnTo>
                  <a:pt x="137" y="115"/>
                </a:lnTo>
                <a:lnTo>
                  <a:pt x="137" y="114"/>
                </a:lnTo>
                <a:lnTo>
                  <a:pt x="136" y="114"/>
                </a:lnTo>
                <a:lnTo>
                  <a:pt x="135" y="114"/>
                </a:lnTo>
                <a:lnTo>
                  <a:pt x="134" y="114"/>
                </a:lnTo>
                <a:lnTo>
                  <a:pt x="134" y="115"/>
                </a:lnTo>
                <a:close/>
                <a:moveTo>
                  <a:pt x="139" y="190"/>
                </a:moveTo>
                <a:lnTo>
                  <a:pt x="140" y="190"/>
                </a:lnTo>
                <a:lnTo>
                  <a:pt x="141" y="190"/>
                </a:lnTo>
                <a:lnTo>
                  <a:pt x="143" y="190"/>
                </a:lnTo>
                <a:lnTo>
                  <a:pt x="144" y="190"/>
                </a:lnTo>
                <a:lnTo>
                  <a:pt x="145" y="190"/>
                </a:lnTo>
                <a:lnTo>
                  <a:pt x="146" y="190"/>
                </a:lnTo>
                <a:lnTo>
                  <a:pt x="147" y="190"/>
                </a:lnTo>
                <a:lnTo>
                  <a:pt x="148" y="190"/>
                </a:lnTo>
                <a:lnTo>
                  <a:pt x="149" y="190"/>
                </a:lnTo>
                <a:lnTo>
                  <a:pt x="150" y="190"/>
                </a:lnTo>
                <a:lnTo>
                  <a:pt x="152" y="190"/>
                </a:lnTo>
                <a:lnTo>
                  <a:pt x="153" y="190"/>
                </a:lnTo>
                <a:lnTo>
                  <a:pt x="154" y="190"/>
                </a:lnTo>
                <a:lnTo>
                  <a:pt x="154" y="189"/>
                </a:lnTo>
                <a:lnTo>
                  <a:pt x="154" y="187"/>
                </a:lnTo>
                <a:lnTo>
                  <a:pt x="154" y="186"/>
                </a:lnTo>
                <a:lnTo>
                  <a:pt x="154" y="185"/>
                </a:lnTo>
                <a:lnTo>
                  <a:pt x="154" y="184"/>
                </a:lnTo>
                <a:lnTo>
                  <a:pt x="154" y="183"/>
                </a:lnTo>
                <a:lnTo>
                  <a:pt x="154" y="182"/>
                </a:lnTo>
                <a:lnTo>
                  <a:pt x="154" y="181"/>
                </a:lnTo>
                <a:lnTo>
                  <a:pt x="153" y="181"/>
                </a:lnTo>
                <a:lnTo>
                  <a:pt x="152" y="181"/>
                </a:lnTo>
                <a:lnTo>
                  <a:pt x="150" y="181"/>
                </a:lnTo>
                <a:lnTo>
                  <a:pt x="149" y="181"/>
                </a:lnTo>
                <a:lnTo>
                  <a:pt x="148" y="181"/>
                </a:lnTo>
                <a:lnTo>
                  <a:pt x="147" y="181"/>
                </a:lnTo>
                <a:lnTo>
                  <a:pt x="146" y="181"/>
                </a:lnTo>
                <a:lnTo>
                  <a:pt x="145" y="181"/>
                </a:lnTo>
                <a:lnTo>
                  <a:pt x="144" y="181"/>
                </a:lnTo>
                <a:lnTo>
                  <a:pt x="143" y="181"/>
                </a:lnTo>
                <a:lnTo>
                  <a:pt x="141" y="181"/>
                </a:lnTo>
                <a:lnTo>
                  <a:pt x="140" y="181"/>
                </a:lnTo>
                <a:lnTo>
                  <a:pt x="140" y="183"/>
                </a:lnTo>
                <a:lnTo>
                  <a:pt x="140" y="184"/>
                </a:lnTo>
                <a:lnTo>
                  <a:pt x="140" y="185"/>
                </a:lnTo>
                <a:lnTo>
                  <a:pt x="140" y="186"/>
                </a:lnTo>
                <a:lnTo>
                  <a:pt x="140" y="187"/>
                </a:lnTo>
                <a:lnTo>
                  <a:pt x="141" y="187"/>
                </a:lnTo>
                <a:lnTo>
                  <a:pt x="141" y="189"/>
                </a:lnTo>
                <a:lnTo>
                  <a:pt x="140" y="189"/>
                </a:lnTo>
                <a:lnTo>
                  <a:pt x="139" y="189"/>
                </a:lnTo>
                <a:lnTo>
                  <a:pt x="139" y="190"/>
                </a:lnTo>
                <a:close/>
                <a:moveTo>
                  <a:pt x="141" y="104"/>
                </a:moveTo>
                <a:lnTo>
                  <a:pt x="141" y="107"/>
                </a:lnTo>
                <a:lnTo>
                  <a:pt x="143" y="107"/>
                </a:lnTo>
                <a:lnTo>
                  <a:pt x="143" y="109"/>
                </a:lnTo>
                <a:lnTo>
                  <a:pt x="144" y="109"/>
                </a:lnTo>
                <a:lnTo>
                  <a:pt x="144" y="108"/>
                </a:lnTo>
                <a:lnTo>
                  <a:pt x="145" y="108"/>
                </a:lnTo>
                <a:lnTo>
                  <a:pt x="145" y="107"/>
                </a:lnTo>
                <a:lnTo>
                  <a:pt x="146" y="107"/>
                </a:lnTo>
                <a:lnTo>
                  <a:pt x="146" y="104"/>
                </a:lnTo>
                <a:lnTo>
                  <a:pt x="146" y="102"/>
                </a:lnTo>
                <a:lnTo>
                  <a:pt x="145" y="102"/>
                </a:lnTo>
                <a:lnTo>
                  <a:pt x="144" y="102"/>
                </a:lnTo>
                <a:lnTo>
                  <a:pt x="143" y="102"/>
                </a:lnTo>
                <a:lnTo>
                  <a:pt x="141" y="102"/>
                </a:lnTo>
                <a:lnTo>
                  <a:pt x="141" y="104"/>
                </a:lnTo>
                <a:close/>
                <a:moveTo>
                  <a:pt x="141" y="112"/>
                </a:moveTo>
                <a:lnTo>
                  <a:pt x="141" y="114"/>
                </a:lnTo>
                <a:lnTo>
                  <a:pt x="143" y="114"/>
                </a:lnTo>
                <a:lnTo>
                  <a:pt x="141" y="114"/>
                </a:lnTo>
                <a:lnTo>
                  <a:pt x="141" y="112"/>
                </a:lnTo>
                <a:close/>
                <a:moveTo>
                  <a:pt x="141" y="212"/>
                </a:moveTo>
                <a:lnTo>
                  <a:pt x="143" y="212"/>
                </a:lnTo>
                <a:lnTo>
                  <a:pt x="143" y="211"/>
                </a:lnTo>
                <a:lnTo>
                  <a:pt x="144" y="211"/>
                </a:lnTo>
                <a:lnTo>
                  <a:pt x="144" y="210"/>
                </a:lnTo>
                <a:lnTo>
                  <a:pt x="144" y="209"/>
                </a:lnTo>
                <a:lnTo>
                  <a:pt x="143" y="209"/>
                </a:lnTo>
                <a:lnTo>
                  <a:pt x="141" y="209"/>
                </a:lnTo>
                <a:lnTo>
                  <a:pt x="141" y="212"/>
                </a:lnTo>
                <a:close/>
                <a:moveTo>
                  <a:pt x="143" y="218"/>
                </a:moveTo>
                <a:lnTo>
                  <a:pt x="144" y="218"/>
                </a:lnTo>
                <a:lnTo>
                  <a:pt x="144" y="217"/>
                </a:lnTo>
                <a:lnTo>
                  <a:pt x="143" y="217"/>
                </a:lnTo>
                <a:lnTo>
                  <a:pt x="143" y="218"/>
                </a:lnTo>
                <a:close/>
                <a:moveTo>
                  <a:pt x="144" y="112"/>
                </a:moveTo>
                <a:lnTo>
                  <a:pt x="144" y="114"/>
                </a:lnTo>
                <a:lnTo>
                  <a:pt x="144" y="115"/>
                </a:lnTo>
                <a:lnTo>
                  <a:pt x="145" y="115"/>
                </a:lnTo>
                <a:lnTo>
                  <a:pt x="146" y="115"/>
                </a:lnTo>
                <a:lnTo>
                  <a:pt x="146" y="114"/>
                </a:lnTo>
                <a:lnTo>
                  <a:pt x="146" y="112"/>
                </a:lnTo>
                <a:lnTo>
                  <a:pt x="146" y="111"/>
                </a:lnTo>
                <a:lnTo>
                  <a:pt x="145" y="111"/>
                </a:lnTo>
                <a:lnTo>
                  <a:pt x="145" y="110"/>
                </a:lnTo>
                <a:lnTo>
                  <a:pt x="144" y="110"/>
                </a:lnTo>
                <a:lnTo>
                  <a:pt x="144" y="111"/>
                </a:lnTo>
                <a:lnTo>
                  <a:pt x="144" y="112"/>
                </a:lnTo>
                <a:close/>
                <a:moveTo>
                  <a:pt x="145" y="209"/>
                </a:moveTo>
                <a:lnTo>
                  <a:pt x="146" y="209"/>
                </a:lnTo>
                <a:lnTo>
                  <a:pt x="145" y="209"/>
                </a:lnTo>
                <a:close/>
                <a:moveTo>
                  <a:pt x="145" y="206"/>
                </a:moveTo>
                <a:lnTo>
                  <a:pt x="146" y="206"/>
                </a:lnTo>
                <a:lnTo>
                  <a:pt x="147" y="206"/>
                </a:lnTo>
                <a:lnTo>
                  <a:pt x="147" y="204"/>
                </a:lnTo>
                <a:lnTo>
                  <a:pt x="147" y="203"/>
                </a:lnTo>
                <a:lnTo>
                  <a:pt x="147" y="202"/>
                </a:lnTo>
                <a:lnTo>
                  <a:pt x="148" y="202"/>
                </a:lnTo>
                <a:lnTo>
                  <a:pt x="149" y="202"/>
                </a:lnTo>
                <a:lnTo>
                  <a:pt x="149" y="201"/>
                </a:lnTo>
                <a:lnTo>
                  <a:pt x="148" y="201"/>
                </a:lnTo>
                <a:lnTo>
                  <a:pt x="148" y="200"/>
                </a:lnTo>
                <a:lnTo>
                  <a:pt x="147" y="200"/>
                </a:lnTo>
                <a:lnTo>
                  <a:pt x="147" y="199"/>
                </a:lnTo>
                <a:lnTo>
                  <a:pt x="146" y="199"/>
                </a:lnTo>
                <a:lnTo>
                  <a:pt x="146" y="200"/>
                </a:lnTo>
                <a:lnTo>
                  <a:pt x="146" y="201"/>
                </a:lnTo>
                <a:lnTo>
                  <a:pt x="145" y="201"/>
                </a:lnTo>
                <a:lnTo>
                  <a:pt x="145" y="202"/>
                </a:lnTo>
                <a:lnTo>
                  <a:pt x="145" y="203"/>
                </a:lnTo>
                <a:lnTo>
                  <a:pt x="145" y="204"/>
                </a:lnTo>
                <a:lnTo>
                  <a:pt x="145" y="206"/>
                </a:lnTo>
                <a:close/>
                <a:moveTo>
                  <a:pt x="145" y="218"/>
                </a:moveTo>
                <a:lnTo>
                  <a:pt x="146" y="218"/>
                </a:lnTo>
                <a:lnTo>
                  <a:pt x="147" y="218"/>
                </a:lnTo>
                <a:lnTo>
                  <a:pt x="147" y="219"/>
                </a:lnTo>
                <a:lnTo>
                  <a:pt x="147" y="220"/>
                </a:lnTo>
                <a:lnTo>
                  <a:pt x="148" y="220"/>
                </a:lnTo>
                <a:lnTo>
                  <a:pt x="149" y="220"/>
                </a:lnTo>
                <a:lnTo>
                  <a:pt x="149" y="219"/>
                </a:lnTo>
                <a:lnTo>
                  <a:pt x="149" y="218"/>
                </a:lnTo>
                <a:lnTo>
                  <a:pt x="148" y="218"/>
                </a:lnTo>
                <a:lnTo>
                  <a:pt x="148" y="217"/>
                </a:lnTo>
                <a:lnTo>
                  <a:pt x="147" y="217"/>
                </a:lnTo>
                <a:lnTo>
                  <a:pt x="146" y="217"/>
                </a:lnTo>
                <a:lnTo>
                  <a:pt x="145" y="217"/>
                </a:lnTo>
                <a:lnTo>
                  <a:pt x="145" y="218"/>
                </a:lnTo>
                <a:close/>
                <a:moveTo>
                  <a:pt x="146" y="210"/>
                </a:moveTo>
                <a:lnTo>
                  <a:pt x="146" y="211"/>
                </a:lnTo>
                <a:lnTo>
                  <a:pt x="147" y="211"/>
                </a:lnTo>
                <a:lnTo>
                  <a:pt x="149" y="211"/>
                </a:lnTo>
                <a:lnTo>
                  <a:pt x="149" y="210"/>
                </a:lnTo>
                <a:lnTo>
                  <a:pt x="148" y="210"/>
                </a:lnTo>
                <a:lnTo>
                  <a:pt x="147" y="210"/>
                </a:lnTo>
                <a:lnTo>
                  <a:pt x="146" y="210"/>
                </a:lnTo>
                <a:close/>
                <a:moveTo>
                  <a:pt x="146" y="223"/>
                </a:moveTo>
                <a:lnTo>
                  <a:pt x="147" y="223"/>
                </a:lnTo>
                <a:lnTo>
                  <a:pt x="147" y="224"/>
                </a:lnTo>
                <a:lnTo>
                  <a:pt x="147" y="225"/>
                </a:lnTo>
                <a:lnTo>
                  <a:pt x="148" y="225"/>
                </a:lnTo>
                <a:lnTo>
                  <a:pt x="148" y="224"/>
                </a:lnTo>
                <a:lnTo>
                  <a:pt x="149" y="224"/>
                </a:lnTo>
                <a:lnTo>
                  <a:pt x="149" y="223"/>
                </a:lnTo>
                <a:lnTo>
                  <a:pt x="149" y="221"/>
                </a:lnTo>
                <a:lnTo>
                  <a:pt x="148" y="221"/>
                </a:lnTo>
                <a:lnTo>
                  <a:pt x="147" y="221"/>
                </a:lnTo>
                <a:lnTo>
                  <a:pt x="146" y="220"/>
                </a:lnTo>
                <a:lnTo>
                  <a:pt x="146" y="223"/>
                </a:lnTo>
                <a:close/>
                <a:moveTo>
                  <a:pt x="149" y="200"/>
                </a:moveTo>
                <a:lnTo>
                  <a:pt x="149" y="199"/>
                </a:lnTo>
                <a:lnTo>
                  <a:pt x="149" y="200"/>
                </a:lnTo>
                <a:close/>
                <a:moveTo>
                  <a:pt x="149" y="137"/>
                </a:moveTo>
                <a:lnTo>
                  <a:pt x="150" y="137"/>
                </a:lnTo>
                <a:lnTo>
                  <a:pt x="150" y="136"/>
                </a:lnTo>
                <a:lnTo>
                  <a:pt x="150" y="137"/>
                </a:lnTo>
                <a:lnTo>
                  <a:pt x="152" y="137"/>
                </a:lnTo>
                <a:lnTo>
                  <a:pt x="153" y="137"/>
                </a:lnTo>
                <a:lnTo>
                  <a:pt x="154" y="137"/>
                </a:lnTo>
                <a:lnTo>
                  <a:pt x="154" y="135"/>
                </a:lnTo>
                <a:lnTo>
                  <a:pt x="154" y="134"/>
                </a:lnTo>
                <a:lnTo>
                  <a:pt x="154" y="133"/>
                </a:lnTo>
                <a:lnTo>
                  <a:pt x="153" y="133"/>
                </a:lnTo>
                <a:lnTo>
                  <a:pt x="152" y="133"/>
                </a:lnTo>
                <a:lnTo>
                  <a:pt x="150" y="133"/>
                </a:lnTo>
                <a:lnTo>
                  <a:pt x="149" y="133"/>
                </a:lnTo>
                <a:lnTo>
                  <a:pt x="149" y="134"/>
                </a:lnTo>
                <a:lnTo>
                  <a:pt x="149" y="135"/>
                </a:lnTo>
                <a:lnTo>
                  <a:pt x="149" y="137"/>
                </a:lnTo>
                <a:close/>
                <a:moveTo>
                  <a:pt x="152" y="159"/>
                </a:moveTo>
                <a:lnTo>
                  <a:pt x="152" y="160"/>
                </a:lnTo>
                <a:lnTo>
                  <a:pt x="152" y="161"/>
                </a:lnTo>
                <a:lnTo>
                  <a:pt x="152" y="162"/>
                </a:lnTo>
                <a:lnTo>
                  <a:pt x="153" y="162"/>
                </a:lnTo>
                <a:lnTo>
                  <a:pt x="154" y="162"/>
                </a:lnTo>
                <a:lnTo>
                  <a:pt x="155" y="162"/>
                </a:lnTo>
                <a:lnTo>
                  <a:pt x="156" y="162"/>
                </a:lnTo>
                <a:lnTo>
                  <a:pt x="157" y="162"/>
                </a:lnTo>
                <a:lnTo>
                  <a:pt x="158" y="162"/>
                </a:lnTo>
                <a:lnTo>
                  <a:pt x="158" y="161"/>
                </a:lnTo>
                <a:lnTo>
                  <a:pt x="157" y="161"/>
                </a:lnTo>
                <a:lnTo>
                  <a:pt x="157" y="160"/>
                </a:lnTo>
                <a:lnTo>
                  <a:pt x="158" y="160"/>
                </a:lnTo>
                <a:lnTo>
                  <a:pt x="158" y="159"/>
                </a:lnTo>
                <a:lnTo>
                  <a:pt x="157" y="159"/>
                </a:lnTo>
                <a:lnTo>
                  <a:pt x="156" y="159"/>
                </a:lnTo>
                <a:lnTo>
                  <a:pt x="155" y="159"/>
                </a:lnTo>
                <a:lnTo>
                  <a:pt x="156" y="159"/>
                </a:lnTo>
                <a:lnTo>
                  <a:pt x="156" y="160"/>
                </a:lnTo>
                <a:lnTo>
                  <a:pt x="155" y="160"/>
                </a:lnTo>
                <a:lnTo>
                  <a:pt x="155" y="162"/>
                </a:lnTo>
                <a:lnTo>
                  <a:pt x="154" y="162"/>
                </a:lnTo>
                <a:lnTo>
                  <a:pt x="154" y="161"/>
                </a:lnTo>
                <a:lnTo>
                  <a:pt x="154" y="160"/>
                </a:lnTo>
                <a:lnTo>
                  <a:pt x="152" y="159"/>
                </a:lnTo>
                <a:close/>
                <a:moveTo>
                  <a:pt x="153" y="199"/>
                </a:moveTo>
                <a:lnTo>
                  <a:pt x="154" y="199"/>
                </a:lnTo>
                <a:lnTo>
                  <a:pt x="154" y="198"/>
                </a:lnTo>
                <a:lnTo>
                  <a:pt x="153" y="198"/>
                </a:lnTo>
                <a:lnTo>
                  <a:pt x="153" y="199"/>
                </a:lnTo>
                <a:close/>
                <a:moveTo>
                  <a:pt x="158" y="164"/>
                </a:moveTo>
                <a:lnTo>
                  <a:pt x="158" y="165"/>
                </a:lnTo>
                <a:lnTo>
                  <a:pt x="160" y="165"/>
                </a:lnTo>
                <a:lnTo>
                  <a:pt x="160" y="164"/>
                </a:lnTo>
                <a:lnTo>
                  <a:pt x="158" y="164"/>
                </a:lnTo>
                <a:close/>
                <a:moveTo>
                  <a:pt x="160" y="195"/>
                </a:moveTo>
                <a:lnTo>
                  <a:pt x="161" y="195"/>
                </a:lnTo>
                <a:lnTo>
                  <a:pt x="161" y="196"/>
                </a:lnTo>
                <a:lnTo>
                  <a:pt x="161" y="195"/>
                </a:lnTo>
                <a:lnTo>
                  <a:pt x="161" y="194"/>
                </a:lnTo>
                <a:lnTo>
                  <a:pt x="162" y="194"/>
                </a:lnTo>
                <a:lnTo>
                  <a:pt x="163" y="194"/>
                </a:lnTo>
                <a:lnTo>
                  <a:pt x="162" y="194"/>
                </a:lnTo>
                <a:lnTo>
                  <a:pt x="162" y="192"/>
                </a:lnTo>
                <a:lnTo>
                  <a:pt x="163" y="192"/>
                </a:lnTo>
                <a:lnTo>
                  <a:pt x="162" y="192"/>
                </a:lnTo>
                <a:lnTo>
                  <a:pt x="161" y="192"/>
                </a:lnTo>
                <a:lnTo>
                  <a:pt x="160" y="192"/>
                </a:lnTo>
                <a:lnTo>
                  <a:pt x="160" y="193"/>
                </a:lnTo>
                <a:lnTo>
                  <a:pt x="161" y="193"/>
                </a:lnTo>
                <a:lnTo>
                  <a:pt x="161" y="194"/>
                </a:lnTo>
                <a:lnTo>
                  <a:pt x="160" y="194"/>
                </a:lnTo>
                <a:lnTo>
                  <a:pt x="160" y="195"/>
                </a:lnTo>
                <a:close/>
                <a:moveTo>
                  <a:pt x="162" y="168"/>
                </a:moveTo>
                <a:lnTo>
                  <a:pt x="163" y="168"/>
                </a:lnTo>
                <a:lnTo>
                  <a:pt x="163" y="167"/>
                </a:lnTo>
                <a:lnTo>
                  <a:pt x="162" y="167"/>
                </a:lnTo>
                <a:lnTo>
                  <a:pt x="162" y="168"/>
                </a:lnTo>
                <a:close/>
                <a:moveTo>
                  <a:pt x="163" y="161"/>
                </a:moveTo>
                <a:lnTo>
                  <a:pt x="163" y="164"/>
                </a:lnTo>
                <a:lnTo>
                  <a:pt x="164" y="164"/>
                </a:lnTo>
                <a:lnTo>
                  <a:pt x="164" y="162"/>
                </a:lnTo>
                <a:lnTo>
                  <a:pt x="165" y="162"/>
                </a:lnTo>
                <a:lnTo>
                  <a:pt x="165" y="159"/>
                </a:lnTo>
                <a:lnTo>
                  <a:pt x="163" y="159"/>
                </a:lnTo>
                <a:lnTo>
                  <a:pt x="163" y="161"/>
                </a:lnTo>
                <a:close/>
                <a:moveTo>
                  <a:pt x="163" y="224"/>
                </a:moveTo>
                <a:lnTo>
                  <a:pt x="163" y="225"/>
                </a:lnTo>
                <a:lnTo>
                  <a:pt x="164" y="225"/>
                </a:lnTo>
                <a:lnTo>
                  <a:pt x="165" y="225"/>
                </a:lnTo>
                <a:lnTo>
                  <a:pt x="165" y="226"/>
                </a:lnTo>
                <a:lnTo>
                  <a:pt x="166" y="226"/>
                </a:lnTo>
                <a:lnTo>
                  <a:pt x="166" y="227"/>
                </a:lnTo>
                <a:lnTo>
                  <a:pt x="167" y="227"/>
                </a:lnTo>
                <a:lnTo>
                  <a:pt x="167" y="226"/>
                </a:lnTo>
                <a:lnTo>
                  <a:pt x="169" y="226"/>
                </a:lnTo>
                <a:lnTo>
                  <a:pt x="169" y="227"/>
                </a:lnTo>
                <a:lnTo>
                  <a:pt x="169" y="228"/>
                </a:lnTo>
                <a:lnTo>
                  <a:pt x="167" y="228"/>
                </a:lnTo>
                <a:lnTo>
                  <a:pt x="167" y="232"/>
                </a:lnTo>
                <a:lnTo>
                  <a:pt x="169" y="232"/>
                </a:lnTo>
                <a:lnTo>
                  <a:pt x="170" y="232"/>
                </a:lnTo>
                <a:lnTo>
                  <a:pt x="171" y="232"/>
                </a:lnTo>
                <a:lnTo>
                  <a:pt x="171" y="231"/>
                </a:lnTo>
                <a:lnTo>
                  <a:pt x="171" y="229"/>
                </a:lnTo>
                <a:lnTo>
                  <a:pt x="171" y="228"/>
                </a:lnTo>
                <a:lnTo>
                  <a:pt x="171" y="227"/>
                </a:lnTo>
                <a:lnTo>
                  <a:pt x="170" y="227"/>
                </a:lnTo>
                <a:lnTo>
                  <a:pt x="170" y="228"/>
                </a:lnTo>
                <a:lnTo>
                  <a:pt x="170" y="227"/>
                </a:lnTo>
                <a:lnTo>
                  <a:pt x="171" y="227"/>
                </a:lnTo>
                <a:lnTo>
                  <a:pt x="172" y="227"/>
                </a:lnTo>
                <a:lnTo>
                  <a:pt x="172" y="226"/>
                </a:lnTo>
                <a:lnTo>
                  <a:pt x="173" y="226"/>
                </a:lnTo>
                <a:lnTo>
                  <a:pt x="173" y="225"/>
                </a:lnTo>
                <a:lnTo>
                  <a:pt x="172" y="225"/>
                </a:lnTo>
                <a:lnTo>
                  <a:pt x="173" y="225"/>
                </a:lnTo>
                <a:lnTo>
                  <a:pt x="174" y="225"/>
                </a:lnTo>
                <a:lnTo>
                  <a:pt x="174" y="226"/>
                </a:lnTo>
                <a:lnTo>
                  <a:pt x="175" y="226"/>
                </a:lnTo>
                <a:lnTo>
                  <a:pt x="175" y="227"/>
                </a:lnTo>
                <a:lnTo>
                  <a:pt x="175" y="228"/>
                </a:lnTo>
                <a:lnTo>
                  <a:pt x="177" y="228"/>
                </a:lnTo>
                <a:lnTo>
                  <a:pt x="177" y="226"/>
                </a:lnTo>
                <a:lnTo>
                  <a:pt x="178" y="226"/>
                </a:lnTo>
                <a:lnTo>
                  <a:pt x="179" y="226"/>
                </a:lnTo>
                <a:lnTo>
                  <a:pt x="180" y="226"/>
                </a:lnTo>
                <a:lnTo>
                  <a:pt x="179" y="225"/>
                </a:lnTo>
                <a:lnTo>
                  <a:pt x="180" y="225"/>
                </a:lnTo>
                <a:lnTo>
                  <a:pt x="180" y="224"/>
                </a:lnTo>
                <a:lnTo>
                  <a:pt x="179" y="224"/>
                </a:lnTo>
                <a:lnTo>
                  <a:pt x="179" y="223"/>
                </a:lnTo>
                <a:lnTo>
                  <a:pt x="180" y="223"/>
                </a:lnTo>
                <a:lnTo>
                  <a:pt x="180" y="221"/>
                </a:lnTo>
                <a:lnTo>
                  <a:pt x="179" y="221"/>
                </a:lnTo>
                <a:lnTo>
                  <a:pt x="179" y="220"/>
                </a:lnTo>
                <a:lnTo>
                  <a:pt x="180" y="220"/>
                </a:lnTo>
                <a:lnTo>
                  <a:pt x="180" y="219"/>
                </a:lnTo>
                <a:lnTo>
                  <a:pt x="181" y="219"/>
                </a:lnTo>
                <a:lnTo>
                  <a:pt x="182" y="219"/>
                </a:lnTo>
                <a:lnTo>
                  <a:pt x="182" y="217"/>
                </a:lnTo>
                <a:lnTo>
                  <a:pt x="182" y="216"/>
                </a:lnTo>
                <a:lnTo>
                  <a:pt x="181" y="216"/>
                </a:lnTo>
                <a:lnTo>
                  <a:pt x="182" y="216"/>
                </a:lnTo>
                <a:lnTo>
                  <a:pt x="182" y="215"/>
                </a:lnTo>
                <a:lnTo>
                  <a:pt x="181" y="215"/>
                </a:lnTo>
                <a:lnTo>
                  <a:pt x="181" y="214"/>
                </a:lnTo>
                <a:lnTo>
                  <a:pt x="181" y="215"/>
                </a:lnTo>
                <a:lnTo>
                  <a:pt x="180" y="215"/>
                </a:lnTo>
                <a:lnTo>
                  <a:pt x="181" y="215"/>
                </a:lnTo>
                <a:lnTo>
                  <a:pt x="181" y="216"/>
                </a:lnTo>
                <a:lnTo>
                  <a:pt x="180" y="216"/>
                </a:lnTo>
                <a:lnTo>
                  <a:pt x="179" y="216"/>
                </a:lnTo>
                <a:lnTo>
                  <a:pt x="178" y="216"/>
                </a:lnTo>
                <a:lnTo>
                  <a:pt x="177" y="216"/>
                </a:lnTo>
                <a:lnTo>
                  <a:pt x="175" y="216"/>
                </a:lnTo>
                <a:lnTo>
                  <a:pt x="175" y="217"/>
                </a:lnTo>
                <a:lnTo>
                  <a:pt x="175" y="218"/>
                </a:lnTo>
                <a:lnTo>
                  <a:pt x="175" y="219"/>
                </a:lnTo>
                <a:lnTo>
                  <a:pt x="174" y="219"/>
                </a:lnTo>
                <a:lnTo>
                  <a:pt x="173" y="219"/>
                </a:lnTo>
                <a:lnTo>
                  <a:pt x="173" y="218"/>
                </a:lnTo>
                <a:lnTo>
                  <a:pt x="172" y="218"/>
                </a:lnTo>
                <a:lnTo>
                  <a:pt x="172" y="219"/>
                </a:lnTo>
                <a:lnTo>
                  <a:pt x="172" y="220"/>
                </a:lnTo>
                <a:lnTo>
                  <a:pt x="171" y="221"/>
                </a:lnTo>
                <a:lnTo>
                  <a:pt x="171" y="223"/>
                </a:lnTo>
                <a:lnTo>
                  <a:pt x="172" y="223"/>
                </a:lnTo>
                <a:lnTo>
                  <a:pt x="171" y="223"/>
                </a:lnTo>
                <a:lnTo>
                  <a:pt x="170" y="223"/>
                </a:lnTo>
                <a:lnTo>
                  <a:pt x="169" y="223"/>
                </a:lnTo>
                <a:lnTo>
                  <a:pt x="167" y="223"/>
                </a:lnTo>
                <a:lnTo>
                  <a:pt x="166" y="223"/>
                </a:lnTo>
                <a:lnTo>
                  <a:pt x="165" y="223"/>
                </a:lnTo>
                <a:lnTo>
                  <a:pt x="165" y="224"/>
                </a:lnTo>
                <a:lnTo>
                  <a:pt x="164" y="224"/>
                </a:lnTo>
                <a:lnTo>
                  <a:pt x="163" y="224"/>
                </a:lnTo>
                <a:close/>
                <a:moveTo>
                  <a:pt x="166" y="169"/>
                </a:moveTo>
                <a:lnTo>
                  <a:pt x="167" y="169"/>
                </a:lnTo>
                <a:lnTo>
                  <a:pt x="167" y="168"/>
                </a:lnTo>
                <a:lnTo>
                  <a:pt x="166" y="168"/>
                </a:lnTo>
                <a:lnTo>
                  <a:pt x="166" y="169"/>
                </a:lnTo>
                <a:close/>
                <a:moveTo>
                  <a:pt x="171" y="232"/>
                </a:moveTo>
                <a:lnTo>
                  <a:pt x="172" y="232"/>
                </a:lnTo>
                <a:lnTo>
                  <a:pt x="172" y="231"/>
                </a:lnTo>
                <a:lnTo>
                  <a:pt x="171" y="231"/>
                </a:lnTo>
                <a:lnTo>
                  <a:pt x="171" y="232"/>
                </a:lnTo>
                <a:close/>
                <a:moveTo>
                  <a:pt x="172" y="173"/>
                </a:moveTo>
                <a:lnTo>
                  <a:pt x="173" y="173"/>
                </a:lnTo>
                <a:lnTo>
                  <a:pt x="173" y="169"/>
                </a:lnTo>
                <a:lnTo>
                  <a:pt x="173" y="168"/>
                </a:lnTo>
                <a:lnTo>
                  <a:pt x="174" y="168"/>
                </a:lnTo>
                <a:lnTo>
                  <a:pt x="174" y="169"/>
                </a:lnTo>
                <a:lnTo>
                  <a:pt x="173" y="170"/>
                </a:lnTo>
                <a:lnTo>
                  <a:pt x="173" y="171"/>
                </a:lnTo>
                <a:lnTo>
                  <a:pt x="174" y="173"/>
                </a:lnTo>
                <a:lnTo>
                  <a:pt x="175" y="173"/>
                </a:lnTo>
                <a:lnTo>
                  <a:pt x="175" y="171"/>
                </a:lnTo>
                <a:lnTo>
                  <a:pt x="177" y="171"/>
                </a:lnTo>
                <a:lnTo>
                  <a:pt x="177" y="169"/>
                </a:lnTo>
                <a:lnTo>
                  <a:pt x="178" y="169"/>
                </a:lnTo>
                <a:lnTo>
                  <a:pt x="178" y="168"/>
                </a:lnTo>
                <a:lnTo>
                  <a:pt x="177" y="168"/>
                </a:lnTo>
                <a:lnTo>
                  <a:pt x="177" y="167"/>
                </a:lnTo>
                <a:lnTo>
                  <a:pt x="175" y="167"/>
                </a:lnTo>
                <a:lnTo>
                  <a:pt x="175" y="166"/>
                </a:lnTo>
                <a:lnTo>
                  <a:pt x="175" y="165"/>
                </a:lnTo>
                <a:lnTo>
                  <a:pt x="174" y="165"/>
                </a:lnTo>
                <a:lnTo>
                  <a:pt x="173" y="165"/>
                </a:lnTo>
                <a:lnTo>
                  <a:pt x="172" y="164"/>
                </a:lnTo>
                <a:lnTo>
                  <a:pt x="172" y="166"/>
                </a:lnTo>
                <a:lnTo>
                  <a:pt x="172" y="168"/>
                </a:lnTo>
                <a:lnTo>
                  <a:pt x="172" y="169"/>
                </a:lnTo>
                <a:lnTo>
                  <a:pt x="172" y="170"/>
                </a:lnTo>
                <a:lnTo>
                  <a:pt x="172" y="171"/>
                </a:lnTo>
                <a:lnTo>
                  <a:pt x="172" y="173"/>
                </a:lnTo>
                <a:close/>
                <a:moveTo>
                  <a:pt x="174" y="233"/>
                </a:moveTo>
                <a:lnTo>
                  <a:pt x="175" y="233"/>
                </a:lnTo>
                <a:lnTo>
                  <a:pt x="175" y="234"/>
                </a:lnTo>
                <a:lnTo>
                  <a:pt x="174" y="234"/>
                </a:lnTo>
                <a:lnTo>
                  <a:pt x="174" y="235"/>
                </a:lnTo>
                <a:lnTo>
                  <a:pt x="177" y="235"/>
                </a:lnTo>
                <a:lnTo>
                  <a:pt x="178" y="235"/>
                </a:lnTo>
                <a:lnTo>
                  <a:pt x="178" y="236"/>
                </a:lnTo>
                <a:lnTo>
                  <a:pt x="179" y="236"/>
                </a:lnTo>
                <a:lnTo>
                  <a:pt x="179" y="237"/>
                </a:lnTo>
                <a:lnTo>
                  <a:pt x="178" y="237"/>
                </a:lnTo>
                <a:lnTo>
                  <a:pt x="177" y="237"/>
                </a:lnTo>
                <a:lnTo>
                  <a:pt x="177" y="238"/>
                </a:lnTo>
                <a:lnTo>
                  <a:pt x="177" y="240"/>
                </a:lnTo>
                <a:lnTo>
                  <a:pt x="178" y="240"/>
                </a:lnTo>
                <a:lnTo>
                  <a:pt x="178" y="238"/>
                </a:lnTo>
                <a:lnTo>
                  <a:pt x="179" y="238"/>
                </a:lnTo>
                <a:lnTo>
                  <a:pt x="179" y="240"/>
                </a:lnTo>
                <a:lnTo>
                  <a:pt x="180" y="240"/>
                </a:lnTo>
                <a:lnTo>
                  <a:pt x="180" y="238"/>
                </a:lnTo>
                <a:lnTo>
                  <a:pt x="180" y="237"/>
                </a:lnTo>
                <a:lnTo>
                  <a:pt x="181" y="237"/>
                </a:lnTo>
                <a:lnTo>
                  <a:pt x="181" y="236"/>
                </a:lnTo>
                <a:lnTo>
                  <a:pt x="180" y="236"/>
                </a:lnTo>
                <a:lnTo>
                  <a:pt x="180" y="235"/>
                </a:lnTo>
                <a:lnTo>
                  <a:pt x="179" y="235"/>
                </a:lnTo>
                <a:lnTo>
                  <a:pt x="179" y="234"/>
                </a:lnTo>
                <a:lnTo>
                  <a:pt x="180" y="234"/>
                </a:lnTo>
                <a:lnTo>
                  <a:pt x="179" y="234"/>
                </a:lnTo>
                <a:lnTo>
                  <a:pt x="179" y="233"/>
                </a:lnTo>
                <a:lnTo>
                  <a:pt x="178" y="233"/>
                </a:lnTo>
                <a:lnTo>
                  <a:pt x="177" y="233"/>
                </a:lnTo>
                <a:lnTo>
                  <a:pt x="178" y="234"/>
                </a:lnTo>
                <a:lnTo>
                  <a:pt x="177" y="234"/>
                </a:lnTo>
                <a:lnTo>
                  <a:pt x="177" y="233"/>
                </a:lnTo>
                <a:lnTo>
                  <a:pt x="175" y="233"/>
                </a:lnTo>
                <a:lnTo>
                  <a:pt x="175" y="232"/>
                </a:lnTo>
                <a:lnTo>
                  <a:pt x="174" y="232"/>
                </a:lnTo>
                <a:lnTo>
                  <a:pt x="174" y="233"/>
                </a:lnTo>
                <a:close/>
                <a:moveTo>
                  <a:pt x="179" y="169"/>
                </a:moveTo>
                <a:lnTo>
                  <a:pt x="179" y="168"/>
                </a:lnTo>
                <a:lnTo>
                  <a:pt x="179" y="169"/>
                </a:lnTo>
                <a:close/>
                <a:moveTo>
                  <a:pt x="180" y="234"/>
                </a:moveTo>
                <a:lnTo>
                  <a:pt x="180" y="233"/>
                </a:lnTo>
                <a:lnTo>
                  <a:pt x="180" y="234"/>
                </a:lnTo>
                <a:close/>
                <a:moveTo>
                  <a:pt x="180" y="174"/>
                </a:moveTo>
                <a:lnTo>
                  <a:pt x="181" y="174"/>
                </a:lnTo>
                <a:lnTo>
                  <a:pt x="181" y="173"/>
                </a:lnTo>
                <a:lnTo>
                  <a:pt x="182" y="173"/>
                </a:lnTo>
                <a:lnTo>
                  <a:pt x="182" y="174"/>
                </a:lnTo>
                <a:lnTo>
                  <a:pt x="183" y="174"/>
                </a:lnTo>
                <a:lnTo>
                  <a:pt x="183" y="171"/>
                </a:lnTo>
                <a:lnTo>
                  <a:pt x="183" y="173"/>
                </a:lnTo>
                <a:lnTo>
                  <a:pt x="183" y="174"/>
                </a:lnTo>
                <a:lnTo>
                  <a:pt x="184" y="174"/>
                </a:lnTo>
                <a:lnTo>
                  <a:pt x="184" y="173"/>
                </a:lnTo>
                <a:lnTo>
                  <a:pt x="184" y="169"/>
                </a:lnTo>
                <a:lnTo>
                  <a:pt x="184" y="168"/>
                </a:lnTo>
                <a:lnTo>
                  <a:pt x="184" y="167"/>
                </a:lnTo>
                <a:lnTo>
                  <a:pt x="184" y="166"/>
                </a:lnTo>
                <a:lnTo>
                  <a:pt x="184" y="165"/>
                </a:lnTo>
                <a:lnTo>
                  <a:pt x="183" y="165"/>
                </a:lnTo>
                <a:lnTo>
                  <a:pt x="183" y="167"/>
                </a:lnTo>
                <a:lnTo>
                  <a:pt x="183" y="168"/>
                </a:lnTo>
                <a:lnTo>
                  <a:pt x="183" y="169"/>
                </a:lnTo>
                <a:lnTo>
                  <a:pt x="182" y="169"/>
                </a:lnTo>
                <a:lnTo>
                  <a:pt x="181" y="169"/>
                </a:lnTo>
                <a:lnTo>
                  <a:pt x="181" y="168"/>
                </a:lnTo>
                <a:lnTo>
                  <a:pt x="181" y="165"/>
                </a:lnTo>
                <a:lnTo>
                  <a:pt x="180" y="165"/>
                </a:lnTo>
                <a:lnTo>
                  <a:pt x="180" y="166"/>
                </a:lnTo>
                <a:lnTo>
                  <a:pt x="180" y="167"/>
                </a:lnTo>
                <a:lnTo>
                  <a:pt x="180" y="169"/>
                </a:lnTo>
                <a:lnTo>
                  <a:pt x="180" y="170"/>
                </a:lnTo>
                <a:lnTo>
                  <a:pt x="180" y="171"/>
                </a:lnTo>
                <a:lnTo>
                  <a:pt x="180" y="173"/>
                </a:lnTo>
                <a:lnTo>
                  <a:pt x="180" y="174"/>
                </a:lnTo>
                <a:close/>
                <a:moveTo>
                  <a:pt x="180" y="313"/>
                </a:moveTo>
                <a:lnTo>
                  <a:pt x="180" y="315"/>
                </a:lnTo>
                <a:lnTo>
                  <a:pt x="181" y="315"/>
                </a:lnTo>
                <a:lnTo>
                  <a:pt x="182" y="315"/>
                </a:lnTo>
                <a:lnTo>
                  <a:pt x="182" y="316"/>
                </a:lnTo>
                <a:lnTo>
                  <a:pt x="183" y="316"/>
                </a:lnTo>
                <a:lnTo>
                  <a:pt x="183" y="315"/>
                </a:lnTo>
                <a:lnTo>
                  <a:pt x="184" y="315"/>
                </a:lnTo>
                <a:lnTo>
                  <a:pt x="184" y="316"/>
                </a:lnTo>
                <a:lnTo>
                  <a:pt x="186" y="316"/>
                </a:lnTo>
                <a:lnTo>
                  <a:pt x="187" y="316"/>
                </a:lnTo>
                <a:lnTo>
                  <a:pt x="188" y="316"/>
                </a:lnTo>
                <a:lnTo>
                  <a:pt x="188" y="313"/>
                </a:lnTo>
                <a:lnTo>
                  <a:pt x="189" y="313"/>
                </a:lnTo>
                <a:lnTo>
                  <a:pt x="189" y="315"/>
                </a:lnTo>
                <a:lnTo>
                  <a:pt x="189" y="316"/>
                </a:lnTo>
                <a:lnTo>
                  <a:pt x="191" y="316"/>
                </a:lnTo>
                <a:lnTo>
                  <a:pt x="191" y="315"/>
                </a:lnTo>
                <a:lnTo>
                  <a:pt x="191" y="313"/>
                </a:lnTo>
                <a:lnTo>
                  <a:pt x="192" y="313"/>
                </a:lnTo>
                <a:lnTo>
                  <a:pt x="192" y="312"/>
                </a:lnTo>
                <a:lnTo>
                  <a:pt x="192" y="311"/>
                </a:lnTo>
                <a:lnTo>
                  <a:pt x="192" y="310"/>
                </a:lnTo>
                <a:lnTo>
                  <a:pt x="191" y="310"/>
                </a:lnTo>
                <a:lnTo>
                  <a:pt x="191" y="311"/>
                </a:lnTo>
                <a:lnTo>
                  <a:pt x="191" y="310"/>
                </a:lnTo>
                <a:lnTo>
                  <a:pt x="190" y="310"/>
                </a:lnTo>
                <a:lnTo>
                  <a:pt x="189" y="310"/>
                </a:lnTo>
                <a:lnTo>
                  <a:pt x="189" y="309"/>
                </a:lnTo>
                <a:lnTo>
                  <a:pt x="189" y="308"/>
                </a:lnTo>
                <a:lnTo>
                  <a:pt x="188" y="308"/>
                </a:lnTo>
                <a:lnTo>
                  <a:pt x="188" y="307"/>
                </a:lnTo>
                <a:lnTo>
                  <a:pt x="188" y="305"/>
                </a:lnTo>
                <a:lnTo>
                  <a:pt x="187" y="305"/>
                </a:lnTo>
                <a:lnTo>
                  <a:pt x="188" y="305"/>
                </a:lnTo>
                <a:lnTo>
                  <a:pt x="188" y="304"/>
                </a:lnTo>
                <a:lnTo>
                  <a:pt x="187" y="304"/>
                </a:lnTo>
                <a:lnTo>
                  <a:pt x="187" y="303"/>
                </a:lnTo>
                <a:lnTo>
                  <a:pt x="187" y="304"/>
                </a:lnTo>
                <a:lnTo>
                  <a:pt x="188" y="304"/>
                </a:lnTo>
                <a:lnTo>
                  <a:pt x="188" y="303"/>
                </a:lnTo>
                <a:lnTo>
                  <a:pt x="188" y="302"/>
                </a:lnTo>
                <a:lnTo>
                  <a:pt x="189" y="302"/>
                </a:lnTo>
                <a:lnTo>
                  <a:pt x="188" y="302"/>
                </a:lnTo>
                <a:lnTo>
                  <a:pt x="188" y="301"/>
                </a:lnTo>
                <a:lnTo>
                  <a:pt x="187" y="301"/>
                </a:lnTo>
                <a:lnTo>
                  <a:pt x="187" y="302"/>
                </a:lnTo>
                <a:lnTo>
                  <a:pt x="184" y="302"/>
                </a:lnTo>
                <a:lnTo>
                  <a:pt x="184" y="303"/>
                </a:lnTo>
                <a:lnTo>
                  <a:pt x="183" y="303"/>
                </a:lnTo>
                <a:lnTo>
                  <a:pt x="183" y="304"/>
                </a:lnTo>
                <a:lnTo>
                  <a:pt x="182" y="304"/>
                </a:lnTo>
                <a:lnTo>
                  <a:pt x="181" y="304"/>
                </a:lnTo>
                <a:lnTo>
                  <a:pt x="181" y="305"/>
                </a:lnTo>
                <a:lnTo>
                  <a:pt x="181" y="307"/>
                </a:lnTo>
                <a:lnTo>
                  <a:pt x="181" y="309"/>
                </a:lnTo>
                <a:lnTo>
                  <a:pt x="182" y="309"/>
                </a:lnTo>
                <a:lnTo>
                  <a:pt x="182" y="311"/>
                </a:lnTo>
                <a:lnTo>
                  <a:pt x="181" y="311"/>
                </a:lnTo>
                <a:lnTo>
                  <a:pt x="181" y="312"/>
                </a:lnTo>
                <a:lnTo>
                  <a:pt x="181" y="313"/>
                </a:lnTo>
                <a:lnTo>
                  <a:pt x="180" y="313"/>
                </a:lnTo>
                <a:close/>
                <a:moveTo>
                  <a:pt x="182" y="229"/>
                </a:moveTo>
                <a:lnTo>
                  <a:pt x="182" y="231"/>
                </a:lnTo>
                <a:lnTo>
                  <a:pt x="182" y="232"/>
                </a:lnTo>
                <a:lnTo>
                  <a:pt x="182" y="233"/>
                </a:lnTo>
                <a:lnTo>
                  <a:pt x="184" y="233"/>
                </a:lnTo>
                <a:lnTo>
                  <a:pt x="184" y="232"/>
                </a:lnTo>
                <a:lnTo>
                  <a:pt x="184" y="231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2" y="228"/>
                </a:lnTo>
                <a:lnTo>
                  <a:pt x="182" y="229"/>
                </a:lnTo>
                <a:close/>
                <a:moveTo>
                  <a:pt x="186" y="268"/>
                </a:moveTo>
                <a:lnTo>
                  <a:pt x="187" y="268"/>
                </a:lnTo>
                <a:lnTo>
                  <a:pt x="186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7"/>
                </a:lnTo>
                <a:lnTo>
                  <a:pt x="189" y="266"/>
                </a:lnTo>
                <a:lnTo>
                  <a:pt x="189" y="265"/>
                </a:lnTo>
                <a:lnTo>
                  <a:pt x="189" y="263"/>
                </a:lnTo>
                <a:lnTo>
                  <a:pt x="188" y="263"/>
                </a:lnTo>
                <a:lnTo>
                  <a:pt x="188" y="265"/>
                </a:lnTo>
                <a:lnTo>
                  <a:pt x="189" y="265"/>
                </a:lnTo>
                <a:lnTo>
                  <a:pt x="188" y="265"/>
                </a:lnTo>
                <a:lnTo>
                  <a:pt x="188" y="266"/>
                </a:lnTo>
                <a:lnTo>
                  <a:pt x="187" y="266"/>
                </a:lnTo>
                <a:lnTo>
                  <a:pt x="187" y="267"/>
                </a:lnTo>
                <a:lnTo>
                  <a:pt x="186" y="267"/>
                </a:lnTo>
                <a:lnTo>
                  <a:pt x="186" y="268"/>
                </a:lnTo>
                <a:close/>
                <a:moveTo>
                  <a:pt x="188" y="258"/>
                </a:moveTo>
                <a:lnTo>
                  <a:pt x="188" y="259"/>
                </a:lnTo>
                <a:lnTo>
                  <a:pt x="189" y="259"/>
                </a:lnTo>
                <a:lnTo>
                  <a:pt x="190" y="259"/>
                </a:lnTo>
                <a:lnTo>
                  <a:pt x="190" y="260"/>
                </a:lnTo>
                <a:lnTo>
                  <a:pt x="189" y="260"/>
                </a:lnTo>
                <a:lnTo>
                  <a:pt x="189" y="261"/>
                </a:lnTo>
                <a:lnTo>
                  <a:pt x="190" y="261"/>
                </a:lnTo>
                <a:lnTo>
                  <a:pt x="190" y="260"/>
                </a:lnTo>
                <a:lnTo>
                  <a:pt x="190" y="259"/>
                </a:lnTo>
                <a:lnTo>
                  <a:pt x="190" y="258"/>
                </a:lnTo>
                <a:lnTo>
                  <a:pt x="190" y="257"/>
                </a:lnTo>
                <a:lnTo>
                  <a:pt x="190" y="256"/>
                </a:lnTo>
                <a:lnTo>
                  <a:pt x="189" y="256"/>
                </a:lnTo>
                <a:lnTo>
                  <a:pt x="188" y="256"/>
                </a:lnTo>
                <a:lnTo>
                  <a:pt x="188" y="258"/>
                </a:lnTo>
                <a:close/>
                <a:moveTo>
                  <a:pt x="189" y="262"/>
                </a:moveTo>
                <a:lnTo>
                  <a:pt x="190" y="262"/>
                </a:lnTo>
                <a:lnTo>
                  <a:pt x="190" y="261"/>
                </a:lnTo>
                <a:lnTo>
                  <a:pt x="189" y="261"/>
                </a:lnTo>
                <a:lnTo>
                  <a:pt x="189" y="262"/>
                </a:lnTo>
                <a:close/>
                <a:moveTo>
                  <a:pt x="189" y="263"/>
                </a:moveTo>
                <a:lnTo>
                  <a:pt x="190" y="263"/>
                </a:lnTo>
                <a:lnTo>
                  <a:pt x="190" y="262"/>
                </a:lnTo>
                <a:lnTo>
                  <a:pt x="189" y="262"/>
                </a:lnTo>
                <a:lnTo>
                  <a:pt x="189" y="263"/>
                </a:lnTo>
                <a:close/>
                <a:moveTo>
                  <a:pt x="190" y="254"/>
                </a:moveTo>
                <a:lnTo>
                  <a:pt x="191" y="254"/>
                </a:lnTo>
                <a:lnTo>
                  <a:pt x="192" y="254"/>
                </a:lnTo>
                <a:lnTo>
                  <a:pt x="192" y="256"/>
                </a:lnTo>
                <a:lnTo>
                  <a:pt x="192" y="257"/>
                </a:lnTo>
                <a:lnTo>
                  <a:pt x="192" y="258"/>
                </a:lnTo>
                <a:lnTo>
                  <a:pt x="193" y="258"/>
                </a:lnTo>
                <a:lnTo>
                  <a:pt x="195" y="258"/>
                </a:lnTo>
                <a:lnTo>
                  <a:pt x="195" y="259"/>
                </a:lnTo>
                <a:lnTo>
                  <a:pt x="195" y="260"/>
                </a:lnTo>
                <a:lnTo>
                  <a:pt x="195" y="259"/>
                </a:lnTo>
                <a:lnTo>
                  <a:pt x="193" y="259"/>
                </a:lnTo>
                <a:lnTo>
                  <a:pt x="192" y="259"/>
                </a:lnTo>
                <a:lnTo>
                  <a:pt x="192" y="260"/>
                </a:lnTo>
                <a:lnTo>
                  <a:pt x="193" y="260"/>
                </a:lnTo>
                <a:lnTo>
                  <a:pt x="193" y="261"/>
                </a:lnTo>
                <a:lnTo>
                  <a:pt x="192" y="261"/>
                </a:lnTo>
                <a:lnTo>
                  <a:pt x="195" y="261"/>
                </a:lnTo>
                <a:lnTo>
                  <a:pt x="195" y="262"/>
                </a:lnTo>
                <a:lnTo>
                  <a:pt x="196" y="262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8" y="259"/>
                </a:lnTo>
                <a:lnTo>
                  <a:pt x="197" y="259"/>
                </a:lnTo>
                <a:lnTo>
                  <a:pt x="197" y="258"/>
                </a:lnTo>
                <a:lnTo>
                  <a:pt x="197" y="257"/>
                </a:lnTo>
                <a:lnTo>
                  <a:pt x="197" y="256"/>
                </a:lnTo>
                <a:lnTo>
                  <a:pt x="197" y="254"/>
                </a:lnTo>
                <a:lnTo>
                  <a:pt x="198" y="254"/>
                </a:lnTo>
                <a:lnTo>
                  <a:pt x="198" y="253"/>
                </a:lnTo>
                <a:lnTo>
                  <a:pt x="198" y="252"/>
                </a:lnTo>
                <a:lnTo>
                  <a:pt x="199" y="252"/>
                </a:lnTo>
                <a:lnTo>
                  <a:pt x="199" y="251"/>
                </a:lnTo>
                <a:lnTo>
                  <a:pt x="199" y="250"/>
                </a:lnTo>
                <a:lnTo>
                  <a:pt x="198" y="250"/>
                </a:lnTo>
                <a:lnTo>
                  <a:pt x="198" y="249"/>
                </a:lnTo>
                <a:lnTo>
                  <a:pt x="198" y="248"/>
                </a:lnTo>
                <a:lnTo>
                  <a:pt x="199" y="248"/>
                </a:lnTo>
                <a:lnTo>
                  <a:pt x="199" y="246"/>
                </a:lnTo>
                <a:lnTo>
                  <a:pt x="198" y="246"/>
                </a:lnTo>
                <a:lnTo>
                  <a:pt x="198" y="245"/>
                </a:lnTo>
                <a:lnTo>
                  <a:pt x="199" y="245"/>
                </a:lnTo>
                <a:lnTo>
                  <a:pt x="199" y="244"/>
                </a:lnTo>
                <a:lnTo>
                  <a:pt x="198" y="244"/>
                </a:lnTo>
                <a:lnTo>
                  <a:pt x="198" y="245"/>
                </a:lnTo>
                <a:lnTo>
                  <a:pt x="198" y="244"/>
                </a:lnTo>
                <a:lnTo>
                  <a:pt x="198" y="243"/>
                </a:lnTo>
                <a:lnTo>
                  <a:pt x="198" y="242"/>
                </a:lnTo>
                <a:lnTo>
                  <a:pt x="198" y="241"/>
                </a:lnTo>
                <a:lnTo>
                  <a:pt x="197" y="241"/>
                </a:lnTo>
                <a:lnTo>
                  <a:pt x="196" y="241"/>
                </a:lnTo>
                <a:lnTo>
                  <a:pt x="195" y="241"/>
                </a:lnTo>
                <a:lnTo>
                  <a:pt x="195" y="242"/>
                </a:lnTo>
                <a:lnTo>
                  <a:pt x="193" y="242"/>
                </a:lnTo>
                <a:lnTo>
                  <a:pt x="193" y="243"/>
                </a:lnTo>
                <a:lnTo>
                  <a:pt x="192" y="242"/>
                </a:lnTo>
                <a:lnTo>
                  <a:pt x="192" y="243"/>
                </a:lnTo>
                <a:lnTo>
                  <a:pt x="192" y="244"/>
                </a:lnTo>
                <a:lnTo>
                  <a:pt x="192" y="245"/>
                </a:lnTo>
                <a:lnTo>
                  <a:pt x="192" y="246"/>
                </a:lnTo>
                <a:lnTo>
                  <a:pt x="192" y="248"/>
                </a:lnTo>
                <a:lnTo>
                  <a:pt x="191" y="248"/>
                </a:lnTo>
                <a:lnTo>
                  <a:pt x="190" y="248"/>
                </a:lnTo>
                <a:lnTo>
                  <a:pt x="190" y="249"/>
                </a:lnTo>
                <a:lnTo>
                  <a:pt x="190" y="250"/>
                </a:lnTo>
                <a:lnTo>
                  <a:pt x="190" y="251"/>
                </a:lnTo>
                <a:lnTo>
                  <a:pt x="190" y="252"/>
                </a:lnTo>
                <a:lnTo>
                  <a:pt x="190" y="253"/>
                </a:lnTo>
                <a:lnTo>
                  <a:pt x="190" y="254"/>
                </a:lnTo>
                <a:close/>
                <a:moveTo>
                  <a:pt x="191" y="310"/>
                </a:moveTo>
                <a:lnTo>
                  <a:pt x="192" y="310"/>
                </a:lnTo>
                <a:lnTo>
                  <a:pt x="192" y="309"/>
                </a:lnTo>
                <a:lnTo>
                  <a:pt x="191" y="309"/>
                </a:lnTo>
                <a:lnTo>
                  <a:pt x="191" y="310"/>
                </a:lnTo>
                <a:close/>
                <a:moveTo>
                  <a:pt x="192" y="242"/>
                </a:moveTo>
                <a:lnTo>
                  <a:pt x="193" y="242"/>
                </a:lnTo>
                <a:lnTo>
                  <a:pt x="193" y="241"/>
                </a:lnTo>
                <a:lnTo>
                  <a:pt x="192" y="241"/>
                </a:lnTo>
                <a:lnTo>
                  <a:pt x="192" y="242"/>
                </a:lnTo>
                <a:close/>
                <a:moveTo>
                  <a:pt x="193" y="263"/>
                </a:moveTo>
                <a:lnTo>
                  <a:pt x="195" y="263"/>
                </a:lnTo>
                <a:lnTo>
                  <a:pt x="195" y="262"/>
                </a:lnTo>
                <a:lnTo>
                  <a:pt x="193" y="262"/>
                </a:lnTo>
                <a:lnTo>
                  <a:pt x="193" y="263"/>
                </a:lnTo>
                <a:close/>
                <a:moveTo>
                  <a:pt x="198" y="258"/>
                </a:moveTo>
                <a:lnTo>
                  <a:pt x="199" y="258"/>
                </a:lnTo>
                <a:lnTo>
                  <a:pt x="198" y="258"/>
                </a:lnTo>
                <a:close/>
                <a:moveTo>
                  <a:pt x="208" y="263"/>
                </a:moveTo>
                <a:lnTo>
                  <a:pt x="209" y="263"/>
                </a:lnTo>
                <a:lnTo>
                  <a:pt x="212" y="263"/>
                </a:lnTo>
                <a:lnTo>
                  <a:pt x="212" y="262"/>
                </a:lnTo>
                <a:lnTo>
                  <a:pt x="212" y="263"/>
                </a:lnTo>
                <a:lnTo>
                  <a:pt x="213" y="263"/>
                </a:lnTo>
                <a:lnTo>
                  <a:pt x="213" y="262"/>
                </a:lnTo>
                <a:lnTo>
                  <a:pt x="214" y="262"/>
                </a:lnTo>
                <a:lnTo>
                  <a:pt x="214" y="263"/>
                </a:lnTo>
                <a:lnTo>
                  <a:pt x="215" y="263"/>
                </a:lnTo>
                <a:lnTo>
                  <a:pt x="216" y="263"/>
                </a:lnTo>
                <a:lnTo>
                  <a:pt x="216" y="262"/>
                </a:lnTo>
                <a:lnTo>
                  <a:pt x="215" y="262"/>
                </a:lnTo>
                <a:lnTo>
                  <a:pt x="216" y="262"/>
                </a:lnTo>
                <a:lnTo>
                  <a:pt x="216" y="261"/>
                </a:lnTo>
                <a:lnTo>
                  <a:pt x="215" y="261"/>
                </a:lnTo>
                <a:lnTo>
                  <a:pt x="215" y="260"/>
                </a:lnTo>
                <a:lnTo>
                  <a:pt x="214" y="260"/>
                </a:lnTo>
                <a:lnTo>
                  <a:pt x="213" y="260"/>
                </a:lnTo>
                <a:lnTo>
                  <a:pt x="213" y="258"/>
                </a:lnTo>
                <a:lnTo>
                  <a:pt x="213" y="257"/>
                </a:lnTo>
                <a:lnTo>
                  <a:pt x="212" y="257"/>
                </a:lnTo>
                <a:lnTo>
                  <a:pt x="210" y="257"/>
                </a:lnTo>
                <a:lnTo>
                  <a:pt x="210" y="256"/>
                </a:lnTo>
                <a:lnTo>
                  <a:pt x="210" y="254"/>
                </a:lnTo>
                <a:lnTo>
                  <a:pt x="209" y="254"/>
                </a:lnTo>
                <a:lnTo>
                  <a:pt x="208" y="254"/>
                </a:lnTo>
                <a:lnTo>
                  <a:pt x="208" y="260"/>
                </a:lnTo>
                <a:lnTo>
                  <a:pt x="208" y="263"/>
                </a:lnTo>
                <a:close/>
                <a:moveTo>
                  <a:pt x="216" y="259"/>
                </a:moveTo>
                <a:lnTo>
                  <a:pt x="217" y="260"/>
                </a:lnTo>
                <a:lnTo>
                  <a:pt x="217" y="261"/>
                </a:lnTo>
                <a:lnTo>
                  <a:pt x="217" y="260"/>
                </a:lnTo>
                <a:lnTo>
                  <a:pt x="217" y="259"/>
                </a:lnTo>
                <a:lnTo>
                  <a:pt x="216" y="259"/>
                </a:lnTo>
                <a:close/>
                <a:moveTo>
                  <a:pt x="234" y="262"/>
                </a:moveTo>
                <a:lnTo>
                  <a:pt x="234" y="261"/>
                </a:lnTo>
                <a:lnTo>
                  <a:pt x="234" y="262"/>
                </a:lnTo>
                <a:close/>
                <a:moveTo>
                  <a:pt x="234" y="262"/>
                </a:moveTo>
                <a:lnTo>
                  <a:pt x="235" y="262"/>
                </a:lnTo>
                <a:lnTo>
                  <a:pt x="235" y="261"/>
                </a:lnTo>
                <a:lnTo>
                  <a:pt x="234" y="261"/>
                </a:lnTo>
                <a:lnTo>
                  <a:pt x="234" y="262"/>
                </a:lnTo>
                <a:close/>
                <a:moveTo>
                  <a:pt x="294" y="309"/>
                </a:moveTo>
                <a:lnTo>
                  <a:pt x="295" y="310"/>
                </a:lnTo>
                <a:lnTo>
                  <a:pt x="299" y="313"/>
                </a:lnTo>
                <a:lnTo>
                  <a:pt x="300" y="312"/>
                </a:lnTo>
                <a:lnTo>
                  <a:pt x="299" y="312"/>
                </a:lnTo>
                <a:lnTo>
                  <a:pt x="299" y="311"/>
                </a:lnTo>
                <a:lnTo>
                  <a:pt x="298" y="310"/>
                </a:lnTo>
                <a:lnTo>
                  <a:pt x="295" y="309"/>
                </a:lnTo>
                <a:lnTo>
                  <a:pt x="295" y="308"/>
                </a:lnTo>
                <a:lnTo>
                  <a:pt x="294" y="308"/>
                </a:lnTo>
                <a:lnTo>
                  <a:pt x="294" y="309"/>
                </a:lnTo>
                <a:close/>
                <a:moveTo>
                  <a:pt x="60" y="185"/>
                </a:moveTo>
                <a:lnTo>
                  <a:pt x="65" y="185"/>
                </a:lnTo>
                <a:lnTo>
                  <a:pt x="67" y="185"/>
                </a:lnTo>
                <a:lnTo>
                  <a:pt x="69" y="185"/>
                </a:lnTo>
                <a:lnTo>
                  <a:pt x="69" y="183"/>
                </a:lnTo>
                <a:lnTo>
                  <a:pt x="71" y="183"/>
                </a:lnTo>
                <a:lnTo>
                  <a:pt x="72" y="183"/>
                </a:lnTo>
                <a:lnTo>
                  <a:pt x="72" y="185"/>
                </a:lnTo>
                <a:lnTo>
                  <a:pt x="75" y="185"/>
                </a:lnTo>
                <a:lnTo>
                  <a:pt x="78" y="185"/>
                </a:lnTo>
                <a:lnTo>
                  <a:pt x="78" y="183"/>
                </a:lnTo>
                <a:lnTo>
                  <a:pt x="83" y="183"/>
                </a:lnTo>
                <a:lnTo>
                  <a:pt x="83" y="185"/>
                </a:lnTo>
                <a:lnTo>
                  <a:pt x="87" y="185"/>
                </a:lnTo>
                <a:lnTo>
                  <a:pt x="87" y="183"/>
                </a:lnTo>
                <a:lnTo>
                  <a:pt x="88" y="183"/>
                </a:lnTo>
                <a:lnTo>
                  <a:pt x="91" y="183"/>
                </a:lnTo>
                <a:lnTo>
                  <a:pt x="92" y="183"/>
                </a:lnTo>
                <a:lnTo>
                  <a:pt x="92" y="182"/>
                </a:lnTo>
                <a:lnTo>
                  <a:pt x="92" y="181"/>
                </a:lnTo>
                <a:lnTo>
                  <a:pt x="91" y="181"/>
                </a:lnTo>
                <a:lnTo>
                  <a:pt x="88" y="181"/>
                </a:lnTo>
                <a:lnTo>
                  <a:pt x="87" y="181"/>
                </a:lnTo>
                <a:lnTo>
                  <a:pt x="86" y="181"/>
                </a:lnTo>
                <a:lnTo>
                  <a:pt x="84" y="181"/>
                </a:lnTo>
                <a:lnTo>
                  <a:pt x="83" y="181"/>
                </a:lnTo>
                <a:lnTo>
                  <a:pt x="81" y="181"/>
                </a:lnTo>
                <a:lnTo>
                  <a:pt x="80" y="181"/>
                </a:lnTo>
                <a:lnTo>
                  <a:pt x="78" y="181"/>
                </a:lnTo>
                <a:lnTo>
                  <a:pt x="75" y="181"/>
                </a:lnTo>
                <a:lnTo>
                  <a:pt x="74" y="181"/>
                </a:lnTo>
                <a:lnTo>
                  <a:pt x="72" y="181"/>
                </a:lnTo>
                <a:lnTo>
                  <a:pt x="65" y="181"/>
                </a:lnTo>
                <a:lnTo>
                  <a:pt x="65" y="183"/>
                </a:lnTo>
                <a:lnTo>
                  <a:pt x="60" y="183"/>
                </a:lnTo>
                <a:lnTo>
                  <a:pt x="60" y="185"/>
                </a:lnTo>
                <a:close/>
                <a:moveTo>
                  <a:pt x="100" y="149"/>
                </a:moveTo>
                <a:lnTo>
                  <a:pt x="100" y="148"/>
                </a:lnTo>
                <a:lnTo>
                  <a:pt x="100" y="146"/>
                </a:lnTo>
                <a:lnTo>
                  <a:pt x="100" y="148"/>
                </a:lnTo>
                <a:lnTo>
                  <a:pt x="100" y="149"/>
                </a:lnTo>
                <a:close/>
                <a:moveTo>
                  <a:pt x="121" y="207"/>
                </a:moveTo>
                <a:lnTo>
                  <a:pt x="121" y="208"/>
                </a:lnTo>
                <a:lnTo>
                  <a:pt x="122" y="208"/>
                </a:lnTo>
                <a:lnTo>
                  <a:pt x="122" y="207"/>
                </a:lnTo>
                <a:lnTo>
                  <a:pt x="121" y="207"/>
                </a:lnTo>
                <a:close/>
                <a:moveTo>
                  <a:pt x="172" y="110"/>
                </a:moveTo>
                <a:lnTo>
                  <a:pt x="174" y="110"/>
                </a:lnTo>
                <a:lnTo>
                  <a:pt x="175" y="110"/>
                </a:lnTo>
                <a:lnTo>
                  <a:pt x="177" y="110"/>
                </a:lnTo>
                <a:lnTo>
                  <a:pt x="178" y="110"/>
                </a:lnTo>
                <a:lnTo>
                  <a:pt x="179" y="110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1" y="106"/>
                </a:lnTo>
                <a:lnTo>
                  <a:pt x="179" y="106"/>
                </a:lnTo>
                <a:lnTo>
                  <a:pt x="178" y="106"/>
                </a:lnTo>
                <a:lnTo>
                  <a:pt x="178" y="103"/>
                </a:lnTo>
                <a:lnTo>
                  <a:pt x="177" y="103"/>
                </a:lnTo>
                <a:lnTo>
                  <a:pt x="177" y="102"/>
                </a:lnTo>
                <a:lnTo>
                  <a:pt x="177" y="101"/>
                </a:lnTo>
                <a:lnTo>
                  <a:pt x="177" y="100"/>
                </a:lnTo>
                <a:lnTo>
                  <a:pt x="175" y="100"/>
                </a:lnTo>
                <a:lnTo>
                  <a:pt x="174" y="100"/>
                </a:lnTo>
                <a:lnTo>
                  <a:pt x="173" y="100"/>
                </a:lnTo>
                <a:lnTo>
                  <a:pt x="172" y="100"/>
                </a:lnTo>
                <a:lnTo>
                  <a:pt x="172" y="101"/>
                </a:lnTo>
                <a:lnTo>
                  <a:pt x="172" y="102"/>
                </a:lnTo>
                <a:lnTo>
                  <a:pt x="172" y="103"/>
                </a:lnTo>
                <a:lnTo>
                  <a:pt x="172" y="104"/>
                </a:lnTo>
                <a:lnTo>
                  <a:pt x="172" y="107"/>
                </a:lnTo>
                <a:lnTo>
                  <a:pt x="172" y="110"/>
                </a:lnTo>
                <a:close/>
                <a:moveTo>
                  <a:pt x="154" y="119"/>
                </a:moveTo>
                <a:lnTo>
                  <a:pt x="154" y="124"/>
                </a:lnTo>
                <a:lnTo>
                  <a:pt x="154" y="126"/>
                </a:lnTo>
                <a:lnTo>
                  <a:pt x="154" y="127"/>
                </a:lnTo>
                <a:lnTo>
                  <a:pt x="154" y="128"/>
                </a:lnTo>
                <a:lnTo>
                  <a:pt x="155" y="128"/>
                </a:lnTo>
                <a:lnTo>
                  <a:pt x="156" y="128"/>
                </a:lnTo>
                <a:lnTo>
                  <a:pt x="157" y="128"/>
                </a:lnTo>
                <a:lnTo>
                  <a:pt x="158" y="128"/>
                </a:lnTo>
                <a:lnTo>
                  <a:pt x="160" y="128"/>
                </a:lnTo>
                <a:lnTo>
                  <a:pt x="161" y="128"/>
                </a:lnTo>
                <a:lnTo>
                  <a:pt x="162" y="128"/>
                </a:lnTo>
                <a:lnTo>
                  <a:pt x="162" y="127"/>
                </a:lnTo>
                <a:lnTo>
                  <a:pt x="163" y="127"/>
                </a:lnTo>
                <a:lnTo>
                  <a:pt x="163" y="128"/>
                </a:lnTo>
                <a:lnTo>
                  <a:pt x="163" y="131"/>
                </a:lnTo>
                <a:lnTo>
                  <a:pt x="163" y="133"/>
                </a:lnTo>
                <a:lnTo>
                  <a:pt x="163" y="134"/>
                </a:lnTo>
                <a:lnTo>
                  <a:pt x="163" y="135"/>
                </a:lnTo>
                <a:lnTo>
                  <a:pt x="163" y="137"/>
                </a:lnTo>
                <a:lnTo>
                  <a:pt x="162" y="137"/>
                </a:lnTo>
                <a:lnTo>
                  <a:pt x="160" y="137"/>
                </a:lnTo>
                <a:lnTo>
                  <a:pt x="158" y="137"/>
                </a:lnTo>
                <a:lnTo>
                  <a:pt x="158" y="139"/>
                </a:lnTo>
                <a:lnTo>
                  <a:pt x="158" y="140"/>
                </a:lnTo>
                <a:lnTo>
                  <a:pt x="158" y="141"/>
                </a:lnTo>
                <a:lnTo>
                  <a:pt x="158" y="142"/>
                </a:lnTo>
                <a:lnTo>
                  <a:pt x="158" y="143"/>
                </a:lnTo>
                <a:lnTo>
                  <a:pt x="158" y="144"/>
                </a:lnTo>
                <a:lnTo>
                  <a:pt x="157" y="144"/>
                </a:lnTo>
                <a:lnTo>
                  <a:pt x="155" y="144"/>
                </a:lnTo>
                <a:lnTo>
                  <a:pt x="154" y="144"/>
                </a:lnTo>
                <a:lnTo>
                  <a:pt x="153" y="144"/>
                </a:lnTo>
                <a:lnTo>
                  <a:pt x="152" y="144"/>
                </a:lnTo>
                <a:lnTo>
                  <a:pt x="152" y="143"/>
                </a:lnTo>
                <a:lnTo>
                  <a:pt x="150" y="143"/>
                </a:lnTo>
                <a:lnTo>
                  <a:pt x="149" y="143"/>
                </a:lnTo>
                <a:lnTo>
                  <a:pt x="149" y="144"/>
                </a:lnTo>
                <a:lnTo>
                  <a:pt x="149" y="145"/>
                </a:lnTo>
                <a:lnTo>
                  <a:pt x="148" y="145"/>
                </a:lnTo>
                <a:lnTo>
                  <a:pt x="147" y="145"/>
                </a:lnTo>
                <a:lnTo>
                  <a:pt x="146" y="145"/>
                </a:lnTo>
                <a:lnTo>
                  <a:pt x="145" y="145"/>
                </a:lnTo>
                <a:lnTo>
                  <a:pt x="145" y="146"/>
                </a:lnTo>
                <a:lnTo>
                  <a:pt x="145" y="148"/>
                </a:lnTo>
                <a:lnTo>
                  <a:pt x="145" y="149"/>
                </a:lnTo>
                <a:lnTo>
                  <a:pt x="145" y="150"/>
                </a:lnTo>
                <a:lnTo>
                  <a:pt x="146" y="150"/>
                </a:lnTo>
                <a:lnTo>
                  <a:pt x="146" y="151"/>
                </a:lnTo>
                <a:lnTo>
                  <a:pt x="147" y="151"/>
                </a:lnTo>
                <a:lnTo>
                  <a:pt x="147" y="150"/>
                </a:lnTo>
                <a:lnTo>
                  <a:pt x="148" y="150"/>
                </a:lnTo>
                <a:lnTo>
                  <a:pt x="149" y="150"/>
                </a:lnTo>
                <a:lnTo>
                  <a:pt x="149" y="151"/>
                </a:lnTo>
                <a:lnTo>
                  <a:pt x="149" y="152"/>
                </a:lnTo>
                <a:lnTo>
                  <a:pt x="150" y="152"/>
                </a:lnTo>
                <a:lnTo>
                  <a:pt x="152" y="152"/>
                </a:lnTo>
                <a:lnTo>
                  <a:pt x="152" y="151"/>
                </a:lnTo>
                <a:lnTo>
                  <a:pt x="152" y="150"/>
                </a:lnTo>
                <a:lnTo>
                  <a:pt x="153" y="150"/>
                </a:lnTo>
                <a:lnTo>
                  <a:pt x="154" y="150"/>
                </a:lnTo>
                <a:lnTo>
                  <a:pt x="155" y="150"/>
                </a:lnTo>
                <a:lnTo>
                  <a:pt x="155" y="151"/>
                </a:lnTo>
                <a:lnTo>
                  <a:pt x="154" y="151"/>
                </a:lnTo>
                <a:lnTo>
                  <a:pt x="154" y="152"/>
                </a:lnTo>
                <a:lnTo>
                  <a:pt x="155" y="152"/>
                </a:lnTo>
                <a:lnTo>
                  <a:pt x="155" y="153"/>
                </a:lnTo>
                <a:lnTo>
                  <a:pt x="155" y="154"/>
                </a:lnTo>
                <a:lnTo>
                  <a:pt x="154" y="154"/>
                </a:lnTo>
                <a:lnTo>
                  <a:pt x="153" y="154"/>
                </a:lnTo>
                <a:lnTo>
                  <a:pt x="152" y="154"/>
                </a:lnTo>
                <a:lnTo>
                  <a:pt x="152" y="156"/>
                </a:lnTo>
                <a:lnTo>
                  <a:pt x="152" y="157"/>
                </a:lnTo>
                <a:lnTo>
                  <a:pt x="153" y="157"/>
                </a:lnTo>
                <a:lnTo>
                  <a:pt x="154" y="157"/>
                </a:lnTo>
                <a:lnTo>
                  <a:pt x="155" y="157"/>
                </a:lnTo>
                <a:lnTo>
                  <a:pt x="155" y="158"/>
                </a:lnTo>
                <a:lnTo>
                  <a:pt x="155" y="157"/>
                </a:lnTo>
                <a:lnTo>
                  <a:pt x="156" y="157"/>
                </a:lnTo>
                <a:lnTo>
                  <a:pt x="158" y="157"/>
                </a:lnTo>
                <a:lnTo>
                  <a:pt x="160" y="157"/>
                </a:lnTo>
                <a:lnTo>
                  <a:pt x="161" y="157"/>
                </a:lnTo>
                <a:lnTo>
                  <a:pt x="161" y="158"/>
                </a:lnTo>
                <a:lnTo>
                  <a:pt x="161" y="157"/>
                </a:lnTo>
                <a:lnTo>
                  <a:pt x="163" y="157"/>
                </a:lnTo>
                <a:lnTo>
                  <a:pt x="163" y="156"/>
                </a:lnTo>
                <a:lnTo>
                  <a:pt x="167" y="156"/>
                </a:lnTo>
                <a:lnTo>
                  <a:pt x="167" y="157"/>
                </a:lnTo>
                <a:lnTo>
                  <a:pt x="167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7"/>
                </a:lnTo>
                <a:lnTo>
                  <a:pt x="172" y="156"/>
                </a:lnTo>
                <a:lnTo>
                  <a:pt x="181" y="156"/>
                </a:lnTo>
                <a:lnTo>
                  <a:pt x="181" y="151"/>
                </a:lnTo>
                <a:lnTo>
                  <a:pt x="180" y="151"/>
                </a:lnTo>
                <a:lnTo>
                  <a:pt x="177" y="151"/>
                </a:lnTo>
                <a:lnTo>
                  <a:pt x="177" y="149"/>
                </a:lnTo>
                <a:lnTo>
                  <a:pt x="177" y="148"/>
                </a:lnTo>
                <a:lnTo>
                  <a:pt x="177" y="146"/>
                </a:lnTo>
                <a:lnTo>
                  <a:pt x="178" y="146"/>
                </a:lnTo>
                <a:lnTo>
                  <a:pt x="178" y="145"/>
                </a:lnTo>
                <a:lnTo>
                  <a:pt x="178" y="143"/>
                </a:lnTo>
                <a:lnTo>
                  <a:pt x="178" y="142"/>
                </a:lnTo>
                <a:lnTo>
                  <a:pt x="179" y="142"/>
                </a:lnTo>
                <a:lnTo>
                  <a:pt x="180" y="142"/>
                </a:lnTo>
                <a:lnTo>
                  <a:pt x="181" y="142"/>
                </a:lnTo>
                <a:lnTo>
                  <a:pt x="181" y="140"/>
                </a:lnTo>
                <a:lnTo>
                  <a:pt x="180" y="140"/>
                </a:lnTo>
                <a:lnTo>
                  <a:pt x="180" y="139"/>
                </a:lnTo>
                <a:lnTo>
                  <a:pt x="181" y="137"/>
                </a:lnTo>
                <a:lnTo>
                  <a:pt x="180" y="137"/>
                </a:lnTo>
                <a:lnTo>
                  <a:pt x="177" y="137"/>
                </a:lnTo>
                <a:lnTo>
                  <a:pt x="177" y="133"/>
                </a:lnTo>
                <a:lnTo>
                  <a:pt x="177" y="132"/>
                </a:lnTo>
                <a:lnTo>
                  <a:pt x="177" y="131"/>
                </a:lnTo>
                <a:lnTo>
                  <a:pt x="177" y="129"/>
                </a:lnTo>
                <a:lnTo>
                  <a:pt x="177" y="128"/>
                </a:lnTo>
                <a:lnTo>
                  <a:pt x="177" y="127"/>
                </a:lnTo>
                <a:lnTo>
                  <a:pt x="177" y="126"/>
                </a:lnTo>
                <a:lnTo>
                  <a:pt x="177" y="125"/>
                </a:lnTo>
                <a:lnTo>
                  <a:pt x="175" y="125"/>
                </a:lnTo>
                <a:lnTo>
                  <a:pt x="175" y="124"/>
                </a:lnTo>
                <a:lnTo>
                  <a:pt x="177" y="124"/>
                </a:lnTo>
                <a:lnTo>
                  <a:pt x="177" y="122"/>
                </a:lnTo>
                <a:lnTo>
                  <a:pt x="177" y="120"/>
                </a:lnTo>
                <a:lnTo>
                  <a:pt x="177" y="119"/>
                </a:lnTo>
                <a:lnTo>
                  <a:pt x="177" y="118"/>
                </a:lnTo>
                <a:lnTo>
                  <a:pt x="177" y="117"/>
                </a:lnTo>
                <a:lnTo>
                  <a:pt x="177" y="116"/>
                </a:lnTo>
                <a:lnTo>
                  <a:pt x="177" y="115"/>
                </a:lnTo>
                <a:lnTo>
                  <a:pt x="174" y="115"/>
                </a:lnTo>
                <a:lnTo>
                  <a:pt x="174" y="116"/>
                </a:lnTo>
                <a:lnTo>
                  <a:pt x="174" y="117"/>
                </a:lnTo>
                <a:lnTo>
                  <a:pt x="173" y="117"/>
                </a:lnTo>
                <a:lnTo>
                  <a:pt x="173" y="115"/>
                </a:lnTo>
                <a:lnTo>
                  <a:pt x="172" y="115"/>
                </a:lnTo>
                <a:lnTo>
                  <a:pt x="171" y="115"/>
                </a:lnTo>
                <a:lnTo>
                  <a:pt x="171" y="114"/>
                </a:lnTo>
                <a:lnTo>
                  <a:pt x="172" y="114"/>
                </a:lnTo>
                <a:lnTo>
                  <a:pt x="172" y="112"/>
                </a:lnTo>
                <a:lnTo>
                  <a:pt x="172" y="111"/>
                </a:lnTo>
                <a:lnTo>
                  <a:pt x="172" y="110"/>
                </a:lnTo>
                <a:lnTo>
                  <a:pt x="171" y="110"/>
                </a:lnTo>
                <a:lnTo>
                  <a:pt x="170" y="110"/>
                </a:lnTo>
                <a:lnTo>
                  <a:pt x="169" y="110"/>
                </a:lnTo>
                <a:lnTo>
                  <a:pt x="167" y="110"/>
                </a:lnTo>
                <a:lnTo>
                  <a:pt x="166" y="110"/>
                </a:lnTo>
                <a:lnTo>
                  <a:pt x="165" y="110"/>
                </a:lnTo>
                <a:lnTo>
                  <a:pt x="164" y="110"/>
                </a:lnTo>
                <a:lnTo>
                  <a:pt x="164" y="109"/>
                </a:lnTo>
                <a:lnTo>
                  <a:pt x="163" y="109"/>
                </a:lnTo>
                <a:lnTo>
                  <a:pt x="163" y="110"/>
                </a:lnTo>
                <a:lnTo>
                  <a:pt x="163" y="112"/>
                </a:lnTo>
                <a:lnTo>
                  <a:pt x="163" y="115"/>
                </a:lnTo>
                <a:lnTo>
                  <a:pt x="163" y="116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0"/>
                </a:lnTo>
                <a:lnTo>
                  <a:pt x="163" y="122"/>
                </a:lnTo>
                <a:lnTo>
                  <a:pt x="163" y="124"/>
                </a:lnTo>
                <a:lnTo>
                  <a:pt x="163" y="123"/>
                </a:lnTo>
                <a:lnTo>
                  <a:pt x="161" y="120"/>
                </a:lnTo>
                <a:lnTo>
                  <a:pt x="160" y="119"/>
                </a:lnTo>
                <a:lnTo>
                  <a:pt x="158" y="119"/>
                </a:lnTo>
                <a:lnTo>
                  <a:pt x="156" y="119"/>
                </a:lnTo>
                <a:lnTo>
                  <a:pt x="155" y="119"/>
                </a:lnTo>
                <a:lnTo>
                  <a:pt x="154" y="119"/>
                </a:lnTo>
                <a:close/>
                <a:moveTo>
                  <a:pt x="146" y="115"/>
                </a:moveTo>
                <a:lnTo>
                  <a:pt x="146" y="116"/>
                </a:lnTo>
                <a:lnTo>
                  <a:pt x="146" y="117"/>
                </a:lnTo>
                <a:lnTo>
                  <a:pt x="146" y="119"/>
                </a:lnTo>
                <a:lnTo>
                  <a:pt x="147" y="119"/>
                </a:lnTo>
                <a:lnTo>
                  <a:pt x="148" y="119"/>
                </a:lnTo>
                <a:lnTo>
                  <a:pt x="148" y="118"/>
                </a:lnTo>
                <a:lnTo>
                  <a:pt x="148" y="117"/>
                </a:lnTo>
                <a:lnTo>
                  <a:pt x="149" y="117"/>
                </a:lnTo>
                <a:lnTo>
                  <a:pt x="149" y="118"/>
                </a:lnTo>
                <a:lnTo>
                  <a:pt x="150" y="118"/>
                </a:lnTo>
                <a:lnTo>
                  <a:pt x="152" y="118"/>
                </a:lnTo>
                <a:lnTo>
                  <a:pt x="153" y="118"/>
                </a:lnTo>
                <a:lnTo>
                  <a:pt x="153" y="119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5" y="116"/>
                </a:lnTo>
                <a:lnTo>
                  <a:pt x="154" y="116"/>
                </a:lnTo>
                <a:lnTo>
                  <a:pt x="153" y="116"/>
                </a:lnTo>
                <a:lnTo>
                  <a:pt x="152" y="116"/>
                </a:lnTo>
                <a:lnTo>
                  <a:pt x="152" y="115"/>
                </a:lnTo>
                <a:lnTo>
                  <a:pt x="150" y="115"/>
                </a:lnTo>
                <a:lnTo>
                  <a:pt x="149" y="115"/>
                </a:lnTo>
                <a:lnTo>
                  <a:pt x="149" y="116"/>
                </a:lnTo>
                <a:lnTo>
                  <a:pt x="148" y="116"/>
                </a:lnTo>
                <a:lnTo>
                  <a:pt x="148" y="115"/>
                </a:lnTo>
                <a:lnTo>
                  <a:pt x="147" y="115"/>
                </a:lnTo>
                <a:lnTo>
                  <a:pt x="146" y="115"/>
                </a:lnTo>
                <a:close/>
                <a:moveTo>
                  <a:pt x="163" y="168"/>
                </a:moveTo>
                <a:lnTo>
                  <a:pt x="163" y="169"/>
                </a:lnTo>
                <a:lnTo>
                  <a:pt x="164" y="169"/>
                </a:lnTo>
                <a:lnTo>
                  <a:pt x="164" y="170"/>
                </a:lnTo>
                <a:lnTo>
                  <a:pt x="164" y="171"/>
                </a:lnTo>
                <a:lnTo>
                  <a:pt x="165" y="171"/>
                </a:lnTo>
                <a:lnTo>
                  <a:pt x="166" y="171"/>
                </a:lnTo>
                <a:lnTo>
                  <a:pt x="166" y="170"/>
                </a:lnTo>
                <a:lnTo>
                  <a:pt x="166" y="169"/>
                </a:lnTo>
                <a:lnTo>
                  <a:pt x="165" y="169"/>
                </a:lnTo>
                <a:lnTo>
                  <a:pt x="165" y="168"/>
                </a:lnTo>
                <a:lnTo>
                  <a:pt x="164" y="168"/>
                </a:lnTo>
                <a:lnTo>
                  <a:pt x="163" y="168"/>
                </a:lnTo>
                <a:close/>
                <a:moveTo>
                  <a:pt x="181" y="237"/>
                </a:moveTo>
                <a:lnTo>
                  <a:pt x="181" y="238"/>
                </a:lnTo>
                <a:lnTo>
                  <a:pt x="182" y="238"/>
                </a:lnTo>
                <a:lnTo>
                  <a:pt x="182" y="240"/>
                </a:lnTo>
                <a:lnTo>
                  <a:pt x="181" y="240"/>
                </a:lnTo>
                <a:lnTo>
                  <a:pt x="181" y="241"/>
                </a:lnTo>
                <a:lnTo>
                  <a:pt x="180" y="241"/>
                </a:lnTo>
                <a:lnTo>
                  <a:pt x="181" y="241"/>
                </a:lnTo>
                <a:lnTo>
                  <a:pt x="182" y="241"/>
                </a:lnTo>
                <a:lnTo>
                  <a:pt x="184" y="241"/>
                </a:lnTo>
                <a:lnTo>
                  <a:pt x="186" y="241"/>
                </a:lnTo>
                <a:lnTo>
                  <a:pt x="190" y="241"/>
                </a:lnTo>
                <a:lnTo>
                  <a:pt x="190" y="240"/>
                </a:lnTo>
                <a:lnTo>
                  <a:pt x="190" y="238"/>
                </a:lnTo>
                <a:lnTo>
                  <a:pt x="190" y="237"/>
                </a:lnTo>
                <a:lnTo>
                  <a:pt x="188" y="237"/>
                </a:lnTo>
                <a:lnTo>
                  <a:pt x="182" y="237"/>
                </a:lnTo>
                <a:lnTo>
                  <a:pt x="181" y="237"/>
                </a:lnTo>
                <a:close/>
                <a:moveTo>
                  <a:pt x="182" y="169"/>
                </a:moveTo>
                <a:lnTo>
                  <a:pt x="182" y="168"/>
                </a:lnTo>
                <a:lnTo>
                  <a:pt x="181" y="168"/>
                </a:lnTo>
                <a:lnTo>
                  <a:pt x="181" y="169"/>
                </a:lnTo>
                <a:lnTo>
                  <a:pt x="182" y="169"/>
                </a:lnTo>
                <a:close/>
                <a:moveTo>
                  <a:pt x="189" y="309"/>
                </a:moveTo>
                <a:lnTo>
                  <a:pt x="190" y="309"/>
                </a:lnTo>
                <a:lnTo>
                  <a:pt x="189" y="309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401" name="Freeform 120">
            <a:extLst>
              <a:ext uri="{FF2B5EF4-FFF2-40B4-BE49-F238E27FC236}">
                <a16:creationId xmlns:a16="http://schemas.microsoft.com/office/drawing/2014/main" id="{0919FA3B-D3FD-457B-0824-799F3B5FFC05}"/>
              </a:ext>
            </a:extLst>
          </p:cNvPr>
          <p:cNvSpPr>
            <a:spLocks noEditPoints="1"/>
          </p:cNvSpPr>
          <p:nvPr/>
        </p:nvSpPr>
        <p:spPr bwMode="auto">
          <a:xfrm>
            <a:off x="4563112" y="1933427"/>
            <a:ext cx="533737" cy="521950"/>
          </a:xfrm>
          <a:custGeom>
            <a:avLst/>
            <a:gdLst>
              <a:gd name="T0" fmla="*/ 5 w 317"/>
              <a:gd name="T1" fmla="*/ 259 h 310"/>
              <a:gd name="T2" fmla="*/ 5 w 317"/>
              <a:gd name="T3" fmla="*/ 240 h 310"/>
              <a:gd name="T4" fmla="*/ 5 w 317"/>
              <a:gd name="T5" fmla="*/ 221 h 310"/>
              <a:gd name="T6" fmla="*/ 5 w 317"/>
              <a:gd name="T7" fmla="*/ 203 h 310"/>
              <a:gd name="T8" fmla="*/ 6 w 317"/>
              <a:gd name="T9" fmla="*/ 179 h 310"/>
              <a:gd name="T10" fmla="*/ 5 w 317"/>
              <a:gd name="T11" fmla="*/ 160 h 310"/>
              <a:gd name="T12" fmla="*/ 5 w 317"/>
              <a:gd name="T13" fmla="*/ 137 h 310"/>
              <a:gd name="T14" fmla="*/ 21 w 317"/>
              <a:gd name="T15" fmla="*/ 124 h 310"/>
              <a:gd name="T16" fmla="*/ 43 w 317"/>
              <a:gd name="T17" fmla="*/ 124 h 310"/>
              <a:gd name="T18" fmla="*/ 59 w 317"/>
              <a:gd name="T19" fmla="*/ 125 h 310"/>
              <a:gd name="T20" fmla="*/ 76 w 317"/>
              <a:gd name="T21" fmla="*/ 125 h 310"/>
              <a:gd name="T22" fmla="*/ 107 w 317"/>
              <a:gd name="T23" fmla="*/ 124 h 310"/>
              <a:gd name="T24" fmla="*/ 150 w 317"/>
              <a:gd name="T25" fmla="*/ 159 h 310"/>
              <a:gd name="T26" fmla="*/ 180 w 317"/>
              <a:gd name="T27" fmla="*/ 160 h 310"/>
              <a:gd name="T28" fmla="*/ 203 w 317"/>
              <a:gd name="T29" fmla="*/ 161 h 310"/>
              <a:gd name="T30" fmla="*/ 221 w 317"/>
              <a:gd name="T31" fmla="*/ 146 h 310"/>
              <a:gd name="T32" fmla="*/ 234 w 317"/>
              <a:gd name="T33" fmla="*/ 115 h 310"/>
              <a:gd name="T34" fmla="*/ 244 w 317"/>
              <a:gd name="T35" fmla="*/ 45 h 310"/>
              <a:gd name="T36" fmla="*/ 252 w 317"/>
              <a:gd name="T37" fmla="*/ 0 h 310"/>
              <a:gd name="T38" fmla="*/ 284 w 317"/>
              <a:gd name="T39" fmla="*/ 35 h 310"/>
              <a:gd name="T40" fmla="*/ 299 w 317"/>
              <a:gd name="T41" fmla="*/ 58 h 310"/>
              <a:gd name="T42" fmla="*/ 312 w 317"/>
              <a:gd name="T43" fmla="*/ 67 h 310"/>
              <a:gd name="T44" fmla="*/ 304 w 317"/>
              <a:gd name="T45" fmla="*/ 72 h 310"/>
              <a:gd name="T46" fmla="*/ 283 w 317"/>
              <a:gd name="T47" fmla="*/ 84 h 310"/>
              <a:gd name="T48" fmla="*/ 282 w 317"/>
              <a:gd name="T49" fmla="*/ 99 h 310"/>
              <a:gd name="T50" fmla="*/ 279 w 317"/>
              <a:gd name="T51" fmla="*/ 126 h 310"/>
              <a:gd name="T52" fmla="*/ 308 w 317"/>
              <a:gd name="T53" fmla="*/ 140 h 310"/>
              <a:gd name="T54" fmla="*/ 284 w 317"/>
              <a:gd name="T55" fmla="*/ 132 h 310"/>
              <a:gd name="T56" fmla="*/ 267 w 317"/>
              <a:gd name="T57" fmla="*/ 148 h 310"/>
              <a:gd name="T58" fmla="*/ 263 w 317"/>
              <a:gd name="T59" fmla="*/ 152 h 310"/>
              <a:gd name="T60" fmla="*/ 255 w 317"/>
              <a:gd name="T61" fmla="*/ 179 h 310"/>
              <a:gd name="T62" fmla="*/ 229 w 317"/>
              <a:gd name="T63" fmla="*/ 207 h 310"/>
              <a:gd name="T64" fmla="*/ 204 w 317"/>
              <a:gd name="T65" fmla="*/ 195 h 310"/>
              <a:gd name="T66" fmla="*/ 194 w 317"/>
              <a:gd name="T67" fmla="*/ 185 h 310"/>
              <a:gd name="T68" fmla="*/ 186 w 317"/>
              <a:gd name="T69" fmla="*/ 194 h 310"/>
              <a:gd name="T70" fmla="*/ 186 w 317"/>
              <a:gd name="T71" fmla="*/ 206 h 310"/>
              <a:gd name="T72" fmla="*/ 177 w 317"/>
              <a:gd name="T73" fmla="*/ 223 h 310"/>
              <a:gd name="T74" fmla="*/ 169 w 317"/>
              <a:gd name="T75" fmla="*/ 220 h 310"/>
              <a:gd name="T76" fmla="*/ 141 w 317"/>
              <a:gd name="T77" fmla="*/ 215 h 310"/>
              <a:gd name="T78" fmla="*/ 132 w 317"/>
              <a:gd name="T79" fmla="*/ 234 h 310"/>
              <a:gd name="T80" fmla="*/ 117 w 317"/>
              <a:gd name="T81" fmla="*/ 248 h 310"/>
              <a:gd name="T82" fmla="*/ 112 w 317"/>
              <a:gd name="T83" fmla="*/ 260 h 310"/>
              <a:gd name="T84" fmla="*/ 112 w 317"/>
              <a:gd name="T85" fmla="*/ 280 h 310"/>
              <a:gd name="T86" fmla="*/ 112 w 317"/>
              <a:gd name="T87" fmla="*/ 298 h 310"/>
              <a:gd name="T88" fmla="*/ 103 w 317"/>
              <a:gd name="T89" fmla="*/ 305 h 310"/>
              <a:gd name="T90" fmla="*/ 90 w 317"/>
              <a:gd name="T91" fmla="*/ 310 h 310"/>
              <a:gd name="T92" fmla="*/ 73 w 317"/>
              <a:gd name="T93" fmla="*/ 305 h 310"/>
              <a:gd name="T94" fmla="*/ 60 w 317"/>
              <a:gd name="T95" fmla="*/ 296 h 310"/>
              <a:gd name="T96" fmla="*/ 50 w 317"/>
              <a:gd name="T97" fmla="*/ 287 h 310"/>
              <a:gd name="T98" fmla="*/ 40 w 317"/>
              <a:gd name="T99" fmla="*/ 296 h 310"/>
              <a:gd name="T100" fmla="*/ 16 w 317"/>
              <a:gd name="T101" fmla="*/ 292 h 310"/>
              <a:gd name="T102" fmla="*/ 0 w 317"/>
              <a:gd name="T103" fmla="*/ 271 h 310"/>
              <a:gd name="T104" fmla="*/ 88 w 317"/>
              <a:gd name="T105" fmla="*/ 228 h 310"/>
              <a:gd name="T106" fmla="*/ 88 w 317"/>
              <a:gd name="T107" fmla="*/ 231 h 310"/>
              <a:gd name="T108" fmla="*/ 246 w 317"/>
              <a:gd name="T109" fmla="*/ 161 h 310"/>
              <a:gd name="T110" fmla="*/ 247 w 317"/>
              <a:gd name="T111" fmla="*/ 159 h 310"/>
              <a:gd name="T112" fmla="*/ 255 w 317"/>
              <a:gd name="T113" fmla="*/ 149 h 310"/>
              <a:gd name="T114" fmla="*/ 274 w 317"/>
              <a:gd name="T115" fmla="*/ 136 h 310"/>
              <a:gd name="T116" fmla="*/ 280 w 317"/>
              <a:gd name="T117" fmla="*/ 104 h 310"/>
              <a:gd name="T118" fmla="*/ 290 w 317"/>
              <a:gd name="T119" fmla="*/ 6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7" h="310">
                <a:moveTo>
                  <a:pt x="0" y="270"/>
                </a:moveTo>
                <a:lnTo>
                  <a:pt x="2" y="270"/>
                </a:lnTo>
                <a:lnTo>
                  <a:pt x="3" y="270"/>
                </a:lnTo>
                <a:lnTo>
                  <a:pt x="4" y="270"/>
                </a:lnTo>
                <a:lnTo>
                  <a:pt x="5" y="270"/>
                </a:lnTo>
                <a:lnTo>
                  <a:pt x="5" y="269"/>
                </a:lnTo>
                <a:lnTo>
                  <a:pt x="5" y="268"/>
                </a:lnTo>
                <a:lnTo>
                  <a:pt x="5" y="267"/>
                </a:lnTo>
                <a:lnTo>
                  <a:pt x="5" y="266"/>
                </a:lnTo>
                <a:lnTo>
                  <a:pt x="5" y="265"/>
                </a:lnTo>
                <a:lnTo>
                  <a:pt x="5" y="263"/>
                </a:lnTo>
                <a:lnTo>
                  <a:pt x="5" y="262"/>
                </a:lnTo>
                <a:lnTo>
                  <a:pt x="5" y="261"/>
                </a:lnTo>
                <a:lnTo>
                  <a:pt x="5" y="260"/>
                </a:lnTo>
                <a:lnTo>
                  <a:pt x="5" y="259"/>
                </a:lnTo>
                <a:lnTo>
                  <a:pt x="5" y="258"/>
                </a:lnTo>
                <a:lnTo>
                  <a:pt x="5" y="257"/>
                </a:lnTo>
                <a:lnTo>
                  <a:pt x="5" y="256"/>
                </a:lnTo>
                <a:lnTo>
                  <a:pt x="5" y="254"/>
                </a:lnTo>
                <a:lnTo>
                  <a:pt x="5" y="253"/>
                </a:lnTo>
                <a:lnTo>
                  <a:pt x="5" y="252"/>
                </a:lnTo>
                <a:lnTo>
                  <a:pt x="5" y="251"/>
                </a:lnTo>
                <a:lnTo>
                  <a:pt x="5" y="250"/>
                </a:lnTo>
                <a:lnTo>
                  <a:pt x="5" y="249"/>
                </a:lnTo>
                <a:lnTo>
                  <a:pt x="5" y="248"/>
                </a:lnTo>
                <a:lnTo>
                  <a:pt x="5" y="246"/>
                </a:lnTo>
                <a:lnTo>
                  <a:pt x="5" y="244"/>
                </a:lnTo>
                <a:lnTo>
                  <a:pt x="5" y="243"/>
                </a:lnTo>
                <a:lnTo>
                  <a:pt x="5" y="241"/>
                </a:lnTo>
                <a:lnTo>
                  <a:pt x="5" y="240"/>
                </a:lnTo>
                <a:lnTo>
                  <a:pt x="5" y="237"/>
                </a:lnTo>
                <a:lnTo>
                  <a:pt x="5" y="236"/>
                </a:lnTo>
                <a:lnTo>
                  <a:pt x="5" y="235"/>
                </a:lnTo>
                <a:lnTo>
                  <a:pt x="5" y="234"/>
                </a:lnTo>
                <a:lnTo>
                  <a:pt x="5" y="233"/>
                </a:lnTo>
                <a:lnTo>
                  <a:pt x="5" y="232"/>
                </a:lnTo>
                <a:lnTo>
                  <a:pt x="5" y="231"/>
                </a:lnTo>
                <a:lnTo>
                  <a:pt x="5" y="229"/>
                </a:lnTo>
                <a:lnTo>
                  <a:pt x="5" y="228"/>
                </a:lnTo>
                <a:lnTo>
                  <a:pt x="5" y="227"/>
                </a:lnTo>
                <a:lnTo>
                  <a:pt x="5" y="226"/>
                </a:lnTo>
                <a:lnTo>
                  <a:pt x="5" y="225"/>
                </a:lnTo>
                <a:lnTo>
                  <a:pt x="5" y="224"/>
                </a:lnTo>
                <a:lnTo>
                  <a:pt x="5" y="223"/>
                </a:lnTo>
                <a:lnTo>
                  <a:pt x="5" y="221"/>
                </a:lnTo>
                <a:lnTo>
                  <a:pt x="5" y="220"/>
                </a:lnTo>
                <a:lnTo>
                  <a:pt x="5" y="219"/>
                </a:lnTo>
                <a:lnTo>
                  <a:pt x="5" y="218"/>
                </a:lnTo>
                <a:lnTo>
                  <a:pt x="5" y="217"/>
                </a:lnTo>
                <a:lnTo>
                  <a:pt x="5" y="216"/>
                </a:lnTo>
                <a:lnTo>
                  <a:pt x="5" y="215"/>
                </a:lnTo>
                <a:lnTo>
                  <a:pt x="5" y="212"/>
                </a:lnTo>
                <a:lnTo>
                  <a:pt x="5" y="211"/>
                </a:lnTo>
                <a:lnTo>
                  <a:pt x="5" y="210"/>
                </a:lnTo>
                <a:lnTo>
                  <a:pt x="5" y="209"/>
                </a:lnTo>
                <a:lnTo>
                  <a:pt x="5" y="208"/>
                </a:lnTo>
                <a:lnTo>
                  <a:pt x="5" y="207"/>
                </a:lnTo>
                <a:lnTo>
                  <a:pt x="5" y="206"/>
                </a:lnTo>
                <a:lnTo>
                  <a:pt x="5" y="204"/>
                </a:lnTo>
                <a:lnTo>
                  <a:pt x="5" y="203"/>
                </a:lnTo>
                <a:lnTo>
                  <a:pt x="5" y="202"/>
                </a:lnTo>
                <a:lnTo>
                  <a:pt x="5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2"/>
                </a:lnTo>
                <a:lnTo>
                  <a:pt x="6" y="190"/>
                </a:lnTo>
                <a:lnTo>
                  <a:pt x="6" y="187"/>
                </a:lnTo>
                <a:lnTo>
                  <a:pt x="6" y="183"/>
                </a:lnTo>
                <a:lnTo>
                  <a:pt x="6" y="182"/>
                </a:lnTo>
                <a:lnTo>
                  <a:pt x="6" y="181"/>
                </a:lnTo>
                <a:lnTo>
                  <a:pt x="6" y="179"/>
                </a:lnTo>
                <a:lnTo>
                  <a:pt x="5" y="178"/>
                </a:lnTo>
                <a:lnTo>
                  <a:pt x="5" y="177"/>
                </a:lnTo>
                <a:lnTo>
                  <a:pt x="5" y="175"/>
                </a:lnTo>
                <a:lnTo>
                  <a:pt x="5" y="174"/>
                </a:lnTo>
                <a:lnTo>
                  <a:pt x="5" y="173"/>
                </a:lnTo>
                <a:lnTo>
                  <a:pt x="5" y="170"/>
                </a:lnTo>
                <a:lnTo>
                  <a:pt x="5" y="169"/>
                </a:lnTo>
                <a:lnTo>
                  <a:pt x="5" y="168"/>
                </a:lnTo>
                <a:lnTo>
                  <a:pt x="5" y="167"/>
                </a:lnTo>
                <a:lnTo>
                  <a:pt x="5" y="166"/>
                </a:lnTo>
                <a:lnTo>
                  <a:pt x="5" y="165"/>
                </a:lnTo>
                <a:lnTo>
                  <a:pt x="5" y="164"/>
                </a:lnTo>
                <a:lnTo>
                  <a:pt x="5" y="162"/>
                </a:lnTo>
                <a:lnTo>
                  <a:pt x="5" y="161"/>
                </a:lnTo>
                <a:lnTo>
                  <a:pt x="5" y="160"/>
                </a:lnTo>
                <a:lnTo>
                  <a:pt x="5" y="158"/>
                </a:lnTo>
                <a:lnTo>
                  <a:pt x="5" y="157"/>
                </a:lnTo>
                <a:lnTo>
                  <a:pt x="5" y="156"/>
                </a:lnTo>
                <a:lnTo>
                  <a:pt x="5" y="154"/>
                </a:lnTo>
                <a:lnTo>
                  <a:pt x="5" y="153"/>
                </a:lnTo>
                <a:lnTo>
                  <a:pt x="5" y="152"/>
                </a:lnTo>
                <a:lnTo>
                  <a:pt x="5" y="151"/>
                </a:lnTo>
                <a:lnTo>
                  <a:pt x="5" y="150"/>
                </a:lnTo>
                <a:lnTo>
                  <a:pt x="5" y="149"/>
                </a:lnTo>
                <a:lnTo>
                  <a:pt x="5" y="148"/>
                </a:lnTo>
                <a:lnTo>
                  <a:pt x="5" y="146"/>
                </a:lnTo>
                <a:lnTo>
                  <a:pt x="5" y="144"/>
                </a:lnTo>
                <a:lnTo>
                  <a:pt x="5" y="143"/>
                </a:lnTo>
                <a:lnTo>
                  <a:pt x="5" y="142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3"/>
                </a:lnTo>
                <a:lnTo>
                  <a:pt x="5" y="132"/>
                </a:lnTo>
                <a:lnTo>
                  <a:pt x="5" y="128"/>
                </a:lnTo>
                <a:lnTo>
                  <a:pt x="5" y="125"/>
                </a:lnTo>
                <a:lnTo>
                  <a:pt x="5" y="124"/>
                </a:lnTo>
                <a:lnTo>
                  <a:pt x="7" y="124"/>
                </a:lnTo>
                <a:lnTo>
                  <a:pt x="12" y="124"/>
                </a:lnTo>
                <a:lnTo>
                  <a:pt x="13" y="124"/>
                </a:lnTo>
                <a:lnTo>
                  <a:pt x="14" y="124"/>
                </a:lnTo>
                <a:lnTo>
                  <a:pt x="16" y="124"/>
                </a:lnTo>
                <a:lnTo>
                  <a:pt x="17" y="124"/>
                </a:lnTo>
                <a:lnTo>
                  <a:pt x="19" y="124"/>
                </a:lnTo>
                <a:lnTo>
                  <a:pt x="21" y="124"/>
                </a:lnTo>
                <a:lnTo>
                  <a:pt x="23" y="124"/>
                </a:lnTo>
                <a:lnTo>
                  <a:pt x="24" y="124"/>
                </a:lnTo>
                <a:lnTo>
                  <a:pt x="25" y="124"/>
                </a:lnTo>
                <a:lnTo>
                  <a:pt x="26" y="124"/>
                </a:lnTo>
                <a:lnTo>
                  <a:pt x="28" y="124"/>
                </a:lnTo>
                <a:lnTo>
                  <a:pt x="29" y="124"/>
                </a:lnTo>
                <a:lnTo>
                  <a:pt x="30" y="124"/>
                </a:lnTo>
                <a:lnTo>
                  <a:pt x="32" y="124"/>
                </a:lnTo>
                <a:lnTo>
                  <a:pt x="33" y="124"/>
                </a:lnTo>
                <a:lnTo>
                  <a:pt x="34" y="124"/>
                </a:lnTo>
                <a:lnTo>
                  <a:pt x="37" y="124"/>
                </a:lnTo>
                <a:lnTo>
                  <a:pt x="38" y="124"/>
                </a:lnTo>
                <a:lnTo>
                  <a:pt x="40" y="124"/>
                </a:lnTo>
                <a:lnTo>
                  <a:pt x="41" y="124"/>
                </a:lnTo>
                <a:lnTo>
                  <a:pt x="43" y="124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47" y="125"/>
                </a:lnTo>
                <a:lnTo>
                  <a:pt x="48" y="125"/>
                </a:lnTo>
                <a:lnTo>
                  <a:pt x="49" y="125"/>
                </a:lnTo>
                <a:lnTo>
                  <a:pt x="50" y="125"/>
                </a:lnTo>
                <a:lnTo>
                  <a:pt x="51" y="125"/>
                </a:lnTo>
                <a:lnTo>
                  <a:pt x="53" y="125"/>
                </a:lnTo>
                <a:lnTo>
                  <a:pt x="54" y="125"/>
                </a:lnTo>
                <a:lnTo>
                  <a:pt x="55" y="125"/>
                </a:lnTo>
                <a:lnTo>
                  <a:pt x="56" y="125"/>
                </a:lnTo>
                <a:lnTo>
                  <a:pt x="57" y="125"/>
                </a:lnTo>
                <a:lnTo>
                  <a:pt x="58" y="125"/>
                </a:lnTo>
                <a:lnTo>
                  <a:pt x="59" y="125"/>
                </a:lnTo>
                <a:lnTo>
                  <a:pt x="60" y="125"/>
                </a:lnTo>
                <a:lnTo>
                  <a:pt x="62" y="125"/>
                </a:lnTo>
                <a:lnTo>
                  <a:pt x="63" y="125"/>
                </a:lnTo>
                <a:lnTo>
                  <a:pt x="64" y="125"/>
                </a:lnTo>
                <a:lnTo>
                  <a:pt x="65" y="125"/>
                </a:lnTo>
                <a:lnTo>
                  <a:pt x="66" y="125"/>
                </a:lnTo>
                <a:lnTo>
                  <a:pt x="67" y="125"/>
                </a:lnTo>
                <a:lnTo>
                  <a:pt x="68" y="125"/>
                </a:lnTo>
                <a:lnTo>
                  <a:pt x="69" y="125"/>
                </a:lnTo>
                <a:lnTo>
                  <a:pt x="71" y="125"/>
                </a:lnTo>
                <a:lnTo>
                  <a:pt x="72" y="125"/>
                </a:lnTo>
                <a:lnTo>
                  <a:pt x="73" y="125"/>
                </a:lnTo>
                <a:lnTo>
                  <a:pt x="74" y="125"/>
                </a:lnTo>
                <a:lnTo>
                  <a:pt x="75" y="125"/>
                </a:lnTo>
                <a:lnTo>
                  <a:pt x="76" y="125"/>
                </a:lnTo>
                <a:lnTo>
                  <a:pt x="77" y="125"/>
                </a:lnTo>
                <a:lnTo>
                  <a:pt x="79" y="125"/>
                </a:lnTo>
                <a:lnTo>
                  <a:pt x="80" y="125"/>
                </a:lnTo>
                <a:lnTo>
                  <a:pt x="83" y="125"/>
                </a:lnTo>
                <a:lnTo>
                  <a:pt x="84" y="125"/>
                </a:lnTo>
                <a:lnTo>
                  <a:pt x="86" y="125"/>
                </a:lnTo>
                <a:lnTo>
                  <a:pt x="88" y="125"/>
                </a:lnTo>
                <a:lnTo>
                  <a:pt x="89" y="125"/>
                </a:lnTo>
                <a:lnTo>
                  <a:pt x="90" y="125"/>
                </a:lnTo>
                <a:lnTo>
                  <a:pt x="91" y="125"/>
                </a:lnTo>
                <a:lnTo>
                  <a:pt x="92" y="125"/>
                </a:lnTo>
                <a:lnTo>
                  <a:pt x="93" y="125"/>
                </a:lnTo>
                <a:lnTo>
                  <a:pt x="94" y="125"/>
                </a:lnTo>
                <a:lnTo>
                  <a:pt x="96" y="125"/>
                </a:lnTo>
                <a:lnTo>
                  <a:pt x="107" y="124"/>
                </a:lnTo>
                <a:lnTo>
                  <a:pt x="112" y="124"/>
                </a:lnTo>
                <a:lnTo>
                  <a:pt x="114" y="124"/>
                </a:lnTo>
                <a:lnTo>
                  <a:pt x="131" y="124"/>
                </a:lnTo>
                <a:lnTo>
                  <a:pt x="131" y="125"/>
                </a:lnTo>
                <a:lnTo>
                  <a:pt x="131" y="142"/>
                </a:lnTo>
                <a:lnTo>
                  <a:pt x="132" y="159"/>
                </a:lnTo>
                <a:lnTo>
                  <a:pt x="133" y="159"/>
                </a:lnTo>
                <a:lnTo>
                  <a:pt x="134" y="159"/>
                </a:lnTo>
                <a:lnTo>
                  <a:pt x="135" y="159"/>
                </a:lnTo>
                <a:lnTo>
                  <a:pt x="136" y="159"/>
                </a:lnTo>
                <a:lnTo>
                  <a:pt x="138" y="159"/>
                </a:lnTo>
                <a:lnTo>
                  <a:pt x="140" y="159"/>
                </a:lnTo>
                <a:lnTo>
                  <a:pt x="141" y="159"/>
                </a:lnTo>
                <a:lnTo>
                  <a:pt x="142" y="159"/>
                </a:lnTo>
                <a:lnTo>
                  <a:pt x="150" y="159"/>
                </a:lnTo>
                <a:lnTo>
                  <a:pt x="151" y="159"/>
                </a:lnTo>
                <a:lnTo>
                  <a:pt x="157" y="159"/>
                </a:lnTo>
                <a:lnTo>
                  <a:pt x="167" y="159"/>
                </a:lnTo>
                <a:lnTo>
                  <a:pt x="168" y="159"/>
                </a:lnTo>
                <a:lnTo>
                  <a:pt x="169" y="159"/>
                </a:lnTo>
                <a:lnTo>
                  <a:pt x="170" y="159"/>
                </a:lnTo>
                <a:lnTo>
                  <a:pt x="171" y="159"/>
                </a:lnTo>
                <a:lnTo>
                  <a:pt x="172" y="159"/>
                </a:lnTo>
                <a:lnTo>
                  <a:pt x="174" y="160"/>
                </a:lnTo>
                <a:lnTo>
                  <a:pt x="175" y="160"/>
                </a:lnTo>
                <a:lnTo>
                  <a:pt x="176" y="160"/>
                </a:lnTo>
                <a:lnTo>
                  <a:pt x="177" y="160"/>
                </a:lnTo>
                <a:lnTo>
                  <a:pt x="178" y="160"/>
                </a:lnTo>
                <a:lnTo>
                  <a:pt x="179" y="160"/>
                </a:lnTo>
                <a:lnTo>
                  <a:pt x="180" y="160"/>
                </a:lnTo>
                <a:lnTo>
                  <a:pt x="181" y="160"/>
                </a:lnTo>
                <a:lnTo>
                  <a:pt x="184" y="160"/>
                </a:lnTo>
                <a:lnTo>
                  <a:pt x="185" y="160"/>
                </a:lnTo>
                <a:lnTo>
                  <a:pt x="186" y="160"/>
                </a:lnTo>
                <a:lnTo>
                  <a:pt x="187" y="160"/>
                </a:lnTo>
                <a:lnTo>
                  <a:pt x="189" y="160"/>
                </a:lnTo>
                <a:lnTo>
                  <a:pt x="191" y="161"/>
                </a:lnTo>
                <a:lnTo>
                  <a:pt x="193" y="161"/>
                </a:lnTo>
                <a:lnTo>
                  <a:pt x="194" y="161"/>
                </a:lnTo>
                <a:lnTo>
                  <a:pt x="195" y="161"/>
                </a:lnTo>
                <a:lnTo>
                  <a:pt x="196" y="161"/>
                </a:lnTo>
                <a:lnTo>
                  <a:pt x="197" y="161"/>
                </a:ln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4" y="161"/>
                </a:lnTo>
                <a:lnTo>
                  <a:pt x="206" y="161"/>
                </a:lnTo>
                <a:lnTo>
                  <a:pt x="209" y="161"/>
                </a:lnTo>
                <a:lnTo>
                  <a:pt x="211" y="161"/>
                </a:lnTo>
                <a:lnTo>
                  <a:pt x="212" y="161"/>
                </a:lnTo>
                <a:lnTo>
                  <a:pt x="213" y="161"/>
                </a:lnTo>
                <a:lnTo>
                  <a:pt x="217" y="161"/>
                </a:lnTo>
                <a:lnTo>
                  <a:pt x="218" y="161"/>
                </a:lnTo>
                <a:lnTo>
                  <a:pt x="219" y="161"/>
                </a:lnTo>
                <a:lnTo>
                  <a:pt x="220" y="161"/>
                </a:lnTo>
                <a:lnTo>
                  <a:pt x="221" y="161"/>
                </a:lnTo>
                <a:lnTo>
                  <a:pt x="221" y="160"/>
                </a:lnTo>
                <a:lnTo>
                  <a:pt x="221" y="159"/>
                </a:lnTo>
                <a:lnTo>
                  <a:pt x="221" y="156"/>
                </a:lnTo>
                <a:lnTo>
                  <a:pt x="221" y="146"/>
                </a:lnTo>
                <a:lnTo>
                  <a:pt x="221" y="143"/>
                </a:lnTo>
                <a:lnTo>
                  <a:pt x="221" y="135"/>
                </a:lnTo>
                <a:lnTo>
                  <a:pt x="221" y="134"/>
                </a:lnTo>
                <a:lnTo>
                  <a:pt x="221" y="129"/>
                </a:lnTo>
                <a:lnTo>
                  <a:pt x="222" y="128"/>
                </a:lnTo>
                <a:lnTo>
                  <a:pt x="222" y="127"/>
                </a:lnTo>
                <a:lnTo>
                  <a:pt x="223" y="126"/>
                </a:lnTo>
                <a:lnTo>
                  <a:pt x="224" y="126"/>
                </a:lnTo>
                <a:lnTo>
                  <a:pt x="228" y="123"/>
                </a:lnTo>
                <a:lnTo>
                  <a:pt x="228" y="121"/>
                </a:lnTo>
                <a:lnTo>
                  <a:pt x="232" y="118"/>
                </a:lnTo>
                <a:lnTo>
                  <a:pt x="232" y="117"/>
                </a:lnTo>
                <a:lnTo>
                  <a:pt x="234" y="117"/>
                </a:lnTo>
                <a:lnTo>
                  <a:pt x="234" y="116"/>
                </a:lnTo>
                <a:lnTo>
                  <a:pt x="234" y="115"/>
                </a:lnTo>
                <a:lnTo>
                  <a:pt x="234" y="114"/>
                </a:lnTo>
                <a:lnTo>
                  <a:pt x="235" y="112"/>
                </a:lnTo>
                <a:lnTo>
                  <a:pt x="235" y="111"/>
                </a:lnTo>
                <a:lnTo>
                  <a:pt x="236" y="108"/>
                </a:lnTo>
                <a:lnTo>
                  <a:pt x="237" y="106"/>
                </a:lnTo>
                <a:lnTo>
                  <a:pt x="238" y="102"/>
                </a:lnTo>
                <a:lnTo>
                  <a:pt x="238" y="101"/>
                </a:lnTo>
                <a:lnTo>
                  <a:pt x="240" y="101"/>
                </a:lnTo>
                <a:lnTo>
                  <a:pt x="244" y="100"/>
                </a:lnTo>
                <a:lnTo>
                  <a:pt x="243" y="98"/>
                </a:lnTo>
                <a:lnTo>
                  <a:pt x="237" y="83"/>
                </a:lnTo>
                <a:lnTo>
                  <a:pt x="238" y="75"/>
                </a:lnTo>
                <a:lnTo>
                  <a:pt x="240" y="66"/>
                </a:lnTo>
                <a:lnTo>
                  <a:pt x="244" y="48"/>
                </a:lnTo>
                <a:lnTo>
                  <a:pt x="244" y="45"/>
                </a:lnTo>
                <a:lnTo>
                  <a:pt x="245" y="42"/>
                </a:lnTo>
                <a:lnTo>
                  <a:pt x="245" y="41"/>
                </a:lnTo>
                <a:lnTo>
                  <a:pt x="245" y="39"/>
                </a:lnTo>
                <a:lnTo>
                  <a:pt x="245" y="36"/>
                </a:lnTo>
                <a:lnTo>
                  <a:pt x="246" y="35"/>
                </a:lnTo>
                <a:lnTo>
                  <a:pt x="250" y="35"/>
                </a:lnTo>
                <a:lnTo>
                  <a:pt x="252" y="33"/>
                </a:lnTo>
                <a:lnTo>
                  <a:pt x="252" y="29"/>
                </a:lnTo>
                <a:lnTo>
                  <a:pt x="252" y="28"/>
                </a:lnTo>
                <a:lnTo>
                  <a:pt x="253" y="26"/>
                </a:lnTo>
                <a:lnTo>
                  <a:pt x="254" y="20"/>
                </a:lnTo>
                <a:lnTo>
                  <a:pt x="254" y="19"/>
                </a:lnTo>
                <a:lnTo>
                  <a:pt x="248" y="19"/>
                </a:lnTo>
                <a:lnTo>
                  <a:pt x="250" y="9"/>
                </a:lnTo>
                <a:lnTo>
                  <a:pt x="252" y="0"/>
                </a:lnTo>
                <a:lnTo>
                  <a:pt x="253" y="2"/>
                </a:lnTo>
                <a:lnTo>
                  <a:pt x="254" y="3"/>
                </a:lnTo>
                <a:lnTo>
                  <a:pt x="258" y="8"/>
                </a:lnTo>
                <a:lnTo>
                  <a:pt x="263" y="14"/>
                </a:lnTo>
                <a:lnTo>
                  <a:pt x="265" y="16"/>
                </a:lnTo>
                <a:lnTo>
                  <a:pt x="272" y="23"/>
                </a:lnTo>
                <a:lnTo>
                  <a:pt x="275" y="26"/>
                </a:lnTo>
                <a:lnTo>
                  <a:pt x="277" y="26"/>
                </a:lnTo>
                <a:lnTo>
                  <a:pt x="277" y="27"/>
                </a:lnTo>
                <a:lnTo>
                  <a:pt x="278" y="28"/>
                </a:lnTo>
                <a:lnTo>
                  <a:pt x="279" y="28"/>
                </a:lnTo>
                <a:lnTo>
                  <a:pt x="280" y="29"/>
                </a:lnTo>
                <a:lnTo>
                  <a:pt x="281" y="32"/>
                </a:lnTo>
                <a:lnTo>
                  <a:pt x="282" y="33"/>
                </a:lnTo>
                <a:lnTo>
                  <a:pt x="284" y="35"/>
                </a:lnTo>
                <a:lnTo>
                  <a:pt x="286" y="36"/>
                </a:lnTo>
                <a:lnTo>
                  <a:pt x="287" y="37"/>
                </a:lnTo>
                <a:lnTo>
                  <a:pt x="288" y="39"/>
                </a:lnTo>
                <a:lnTo>
                  <a:pt x="289" y="40"/>
                </a:lnTo>
                <a:lnTo>
                  <a:pt x="290" y="41"/>
                </a:lnTo>
                <a:lnTo>
                  <a:pt x="293" y="44"/>
                </a:lnTo>
                <a:lnTo>
                  <a:pt x="293" y="45"/>
                </a:lnTo>
                <a:lnTo>
                  <a:pt x="297" y="48"/>
                </a:lnTo>
                <a:lnTo>
                  <a:pt x="297" y="49"/>
                </a:lnTo>
                <a:lnTo>
                  <a:pt x="298" y="50"/>
                </a:lnTo>
                <a:lnTo>
                  <a:pt x="300" y="51"/>
                </a:lnTo>
                <a:lnTo>
                  <a:pt x="303" y="53"/>
                </a:lnTo>
                <a:lnTo>
                  <a:pt x="299" y="53"/>
                </a:lnTo>
                <a:lnTo>
                  <a:pt x="299" y="57"/>
                </a:lnTo>
                <a:lnTo>
                  <a:pt x="299" y="58"/>
                </a:lnTo>
                <a:lnTo>
                  <a:pt x="299" y="60"/>
                </a:lnTo>
                <a:lnTo>
                  <a:pt x="300" y="59"/>
                </a:lnTo>
                <a:lnTo>
                  <a:pt x="303" y="58"/>
                </a:lnTo>
                <a:lnTo>
                  <a:pt x="304" y="57"/>
                </a:lnTo>
                <a:lnTo>
                  <a:pt x="304" y="54"/>
                </a:lnTo>
                <a:lnTo>
                  <a:pt x="305" y="57"/>
                </a:lnTo>
                <a:lnTo>
                  <a:pt x="307" y="58"/>
                </a:lnTo>
                <a:lnTo>
                  <a:pt x="308" y="60"/>
                </a:lnTo>
                <a:lnTo>
                  <a:pt x="309" y="60"/>
                </a:lnTo>
                <a:lnTo>
                  <a:pt x="309" y="61"/>
                </a:lnTo>
                <a:lnTo>
                  <a:pt x="312" y="64"/>
                </a:lnTo>
                <a:lnTo>
                  <a:pt x="309" y="65"/>
                </a:lnTo>
                <a:lnTo>
                  <a:pt x="310" y="66"/>
                </a:lnTo>
                <a:lnTo>
                  <a:pt x="310" y="67"/>
                </a:lnTo>
                <a:lnTo>
                  <a:pt x="312" y="67"/>
                </a:lnTo>
                <a:lnTo>
                  <a:pt x="313" y="67"/>
                </a:lnTo>
                <a:lnTo>
                  <a:pt x="312" y="69"/>
                </a:lnTo>
                <a:lnTo>
                  <a:pt x="313" y="70"/>
                </a:lnTo>
                <a:lnTo>
                  <a:pt x="315" y="66"/>
                </a:lnTo>
                <a:lnTo>
                  <a:pt x="315" y="67"/>
                </a:lnTo>
                <a:lnTo>
                  <a:pt x="316" y="67"/>
                </a:lnTo>
                <a:lnTo>
                  <a:pt x="316" y="68"/>
                </a:lnTo>
                <a:lnTo>
                  <a:pt x="317" y="68"/>
                </a:lnTo>
                <a:lnTo>
                  <a:pt x="316" y="68"/>
                </a:lnTo>
                <a:lnTo>
                  <a:pt x="316" y="69"/>
                </a:lnTo>
                <a:lnTo>
                  <a:pt x="316" y="70"/>
                </a:lnTo>
                <a:lnTo>
                  <a:pt x="315" y="72"/>
                </a:lnTo>
                <a:lnTo>
                  <a:pt x="313" y="72"/>
                </a:lnTo>
                <a:lnTo>
                  <a:pt x="310" y="72"/>
                </a:lnTo>
                <a:lnTo>
                  <a:pt x="304" y="72"/>
                </a:lnTo>
                <a:lnTo>
                  <a:pt x="304" y="66"/>
                </a:lnTo>
                <a:lnTo>
                  <a:pt x="303" y="65"/>
                </a:lnTo>
                <a:lnTo>
                  <a:pt x="301" y="66"/>
                </a:lnTo>
                <a:lnTo>
                  <a:pt x="298" y="68"/>
                </a:lnTo>
                <a:lnTo>
                  <a:pt x="297" y="68"/>
                </a:lnTo>
                <a:lnTo>
                  <a:pt x="296" y="68"/>
                </a:lnTo>
                <a:lnTo>
                  <a:pt x="292" y="70"/>
                </a:lnTo>
                <a:lnTo>
                  <a:pt x="292" y="72"/>
                </a:lnTo>
                <a:lnTo>
                  <a:pt x="291" y="72"/>
                </a:lnTo>
                <a:lnTo>
                  <a:pt x="290" y="72"/>
                </a:lnTo>
                <a:lnTo>
                  <a:pt x="288" y="74"/>
                </a:lnTo>
                <a:lnTo>
                  <a:pt x="287" y="75"/>
                </a:lnTo>
                <a:lnTo>
                  <a:pt x="287" y="76"/>
                </a:lnTo>
                <a:lnTo>
                  <a:pt x="284" y="81"/>
                </a:lnTo>
                <a:lnTo>
                  <a:pt x="283" y="84"/>
                </a:lnTo>
                <a:lnTo>
                  <a:pt x="283" y="86"/>
                </a:lnTo>
                <a:lnTo>
                  <a:pt x="282" y="87"/>
                </a:lnTo>
                <a:lnTo>
                  <a:pt x="282" y="89"/>
                </a:lnTo>
                <a:lnTo>
                  <a:pt x="282" y="90"/>
                </a:lnTo>
                <a:lnTo>
                  <a:pt x="283" y="90"/>
                </a:lnTo>
                <a:lnTo>
                  <a:pt x="284" y="90"/>
                </a:lnTo>
                <a:lnTo>
                  <a:pt x="286" y="90"/>
                </a:lnTo>
                <a:lnTo>
                  <a:pt x="286" y="91"/>
                </a:lnTo>
                <a:lnTo>
                  <a:pt x="286" y="93"/>
                </a:lnTo>
                <a:lnTo>
                  <a:pt x="286" y="94"/>
                </a:lnTo>
                <a:lnTo>
                  <a:pt x="286" y="95"/>
                </a:lnTo>
                <a:lnTo>
                  <a:pt x="286" y="97"/>
                </a:lnTo>
                <a:lnTo>
                  <a:pt x="286" y="98"/>
                </a:lnTo>
                <a:lnTo>
                  <a:pt x="286" y="99"/>
                </a:lnTo>
                <a:lnTo>
                  <a:pt x="282" y="99"/>
                </a:lnTo>
                <a:lnTo>
                  <a:pt x="281" y="99"/>
                </a:lnTo>
                <a:lnTo>
                  <a:pt x="281" y="100"/>
                </a:lnTo>
                <a:lnTo>
                  <a:pt x="281" y="101"/>
                </a:lnTo>
                <a:lnTo>
                  <a:pt x="281" y="103"/>
                </a:lnTo>
                <a:lnTo>
                  <a:pt x="281" y="104"/>
                </a:lnTo>
                <a:lnTo>
                  <a:pt x="281" y="106"/>
                </a:lnTo>
                <a:lnTo>
                  <a:pt x="281" y="109"/>
                </a:lnTo>
                <a:lnTo>
                  <a:pt x="280" y="109"/>
                </a:lnTo>
                <a:lnTo>
                  <a:pt x="280" y="111"/>
                </a:lnTo>
                <a:lnTo>
                  <a:pt x="281" y="111"/>
                </a:lnTo>
                <a:lnTo>
                  <a:pt x="281" y="116"/>
                </a:lnTo>
                <a:lnTo>
                  <a:pt x="281" y="120"/>
                </a:lnTo>
                <a:lnTo>
                  <a:pt x="281" y="121"/>
                </a:lnTo>
                <a:lnTo>
                  <a:pt x="281" y="124"/>
                </a:lnTo>
                <a:lnTo>
                  <a:pt x="279" y="126"/>
                </a:lnTo>
                <a:lnTo>
                  <a:pt x="280" y="126"/>
                </a:lnTo>
                <a:lnTo>
                  <a:pt x="282" y="126"/>
                </a:lnTo>
                <a:lnTo>
                  <a:pt x="284" y="126"/>
                </a:lnTo>
                <a:lnTo>
                  <a:pt x="287" y="126"/>
                </a:lnTo>
                <a:lnTo>
                  <a:pt x="289" y="126"/>
                </a:lnTo>
                <a:lnTo>
                  <a:pt x="290" y="126"/>
                </a:lnTo>
                <a:lnTo>
                  <a:pt x="308" y="126"/>
                </a:lnTo>
                <a:lnTo>
                  <a:pt x="308" y="132"/>
                </a:lnTo>
                <a:lnTo>
                  <a:pt x="308" y="135"/>
                </a:lnTo>
                <a:lnTo>
                  <a:pt x="308" y="136"/>
                </a:lnTo>
                <a:lnTo>
                  <a:pt x="306" y="136"/>
                </a:lnTo>
                <a:lnTo>
                  <a:pt x="306" y="139"/>
                </a:lnTo>
                <a:lnTo>
                  <a:pt x="307" y="139"/>
                </a:lnTo>
                <a:lnTo>
                  <a:pt x="308" y="139"/>
                </a:lnTo>
                <a:lnTo>
                  <a:pt x="308" y="140"/>
                </a:lnTo>
                <a:lnTo>
                  <a:pt x="308" y="143"/>
                </a:lnTo>
                <a:lnTo>
                  <a:pt x="306" y="143"/>
                </a:lnTo>
                <a:lnTo>
                  <a:pt x="296" y="143"/>
                </a:lnTo>
                <a:lnTo>
                  <a:pt x="295" y="143"/>
                </a:lnTo>
                <a:lnTo>
                  <a:pt x="295" y="142"/>
                </a:lnTo>
                <a:lnTo>
                  <a:pt x="292" y="141"/>
                </a:lnTo>
                <a:lnTo>
                  <a:pt x="290" y="139"/>
                </a:lnTo>
                <a:lnTo>
                  <a:pt x="293" y="136"/>
                </a:lnTo>
                <a:lnTo>
                  <a:pt x="292" y="135"/>
                </a:lnTo>
                <a:lnTo>
                  <a:pt x="291" y="134"/>
                </a:lnTo>
                <a:lnTo>
                  <a:pt x="289" y="132"/>
                </a:lnTo>
                <a:lnTo>
                  <a:pt x="288" y="132"/>
                </a:lnTo>
                <a:lnTo>
                  <a:pt x="287" y="132"/>
                </a:lnTo>
                <a:lnTo>
                  <a:pt x="286" y="132"/>
                </a:lnTo>
                <a:lnTo>
                  <a:pt x="284" y="132"/>
                </a:lnTo>
                <a:lnTo>
                  <a:pt x="284" y="133"/>
                </a:lnTo>
                <a:lnTo>
                  <a:pt x="283" y="133"/>
                </a:lnTo>
                <a:lnTo>
                  <a:pt x="283" y="134"/>
                </a:lnTo>
                <a:lnTo>
                  <a:pt x="282" y="134"/>
                </a:lnTo>
                <a:lnTo>
                  <a:pt x="277" y="137"/>
                </a:lnTo>
                <a:lnTo>
                  <a:pt x="277" y="139"/>
                </a:lnTo>
                <a:lnTo>
                  <a:pt x="275" y="139"/>
                </a:lnTo>
                <a:lnTo>
                  <a:pt x="275" y="140"/>
                </a:lnTo>
                <a:lnTo>
                  <a:pt x="274" y="140"/>
                </a:lnTo>
                <a:lnTo>
                  <a:pt x="273" y="141"/>
                </a:lnTo>
                <a:lnTo>
                  <a:pt x="272" y="142"/>
                </a:lnTo>
                <a:lnTo>
                  <a:pt x="271" y="143"/>
                </a:lnTo>
                <a:lnTo>
                  <a:pt x="270" y="144"/>
                </a:lnTo>
                <a:lnTo>
                  <a:pt x="269" y="144"/>
                </a:lnTo>
                <a:lnTo>
                  <a:pt x="267" y="148"/>
                </a:lnTo>
                <a:lnTo>
                  <a:pt x="266" y="148"/>
                </a:lnTo>
                <a:lnTo>
                  <a:pt x="266" y="146"/>
                </a:lnTo>
                <a:lnTo>
                  <a:pt x="264" y="146"/>
                </a:lnTo>
                <a:lnTo>
                  <a:pt x="261" y="144"/>
                </a:lnTo>
                <a:lnTo>
                  <a:pt x="261" y="145"/>
                </a:lnTo>
                <a:lnTo>
                  <a:pt x="260" y="145"/>
                </a:lnTo>
                <a:lnTo>
                  <a:pt x="260" y="146"/>
                </a:lnTo>
                <a:lnTo>
                  <a:pt x="260" y="148"/>
                </a:lnTo>
                <a:lnTo>
                  <a:pt x="258" y="148"/>
                </a:lnTo>
                <a:lnTo>
                  <a:pt x="260" y="148"/>
                </a:lnTo>
                <a:lnTo>
                  <a:pt x="260" y="150"/>
                </a:lnTo>
                <a:lnTo>
                  <a:pt x="262" y="150"/>
                </a:lnTo>
                <a:lnTo>
                  <a:pt x="262" y="151"/>
                </a:lnTo>
                <a:lnTo>
                  <a:pt x="263" y="151"/>
                </a:lnTo>
                <a:lnTo>
                  <a:pt x="263" y="152"/>
                </a:lnTo>
                <a:lnTo>
                  <a:pt x="262" y="152"/>
                </a:lnTo>
                <a:lnTo>
                  <a:pt x="261" y="152"/>
                </a:lnTo>
                <a:lnTo>
                  <a:pt x="260" y="153"/>
                </a:lnTo>
                <a:lnTo>
                  <a:pt x="258" y="153"/>
                </a:lnTo>
                <a:lnTo>
                  <a:pt x="258" y="154"/>
                </a:lnTo>
                <a:lnTo>
                  <a:pt x="258" y="156"/>
                </a:lnTo>
                <a:lnTo>
                  <a:pt x="258" y="157"/>
                </a:lnTo>
                <a:lnTo>
                  <a:pt x="257" y="157"/>
                </a:lnTo>
                <a:lnTo>
                  <a:pt x="256" y="157"/>
                </a:lnTo>
                <a:lnTo>
                  <a:pt x="256" y="158"/>
                </a:lnTo>
                <a:lnTo>
                  <a:pt x="256" y="159"/>
                </a:lnTo>
                <a:lnTo>
                  <a:pt x="256" y="160"/>
                </a:lnTo>
                <a:lnTo>
                  <a:pt x="255" y="161"/>
                </a:lnTo>
                <a:lnTo>
                  <a:pt x="255" y="164"/>
                </a:lnTo>
                <a:lnTo>
                  <a:pt x="255" y="179"/>
                </a:lnTo>
                <a:lnTo>
                  <a:pt x="254" y="179"/>
                </a:lnTo>
                <a:lnTo>
                  <a:pt x="250" y="179"/>
                </a:lnTo>
                <a:lnTo>
                  <a:pt x="246" y="179"/>
                </a:lnTo>
                <a:lnTo>
                  <a:pt x="246" y="181"/>
                </a:lnTo>
                <a:lnTo>
                  <a:pt x="246" y="193"/>
                </a:lnTo>
                <a:lnTo>
                  <a:pt x="246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202"/>
                </a:lnTo>
                <a:lnTo>
                  <a:pt x="237" y="207"/>
                </a:lnTo>
                <a:lnTo>
                  <a:pt x="236" y="207"/>
                </a:lnTo>
                <a:lnTo>
                  <a:pt x="234" y="207"/>
                </a:lnTo>
                <a:lnTo>
                  <a:pt x="232" y="207"/>
                </a:lnTo>
                <a:lnTo>
                  <a:pt x="230" y="207"/>
                </a:lnTo>
                <a:lnTo>
                  <a:pt x="229" y="207"/>
                </a:lnTo>
                <a:lnTo>
                  <a:pt x="226" y="207"/>
                </a:lnTo>
                <a:lnTo>
                  <a:pt x="223" y="207"/>
                </a:lnTo>
                <a:lnTo>
                  <a:pt x="221" y="207"/>
                </a:lnTo>
                <a:lnTo>
                  <a:pt x="220" y="207"/>
                </a:lnTo>
                <a:lnTo>
                  <a:pt x="218" y="207"/>
                </a:lnTo>
                <a:lnTo>
                  <a:pt x="215" y="207"/>
                </a:lnTo>
                <a:lnTo>
                  <a:pt x="213" y="207"/>
                </a:lnTo>
                <a:lnTo>
                  <a:pt x="213" y="206"/>
                </a:lnTo>
                <a:lnTo>
                  <a:pt x="213" y="202"/>
                </a:lnTo>
                <a:lnTo>
                  <a:pt x="213" y="200"/>
                </a:lnTo>
                <a:lnTo>
                  <a:pt x="213" y="196"/>
                </a:lnTo>
                <a:lnTo>
                  <a:pt x="212" y="196"/>
                </a:lnTo>
                <a:lnTo>
                  <a:pt x="205" y="196"/>
                </a:lnTo>
                <a:lnTo>
                  <a:pt x="205" y="195"/>
                </a:lnTo>
                <a:lnTo>
                  <a:pt x="204" y="195"/>
                </a:lnTo>
                <a:lnTo>
                  <a:pt x="204" y="188"/>
                </a:lnTo>
                <a:lnTo>
                  <a:pt x="204" y="181"/>
                </a:lnTo>
                <a:lnTo>
                  <a:pt x="203" y="181"/>
                </a:lnTo>
                <a:lnTo>
                  <a:pt x="202" y="181"/>
                </a:lnTo>
                <a:lnTo>
                  <a:pt x="201" y="181"/>
                </a:lnTo>
                <a:lnTo>
                  <a:pt x="201" y="182"/>
                </a:lnTo>
                <a:lnTo>
                  <a:pt x="200" y="182"/>
                </a:lnTo>
                <a:lnTo>
                  <a:pt x="198" y="182"/>
                </a:lnTo>
                <a:lnTo>
                  <a:pt x="198" y="183"/>
                </a:lnTo>
                <a:lnTo>
                  <a:pt x="197" y="183"/>
                </a:lnTo>
                <a:lnTo>
                  <a:pt x="196" y="183"/>
                </a:lnTo>
                <a:lnTo>
                  <a:pt x="196" y="184"/>
                </a:lnTo>
                <a:lnTo>
                  <a:pt x="195" y="184"/>
                </a:lnTo>
                <a:lnTo>
                  <a:pt x="194" y="184"/>
                </a:lnTo>
                <a:lnTo>
                  <a:pt x="194" y="185"/>
                </a:lnTo>
                <a:lnTo>
                  <a:pt x="193" y="185"/>
                </a:lnTo>
                <a:lnTo>
                  <a:pt x="192" y="185"/>
                </a:lnTo>
                <a:lnTo>
                  <a:pt x="192" y="186"/>
                </a:lnTo>
                <a:lnTo>
                  <a:pt x="191" y="186"/>
                </a:lnTo>
                <a:lnTo>
                  <a:pt x="189" y="186"/>
                </a:lnTo>
                <a:lnTo>
                  <a:pt x="189" y="187"/>
                </a:lnTo>
                <a:lnTo>
                  <a:pt x="188" y="187"/>
                </a:lnTo>
                <a:lnTo>
                  <a:pt x="187" y="187"/>
                </a:lnTo>
                <a:lnTo>
                  <a:pt x="186" y="187"/>
                </a:lnTo>
                <a:lnTo>
                  <a:pt x="186" y="188"/>
                </a:lnTo>
                <a:lnTo>
                  <a:pt x="186" y="190"/>
                </a:lnTo>
                <a:lnTo>
                  <a:pt x="186" y="191"/>
                </a:lnTo>
                <a:lnTo>
                  <a:pt x="186" y="192"/>
                </a:lnTo>
                <a:lnTo>
                  <a:pt x="186" y="193"/>
                </a:lnTo>
                <a:lnTo>
                  <a:pt x="186" y="194"/>
                </a:lnTo>
                <a:lnTo>
                  <a:pt x="186" y="196"/>
                </a:lnTo>
                <a:lnTo>
                  <a:pt x="186" y="199"/>
                </a:lnTo>
                <a:lnTo>
                  <a:pt x="186" y="200"/>
                </a:lnTo>
                <a:lnTo>
                  <a:pt x="186" y="201"/>
                </a:lnTo>
                <a:lnTo>
                  <a:pt x="181" y="201"/>
                </a:lnTo>
                <a:lnTo>
                  <a:pt x="181" y="203"/>
                </a:lnTo>
                <a:lnTo>
                  <a:pt x="181" y="204"/>
                </a:lnTo>
                <a:lnTo>
                  <a:pt x="181" y="206"/>
                </a:lnTo>
                <a:lnTo>
                  <a:pt x="181" y="209"/>
                </a:lnTo>
                <a:lnTo>
                  <a:pt x="181" y="210"/>
                </a:lnTo>
                <a:lnTo>
                  <a:pt x="184" y="210"/>
                </a:lnTo>
                <a:lnTo>
                  <a:pt x="184" y="209"/>
                </a:lnTo>
                <a:lnTo>
                  <a:pt x="184" y="208"/>
                </a:lnTo>
                <a:lnTo>
                  <a:pt x="184" y="206"/>
                </a:lnTo>
                <a:lnTo>
                  <a:pt x="186" y="206"/>
                </a:lnTo>
                <a:lnTo>
                  <a:pt x="186" y="209"/>
                </a:lnTo>
                <a:lnTo>
                  <a:pt x="186" y="210"/>
                </a:lnTo>
                <a:lnTo>
                  <a:pt x="186" y="212"/>
                </a:lnTo>
                <a:lnTo>
                  <a:pt x="186" y="213"/>
                </a:lnTo>
                <a:lnTo>
                  <a:pt x="186" y="215"/>
                </a:lnTo>
                <a:lnTo>
                  <a:pt x="186" y="216"/>
                </a:lnTo>
                <a:lnTo>
                  <a:pt x="186" y="219"/>
                </a:lnTo>
                <a:lnTo>
                  <a:pt x="184" y="219"/>
                </a:lnTo>
                <a:lnTo>
                  <a:pt x="181" y="219"/>
                </a:lnTo>
                <a:lnTo>
                  <a:pt x="180" y="219"/>
                </a:lnTo>
                <a:lnTo>
                  <a:pt x="179" y="219"/>
                </a:lnTo>
                <a:lnTo>
                  <a:pt x="177" y="219"/>
                </a:lnTo>
                <a:lnTo>
                  <a:pt x="177" y="220"/>
                </a:lnTo>
                <a:lnTo>
                  <a:pt x="177" y="221"/>
                </a:lnTo>
                <a:lnTo>
                  <a:pt x="177" y="223"/>
                </a:lnTo>
                <a:lnTo>
                  <a:pt x="177" y="224"/>
                </a:lnTo>
                <a:lnTo>
                  <a:pt x="176" y="224"/>
                </a:lnTo>
                <a:lnTo>
                  <a:pt x="175" y="224"/>
                </a:lnTo>
                <a:lnTo>
                  <a:pt x="174" y="224"/>
                </a:lnTo>
                <a:lnTo>
                  <a:pt x="174" y="223"/>
                </a:lnTo>
                <a:lnTo>
                  <a:pt x="174" y="221"/>
                </a:lnTo>
                <a:lnTo>
                  <a:pt x="172" y="221"/>
                </a:lnTo>
                <a:lnTo>
                  <a:pt x="172" y="219"/>
                </a:lnTo>
                <a:lnTo>
                  <a:pt x="172" y="217"/>
                </a:lnTo>
                <a:lnTo>
                  <a:pt x="171" y="217"/>
                </a:lnTo>
                <a:lnTo>
                  <a:pt x="170" y="217"/>
                </a:lnTo>
                <a:lnTo>
                  <a:pt x="170" y="218"/>
                </a:lnTo>
                <a:lnTo>
                  <a:pt x="170" y="219"/>
                </a:lnTo>
                <a:lnTo>
                  <a:pt x="169" y="219"/>
                </a:lnTo>
                <a:lnTo>
                  <a:pt x="169" y="220"/>
                </a:lnTo>
                <a:lnTo>
                  <a:pt x="169" y="221"/>
                </a:lnTo>
                <a:lnTo>
                  <a:pt x="168" y="221"/>
                </a:lnTo>
                <a:lnTo>
                  <a:pt x="168" y="223"/>
                </a:lnTo>
                <a:lnTo>
                  <a:pt x="168" y="224"/>
                </a:lnTo>
                <a:lnTo>
                  <a:pt x="163" y="224"/>
                </a:lnTo>
                <a:lnTo>
                  <a:pt x="162" y="224"/>
                </a:lnTo>
                <a:lnTo>
                  <a:pt x="162" y="219"/>
                </a:lnTo>
                <a:lnTo>
                  <a:pt x="161" y="219"/>
                </a:lnTo>
                <a:lnTo>
                  <a:pt x="161" y="215"/>
                </a:lnTo>
                <a:lnTo>
                  <a:pt x="159" y="215"/>
                </a:lnTo>
                <a:lnTo>
                  <a:pt x="157" y="215"/>
                </a:lnTo>
                <a:lnTo>
                  <a:pt x="155" y="215"/>
                </a:lnTo>
                <a:lnTo>
                  <a:pt x="154" y="215"/>
                </a:lnTo>
                <a:lnTo>
                  <a:pt x="153" y="215"/>
                </a:lnTo>
                <a:lnTo>
                  <a:pt x="141" y="215"/>
                </a:lnTo>
                <a:lnTo>
                  <a:pt x="140" y="215"/>
                </a:lnTo>
                <a:lnTo>
                  <a:pt x="138" y="215"/>
                </a:lnTo>
                <a:lnTo>
                  <a:pt x="136" y="215"/>
                </a:lnTo>
                <a:lnTo>
                  <a:pt x="136" y="216"/>
                </a:lnTo>
                <a:lnTo>
                  <a:pt x="136" y="219"/>
                </a:lnTo>
                <a:lnTo>
                  <a:pt x="135" y="219"/>
                </a:lnTo>
                <a:lnTo>
                  <a:pt x="135" y="220"/>
                </a:lnTo>
                <a:lnTo>
                  <a:pt x="135" y="221"/>
                </a:lnTo>
                <a:lnTo>
                  <a:pt x="136" y="223"/>
                </a:lnTo>
                <a:lnTo>
                  <a:pt x="136" y="224"/>
                </a:lnTo>
                <a:lnTo>
                  <a:pt x="136" y="225"/>
                </a:lnTo>
                <a:lnTo>
                  <a:pt x="136" y="226"/>
                </a:lnTo>
                <a:lnTo>
                  <a:pt x="136" y="233"/>
                </a:lnTo>
                <a:lnTo>
                  <a:pt x="132" y="233"/>
                </a:lnTo>
                <a:lnTo>
                  <a:pt x="132" y="234"/>
                </a:lnTo>
                <a:lnTo>
                  <a:pt x="132" y="237"/>
                </a:lnTo>
                <a:lnTo>
                  <a:pt x="132" y="238"/>
                </a:lnTo>
                <a:lnTo>
                  <a:pt x="132" y="241"/>
                </a:lnTo>
                <a:lnTo>
                  <a:pt x="132" y="242"/>
                </a:lnTo>
                <a:lnTo>
                  <a:pt x="132" y="243"/>
                </a:lnTo>
                <a:lnTo>
                  <a:pt x="123" y="243"/>
                </a:lnTo>
                <a:lnTo>
                  <a:pt x="122" y="243"/>
                </a:lnTo>
                <a:lnTo>
                  <a:pt x="122" y="242"/>
                </a:lnTo>
                <a:lnTo>
                  <a:pt x="119" y="242"/>
                </a:lnTo>
                <a:lnTo>
                  <a:pt x="117" y="242"/>
                </a:lnTo>
                <a:lnTo>
                  <a:pt x="117" y="243"/>
                </a:lnTo>
                <a:lnTo>
                  <a:pt x="117" y="244"/>
                </a:lnTo>
                <a:lnTo>
                  <a:pt x="117" y="245"/>
                </a:lnTo>
                <a:lnTo>
                  <a:pt x="117" y="246"/>
                </a:lnTo>
                <a:lnTo>
                  <a:pt x="117" y="248"/>
                </a:lnTo>
                <a:lnTo>
                  <a:pt x="116" y="248"/>
                </a:lnTo>
                <a:lnTo>
                  <a:pt x="115" y="248"/>
                </a:lnTo>
                <a:lnTo>
                  <a:pt x="115" y="249"/>
                </a:lnTo>
                <a:lnTo>
                  <a:pt x="114" y="249"/>
                </a:lnTo>
                <a:lnTo>
                  <a:pt x="115" y="249"/>
                </a:lnTo>
                <a:lnTo>
                  <a:pt x="115" y="250"/>
                </a:lnTo>
                <a:lnTo>
                  <a:pt x="114" y="250"/>
                </a:lnTo>
                <a:lnTo>
                  <a:pt x="112" y="250"/>
                </a:lnTo>
                <a:lnTo>
                  <a:pt x="112" y="251"/>
                </a:lnTo>
                <a:lnTo>
                  <a:pt x="112" y="252"/>
                </a:lnTo>
                <a:lnTo>
                  <a:pt x="112" y="254"/>
                </a:lnTo>
                <a:lnTo>
                  <a:pt x="112" y="256"/>
                </a:lnTo>
                <a:lnTo>
                  <a:pt x="112" y="257"/>
                </a:lnTo>
                <a:lnTo>
                  <a:pt x="112" y="258"/>
                </a:lnTo>
                <a:lnTo>
                  <a:pt x="112" y="260"/>
                </a:lnTo>
                <a:lnTo>
                  <a:pt x="112" y="262"/>
                </a:lnTo>
                <a:lnTo>
                  <a:pt x="112" y="263"/>
                </a:lnTo>
                <a:lnTo>
                  <a:pt x="112" y="265"/>
                </a:lnTo>
                <a:lnTo>
                  <a:pt x="112" y="266"/>
                </a:lnTo>
                <a:lnTo>
                  <a:pt x="112" y="268"/>
                </a:lnTo>
                <a:lnTo>
                  <a:pt x="112" y="269"/>
                </a:lnTo>
                <a:lnTo>
                  <a:pt x="112" y="270"/>
                </a:lnTo>
                <a:lnTo>
                  <a:pt x="112" y="271"/>
                </a:lnTo>
                <a:lnTo>
                  <a:pt x="112" y="273"/>
                </a:lnTo>
                <a:lnTo>
                  <a:pt x="112" y="274"/>
                </a:lnTo>
                <a:lnTo>
                  <a:pt x="112" y="275"/>
                </a:lnTo>
                <a:lnTo>
                  <a:pt x="112" y="276"/>
                </a:lnTo>
                <a:lnTo>
                  <a:pt x="112" y="278"/>
                </a:lnTo>
                <a:lnTo>
                  <a:pt x="112" y="279"/>
                </a:lnTo>
                <a:lnTo>
                  <a:pt x="112" y="280"/>
                </a:lnTo>
                <a:lnTo>
                  <a:pt x="112" y="282"/>
                </a:lnTo>
                <a:lnTo>
                  <a:pt x="112" y="283"/>
                </a:lnTo>
                <a:lnTo>
                  <a:pt x="112" y="284"/>
                </a:lnTo>
                <a:lnTo>
                  <a:pt x="112" y="285"/>
                </a:lnTo>
                <a:lnTo>
                  <a:pt x="112" y="286"/>
                </a:lnTo>
                <a:lnTo>
                  <a:pt x="112" y="287"/>
                </a:lnTo>
                <a:lnTo>
                  <a:pt x="112" y="288"/>
                </a:lnTo>
                <a:lnTo>
                  <a:pt x="112" y="290"/>
                </a:lnTo>
                <a:lnTo>
                  <a:pt x="112" y="291"/>
                </a:lnTo>
                <a:lnTo>
                  <a:pt x="112" y="292"/>
                </a:lnTo>
                <a:lnTo>
                  <a:pt x="112" y="293"/>
                </a:lnTo>
                <a:lnTo>
                  <a:pt x="112" y="294"/>
                </a:lnTo>
                <a:lnTo>
                  <a:pt x="112" y="295"/>
                </a:lnTo>
                <a:lnTo>
                  <a:pt x="112" y="296"/>
                </a:lnTo>
                <a:lnTo>
                  <a:pt x="112" y="298"/>
                </a:lnTo>
                <a:lnTo>
                  <a:pt x="112" y="299"/>
                </a:lnTo>
                <a:lnTo>
                  <a:pt x="112" y="300"/>
                </a:lnTo>
                <a:lnTo>
                  <a:pt x="112" y="301"/>
                </a:lnTo>
                <a:lnTo>
                  <a:pt x="112" y="302"/>
                </a:lnTo>
                <a:lnTo>
                  <a:pt x="112" y="303"/>
                </a:lnTo>
                <a:lnTo>
                  <a:pt x="112" y="304"/>
                </a:lnTo>
                <a:lnTo>
                  <a:pt x="112" y="305"/>
                </a:lnTo>
                <a:lnTo>
                  <a:pt x="114" y="305"/>
                </a:lnTo>
                <a:lnTo>
                  <a:pt x="112" y="305"/>
                </a:lnTo>
                <a:lnTo>
                  <a:pt x="109" y="305"/>
                </a:lnTo>
                <a:lnTo>
                  <a:pt x="108" y="305"/>
                </a:lnTo>
                <a:lnTo>
                  <a:pt x="107" y="305"/>
                </a:lnTo>
                <a:lnTo>
                  <a:pt x="106" y="305"/>
                </a:lnTo>
                <a:lnTo>
                  <a:pt x="105" y="305"/>
                </a:lnTo>
                <a:lnTo>
                  <a:pt x="103" y="305"/>
                </a:lnTo>
                <a:lnTo>
                  <a:pt x="102" y="305"/>
                </a:lnTo>
                <a:lnTo>
                  <a:pt x="101" y="305"/>
                </a:lnTo>
                <a:lnTo>
                  <a:pt x="100" y="305"/>
                </a:lnTo>
                <a:lnTo>
                  <a:pt x="99" y="305"/>
                </a:lnTo>
                <a:lnTo>
                  <a:pt x="98" y="305"/>
                </a:lnTo>
                <a:lnTo>
                  <a:pt x="96" y="305"/>
                </a:lnTo>
                <a:lnTo>
                  <a:pt x="94" y="305"/>
                </a:lnTo>
                <a:lnTo>
                  <a:pt x="93" y="305"/>
                </a:lnTo>
                <a:lnTo>
                  <a:pt x="92" y="305"/>
                </a:lnTo>
                <a:lnTo>
                  <a:pt x="91" y="305"/>
                </a:lnTo>
                <a:lnTo>
                  <a:pt x="91" y="307"/>
                </a:lnTo>
                <a:lnTo>
                  <a:pt x="91" y="308"/>
                </a:lnTo>
                <a:lnTo>
                  <a:pt x="91" y="309"/>
                </a:lnTo>
                <a:lnTo>
                  <a:pt x="91" y="310"/>
                </a:lnTo>
                <a:lnTo>
                  <a:pt x="90" y="310"/>
                </a:lnTo>
                <a:lnTo>
                  <a:pt x="88" y="310"/>
                </a:lnTo>
                <a:lnTo>
                  <a:pt x="86" y="310"/>
                </a:lnTo>
                <a:lnTo>
                  <a:pt x="86" y="309"/>
                </a:lnTo>
                <a:lnTo>
                  <a:pt x="86" y="308"/>
                </a:lnTo>
                <a:lnTo>
                  <a:pt x="86" y="305"/>
                </a:lnTo>
                <a:lnTo>
                  <a:pt x="84" y="305"/>
                </a:lnTo>
                <a:lnTo>
                  <a:pt x="83" y="305"/>
                </a:lnTo>
                <a:lnTo>
                  <a:pt x="82" y="305"/>
                </a:lnTo>
                <a:lnTo>
                  <a:pt x="81" y="305"/>
                </a:lnTo>
                <a:lnTo>
                  <a:pt x="79" y="305"/>
                </a:lnTo>
                <a:lnTo>
                  <a:pt x="77" y="305"/>
                </a:lnTo>
                <a:lnTo>
                  <a:pt x="76" y="305"/>
                </a:lnTo>
                <a:lnTo>
                  <a:pt x="75" y="305"/>
                </a:lnTo>
                <a:lnTo>
                  <a:pt x="74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69" y="305"/>
                </a:lnTo>
                <a:lnTo>
                  <a:pt x="68" y="305"/>
                </a:lnTo>
                <a:lnTo>
                  <a:pt x="68" y="304"/>
                </a:lnTo>
                <a:lnTo>
                  <a:pt x="68" y="303"/>
                </a:lnTo>
                <a:lnTo>
                  <a:pt x="68" y="302"/>
                </a:lnTo>
                <a:lnTo>
                  <a:pt x="68" y="301"/>
                </a:lnTo>
                <a:lnTo>
                  <a:pt x="68" y="300"/>
                </a:lnTo>
                <a:lnTo>
                  <a:pt x="68" y="298"/>
                </a:lnTo>
                <a:lnTo>
                  <a:pt x="68" y="296"/>
                </a:lnTo>
                <a:lnTo>
                  <a:pt x="67" y="296"/>
                </a:lnTo>
                <a:lnTo>
                  <a:pt x="65" y="296"/>
                </a:lnTo>
                <a:lnTo>
                  <a:pt x="64" y="296"/>
                </a:lnTo>
                <a:lnTo>
                  <a:pt x="60" y="296"/>
                </a:lnTo>
                <a:lnTo>
                  <a:pt x="60" y="295"/>
                </a:lnTo>
                <a:lnTo>
                  <a:pt x="60" y="294"/>
                </a:lnTo>
                <a:lnTo>
                  <a:pt x="60" y="293"/>
                </a:lnTo>
                <a:lnTo>
                  <a:pt x="60" y="292"/>
                </a:lnTo>
                <a:lnTo>
                  <a:pt x="60" y="291"/>
                </a:lnTo>
                <a:lnTo>
                  <a:pt x="60" y="290"/>
                </a:lnTo>
                <a:lnTo>
                  <a:pt x="60" y="288"/>
                </a:lnTo>
                <a:lnTo>
                  <a:pt x="60" y="287"/>
                </a:lnTo>
                <a:lnTo>
                  <a:pt x="59" y="287"/>
                </a:lnTo>
                <a:lnTo>
                  <a:pt x="58" y="287"/>
                </a:lnTo>
                <a:lnTo>
                  <a:pt x="56" y="287"/>
                </a:lnTo>
                <a:lnTo>
                  <a:pt x="55" y="287"/>
                </a:lnTo>
                <a:lnTo>
                  <a:pt x="54" y="287"/>
                </a:lnTo>
                <a:lnTo>
                  <a:pt x="51" y="287"/>
                </a:lnTo>
                <a:lnTo>
                  <a:pt x="50" y="287"/>
                </a:lnTo>
                <a:lnTo>
                  <a:pt x="49" y="287"/>
                </a:lnTo>
                <a:lnTo>
                  <a:pt x="47" y="287"/>
                </a:lnTo>
                <a:lnTo>
                  <a:pt x="47" y="288"/>
                </a:lnTo>
                <a:lnTo>
                  <a:pt x="47" y="291"/>
                </a:lnTo>
                <a:lnTo>
                  <a:pt x="47" y="292"/>
                </a:lnTo>
                <a:lnTo>
                  <a:pt x="47" y="293"/>
                </a:lnTo>
                <a:lnTo>
                  <a:pt x="47" y="294"/>
                </a:lnTo>
                <a:lnTo>
                  <a:pt x="47" y="295"/>
                </a:lnTo>
                <a:lnTo>
                  <a:pt x="47" y="296"/>
                </a:lnTo>
                <a:lnTo>
                  <a:pt x="46" y="296"/>
                </a:lnTo>
                <a:lnTo>
                  <a:pt x="45" y="296"/>
                </a:lnTo>
                <a:lnTo>
                  <a:pt x="43" y="296"/>
                </a:lnTo>
                <a:lnTo>
                  <a:pt x="42" y="296"/>
                </a:lnTo>
                <a:lnTo>
                  <a:pt x="41" y="296"/>
                </a:lnTo>
                <a:lnTo>
                  <a:pt x="40" y="296"/>
                </a:lnTo>
                <a:lnTo>
                  <a:pt x="37" y="296"/>
                </a:lnTo>
                <a:lnTo>
                  <a:pt x="36" y="296"/>
                </a:lnTo>
                <a:lnTo>
                  <a:pt x="33" y="296"/>
                </a:lnTo>
                <a:lnTo>
                  <a:pt x="32" y="296"/>
                </a:lnTo>
                <a:lnTo>
                  <a:pt x="29" y="296"/>
                </a:lnTo>
                <a:lnTo>
                  <a:pt x="25" y="296"/>
                </a:lnTo>
                <a:lnTo>
                  <a:pt x="24" y="296"/>
                </a:lnTo>
                <a:lnTo>
                  <a:pt x="23" y="296"/>
                </a:lnTo>
                <a:lnTo>
                  <a:pt x="22" y="296"/>
                </a:lnTo>
                <a:lnTo>
                  <a:pt x="20" y="296"/>
                </a:lnTo>
                <a:lnTo>
                  <a:pt x="19" y="295"/>
                </a:lnTo>
                <a:lnTo>
                  <a:pt x="19" y="294"/>
                </a:lnTo>
                <a:lnTo>
                  <a:pt x="17" y="293"/>
                </a:lnTo>
                <a:lnTo>
                  <a:pt x="16" y="293"/>
                </a:lnTo>
                <a:lnTo>
                  <a:pt x="16" y="292"/>
                </a:lnTo>
                <a:lnTo>
                  <a:pt x="15" y="291"/>
                </a:lnTo>
                <a:lnTo>
                  <a:pt x="14" y="290"/>
                </a:lnTo>
                <a:lnTo>
                  <a:pt x="14" y="288"/>
                </a:lnTo>
                <a:lnTo>
                  <a:pt x="13" y="287"/>
                </a:lnTo>
                <a:lnTo>
                  <a:pt x="12" y="286"/>
                </a:lnTo>
                <a:lnTo>
                  <a:pt x="11" y="285"/>
                </a:lnTo>
                <a:lnTo>
                  <a:pt x="11" y="284"/>
                </a:lnTo>
                <a:lnTo>
                  <a:pt x="10" y="283"/>
                </a:lnTo>
                <a:lnTo>
                  <a:pt x="8" y="282"/>
                </a:lnTo>
                <a:lnTo>
                  <a:pt x="7" y="279"/>
                </a:lnTo>
                <a:lnTo>
                  <a:pt x="6" y="278"/>
                </a:lnTo>
                <a:lnTo>
                  <a:pt x="4" y="275"/>
                </a:lnTo>
                <a:lnTo>
                  <a:pt x="3" y="274"/>
                </a:lnTo>
                <a:lnTo>
                  <a:pt x="2" y="273"/>
                </a:lnTo>
                <a:lnTo>
                  <a:pt x="0" y="271"/>
                </a:lnTo>
                <a:lnTo>
                  <a:pt x="0" y="270"/>
                </a:lnTo>
                <a:close/>
                <a:moveTo>
                  <a:pt x="77" y="220"/>
                </a:moveTo>
                <a:lnTo>
                  <a:pt x="79" y="220"/>
                </a:lnTo>
                <a:lnTo>
                  <a:pt x="80" y="220"/>
                </a:lnTo>
                <a:lnTo>
                  <a:pt x="81" y="220"/>
                </a:lnTo>
                <a:lnTo>
                  <a:pt x="81" y="219"/>
                </a:lnTo>
                <a:lnTo>
                  <a:pt x="81" y="218"/>
                </a:lnTo>
                <a:lnTo>
                  <a:pt x="80" y="218"/>
                </a:lnTo>
                <a:lnTo>
                  <a:pt x="80" y="219"/>
                </a:lnTo>
                <a:lnTo>
                  <a:pt x="79" y="219"/>
                </a:lnTo>
                <a:lnTo>
                  <a:pt x="77" y="219"/>
                </a:lnTo>
                <a:lnTo>
                  <a:pt x="77" y="220"/>
                </a:lnTo>
                <a:close/>
                <a:moveTo>
                  <a:pt x="85" y="228"/>
                </a:moveTo>
                <a:lnTo>
                  <a:pt x="86" y="228"/>
                </a:lnTo>
                <a:lnTo>
                  <a:pt x="88" y="228"/>
                </a:lnTo>
                <a:lnTo>
                  <a:pt x="88" y="227"/>
                </a:lnTo>
                <a:lnTo>
                  <a:pt x="88" y="226"/>
                </a:lnTo>
                <a:lnTo>
                  <a:pt x="86" y="226"/>
                </a:lnTo>
                <a:lnTo>
                  <a:pt x="85" y="226"/>
                </a:lnTo>
                <a:lnTo>
                  <a:pt x="85" y="227"/>
                </a:lnTo>
                <a:lnTo>
                  <a:pt x="85" y="228"/>
                </a:lnTo>
                <a:close/>
                <a:moveTo>
                  <a:pt x="85" y="225"/>
                </a:moveTo>
                <a:lnTo>
                  <a:pt x="86" y="225"/>
                </a:lnTo>
                <a:lnTo>
                  <a:pt x="86" y="224"/>
                </a:lnTo>
                <a:lnTo>
                  <a:pt x="85" y="224"/>
                </a:lnTo>
                <a:lnTo>
                  <a:pt x="85" y="225"/>
                </a:lnTo>
                <a:close/>
                <a:moveTo>
                  <a:pt x="85" y="229"/>
                </a:moveTo>
                <a:lnTo>
                  <a:pt x="85" y="231"/>
                </a:lnTo>
                <a:lnTo>
                  <a:pt x="86" y="231"/>
                </a:lnTo>
                <a:lnTo>
                  <a:pt x="88" y="231"/>
                </a:lnTo>
                <a:lnTo>
                  <a:pt x="88" y="229"/>
                </a:lnTo>
                <a:lnTo>
                  <a:pt x="85" y="229"/>
                </a:lnTo>
                <a:close/>
                <a:moveTo>
                  <a:pt x="85" y="231"/>
                </a:moveTo>
                <a:lnTo>
                  <a:pt x="88" y="231"/>
                </a:lnTo>
                <a:lnTo>
                  <a:pt x="86" y="231"/>
                </a:lnTo>
                <a:lnTo>
                  <a:pt x="85" y="231"/>
                </a:lnTo>
                <a:close/>
                <a:moveTo>
                  <a:pt x="88" y="233"/>
                </a:moveTo>
                <a:lnTo>
                  <a:pt x="89" y="233"/>
                </a:lnTo>
                <a:lnTo>
                  <a:pt x="88" y="233"/>
                </a:lnTo>
                <a:close/>
                <a:moveTo>
                  <a:pt x="89" y="232"/>
                </a:moveTo>
                <a:lnTo>
                  <a:pt x="90" y="232"/>
                </a:lnTo>
                <a:lnTo>
                  <a:pt x="90" y="231"/>
                </a:lnTo>
                <a:lnTo>
                  <a:pt x="89" y="231"/>
                </a:lnTo>
                <a:lnTo>
                  <a:pt x="89" y="232"/>
                </a:lnTo>
                <a:close/>
                <a:moveTo>
                  <a:pt x="246" y="161"/>
                </a:moveTo>
                <a:lnTo>
                  <a:pt x="248" y="161"/>
                </a:lnTo>
                <a:lnTo>
                  <a:pt x="252" y="161"/>
                </a:lnTo>
                <a:lnTo>
                  <a:pt x="253" y="161"/>
                </a:lnTo>
                <a:lnTo>
                  <a:pt x="254" y="161"/>
                </a:lnTo>
                <a:lnTo>
                  <a:pt x="254" y="158"/>
                </a:lnTo>
                <a:lnTo>
                  <a:pt x="255" y="158"/>
                </a:lnTo>
                <a:lnTo>
                  <a:pt x="255" y="157"/>
                </a:lnTo>
                <a:lnTo>
                  <a:pt x="254" y="157"/>
                </a:lnTo>
                <a:lnTo>
                  <a:pt x="253" y="157"/>
                </a:lnTo>
                <a:lnTo>
                  <a:pt x="250" y="157"/>
                </a:lnTo>
                <a:lnTo>
                  <a:pt x="250" y="158"/>
                </a:lnTo>
                <a:lnTo>
                  <a:pt x="249" y="158"/>
                </a:lnTo>
                <a:lnTo>
                  <a:pt x="249" y="159"/>
                </a:lnTo>
                <a:lnTo>
                  <a:pt x="248" y="159"/>
                </a:lnTo>
                <a:lnTo>
                  <a:pt x="247" y="159"/>
                </a:lnTo>
                <a:lnTo>
                  <a:pt x="247" y="160"/>
                </a:lnTo>
                <a:lnTo>
                  <a:pt x="246" y="160"/>
                </a:lnTo>
                <a:lnTo>
                  <a:pt x="246" y="161"/>
                </a:lnTo>
                <a:close/>
                <a:moveTo>
                  <a:pt x="255" y="152"/>
                </a:moveTo>
                <a:lnTo>
                  <a:pt x="255" y="153"/>
                </a:lnTo>
                <a:lnTo>
                  <a:pt x="255" y="152"/>
                </a:lnTo>
                <a:lnTo>
                  <a:pt x="255" y="151"/>
                </a:lnTo>
                <a:lnTo>
                  <a:pt x="255" y="150"/>
                </a:lnTo>
                <a:lnTo>
                  <a:pt x="256" y="150"/>
                </a:lnTo>
                <a:lnTo>
                  <a:pt x="256" y="149"/>
                </a:lnTo>
                <a:lnTo>
                  <a:pt x="257" y="149"/>
                </a:lnTo>
                <a:lnTo>
                  <a:pt x="257" y="148"/>
                </a:lnTo>
                <a:lnTo>
                  <a:pt x="258" y="146"/>
                </a:lnTo>
                <a:lnTo>
                  <a:pt x="256" y="148"/>
                </a:lnTo>
                <a:lnTo>
                  <a:pt x="255" y="149"/>
                </a:lnTo>
                <a:lnTo>
                  <a:pt x="255" y="152"/>
                </a:lnTo>
                <a:close/>
                <a:moveTo>
                  <a:pt x="261" y="87"/>
                </a:moveTo>
                <a:lnTo>
                  <a:pt x="266" y="87"/>
                </a:lnTo>
                <a:lnTo>
                  <a:pt x="266" y="84"/>
                </a:lnTo>
                <a:lnTo>
                  <a:pt x="265" y="84"/>
                </a:lnTo>
                <a:lnTo>
                  <a:pt x="261" y="84"/>
                </a:lnTo>
                <a:lnTo>
                  <a:pt x="261" y="87"/>
                </a:lnTo>
                <a:close/>
                <a:moveTo>
                  <a:pt x="267" y="136"/>
                </a:moveTo>
                <a:lnTo>
                  <a:pt x="267" y="137"/>
                </a:lnTo>
                <a:lnTo>
                  <a:pt x="267" y="139"/>
                </a:lnTo>
                <a:lnTo>
                  <a:pt x="271" y="139"/>
                </a:lnTo>
                <a:lnTo>
                  <a:pt x="272" y="139"/>
                </a:lnTo>
                <a:lnTo>
                  <a:pt x="272" y="136"/>
                </a:lnTo>
                <a:lnTo>
                  <a:pt x="273" y="136"/>
                </a:lnTo>
                <a:lnTo>
                  <a:pt x="274" y="136"/>
                </a:lnTo>
                <a:lnTo>
                  <a:pt x="274" y="135"/>
                </a:lnTo>
                <a:lnTo>
                  <a:pt x="274" y="134"/>
                </a:lnTo>
                <a:lnTo>
                  <a:pt x="274" y="133"/>
                </a:lnTo>
                <a:lnTo>
                  <a:pt x="272" y="133"/>
                </a:lnTo>
                <a:lnTo>
                  <a:pt x="272" y="134"/>
                </a:lnTo>
                <a:lnTo>
                  <a:pt x="272" y="135"/>
                </a:lnTo>
                <a:lnTo>
                  <a:pt x="271" y="135"/>
                </a:lnTo>
                <a:lnTo>
                  <a:pt x="270" y="135"/>
                </a:lnTo>
                <a:lnTo>
                  <a:pt x="269" y="135"/>
                </a:lnTo>
                <a:lnTo>
                  <a:pt x="267" y="135"/>
                </a:lnTo>
                <a:lnTo>
                  <a:pt x="267" y="136"/>
                </a:lnTo>
                <a:close/>
                <a:moveTo>
                  <a:pt x="277" y="107"/>
                </a:moveTo>
                <a:lnTo>
                  <a:pt x="280" y="107"/>
                </a:lnTo>
                <a:lnTo>
                  <a:pt x="280" y="106"/>
                </a:lnTo>
                <a:lnTo>
                  <a:pt x="280" y="104"/>
                </a:lnTo>
                <a:lnTo>
                  <a:pt x="280" y="103"/>
                </a:lnTo>
                <a:lnTo>
                  <a:pt x="279" y="103"/>
                </a:lnTo>
                <a:lnTo>
                  <a:pt x="278" y="103"/>
                </a:lnTo>
                <a:lnTo>
                  <a:pt x="277" y="103"/>
                </a:lnTo>
                <a:lnTo>
                  <a:pt x="277" y="107"/>
                </a:lnTo>
                <a:close/>
                <a:moveTo>
                  <a:pt x="286" y="70"/>
                </a:moveTo>
                <a:lnTo>
                  <a:pt x="287" y="69"/>
                </a:lnTo>
                <a:lnTo>
                  <a:pt x="289" y="68"/>
                </a:lnTo>
                <a:lnTo>
                  <a:pt x="290" y="67"/>
                </a:lnTo>
                <a:lnTo>
                  <a:pt x="290" y="66"/>
                </a:lnTo>
                <a:lnTo>
                  <a:pt x="290" y="65"/>
                </a:lnTo>
                <a:lnTo>
                  <a:pt x="291" y="65"/>
                </a:lnTo>
                <a:lnTo>
                  <a:pt x="293" y="62"/>
                </a:lnTo>
                <a:lnTo>
                  <a:pt x="290" y="62"/>
                </a:lnTo>
                <a:lnTo>
                  <a:pt x="290" y="60"/>
                </a:lnTo>
                <a:lnTo>
                  <a:pt x="290" y="58"/>
                </a:lnTo>
                <a:lnTo>
                  <a:pt x="288" y="58"/>
                </a:lnTo>
                <a:lnTo>
                  <a:pt x="286" y="58"/>
                </a:lnTo>
                <a:lnTo>
                  <a:pt x="286" y="60"/>
                </a:lnTo>
                <a:lnTo>
                  <a:pt x="286" y="67"/>
                </a:lnTo>
                <a:lnTo>
                  <a:pt x="286" y="7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B9E93617-346F-B738-1495-8388E7332A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40547" y="229100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27AE5C9A-75D1-D4D8-76E6-C12F4B1B9429}"/>
              </a:ext>
            </a:extLst>
          </p:cNvPr>
          <p:cNvCxnSpPr>
            <a:cxnSpLocks/>
            <a:stCxn id="17" idx="6"/>
            <a:endCxn id="5" idx="0"/>
          </p:cNvCxnSpPr>
          <p:nvPr/>
        </p:nvCxnSpPr>
        <p:spPr>
          <a:xfrm>
            <a:off x="3100502" y="1827732"/>
            <a:ext cx="1582253" cy="4632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4DE9FAE8-AA7F-98CE-4A81-A830C8964F67}"/>
              </a:ext>
            </a:extLst>
          </p:cNvPr>
          <p:cNvSpPr/>
          <p:nvPr/>
        </p:nvSpPr>
        <p:spPr>
          <a:xfrm>
            <a:off x="848613" y="162803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North Las Vegas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6943A80-5139-52B9-32CF-A9258A374D21}"/>
              </a:ext>
            </a:extLst>
          </p:cNvPr>
          <p:cNvSpPr/>
          <p:nvPr/>
        </p:nvSpPr>
        <p:spPr>
          <a:xfrm>
            <a:off x="2236406" y="1395684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EFCB6D6-A327-6F8D-100F-A6D873576024}"/>
              </a:ext>
            </a:extLst>
          </p:cNvPr>
          <p:cNvSpPr/>
          <p:nvPr/>
        </p:nvSpPr>
        <p:spPr>
          <a:xfrm>
            <a:off x="2160598" y="1722394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120">
            <a:extLst>
              <a:ext uri="{FF2B5EF4-FFF2-40B4-BE49-F238E27FC236}">
                <a16:creationId xmlns:a16="http://schemas.microsoft.com/office/drawing/2014/main" id="{CC0D51C3-160D-6038-A04C-B03FCD033D1E}"/>
              </a:ext>
            </a:extLst>
          </p:cNvPr>
          <p:cNvSpPr>
            <a:spLocks noEditPoints="1"/>
          </p:cNvSpPr>
          <p:nvPr/>
        </p:nvSpPr>
        <p:spPr bwMode="auto">
          <a:xfrm>
            <a:off x="2412842" y="1572919"/>
            <a:ext cx="533737" cy="521950"/>
          </a:xfrm>
          <a:custGeom>
            <a:avLst/>
            <a:gdLst>
              <a:gd name="T0" fmla="*/ 5 w 317"/>
              <a:gd name="T1" fmla="*/ 259 h 310"/>
              <a:gd name="T2" fmla="*/ 5 w 317"/>
              <a:gd name="T3" fmla="*/ 240 h 310"/>
              <a:gd name="T4" fmla="*/ 5 w 317"/>
              <a:gd name="T5" fmla="*/ 221 h 310"/>
              <a:gd name="T6" fmla="*/ 5 w 317"/>
              <a:gd name="T7" fmla="*/ 203 h 310"/>
              <a:gd name="T8" fmla="*/ 6 w 317"/>
              <a:gd name="T9" fmla="*/ 179 h 310"/>
              <a:gd name="T10" fmla="*/ 5 w 317"/>
              <a:gd name="T11" fmla="*/ 160 h 310"/>
              <a:gd name="T12" fmla="*/ 5 w 317"/>
              <a:gd name="T13" fmla="*/ 137 h 310"/>
              <a:gd name="T14" fmla="*/ 21 w 317"/>
              <a:gd name="T15" fmla="*/ 124 h 310"/>
              <a:gd name="T16" fmla="*/ 43 w 317"/>
              <a:gd name="T17" fmla="*/ 124 h 310"/>
              <a:gd name="T18" fmla="*/ 59 w 317"/>
              <a:gd name="T19" fmla="*/ 125 h 310"/>
              <a:gd name="T20" fmla="*/ 76 w 317"/>
              <a:gd name="T21" fmla="*/ 125 h 310"/>
              <a:gd name="T22" fmla="*/ 107 w 317"/>
              <a:gd name="T23" fmla="*/ 124 h 310"/>
              <a:gd name="T24" fmla="*/ 150 w 317"/>
              <a:gd name="T25" fmla="*/ 159 h 310"/>
              <a:gd name="T26" fmla="*/ 180 w 317"/>
              <a:gd name="T27" fmla="*/ 160 h 310"/>
              <a:gd name="T28" fmla="*/ 203 w 317"/>
              <a:gd name="T29" fmla="*/ 161 h 310"/>
              <a:gd name="T30" fmla="*/ 221 w 317"/>
              <a:gd name="T31" fmla="*/ 146 h 310"/>
              <a:gd name="T32" fmla="*/ 234 w 317"/>
              <a:gd name="T33" fmla="*/ 115 h 310"/>
              <a:gd name="T34" fmla="*/ 244 w 317"/>
              <a:gd name="T35" fmla="*/ 45 h 310"/>
              <a:gd name="T36" fmla="*/ 252 w 317"/>
              <a:gd name="T37" fmla="*/ 0 h 310"/>
              <a:gd name="T38" fmla="*/ 284 w 317"/>
              <a:gd name="T39" fmla="*/ 35 h 310"/>
              <a:gd name="T40" fmla="*/ 299 w 317"/>
              <a:gd name="T41" fmla="*/ 58 h 310"/>
              <a:gd name="T42" fmla="*/ 312 w 317"/>
              <a:gd name="T43" fmla="*/ 67 h 310"/>
              <a:gd name="T44" fmla="*/ 304 w 317"/>
              <a:gd name="T45" fmla="*/ 72 h 310"/>
              <a:gd name="T46" fmla="*/ 283 w 317"/>
              <a:gd name="T47" fmla="*/ 84 h 310"/>
              <a:gd name="T48" fmla="*/ 282 w 317"/>
              <a:gd name="T49" fmla="*/ 99 h 310"/>
              <a:gd name="T50" fmla="*/ 279 w 317"/>
              <a:gd name="T51" fmla="*/ 126 h 310"/>
              <a:gd name="T52" fmla="*/ 308 w 317"/>
              <a:gd name="T53" fmla="*/ 140 h 310"/>
              <a:gd name="T54" fmla="*/ 284 w 317"/>
              <a:gd name="T55" fmla="*/ 132 h 310"/>
              <a:gd name="T56" fmla="*/ 267 w 317"/>
              <a:gd name="T57" fmla="*/ 148 h 310"/>
              <a:gd name="T58" fmla="*/ 263 w 317"/>
              <a:gd name="T59" fmla="*/ 152 h 310"/>
              <a:gd name="T60" fmla="*/ 255 w 317"/>
              <a:gd name="T61" fmla="*/ 179 h 310"/>
              <a:gd name="T62" fmla="*/ 229 w 317"/>
              <a:gd name="T63" fmla="*/ 207 h 310"/>
              <a:gd name="T64" fmla="*/ 204 w 317"/>
              <a:gd name="T65" fmla="*/ 195 h 310"/>
              <a:gd name="T66" fmla="*/ 194 w 317"/>
              <a:gd name="T67" fmla="*/ 185 h 310"/>
              <a:gd name="T68" fmla="*/ 186 w 317"/>
              <a:gd name="T69" fmla="*/ 194 h 310"/>
              <a:gd name="T70" fmla="*/ 186 w 317"/>
              <a:gd name="T71" fmla="*/ 206 h 310"/>
              <a:gd name="T72" fmla="*/ 177 w 317"/>
              <a:gd name="T73" fmla="*/ 223 h 310"/>
              <a:gd name="T74" fmla="*/ 169 w 317"/>
              <a:gd name="T75" fmla="*/ 220 h 310"/>
              <a:gd name="T76" fmla="*/ 141 w 317"/>
              <a:gd name="T77" fmla="*/ 215 h 310"/>
              <a:gd name="T78" fmla="*/ 132 w 317"/>
              <a:gd name="T79" fmla="*/ 234 h 310"/>
              <a:gd name="T80" fmla="*/ 117 w 317"/>
              <a:gd name="T81" fmla="*/ 248 h 310"/>
              <a:gd name="T82" fmla="*/ 112 w 317"/>
              <a:gd name="T83" fmla="*/ 260 h 310"/>
              <a:gd name="T84" fmla="*/ 112 w 317"/>
              <a:gd name="T85" fmla="*/ 280 h 310"/>
              <a:gd name="T86" fmla="*/ 112 w 317"/>
              <a:gd name="T87" fmla="*/ 298 h 310"/>
              <a:gd name="T88" fmla="*/ 103 w 317"/>
              <a:gd name="T89" fmla="*/ 305 h 310"/>
              <a:gd name="T90" fmla="*/ 90 w 317"/>
              <a:gd name="T91" fmla="*/ 310 h 310"/>
              <a:gd name="T92" fmla="*/ 73 w 317"/>
              <a:gd name="T93" fmla="*/ 305 h 310"/>
              <a:gd name="T94" fmla="*/ 60 w 317"/>
              <a:gd name="T95" fmla="*/ 296 h 310"/>
              <a:gd name="T96" fmla="*/ 50 w 317"/>
              <a:gd name="T97" fmla="*/ 287 h 310"/>
              <a:gd name="T98" fmla="*/ 40 w 317"/>
              <a:gd name="T99" fmla="*/ 296 h 310"/>
              <a:gd name="T100" fmla="*/ 16 w 317"/>
              <a:gd name="T101" fmla="*/ 292 h 310"/>
              <a:gd name="T102" fmla="*/ 0 w 317"/>
              <a:gd name="T103" fmla="*/ 271 h 310"/>
              <a:gd name="T104" fmla="*/ 88 w 317"/>
              <a:gd name="T105" fmla="*/ 228 h 310"/>
              <a:gd name="T106" fmla="*/ 88 w 317"/>
              <a:gd name="T107" fmla="*/ 231 h 310"/>
              <a:gd name="T108" fmla="*/ 246 w 317"/>
              <a:gd name="T109" fmla="*/ 161 h 310"/>
              <a:gd name="T110" fmla="*/ 247 w 317"/>
              <a:gd name="T111" fmla="*/ 159 h 310"/>
              <a:gd name="T112" fmla="*/ 255 w 317"/>
              <a:gd name="T113" fmla="*/ 149 h 310"/>
              <a:gd name="T114" fmla="*/ 274 w 317"/>
              <a:gd name="T115" fmla="*/ 136 h 310"/>
              <a:gd name="T116" fmla="*/ 280 w 317"/>
              <a:gd name="T117" fmla="*/ 104 h 310"/>
              <a:gd name="T118" fmla="*/ 290 w 317"/>
              <a:gd name="T119" fmla="*/ 6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7" h="310">
                <a:moveTo>
                  <a:pt x="0" y="270"/>
                </a:moveTo>
                <a:lnTo>
                  <a:pt x="2" y="270"/>
                </a:lnTo>
                <a:lnTo>
                  <a:pt x="3" y="270"/>
                </a:lnTo>
                <a:lnTo>
                  <a:pt x="4" y="270"/>
                </a:lnTo>
                <a:lnTo>
                  <a:pt x="5" y="270"/>
                </a:lnTo>
                <a:lnTo>
                  <a:pt x="5" y="269"/>
                </a:lnTo>
                <a:lnTo>
                  <a:pt x="5" y="268"/>
                </a:lnTo>
                <a:lnTo>
                  <a:pt x="5" y="267"/>
                </a:lnTo>
                <a:lnTo>
                  <a:pt x="5" y="266"/>
                </a:lnTo>
                <a:lnTo>
                  <a:pt x="5" y="265"/>
                </a:lnTo>
                <a:lnTo>
                  <a:pt x="5" y="263"/>
                </a:lnTo>
                <a:lnTo>
                  <a:pt x="5" y="262"/>
                </a:lnTo>
                <a:lnTo>
                  <a:pt x="5" y="261"/>
                </a:lnTo>
                <a:lnTo>
                  <a:pt x="5" y="260"/>
                </a:lnTo>
                <a:lnTo>
                  <a:pt x="5" y="259"/>
                </a:lnTo>
                <a:lnTo>
                  <a:pt x="5" y="258"/>
                </a:lnTo>
                <a:lnTo>
                  <a:pt x="5" y="257"/>
                </a:lnTo>
                <a:lnTo>
                  <a:pt x="5" y="256"/>
                </a:lnTo>
                <a:lnTo>
                  <a:pt x="5" y="254"/>
                </a:lnTo>
                <a:lnTo>
                  <a:pt x="5" y="253"/>
                </a:lnTo>
                <a:lnTo>
                  <a:pt x="5" y="252"/>
                </a:lnTo>
                <a:lnTo>
                  <a:pt x="5" y="251"/>
                </a:lnTo>
                <a:lnTo>
                  <a:pt x="5" y="250"/>
                </a:lnTo>
                <a:lnTo>
                  <a:pt x="5" y="249"/>
                </a:lnTo>
                <a:lnTo>
                  <a:pt x="5" y="248"/>
                </a:lnTo>
                <a:lnTo>
                  <a:pt x="5" y="246"/>
                </a:lnTo>
                <a:lnTo>
                  <a:pt x="5" y="244"/>
                </a:lnTo>
                <a:lnTo>
                  <a:pt x="5" y="243"/>
                </a:lnTo>
                <a:lnTo>
                  <a:pt x="5" y="241"/>
                </a:lnTo>
                <a:lnTo>
                  <a:pt x="5" y="240"/>
                </a:lnTo>
                <a:lnTo>
                  <a:pt x="5" y="237"/>
                </a:lnTo>
                <a:lnTo>
                  <a:pt x="5" y="236"/>
                </a:lnTo>
                <a:lnTo>
                  <a:pt x="5" y="235"/>
                </a:lnTo>
                <a:lnTo>
                  <a:pt x="5" y="234"/>
                </a:lnTo>
                <a:lnTo>
                  <a:pt x="5" y="233"/>
                </a:lnTo>
                <a:lnTo>
                  <a:pt x="5" y="232"/>
                </a:lnTo>
                <a:lnTo>
                  <a:pt x="5" y="231"/>
                </a:lnTo>
                <a:lnTo>
                  <a:pt x="5" y="229"/>
                </a:lnTo>
                <a:lnTo>
                  <a:pt x="5" y="228"/>
                </a:lnTo>
                <a:lnTo>
                  <a:pt x="5" y="227"/>
                </a:lnTo>
                <a:lnTo>
                  <a:pt x="5" y="226"/>
                </a:lnTo>
                <a:lnTo>
                  <a:pt x="5" y="225"/>
                </a:lnTo>
                <a:lnTo>
                  <a:pt x="5" y="224"/>
                </a:lnTo>
                <a:lnTo>
                  <a:pt x="5" y="223"/>
                </a:lnTo>
                <a:lnTo>
                  <a:pt x="5" y="221"/>
                </a:lnTo>
                <a:lnTo>
                  <a:pt x="5" y="220"/>
                </a:lnTo>
                <a:lnTo>
                  <a:pt x="5" y="219"/>
                </a:lnTo>
                <a:lnTo>
                  <a:pt x="5" y="218"/>
                </a:lnTo>
                <a:lnTo>
                  <a:pt x="5" y="217"/>
                </a:lnTo>
                <a:lnTo>
                  <a:pt x="5" y="216"/>
                </a:lnTo>
                <a:lnTo>
                  <a:pt x="5" y="215"/>
                </a:lnTo>
                <a:lnTo>
                  <a:pt x="5" y="212"/>
                </a:lnTo>
                <a:lnTo>
                  <a:pt x="5" y="211"/>
                </a:lnTo>
                <a:lnTo>
                  <a:pt x="5" y="210"/>
                </a:lnTo>
                <a:lnTo>
                  <a:pt x="5" y="209"/>
                </a:lnTo>
                <a:lnTo>
                  <a:pt x="5" y="208"/>
                </a:lnTo>
                <a:lnTo>
                  <a:pt x="5" y="207"/>
                </a:lnTo>
                <a:lnTo>
                  <a:pt x="5" y="206"/>
                </a:lnTo>
                <a:lnTo>
                  <a:pt x="5" y="204"/>
                </a:lnTo>
                <a:lnTo>
                  <a:pt x="5" y="203"/>
                </a:lnTo>
                <a:lnTo>
                  <a:pt x="5" y="202"/>
                </a:lnTo>
                <a:lnTo>
                  <a:pt x="5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2"/>
                </a:lnTo>
                <a:lnTo>
                  <a:pt x="6" y="190"/>
                </a:lnTo>
                <a:lnTo>
                  <a:pt x="6" y="187"/>
                </a:lnTo>
                <a:lnTo>
                  <a:pt x="6" y="183"/>
                </a:lnTo>
                <a:lnTo>
                  <a:pt x="6" y="182"/>
                </a:lnTo>
                <a:lnTo>
                  <a:pt x="6" y="181"/>
                </a:lnTo>
                <a:lnTo>
                  <a:pt x="6" y="179"/>
                </a:lnTo>
                <a:lnTo>
                  <a:pt x="5" y="178"/>
                </a:lnTo>
                <a:lnTo>
                  <a:pt x="5" y="177"/>
                </a:lnTo>
                <a:lnTo>
                  <a:pt x="5" y="175"/>
                </a:lnTo>
                <a:lnTo>
                  <a:pt x="5" y="174"/>
                </a:lnTo>
                <a:lnTo>
                  <a:pt x="5" y="173"/>
                </a:lnTo>
                <a:lnTo>
                  <a:pt x="5" y="170"/>
                </a:lnTo>
                <a:lnTo>
                  <a:pt x="5" y="169"/>
                </a:lnTo>
                <a:lnTo>
                  <a:pt x="5" y="168"/>
                </a:lnTo>
                <a:lnTo>
                  <a:pt x="5" y="167"/>
                </a:lnTo>
                <a:lnTo>
                  <a:pt x="5" y="166"/>
                </a:lnTo>
                <a:lnTo>
                  <a:pt x="5" y="165"/>
                </a:lnTo>
                <a:lnTo>
                  <a:pt x="5" y="164"/>
                </a:lnTo>
                <a:lnTo>
                  <a:pt x="5" y="162"/>
                </a:lnTo>
                <a:lnTo>
                  <a:pt x="5" y="161"/>
                </a:lnTo>
                <a:lnTo>
                  <a:pt x="5" y="160"/>
                </a:lnTo>
                <a:lnTo>
                  <a:pt x="5" y="158"/>
                </a:lnTo>
                <a:lnTo>
                  <a:pt x="5" y="157"/>
                </a:lnTo>
                <a:lnTo>
                  <a:pt x="5" y="156"/>
                </a:lnTo>
                <a:lnTo>
                  <a:pt x="5" y="154"/>
                </a:lnTo>
                <a:lnTo>
                  <a:pt x="5" y="153"/>
                </a:lnTo>
                <a:lnTo>
                  <a:pt x="5" y="152"/>
                </a:lnTo>
                <a:lnTo>
                  <a:pt x="5" y="151"/>
                </a:lnTo>
                <a:lnTo>
                  <a:pt x="5" y="150"/>
                </a:lnTo>
                <a:lnTo>
                  <a:pt x="5" y="149"/>
                </a:lnTo>
                <a:lnTo>
                  <a:pt x="5" y="148"/>
                </a:lnTo>
                <a:lnTo>
                  <a:pt x="5" y="146"/>
                </a:lnTo>
                <a:lnTo>
                  <a:pt x="5" y="144"/>
                </a:lnTo>
                <a:lnTo>
                  <a:pt x="5" y="143"/>
                </a:lnTo>
                <a:lnTo>
                  <a:pt x="5" y="142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3"/>
                </a:lnTo>
                <a:lnTo>
                  <a:pt x="5" y="132"/>
                </a:lnTo>
                <a:lnTo>
                  <a:pt x="5" y="128"/>
                </a:lnTo>
                <a:lnTo>
                  <a:pt x="5" y="125"/>
                </a:lnTo>
                <a:lnTo>
                  <a:pt x="5" y="124"/>
                </a:lnTo>
                <a:lnTo>
                  <a:pt x="7" y="124"/>
                </a:lnTo>
                <a:lnTo>
                  <a:pt x="12" y="124"/>
                </a:lnTo>
                <a:lnTo>
                  <a:pt x="13" y="124"/>
                </a:lnTo>
                <a:lnTo>
                  <a:pt x="14" y="124"/>
                </a:lnTo>
                <a:lnTo>
                  <a:pt x="16" y="124"/>
                </a:lnTo>
                <a:lnTo>
                  <a:pt x="17" y="124"/>
                </a:lnTo>
                <a:lnTo>
                  <a:pt x="19" y="124"/>
                </a:lnTo>
                <a:lnTo>
                  <a:pt x="21" y="124"/>
                </a:lnTo>
                <a:lnTo>
                  <a:pt x="23" y="124"/>
                </a:lnTo>
                <a:lnTo>
                  <a:pt x="24" y="124"/>
                </a:lnTo>
                <a:lnTo>
                  <a:pt x="25" y="124"/>
                </a:lnTo>
                <a:lnTo>
                  <a:pt x="26" y="124"/>
                </a:lnTo>
                <a:lnTo>
                  <a:pt x="28" y="124"/>
                </a:lnTo>
                <a:lnTo>
                  <a:pt x="29" y="124"/>
                </a:lnTo>
                <a:lnTo>
                  <a:pt x="30" y="124"/>
                </a:lnTo>
                <a:lnTo>
                  <a:pt x="32" y="124"/>
                </a:lnTo>
                <a:lnTo>
                  <a:pt x="33" y="124"/>
                </a:lnTo>
                <a:lnTo>
                  <a:pt x="34" y="124"/>
                </a:lnTo>
                <a:lnTo>
                  <a:pt x="37" y="124"/>
                </a:lnTo>
                <a:lnTo>
                  <a:pt x="38" y="124"/>
                </a:lnTo>
                <a:lnTo>
                  <a:pt x="40" y="124"/>
                </a:lnTo>
                <a:lnTo>
                  <a:pt x="41" y="124"/>
                </a:lnTo>
                <a:lnTo>
                  <a:pt x="43" y="124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47" y="125"/>
                </a:lnTo>
                <a:lnTo>
                  <a:pt x="48" y="125"/>
                </a:lnTo>
                <a:lnTo>
                  <a:pt x="49" y="125"/>
                </a:lnTo>
                <a:lnTo>
                  <a:pt x="50" y="125"/>
                </a:lnTo>
                <a:lnTo>
                  <a:pt x="51" y="125"/>
                </a:lnTo>
                <a:lnTo>
                  <a:pt x="53" y="125"/>
                </a:lnTo>
                <a:lnTo>
                  <a:pt x="54" y="125"/>
                </a:lnTo>
                <a:lnTo>
                  <a:pt x="55" y="125"/>
                </a:lnTo>
                <a:lnTo>
                  <a:pt x="56" y="125"/>
                </a:lnTo>
                <a:lnTo>
                  <a:pt x="57" y="125"/>
                </a:lnTo>
                <a:lnTo>
                  <a:pt x="58" y="125"/>
                </a:lnTo>
                <a:lnTo>
                  <a:pt x="59" y="125"/>
                </a:lnTo>
                <a:lnTo>
                  <a:pt x="60" y="125"/>
                </a:lnTo>
                <a:lnTo>
                  <a:pt x="62" y="125"/>
                </a:lnTo>
                <a:lnTo>
                  <a:pt x="63" y="125"/>
                </a:lnTo>
                <a:lnTo>
                  <a:pt x="64" y="125"/>
                </a:lnTo>
                <a:lnTo>
                  <a:pt x="65" y="125"/>
                </a:lnTo>
                <a:lnTo>
                  <a:pt x="66" y="125"/>
                </a:lnTo>
                <a:lnTo>
                  <a:pt x="67" y="125"/>
                </a:lnTo>
                <a:lnTo>
                  <a:pt x="68" y="125"/>
                </a:lnTo>
                <a:lnTo>
                  <a:pt x="69" y="125"/>
                </a:lnTo>
                <a:lnTo>
                  <a:pt x="71" y="125"/>
                </a:lnTo>
                <a:lnTo>
                  <a:pt x="72" y="125"/>
                </a:lnTo>
                <a:lnTo>
                  <a:pt x="73" y="125"/>
                </a:lnTo>
                <a:lnTo>
                  <a:pt x="74" y="125"/>
                </a:lnTo>
                <a:lnTo>
                  <a:pt x="75" y="125"/>
                </a:lnTo>
                <a:lnTo>
                  <a:pt x="76" y="125"/>
                </a:lnTo>
                <a:lnTo>
                  <a:pt x="77" y="125"/>
                </a:lnTo>
                <a:lnTo>
                  <a:pt x="79" y="125"/>
                </a:lnTo>
                <a:lnTo>
                  <a:pt x="80" y="125"/>
                </a:lnTo>
                <a:lnTo>
                  <a:pt x="83" y="125"/>
                </a:lnTo>
                <a:lnTo>
                  <a:pt x="84" y="125"/>
                </a:lnTo>
                <a:lnTo>
                  <a:pt x="86" y="125"/>
                </a:lnTo>
                <a:lnTo>
                  <a:pt x="88" y="125"/>
                </a:lnTo>
                <a:lnTo>
                  <a:pt x="89" y="125"/>
                </a:lnTo>
                <a:lnTo>
                  <a:pt x="90" y="125"/>
                </a:lnTo>
                <a:lnTo>
                  <a:pt x="91" y="125"/>
                </a:lnTo>
                <a:lnTo>
                  <a:pt x="92" y="125"/>
                </a:lnTo>
                <a:lnTo>
                  <a:pt x="93" y="125"/>
                </a:lnTo>
                <a:lnTo>
                  <a:pt x="94" y="125"/>
                </a:lnTo>
                <a:lnTo>
                  <a:pt x="96" y="125"/>
                </a:lnTo>
                <a:lnTo>
                  <a:pt x="107" y="124"/>
                </a:lnTo>
                <a:lnTo>
                  <a:pt x="112" y="124"/>
                </a:lnTo>
                <a:lnTo>
                  <a:pt x="114" y="124"/>
                </a:lnTo>
                <a:lnTo>
                  <a:pt x="131" y="124"/>
                </a:lnTo>
                <a:lnTo>
                  <a:pt x="131" y="125"/>
                </a:lnTo>
                <a:lnTo>
                  <a:pt x="131" y="142"/>
                </a:lnTo>
                <a:lnTo>
                  <a:pt x="132" y="159"/>
                </a:lnTo>
                <a:lnTo>
                  <a:pt x="133" y="159"/>
                </a:lnTo>
                <a:lnTo>
                  <a:pt x="134" y="159"/>
                </a:lnTo>
                <a:lnTo>
                  <a:pt x="135" y="159"/>
                </a:lnTo>
                <a:lnTo>
                  <a:pt x="136" y="159"/>
                </a:lnTo>
                <a:lnTo>
                  <a:pt x="138" y="159"/>
                </a:lnTo>
                <a:lnTo>
                  <a:pt x="140" y="159"/>
                </a:lnTo>
                <a:lnTo>
                  <a:pt x="141" y="159"/>
                </a:lnTo>
                <a:lnTo>
                  <a:pt x="142" y="159"/>
                </a:lnTo>
                <a:lnTo>
                  <a:pt x="150" y="159"/>
                </a:lnTo>
                <a:lnTo>
                  <a:pt x="151" y="159"/>
                </a:lnTo>
                <a:lnTo>
                  <a:pt x="157" y="159"/>
                </a:lnTo>
                <a:lnTo>
                  <a:pt x="167" y="159"/>
                </a:lnTo>
                <a:lnTo>
                  <a:pt x="168" y="159"/>
                </a:lnTo>
                <a:lnTo>
                  <a:pt x="169" y="159"/>
                </a:lnTo>
                <a:lnTo>
                  <a:pt x="170" y="159"/>
                </a:lnTo>
                <a:lnTo>
                  <a:pt x="171" y="159"/>
                </a:lnTo>
                <a:lnTo>
                  <a:pt x="172" y="159"/>
                </a:lnTo>
                <a:lnTo>
                  <a:pt x="174" y="160"/>
                </a:lnTo>
                <a:lnTo>
                  <a:pt x="175" y="160"/>
                </a:lnTo>
                <a:lnTo>
                  <a:pt x="176" y="160"/>
                </a:lnTo>
                <a:lnTo>
                  <a:pt x="177" y="160"/>
                </a:lnTo>
                <a:lnTo>
                  <a:pt x="178" y="160"/>
                </a:lnTo>
                <a:lnTo>
                  <a:pt x="179" y="160"/>
                </a:lnTo>
                <a:lnTo>
                  <a:pt x="180" y="160"/>
                </a:lnTo>
                <a:lnTo>
                  <a:pt x="181" y="160"/>
                </a:lnTo>
                <a:lnTo>
                  <a:pt x="184" y="160"/>
                </a:lnTo>
                <a:lnTo>
                  <a:pt x="185" y="160"/>
                </a:lnTo>
                <a:lnTo>
                  <a:pt x="186" y="160"/>
                </a:lnTo>
                <a:lnTo>
                  <a:pt x="187" y="160"/>
                </a:lnTo>
                <a:lnTo>
                  <a:pt x="189" y="160"/>
                </a:lnTo>
                <a:lnTo>
                  <a:pt x="191" y="161"/>
                </a:lnTo>
                <a:lnTo>
                  <a:pt x="193" y="161"/>
                </a:lnTo>
                <a:lnTo>
                  <a:pt x="194" y="161"/>
                </a:lnTo>
                <a:lnTo>
                  <a:pt x="195" y="161"/>
                </a:lnTo>
                <a:lnTo>
                  <a:pt x="196" y="161"/>
                </a:lnTo>
                <a:lnTo>
                  <a:pt x="197" y="161"/>
                </a:ln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4" y="161"/>
                </a:lnTo>
                <a:lnTo>
                  <a:pt x="206" y="161"/>
                </a:lnTo>
                <a:lnTo>
                  <a:pt x="209" y="161"/>
                </a:lnTo>
                <a:lnTo>
                  <a:pt x="211" y="161"/>
                </a:lnTo>
                <a:lnTo>
                  <a:pt x="212" y="161"/>
                </a:lnTo>
                <a:lnTo>
                  <a:pt x="213" y="161"/>
                </a:lnTo>
                <a:lnTo>
                  <a:pt x="217" y="161"/>
                </a:lnTo>
                <a:lnTo>
                  <a:pt x="218" y="161"/>
                </a:lnTo>
                <a:lnTo>
                  <a:pt x="219" y="161"/>
                </a:lnTo>
                <a:lnTo>
                  <a:pt x="220" y="161"/>
                </a:lnTo>
                <a:lnTo>
                  <a:pt x="221" y="161"/>
                </a:lnTo>
                <a:lnTo>
                  <a:pt x="221" y="160"/>
                </a:lnTo>
                <a:lnTo>
                  <a:pt x="221" y="159"/>
                </a:lnTo>
                <a:lnTo>
                  <a:pt x="221" y="156"/>
                </a:lnTo>
                <a:lnTo>
                  <a:pt x="221" y="146"/>
                </a:lnTo>
                <a:lnTo>
                  <a:pt x="221" y="143"/>
                </a:lnTo>
                <a:lnTo>
                  <a:pt x="221" y="135"/>
                </a:lnTo>
                <a:lnTo>
                  <a:pt x="221" y="134"/>
                </a:lnTo>
                <a:lnTo>
                  <a:pt x="221" y="129"/>
                </a:lnTo>
                <a:lnTo>
                  <a:pt x="222" y="128"/>
                </a:lnTo>
                <a:lnTo>
                  <a:pt x="222" y="127"/>
                </a:lnTo>
                <a:lnTo>
                  <a:pt x="223" y="126"/>
                </a:lnTo>
                <a:lnTo>
                  <a:pt x="224" y="126"/>
                </a:lnTo>
                <a:lnTo>
                  <a:pt x="228" y="123"/>
                </a:lnTo>
                <a:lnTo>
                  <a:pt x="228" y="121"/>
                </a:lnTo>
                <a:lnTo>
                  <a:pt x="232" y="118"/>
                </a:lnTo>
                <a:lnTo>
                  <a:pt x="232" y="117"/>
                </a:lnTo>
                <a:lnTo>
                  <a:pt x="234" y="117"/>
                </a:lnTo>
                <a:lnTo>
                  <a:pt x="234" y="116"/>
                </a:lnTo>
                <a:lnTo>
                  <a:pt x="234" y="115"/>
                </a:lnTo>
                <a:lnTo>
                  <a:pt x="234" y="114"/>
                </a:lnTo>
                <a:lnTo>
                  <a:pt x="235" y="112"/>
                </a:lnTo>
                <a:lnTo>
                  <a:pt x="235" y="111"/>
                </a:lnTo>
                <a:lnTo>
                  <a:pt x="236" y="108"/>
                </a:lnTo>
                <a:lnTo>
                  <a:pt x="237" y="106"/>
                </a:lnTo>
                <a:lnTo>
                  <a:pt x="238" y="102"/>
                </a:lnTo>
                <a:lnTo>
                  <a:pt x="238" y="101"/>
                </a:lnTo>
                <a:lnTo>
                  <a:pt x="240" y="101"/>
                </a:lnTo>
                <a:lnTo>
                  <a:pt x="244" y="100"/>
                </a:lnTo>
                <a:lnTo>
                  <a:pt x="243" y="98"/>
                </a:lnTo>
                <a:lnTo>
                  <a:pt x="237" y="83"/>
                </a:lnTo>
                <a:lnTo>
                  <a:pt x="238" y="75"/>
                </a:lnTo>
                <a:lnTo>
                  <a:pt x="240" y="66"/>
                </a:lnTo>
                <a:lnTo>
                  <a:pt x="244" y="48"/>
                </a:lnTo>
                <a:lnTo>
                  <a:pt x="244" y="45"/>
                </a:lnTo>
                <a:lnTo>
                  <a:pt x="245" y="42"/>
                </a:lnTo>
                <a:lnTo>
                  <a:pt x="245" y="41"/>
                </a:lnTo>
                <a:lnTo>
                  <a:pt x="245" y="39"/>
                </a:lnTo>
                <a:lnTo>
                  <a:pt x="245" y="36"/>
                </a:lnTo>
                <a:lnTo>
                  <a:pt x="246" y="35"/>
                </a:lnTo>
                <a:lnTo>
                  <a:pt x="250" y="35"/>
                </a:lnTo>
                <a:lnTo>
                  <a:pt x="252" y="33"/>
                </a:lnTo>
                <a:lnTo>
                  <a:pt x="252" y="29"/>
                </a:lnTo>
                <a:lnTo>
                  <a:pt x="252" y="28"/>
                </a:lnTo>
                <a:lnTo>
                  <a:pt x="253" y="26"/>
                </a:lnTo>
                <a:lnTo>
                  <a:pt x="254" y="20"/>
                </a:lnTo>
                <a:lnTo>
                  <a:pt x="254" y="19"/>
                </a:lnTo>
                <a:lnTo>
                  <a:pt x="248" y="19"/>
                </a:lnTo>
                <a:lnTo>
                  <a:pt x="250" y="9"/>
                </a:lnTo>
                <a:lnTo>
                  <a:pt x="252" y="0"/>
                </a:lnTo>
                <a:lnTo>
                  <a:pt x="253" y="2"/>
                </a:lnTo>
                <a:lnTo>
                  <a:pt x="254" y="3"/>
                </a:lnTo>
                <a:lnTo>
                  <a:pt x="258" y="8"/>
                </a:lnTo>
                <a:lnTo>
                  <a:pt x="263" y="14"/>
                </a:lnTo>
                <a:lnTo>
                  <a:pt x="265" y="16"/>
                </a:lnTo>
                <a:lnTo>
                  <a:pt x="272" y="23"/>
                </a:lnTo>
                <a:lnTo>
                  <a:pt x="275" y="26"/>
                </a:lnTo>
                <a:lnTo>
                  <a:pt x="277" y="26"/>
                </a:lnTo>
                <a:lnTo>
                  <a:pt x="277" y="27"/>
                </a:lnTo>
                <a:lnTo>
                  <a:pt x="278" y="28"/>
                </a:lnTo>
                <a:lnTo>
                  <a:pt x="279" y="28"/>
                </a:lnTo>
                <a:lnTo>
                  <a:pt x="280" y="29"/>
                </a:lnTo>
                <a:lnTo>
                  <a:pt x="281" y="32"/>
                </a:lnTo>
                <a:lnTo>
                  <a:pt x="282" y="33"/>
                </a:lnTo>
                <a:lnTo>
                  <a:pt x="284" y="35"/>
                </a:lnTo>
                <a:lnTo>
                  <a:pt x="286" y="36"/>
                </a:lnTo>
                <a:lnTo>
                  <a:pt x="287" y="37"/>
                </a:lnTo>
                <a:lnTo>
                  <a:pt x="288" y="39"/>
                </a:lnTo>
                <a:lnTo>
                  <a:pt x="289" y="40"/>
                </a:lnTo>
                <a:lnTo>
                  <a:pt x="290" y="41"/>
                </a:lnTo>
                <a:lnTo>
                  <a:pt x="293" y="44"/>
                </a:lnTo>
                <a:lnTo>
                  <a:pt x="293" y="45"/>
                </a:lnTo>
                <a:lnTo>
                  <a:pt x="297" y="48"/>
                </a:lnTo>
                <a:lnTo>
                  <a:pt x="297" y="49"/>
                </a:lnTo>
                <a:lnTo>
                  <a:pt x="298" y="50"/>
                </a:lnTo>
                <a:lnTo>
                  <a:pt x="300" y="51"/>
                </a:lnTo>
                <a:lnTo>
                  <a:pt x="303" y="53"/>
                </a:lnTo>
                <a:lnTo>
                  <a:pt x="299" y="53"/>
                </a:lnTo>
                <a:lnTo>
                  <a:pt x="299" y="57"/>
                </a:lnTo>
                <a:lnTo>
                  <a:pt x="299" y="58"/>
                </a:lnTo>
                <a:lnTo>
                  <a:pt x="299" y="60"/>
                </a:lnTo>
                <a:lnTo>
                  <a:pt x="300" y="59"/>
                </a:lnTo>
                <a:lnTo>
                  <a:pt x="303" y="58"/>
                </a:lnTo>
                <a:lnTo>
                  <a:pt x="304" y="57"/>
                </a:lnTo>
                <a:lnTo>
                  <a:pt x="304" y="54"/>
                </a:lnTo>
                <a:lnTo>
                  <a:pt x="305" y="57"/>
                </a:lnTo>
                <a:lnTo>
                  <a:pt x="307" y="58"/>
                </a:lnTo>
                <a:lnTo>
                  <a:pt x="308" y="60"/>
                </a:lnTo>
                <a:lnTo>
                  <a:pt x="309" y="60"/>
                </a:lnTo>
                <a:lnTo>
                  <a:pt x="309" y="61"/>
                </a:lnTo>
                <a:lnTo>
                  <a:pt x="312" y="64"/>
                </a:lnTo>
                <a:lnTo>
                  <a:pt x="309" y="65"/>
                </a:lnTo>
                <a:lnTo>
                  <a:pt x="310" y="66"/>
                </a:lnTo>
                <a:lnTo>
                  <a:pt x="310" y="67"/>
                </a:lnTo>
                <a:lnTo>
                  <a:pt x="312" y="67"/>
                </a:lnTo>
                <a:lnTo>
                  <a:pt x="313" y="67"/>
                </a:lnTo>
                <a:lnTo>
                  <a:pt x="312" y="69"/>
                </a:lnTo>
                <a:lnTo>
                  <a:pt x="313" y="70"/>
                </a:lnTo>
                <a:lnTo>
                  <a:pt x="315" y="66"/>
                </a:lnTo>
                <a:lnTo>
                  <a:pt x="315" y="67"/>
                </a:lnTo>
                <a:lnTo>
                  <a:pt x="316" y="67"/>
                </a:lnTo>
                <a:lnTo>
                  <a:pt x="316" y="68"/>
                </a:lnTo>
                <a:lnTo>
                  <a:pt x="317" y="68"/>
                </a:lnTo>
                <a:lnTo>
                  <a:pt x="316" y="68"/>
                </a:lnTo>
                <a:lnTo>
                  <a:pt x="316" y="69"/>
                </a:lnTo>
                <a:lnTo>
                  <a:pt x="316" y="70"/>
                </a:lnTo>
                <a:lnTo>
                  <a:pt x="315" y="72"/>
                </a:lnTo>
                <a:lnTo>
                  <a:pt x="313" y="72"/>
                </a:lnTo>
                <a:lnTo>
                  <a:pt x="310" y="72"/>
                </a:lnTo>
                <a:lnTo>
                  <a:pt x="304" y="72"/>
                </a:lnTo>
                <a:lnTo>
                  <a:pt x="304" y="66"/>
                </a:lnTo>
                <a:lnTo>
                  <a:pt x="303" y="65"/>
                </a:lnTo>
                <a:lnTo>
                  <a:pt x="301" y="66"/>
                </a:lnTo>
                <a:lnTo>
                  <a:pt x="298" y="68"/>
                </a:lnTo>
                <a:lnTo>
                  <a:pt x="297" y="68"/>
                </a:lnTo>
                <a:lnTo>
                  <a:pt x="296" y="68"/>
                </a:lnTo>
                <a:lnTo>
                  <a:pt x="292" y="70"/>
                </a:lnTo>
                <a:lnTo>
                  <a:pt x="292" y="72"/>
                </a:lnTo>
                <a:lnTo>
                  <a:pt x="291" y="72"/>
                </a:lnTo>
                <a:lnTo>
                  <a:pt x="290" y="72"/>
                </a:lnTo>
                <a:lnTo>
                  <a:pt x="288" y="74"/>
                </a:lnTo>
                <a:lnTo>
                  <a:pt x="287" y="75"/>
                </a:lnTo>
                <a:lnTo>
                  <a:pt x="287" y="76"/>
                </a:lnTo>
                <a:lnTo>
                  <a:pt x="284" y="81"/>
                </a:lnTo>
                <a:lnTo>
                  <a:pt x="283" y="84"/>
                </a:lnTo>
                <a:lnTo>
                  <a:pt x="283" y="86"/>
                </a:lnTo>
                <a:lnTo>
                  <a:pt x="282" y="87"/>
                </a:lnTo>
                <a:lnTo>
                  <a:pt x="282" y="89"/>
                </a:lnTo>
                <a:lnTo>
                  <a:pt x="282" y="90"/>
                </a:lnTo>
                <a:lnTo>
                  <a:pt x="283" y="90"/>
                </a:lnTo>
                <a:lnTo>
                  <a:pt x="284" y="90"/>
                </a:lnTo>
                <a:lnTo>
                  <a:pt x="286" y="90"/>
                </a:lnTo>
                <a:lnTo>
                  <a:pt x="286" y="91"/>
                </a:lnTo>
                <a:lnTo>
                  <a:pt x="286" y="93"/>
                </a:lnTo>
                <a:lnTo>
                  <a:pt x="286" y="94"/>
                </a:lnTo>
                <a:lnTo>
                  <a:pt x="286" y="95"/>
                </a:lnTo>
                <a:lnTo>
                  <a:pt x="286" y="97"/>
                </a:lnTo>
                <a:lnTo>
                  <a:pt x="286" y="98"/>
                </a:lnTo>
                <a:lnTo>
                  <a:pt x="286" y="99"/>
                </a:lnTo>
                <a:lnTo>
                  <a:pt x="282" y="99"/>
                </a:lnTo>
                <a:lnTo>
                  <a:pt x="281" y="99"/>
                </a:lnTo>
                <a:lnTo>
                  <a:pt x="281" y="100"/>
                </a:lnTo>
                <a:lnTo>
                  <a:pt x="281" y="101"/>
                </a:lnTo>
                <a:lnTo>
                  <a:pt x="281" y="103"/>
                </a:lnTo>
                <a:lnTo>
                  <a:pt x="281" y="104"/>
                </a:lnTo>
                <a:lnTo>
                  <a:pt x="281" y="106"/>
                </a:lnTo>
                <a:lnTo>
                  <a:pt x="281" y="109"/>
                </a:lnTo>
                <a:lnTo>
                  <a:pt x="280" y="109"/>
                </a:lnTo>
                <a:lnTo>
                  <a:pt x="280" y="111"/>
                </a:lnTo>
                <a:lnTo>
                  <a:pt x="281" y="111"/>
                </a:lnTo>
                <a:lnTo>
                  <a:pt x="281" y="116"/>
                </a:lnTo>
                <a:lnTo>
                  <a:pt x="281" y="120"/>
                </a:lnTo>
                <a:lnTo>
                  <a:pt x="281" y="121"/>
                </a:lnTo>
                <a:lnTo>
                  <a:pt x="281" y="124"/>
                </a:lnTo>
                <a:lnTo>
                  <a:pt x="279" y="126"/>
                </a:lnTo>
                <a:lnTo>
                  <a:pt x="280" y="126"/>
                </a:lnTo>
                <a:lnTo>
                  <a:pt x="282" y="126"/>
                </a:lnTo>
                <a:lnTo>
                  <a:pt x="284" y="126"/>
                </a:lnTo>
                <a:lnTo>
                  <a:pt x="287" y="126"/>
                </a:lnTo>
                <a:lnTo>
                  <a:pt x="289" y="126"/>
                </a:lnTo>
                <a:lnTo>
                  <a:pt x="290" y="126"/>
                </a:lnTo>
                <a:lnTo>
                  <a:pt x="308" y="126"/>
                </a:lnTo>
                <a:lnTo>
                  <a:pt x="308" y="132"/>
                </a:lnTo>
                <a:lnTo>
                  <a:pt x="308" y="135"/>
                </a:lnTo>
                <a:lnTo>
                  <a:pt x="308" y="136"/>
                </a:lnTo>
                <a:lnTo>
                  <a:pt x="306" y="136"/>
                </a:lnTo>
                <a:lnTo>
                  <a:pt x="306" y="139"/>
                </a:lnTo>
                <a:lnTo>
                  <a:pt x="307" y="139"/>
                </a:lnTo>
                <a:lnTo>
                  <a:pt x="308" y="139"/>
                </a:lnTo>
                <a:lnTo>
                  <a:pt x="308" y="140"/>
                </a:lnTo>
                <a:lnTo>
                  <a:pt x="308" y="143"/>
                </a:lnTo>
                <a:lnTo>
                  <a:pt x="306" y="143"/>
                </a:lnTo>
                <a:lnTo>
                  <a:pt x="296" y="143"/>
                </a:lnTo>
                <a:lnTo>
                  <a:pt x="295" y="143"/>
                </a:lnTo>
                <a:lnTo>
                  <a:pt x="295" y="142"/>
                </a:lnTo>
                <a:lnTo>
                  <a:pt x="292" y="141"/>
                </a:lnTo>
                <a:lnTo>
                  <a:pt x="290" y="139"/>
                </a:lnTo>
                <a:lnTo>
                  <a:pt x="293" y="136"/>
                </a:lnTo>
                <a:lnTo>
                  <a:pt x="292" y="135"/>
                </a:lnTo>
                <a:lnTo>
                  <a:pt x="291" y="134"/>
                </a:lnTo>
                <a:lnTo>
                  <a:pt x="289" y="132"/>
                </a:lnTo>
                <a:lnTo>
                  <a:pt x="288" y="132"/>
                </a:lnTo>
                <a:lnTo>
                  <a:pt x="287" y="132"/>
                </a:lnTo>
                <a:lnTo>
                  <a:pt x="286" y="132"/>
                </a:lnTo>
                <a:lnTo>
                  <a:pt x="284" y="132"/>
                </a:lnTo>
                <a:lnTo>
                  <a:pt x="284" y="133"/>
                </a:lnTo>
                <a:lnTo>
                  <a:pt x="283" y="133"/>
                </a:lnTo>
                <a:lnTo>
                  <a:pt x="283" y="134"/>
                </a:lnTo>
                <a:lnTo>
                  <a:pt x="282" y="134"/>
                </a:lnTo>
                <a:lnTo>
                  <a:pt x="277" y="137"/>
                </a:lnTo>
                <a:lnTo>
                  <a:pt x="277" y="139"/>
                </a:lnTo>
                <a:lnTo>
                  <a:pt x="275" y="139"/>
                </a:lnTo>
                <a:lnTo>
                  <a:pt x="275" y="140"/>
                </a:lnTo>
                <a:lnTo>
                  <a:pt x="274" y="140"/>
                </a:lnTo>
                <a:lnTo>
                  <a:pt x="273" y="141"/>
                </a:lnTo>
                <a:lnTo>
                  <a:pt x="272" y="142"/>
                </a:lnTo>
                <a:lnTo>
                  <a:pt x="271" y="143"/>
                </a:lnTo>
                <a:lnTo>
                  <a:pt x="270" y="144"/>
                </a:lnTo>
                <a:lnTo>
                  <a:pt x="269" y="144"/>
                </a:lnTo>
                <a:lnTo>
                  <a:pt x="267" y="148"/>
                </a:lnTo>
                <a:lnTo>
                  <a:pt x="266" y="148"/>
                </a:lnTo>
                <a:lnTo>
                  <a:pt x="266" y="146"/>
                </a:lnTo>
                <a:lnTo>
                  <a:pt x="264" y="146"/>
                </a:lnTo>
                <a:lnTo>
                  <a:pt x="261" y="144"/>
                </a:lnTo>
                <a:lnTo>
                  <a:pt x="261" y="145"/>
                </a:lnTo>
                <a:lnTo>
                  <a:pt x="260" y="145"/>
                </a:lnTo>
                <a:lnTo>
                  <a:pt x="260" y="146"/>
                </a:lnTo>
                <a:lnTo>
                  <a:pt x="260" y="148"/>
                </a:lnTo>
                <a:lnTo>
                  <a:pt x="258" y="148"/>
                </a:lnTo>
                <a:lnTo>
                  <a:pt x="260" y="148"/>
                </a:lnTo>
                <a:lnTo>
                  <a:pt x="260" y="150"/>
                </a:lnTo>
                <a:lnTo>
                  <a:pt x="262" y="150"/>
                </a:lnTo>
                <a:lnTo>
                  <a:pt x="262" y="151"/>
                </a:lnTo>
                <a:lnTo>
                  <a:pt x="263" y="151"/>
                </a:lnTo>
                <a:lnTo>
                  <a:pt x="263" y="152"/>
                </a:lnTo>
                <a:lnTo>
                  <a:pt x="262" y="152"/>
                </a:lnTo>
                <a:lnTo>
                  <a:pt x="261" y="152"/>
                </a:lnTo>
                <a:lnTo>
                  <a:pt x="260" y="153"/>
                </a:lnTo>
                <a:lnTo>
                  <a:pt x="258" y="153"/>
                </a:lnTo>
                <a:lnTo>
                  <a:pt x="258" y="154"/>
                </a:lnTo>
                <a:lnTo>
                  <a:pt x="258" y="156"/>
                </a:lnTo>
                <a:lnTo>
                  <a:pt x="258" y="157"/>
                </a:lnTo>
                <a:lnTo>
                  <a:pt x="257" y="157"/>
                </a:lnTo>
                <a:lnTo>
                  <a:pt x="256" y="157"/>
                </a:lnTo>
                <a:lnTo>
                  <a:pt x="256" y="158"/>
                </a:lnTo>
                <a:lnTo>
                  <a:pt x="256" y="159"/>
                </a:lnTo>
                <a:lnTo>
                  <a:pt x="256" y="160"/>
                </a:lnTo>
                <a:lnTo>
                  <a:pt x="255" y="161"/>
                </a:lnTo>
                <a:lnTo>
                  <a:pt x="255" y="164"/>
                </a:lnTo>
                <a:lnTo>
                  <a:pt x="255" y="179"/>
                </a:lnTo>
                <a:lnTo>
                  <a:pt x="254" y="179"/>
                </a:lnTo>
                <a:lnTo>
                  <a:pt x="250" y="179"/>
                </a:lnTo>
                <a:lnTo>
                  <a:pt x="246" y="179"/>
                </a:lnTo>
                <a:lnTo>
                  <a:pt x="246" y="181"/>
                </a:lnTo>
                <a:lnTo>
                  <a:pt x="246" y="193"/>
                </a:lnTo>
                <a:lnTo>
                  <a:pt x="246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202"/>
                </a:lnTo>
                <a:lnTo>
                  <a:pt x="237" y="207"/>
                </a:lnTo>
                <a:lnTo>
                  <a:pt x="236" y="207"/>
                </a:lnTo>
                <a:lnTo>
                  <a:pt x="234" y="207"/>
                </a:lnTo>
                <a:lnTo>
                  <a:pt x="232" y="207"/>
                </a:lnTo>
                <a:lnTo>
                  <a:pt x="230" y="207"/>
                </a:lnTo>
                <a:lnTo>
                  <a:pt x="229" y="207"/>
                </a:lnTo>
                <a:lnTo>
                  <a:pt x="226" y="207"/>
                </a:lnTo>
                <a:lnTo>
                  <a:pt x="223" y="207"/>
                </a:lnTo>
                <a:lnTo>
                  <a:pt x="221" y="207"/>
                </a:lnTo>
                <a:lnTo>
                  <a:pt x="220" y="207"/>
                </a:lnTo>
                <a:lnTo>
                  <a:pt x="218" y="207"/>
                </a:lnTo>
                <a:lnTo>
                  <a:pt x="215" y="207"/>
                </a:lnTo>
                <a:lnTo>
                  <a:pt x="213" y="207"/>
                </a:lnTo>
                <a:lnTo>
                  <a:pt x="213" y="206"/>
                </a:lnTo>
                <a:lnTo>
                  <a:pt x="213" y="202"/>
                </a:lnTo>
                <a:lnTo>
                  <a:pt x="213" y="200"/>
                </a:lnTo>
                <a:lnTo>
                  <a:pt x="213" y="196"/>
                </a:lnTo>
                <a:lnTo>
                  <a:pt x="212" y="196"/>
                </a:lnTo>
                <a:lnTo>
                  <a:pt x="205" y="196"/>
                </a:lnTo>
                <a:lnTo>
                  <a:pt x="205" y="195"/>
                </a:lnTo>
                <a:lnTo>
                  <a:pt x="204" y="195"/>
                </a:lnTo>
                <a:lnTo>
                  <a:pt x="204" y="188"/>
                </a:lnTo>
                <a:lnTo>
                  <a:pt x="204" y="181"/>
                </a:lnTo>
                <a:lnTo>
                  <a:pt x="203" y="181"/>
                </a:lnTo>
                <a:lnTo>
                  <a:pt x="202" y="181"/>
                </a:lnTo>
                <a:lnTo>
                  <a:pt x="201" y="181"/>
                </a:lnTo>
                <a:lnTo>
                  <a:pt x="201" y="182"/>
                </a:lnTo>
                <a:lnTo>
                  <a:pt x="200" y="182"/>
                </a:lnTo>
                <a:lnTo>
                  <a:pt x="198" y="182"/>
                </a:lnTo>
                <a:lnTo>
                  <a:pt x="198" y="183"/>
                </a:lnTo>
                <a:lnTo>
                  <a:pt x="197" y="183"/>
                </a:lnTo>
                <a:lnTo>
                  <a:pt x="196" y="183"/>
                </a:lnTo>
                <a:lnTo>
                  <a:pt x="196" y="184"/>
                </a:lnTo>
                <a:lnTo>
                  <a:pt x="195" y="184"/>
                </a:lnTo>
                <a:lnTo>
                  <a:pt x="194" y="184"/>
                </a:lnTo>
                <a:lnTo>
                  <a:pt x="194" y="185"/>
                </a:lnTo>
                <a:lnTo>
                  <a:pt x="193" y="185"/>
                </a:lnTo>
                <a:lnTo>
                  <a:pt x="192" y="185"/>
                </a:lnTo>
                <a:lnTo>
                  <a:pt x="192" y="186"/>
                </a:lnTo>
                <a:lnTo>
                  <a:pt x="191" y="186"/>
                </a:lnTo>
                <a:lnTo>
                  <a:pt x="189" y="186"/>
                </a:lnTo>
                <a:lnTo>
                  <a:pt x="189" y="187"/>
                </a:lnTo>
                <a:lnTo>
                  <a:pt x="188" y="187"/>
                </a:lnTo>
                <a:lnTo>
                  <a:pt x="187" y="187"/>
                </a:lnTo>
                <a:lnTo>
                  <a:pt x="186" y="187"/>
                </a:lnTo>
                <a:lnTo>
                  <a:pt x="186" y="188"/>
                </a:lnTo>
                <a:lnTo>
                  <a:pt x="186" y="190"/>
                </a:lnTo>
                <a:lnTo>
                  <a:pt x="186" y="191"/>
                </a:lnTo>
                <a:lnTo>
                  <a:pt x="186" y="192"/>
                </a:lnTo>
                <a:lnTo>
                  <a:pt x="186" y="193"/>
                </a:lnTo>
                <a:lnTo>
                  <a:pt x="186" y="194"/>
                </a:lnTo>
                <a:lnTo>
                  <a:pt x="186" y="196"/>
                </a:lnTo>
                <a:lnTo>
                  <a:pt x="186" y="199"/>
                </a:lnTo>
                <a:lnTo>
                  <a:pt x="186" y="200"/>
                </a:lnTo>
                <a:lnTo>
                  <a:pt x="186" y="201"/>
                </a:lnTo>
                <a:lnTo>
                  <a:pt x="181" y="201"/>
                </a:lnTo>
                <a:lnTo>
                  <a:pt x="181" y="203"/>
                </a:lnTo>
                <a:lnTo>
                  <a:pt x="181" y="204"/>
                </a:lnTo>
                <a:lnTo>
                  <a:pt x="181" y="206"/>
                </a:lnTo>
                <a:lnTo>
                  <a:pt x="181" y="209"/>
                </a:lnTo>
                <a:lnTo>
                  <a:pt x="181" y="210"/>
                </a:lnTo>
                <a:lnTo>
                  <a:pt x="184" y="210"/>
                </a:lnTo>
                <a:lnTo>
                  <a:pt x="184" y="209"/>
                </a:lnTo>
                <a:lnTo>
                  <a:pt x="184" y="208"/>
                </a:lnTo>
                <a:lnTo>
                  <a:pt x="184" y="206"/>
                </a:lnTo>
                <a:lnTo>
                  <a:pt x="186" y="206"/>
                </a:lnTo>
                <a:lnTo>
                  <a:pt x="186" y="209"/>
                </a:lnTo>
                <a:lnTo>
                  <a:pt x="186" y="210"/>
                </a:lnTo>
                <a:lnTo>
                  <a:pt x="186" y="212"/>
                </a:lnTo>
                <a:lnTo>
                  <a:pt x="186" y="213"/>
                </a:lnTo>
                <a:lnTo>
                  <a:pt x="186" y="215"/>
                </a:lnTo>
                <a:lnTo>
                  <a:pt x="186" y="216"/>
                </a:lnTo>
                <a:lnTo>
                  <a:pt x="186" y="219"/>
                </a:lnTo>
                <a:lnTo>
                  <a:pt x="184" y="219"/>
                </a:lnTo>
                <a:lnTo>
                  <a:pt x="181" y="219"/>
                </a:lnTo>
                <a:lnTo>
                  <a:pt x="180" y="219"/>
                </a:lnTo>
                <a:lnTo>
                  <a:pt x="179" y="219"/>
                </a:lnTo>
                <a:lnTo>
                  <a:pt x="177" y="219"/>
                </a:lnTo>
                <a:lnTo>
                  <a:pt x="177" y="220"/>
                </a:lnTo>
                <a:lnTo>
                  <a:pt x="177" y="221"/>
                </a:lnTo>
                <a:lnTo>
                  <a:pt x="177" y="223"/>
                </a:lnTo>
                <a:lnTo>
                  <a:pt x="177" y="224"/>
                </a:lnTo>
                <a:lnTo>
                  <a:pt x="176" y="224"/>
                </a:lnTo>
                <a:lnTo>
                  <a:pt x="175" y="224"/>
                </a:lnTo>
                <a:lnTo>
                  <a:pt x="174" y="224"/>
                </a:lnTo>
                <a:lnTo>
                  <a:pt x="174" y="223"/>
                </a:lnTo>
                <a:lnTo>
                  <a:pt x="174" y="221"/>
                </a:lnTo>
                <a:lnTo>
                  <a:pt x="172" y="221"/>
                </a:lnTo>
                <a:lnTo>
                  <a:pt x="172" y="219"/>
                </a:lnTo>
                <a:lnTo>
                  <a:pt x="172" y="217"/>
                </a:lnTo>
                <a:lnTo>
                  <a:pt x="171" y="217"/>
                </a:lnTo>
                <a:lnTo>
                  <a:pt x="170" y="217"/>
                </a:lnTo>
                <a:lnTo>
                  <a:pt x="170" y="218"/>
                </a:lnTo>
                <a:lnTo>
                  <a:pt x="170" y="219"/>
                </a:lnTo>
                <a:lnTo>
                  <a:pt x="169" y="219"/>
                </a:lnTo>
                <a:lnTo>
                  <a:pt x="169" y="220"/>
                </a:lnTo>
                <a:lnTo>
                  <a:pt x="169" y="221"/>
                </a:lnTo>
                <a:lnTo>
                  <a:pt x="168" y="221"/>
                </a:lnTo>
                <a:lnTo>
                  <a:pt x="168" y="223"/>
                </a:lnTo>
                <a:lnTo>
                  <a:pt x="168" y="224"/>
                </a:lnTo>
                <a:lnTo>
                  <a:pt x="163" y="224"/>
                </a:lnTo>
                <a:lnTo>
                  <a:pt x="162" y="224"/>
                </a:lnTo>
                <a:lnTo>
                  <a:pt x="162" y="219"/>
                </a:lnTo>
                <a:lnTo>
                  <a:pt x="161" y="219"/>
                </a:lnTo>
                <a:lnTo>
                  <a:pt x="161" y="215"/>
                </a:lnTo>
                <a:lnTo>
                  <a:pt x="159" y="215"/>
                </a:lnTo>
                <a:lnTo>
                  <a:pt x="157" y="215"/>
                </a:lnTo>
                <a:lnTo>
                  <a:pt x="155" y="215"/>
                </a:lnTo>
                <a:lnTo>
                  <a:pt x="154" y="215"/>
                </a:lnTo>
                <a:lnTo>
                  <a:pt x="153" y="215"/>
                </a:lnTo>
                <a:lnTo>
                  <a:pt x="141" y="215"/>
                </a:lnTo>
                <a:lnTo>
                  <a:pt x="140" y="215"/>
                </a:lnTo>
                <a:lnTo>
                  <a:pt x="138" y="215"/>
                </a:lnTo>
                <a:lnTo>
                  <a:pt x="136" y="215"/>
                </a:lnTo>
                <a:lnTo>
                  <a:pt x="136" y="216"/>
                </a:lnTo>
                <a:lnTo>
                  <a:pt x="136" y="219"/>
                </a:lnTo>
                <a:lnTo>
                  <a:pt x="135" y="219"/>
                </a:lnTo>
                <a:lnTo>
                  <a:pt x="135" y="220"/>
                </a:lnTo>
                <a:lnTo>
                  <a:pt x="135" y="221"/>
                </a:lnTo>
                <a:lnTo>
                  <a:pt x="136" y="223"/>
                </a:lnTo>
                <a:lnTo>
                  <a:pt x="136" y="224"/>
                </a:lnTo>
                <a:lnTo>
                  <a:pt x="136" y="225"/>
                </a:lnTo>
                <a:lnTo>
                  <a:pt x="136" y="226"/>
                </a:lnTo>
                <a:lnTo>
                  <a:pt x="136" y="233"/>
                </a:lnTo>
                <a:lnTo>
                  <a:pt x="132" y="233"/>
                </a:lnTo>
                <a:lnTo>
                  <a:pt x="132" y="234"/>
                </a:lnTo>
                <a:lnTo>
                  <a:pt x="132" y="237"/>
                </a:lnTo>
                <a:lnTo>
                  <a:pt x="132" y="238"/>
                </a:lnTo>
                <a:lnTo>
                  <a:pt x="132" y="241"/>
                </a:lnTo>
                <a:lnTo>
                  <a:pt x="132" y="242"/>
                </a:lnTo>
                <a:lnTo>
                  <a:pt x="132" y="243"/>
                </a:lnTo>
                <a:lnTo>
                  <a:pt x="123" y="243"/>
                </a:lnTo>
                <a:lnTo>
                  <a:pt x="122" y="243"/>
                </a:lnTo>
                <a:lnTo>
                  <a:pt x="122" y="242"/>
                </a:lnTo>
                <a:lnTo>
                  <a:pt x="119" y="242"/>
                </a:lnTo>
                <a:lnTo>
                  <a:pt x="117" y="242"/>
                </a:lnTo>
                <a:lnTo>
                  <a:pt x="117" y="243"/>
                </a:lnTo>
                <a:lnTo>
                  <a:pt x="117" y="244"/>
                </a:lnTo>
                <a:lnTo>
                  <a:pt x="117" y="245"/>
                </a:lnTo>
                <a:lnTo>
                  <a:pt x="117" y="246"/>
                </a:lnTo>
                <a:lnTo>
                  <a:pt x="117" y="248"/>
                </a:lnTo>
                <a:lnTo>
                  <a:pt x="116" y="248"/>
                </a:lnTo>
                <a:lnTo>
                  <a:pt x="115" y="248"/>
                </a:lnTo>
                <a:lnTo>
                  <a:pt x="115" y="249"/>
                </a:lnTo>
                <a:lnTo>
                  <a:pt x="114" y="249"/>
                </a:lnTo>
                <a:lnTo>
                  <a:pt x="115" y="249"/>
                </a:lnTo>
                <a:lnTo>
                  <a:pt x="115" y="250"/>
                </a:lnTo>
                <a:lnTo>
                  <a:pt x="114" y="250"/>
                </a:lnTo>
                <a:lnTo>
                  <a:pt x="112" y="250"/>
                </a:lnTo>
                <a:lnTo>
                  <a:pt x="112" y="251"/>
                </a:lnTo>
                <a:lnTo>
                  <a:pt x="112" y="252"/>
                </a:lnTo>
                <a:lnTo>
                  <a:pt x="112" y="254"/>
                </a:lnTo>
                <a:lnTo>
                  <a:pt x="112" y="256"/>
                </a:lnTo>
                <a:lnTo>
                  <a:pt x="112" y="257"/>
                </a:lnTo>
                <a:lnTo>
                  <a:pt x="112" y="258"/>
                </a:lnTo>
                <a:lnTo>
                  <a:pt x="112" y="260"/>
                </a:lnTo>
                <a:lnTo>
                  <a:pt x="112" y="262"/>
                </a:lnTo>
                <a:lnTo>
                  <a:pt x="112" y="263"/>
                </a:lnTo>
                <a:lnTo>
                  <a:pt x="112" y="265"/>
                </a:lnTo>
                <a:lnTo>
                  <a:pt x="112" y="266"/>
                </a:lnTo>
                <a:lnTo>
                  <a:pt x="112" y="268"/>
                </a:lnTo>
                <a:lnTo>
                  <a:pt x="112" y="269"/>
                </a:lnTo>
                <a:lnTo>
                  <a:pt x="112" y="270"/>
                </a:lnTo>
                <a:lnTo>
                  <a:pt x="112" y="271"/>
                </a:lnTo>
                <a:lnTo>
                  <a:pt x="112" y="273"/>
                </a:lnTo>
                <a:lnTo>
                  <a:pt x="112" y="274"/>
                </a:lnTo>
                <a:lnTo>
                  <a:pt x="112" y="275"/>
                </a:lnTo>
                <a:lnTo>
                  <a:pt x="112" y="276"/>
                </a:lnTo>
                <a:lnTo>
                  <a:pt x="112" y="278"/>
                </a:lnTo>
                <a:lnTo>
                  <a:pt x="112" y="279"/>
                </a:lnTo>
                <a:lnTo>
                  <a:pt x="112" y="280"/>
                </a:lnTo>
                <a:lnTo>
                  <a:pt x="112" y="282"/>
                </a:lnTo>
                <a:lnTo>
                  <a:pt x="112" y="283"/>
                </a:lnTo>
                <a:lnTo>
                  <a:pt x="112" y="284"/>
                </a:lnTo>
                <a:lnTo>
                  <a:pt x="112" y="285"/>
                </a:lnTo>
                <a:lnTo>
                  <a:pt x="112" y="286"/>
                </a:lnTo>
                <a:lnTo>
                  <a:pt x="112" y="287"/>
                </a:lnTo>
                <a:lnTo>
                  <a:pt x="112" y="288"/>
                </a:lnTo>
                <a:lnTo>
                  <a:pt x="112" y="290"/>
                </a:lnTo>
                <a:lnTo>
                  <a:pt x="112" y="291"/>
                </a:lnTo>
                <a:lnTo>
                  <a:pt x="112" y="292"/>
                </a:lnTo>
                <a:lnTo>
                  <a:pt x="112" y="293"/>
                </a:lnTo>
                <a:lnTo>
                  <a:pt x="112" y="294"/>
                </a:lnTo>
                <a:lnTo>
                  <a:pt x="112" y="295"/>
                </a:lnTo>
                <a:lnTo>
                  <a:pt x="112" y="296"/>
                </a:lnTo>
                <a:lnTo>
                  <a:pt x="112" y="298"/>
                </a:lnTo>
                <a:lnTo>
                  <a:pt x="112" y="299"/>
                </a:lnTo>
                <a:lnTo>
                  <a:pt x="112" y="300"/>
                </a:lnTo>
                <a:lnTo>
                  <a:pt x="112" y="301"/>
                </a:lnTo>
                <a:lnTo>
                  <a:pt x="112" y="302"/>
                </a:lnTo>
                <a:lnTo>
                  <a:pt x="112" y="303"/>
                </a:lnTo>
                <a:lnTo>
                  <a:pt x="112" y="304"/>
                </a:lnTo>
                <a:lnTo>
                  <a:pt x="112" y="305"/>
                </a:lnTo>
                <a:lnTo>
                  <a:pt x="114" y="305"/>
                </a:lnTo>
                <a:lnTo>
                  <a:pt x="112" y="305"/>
                </a:lnTo>
                <a:lnTo>
                  <a:pt x="109" y="305"/>
                </a:lnTo>
                <a:lnTo>
                  <a:pt x="108" y="305"/>
                </a:lnTo>
                <a:lnTo>
                  <a:pt x="107" y="305"/>
                </a:lnTo>
                <a:lnTo>
                  <a:pt x="106" y="305"/>
                </a:lnTo>
                <a:lnTo>
                  <a:pt x="105" y="305"/>
                </a:lnTo>
                <a:lnTo>
                  <a:pt x="103" y="305"/>
                </a:lnTo>
                <a:lnTo>
                  <a:pt x="102" y="305"/>
                </a:lnTo>
                <a:lnTo>
                  <a:pt x="101" y="305"/>
                </a:lnTo>
                <a:lnTo>
                  <a:pt x="100" y="305"/>
                </a:lnTo>
                <a:lnTo>
                  <a:pt x="99" y="305"/>
                </a:lnTo>
                <a:lnTo>
                  <a:pt x="98" y="305"/>
                </a:lnTo>
                <a:lnTo>
                  <a:pt x="96" y="305"/>
                </a:lnTo>
                <a:lnTo>
                  <a:pt x="94" y="305"/>
                </a:lnTo>
                <a:lnTo>
                  <a:pt x="93" y="305"/>
                </a:lnTo>
                <a:lnTo>
                  <a:pt x="92" y="305"/>
                </a:lnTo>
                <a:lnTo>
                  <a:pt x="91" y="305"/>
                </a:lnTo>
                <a:lnTo>
                  <a:pt x="91" y="307"/>
                </a:lnTo>
                <a:lnTo>
                  <a:pt x="91" y="308"/>
                </a:lnTo>
                <a:lnTo>
                  <a:pt x="91" y="309"/>
                </a:lnTo>
                <a:lnTo>
                  <a:pt x="91" y="310"/>
                </a:lnTo>
                <a:lnTo>
                  <a:pt x="90" y="310"/>
                </a:lnTo>
                <a:lnTo>
                  <a:pt x="88" y="310"/>
                </a:lnTo>
                <a:lnTo>
                  <a:pt x="86" y="310"/>
                </a:lnTo>
                <a:lnTo>
                  <a:pt x="86" y="309"/>
                </a:lnTo>
                <a:lnTo>
                  <a:pt x="86" y="308"/>
                </a:lnTo>
                <a:lnTo>
                  <a:pt x="86" y="305"/>
                </a:lnTo>
                <a:lnTo>
                  <a:pt x="84" y="305"/>
                </a:lnTo>
                <a:lnTo>
                  <a:pt x="83" y="305"/>
                </a:lnTo>
                <a:lnTo>
                  <a:pt x="82" y="305"/>
                </a:lnTo>
                <a:lnTo>
                  <a:pt x="81" y="305"/>
                </a:lnTo>
                <a:lnTo>
                  <a:pt x="79" y="305"/>
                </a:lnTo>
                <a:lnTo>
                  <a:pt x="77" y="305"/>
                </a:lnTo>
                <a:lnTo>
                  <a:pt x="76" y="305"/>
                </a:lnTo>
                <a:lnTo>
                  <a:pt x="75" y="305"/>
                </a:lnTo>
                <a:lnTo>
                  <a:pt x="74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69" y="305"/>
                </a:lnTo>
                <a:lnTo>
                  <a:pt x="68" y="305"/>
                </a:lnTo>
                <a:lnTo>
                  <a:pt x="68" y="304"/>
                </a:lnTo>
                <a:lnTo>
                  <a:pt x="68" y="303"/>
                </a:lnTo>
                <a:lnTo>
                  <a:pt x="68" y="302"/>
                </a:lnTo>
                <a:lnTo>
                  <a:pt x="68" y="301"/>
                </a:lnTo>
                <a:lnTo>
                  <a:pt x="68" y="300"/>
                </a:lnTo>
                <a:lnTo>
                  <a:pt x="68" y="298"/>
                </a:lnTo>
                <a:lnTo>
                  <a:pt x="68" y="296"/>
                </a:lnTo>
                <a:lnTo>
                  <a:pt x="67" y="296"/>
                </a:lnTo>
                <a:lnTo>
                  <a:pt x="65" y="296"/>
                </a:lnTo>
                <a:lnTo>
                  <a:pt x="64" y="296"/>
                </a:lnTo>
                <a:lnTo>
                  <a:pt x="60" y="296"/>
                </a:lnTo>
                <a:lnTo>
                  <a:pt x="60" y="295"/>
                </a:lnTo>
                <a:lnTo>
                  <a:pt x="60" y="294"/>
                </a:lnTo>
                <a:lnTo>
                  <a:pt x="60" y="293"/>
                </a:lnTo>
                <a:lnTo>
                  <a:pt x="60" y="292"/>
                </a:lnTo>
                <a:lnTo>
                  <a:pt x="60" y="291"/>
                </a:lnTo>
                <a:lnTo>
                  <a:pt x="60" y="290"/>
                </a:lnTo>
                <a:lnTo>
                  <a:pt x="60" y="288"/>
                </a:lnTo>
                <a:lnTo>
                  <a:pt x="60" y="287"/>
                </a:lnTo>
                <a:lnTo>
                  <a:pt x="59" y="287"/>
                </a:lnTo>
                <a:lnTo>
                  <a:pt x="58" y="287"/>
                </a:lnTo>
                <a:lnTo>
                  <a:pt x="56" y="287"/>
                </a:lnTo>
                <a:lnTo>
                  <a:pt x="55" y="287"/>
                </a:lnTo>
                <a:lnTo>
                  <a:pt x="54" y="287"/>
                </a:lnTo>
                <a:lnTo>
                  <a:pt x="51" y="287"/>
                </a:lnTo>
                <a:lnTo>
                  <a:pt x="50" y="287"/>
                </a:lnTo>
                <a:lnTo>
                  <a:pt x="49" y="287"/>
                </a:lnTo>
                <a:lnTo>
                  <a:pt x="47" y="287"/>
                </a:lnTo>
                <a:lnTo>
                  <a:pt x="47" y="288"/>
                </a:lnTo>
                <a:lnTo>
                  <a:pt x="47" y="291"/>
                </a:lnTo>
                <a:lnTo>
                  <a:pt x="47" y="292"/>
                </a:lnTo>
                <a:lnTo>
                  <a:pt x="47" y="293"/>
                </a:lnTo>
                <a:lnTo>
                  <a:pt x="47" y="294"/>
                </a:lnTo>
                <a:lnTo>
                  <a:pt x="47" y="295"/>
                </a:lnTo>
                <a:lnTo>
                  <a:pt x="47" y="296"/>
                </a:lnTo>
                <a:lnTo>
                  <a:pt x="46" y="296"/>
                </a:lnTo>
                <a:lnTo>
                  <a:pt x="45" y="296"/>
                </a:lnTo>
                <a:lnTo>
                  <a:pt x="43" y="296"/>
                </a:lnTo>
                <a:lnTo>
                  <a:pt x="42" y="296"/>
                </a:lnTo>
                <a:lnTo>
                  <a:pt x="41" y="296"/>
                </a:lnTo>
                <a:lnTo>
                  <a:pt x="40" y="296"/>
                </a:lnTo>
                <a:lnTo>
                  <a:pt x="37" y="296"/>
                </a:lnTo>
                <a:lnTo>
                  <a:pt x="36" y="296"/>
                </a:lnTo>
                <a:lnTo>
                  <a:pt x="33" y="296"/>
                </a:lnTo>
                <a:lnTo>
                  <a:pt x="32" y="296"/>
                </a:lnTo>
                <a:lnTo>
                  <a:pt x="29" y="296"/>
                </a:lnTo>
                <a:lnTo>
                  <a:pt x="25" y="296"/>
                </a:lnTo>
                <a:lnTo>
                  <a:pt x="24" y="296"/>
                </a:lnTo>
                <a:lnTo>
                  <a:pt x="23" y="296"/>
                </a:lnTo>
                <a:lnTo>
                  <a:pt x="22" y="296"/>
                </a:lnTo>
                <a:lnTo>
                  <a:pt x="20" y="296"/>
                </a:lnTo>
                <a:lnTo>
                  <a:pt x="19" y="295"/>
                </a:lnTo>
                <a:lnTo>
                  <a:pt x="19" y="294"/>
                </a:lnTo>
                <a:lnTo>
                  <a:pt x="17" y="293"/>
                </a:lnTo>
                <a:lnTo>
                  <a:pt x="16" y="293"/>
                </a:lnTo>
                <a:lnTo>
                  <a:pt x="16" y="292"/>
                </a:lnTo>
                <a:lnTo>
                  <a:pt x="15" y="291"/>
                </a:lnTo>
                <a:lnTo>
                  <a:pt x="14" y="290"/>
                </a:lnTo>
                <a:lnTo>
                  <a:pt x="14" y="288"/>
                </a:lnTo>
                <a:lnTo>
                  <a:pt x="13" y="287"/>
                </a:lnTo>
                <a:lnTo>
                  <a:pt x="12" y="286"/>
                </a:lnTo>
                <a:lnTo>
                  <a:pt x="11" y="285"/>
                </a:lnTo>
                <a:lnTo>
                  <a:pt x="11" y="284"/>
                </a:lnTo>
                <a:lnTo>
                  <a:pt x="10" y="283"/>
                </a:lnTo>
                <a:lnTo>
                  <a:pt x="8" y="282"/>
                </a:lnTo>
                <a:lnTo>
                  <a:pt x="7" y="279"/>
                </a:lnTo>
                <a:lnTo>
                  <a:pt x="6" y="278"/>
                </a:lnTo>
                <a:lnTo>
                  <a:pt x="4" y="275"/>
                </a:lnTo>
                <a:lnTo>
                  <a:pt x="3" y="274"/>
                </a:lnTo>
                <a:lnTo>
                  <a:pt x="2" y="273"/>
                </a:lnTo>
                <a:lnTo>
                  <a:pt x="0" y="271"/>
                </a:lnTo>
                <a:lnTo>
                  <a:pt x="0" y="270"/>
                </a:lnTo>
                <a:close/>
                <a:moveTo>
                  <a:pt x="77" y="220"/>
                </a:moveTo>
                <a:lnTo>
                  <a:pt x="79" y="220"/>
                </a:lnTo>
                <a:lnTo>
                  <a:pt x="80" y="220"/>
                </a:lnTo>
                <a:lnTo>
                  <a:pt x="81" y="220"/>
                </a:lnTo>
                <a:lnTo>
                  <a:pt x="81" y="219"/>
                </a:lnTo>
                <a:lnTo>
                  <a:pt x="81" y="218"/>
                </a:lnTo>
                <a:lnTo>
                  <a:pt x="80" y="218"/>
                </a:lnTo>
                <a:lnTo>
                  <a:pt x="80" y="219"/>
                </a:lnTo>
                <a:lnTo>
                  <a:pt x="79" y="219"/>
                </a:lnTo>
                <a:lnTo>
                  <a:pt x="77" y="219"/>
                </a:lnTo>
                <a:lnTo>
                  <a:pt x="77" y="220"/>
                </a:lnTo>
                <a:close/>
                <a:moveTo>
                  <a:pt x="85" y="228"/>
                </a:moveTo>
                <a:lnTo>
                  <a:pt x="86" y="228"/>
                </a:lnTo>
                <a:lnTo>
                  <a:pt x="88" y="228"/>
                </a:lnTo>
                <a:lnTo>
                  <a:pt x="88" y="227"/>
                </a:lnTo>
                <a:lnTo>
                  <a:pt x="88" y="226"/>
                </a:lnTo>
                <a:lnTo>
                  <a:pt x="86" y="226"/>
                </a:lnTo>
                <a:lnTo>
                  <a:pt x="85" y="226"/>
                </a:lnTo>
                <a:lnTo>
                  <a:pt x="85" y="227"/>
                </a:lnTo>
                <a:lnTo>
                  <a:pt x="85" y="228"/>
                </a:lnTo>
                <a:close/>
                <a:moveTo>
                  <a:pt x="85" y="225"/>
                </a:moveTo>
                <a:lnTo>
                  <a:pt x="86" y="225"/>
                </a:lnTo>
                <a:lnTo>
                  <a:pt x="86" y="224"/>
                </a:lnTo>
                <a:lnTo>
                  <a:pt x="85" y="224"/>
                </a:lnTo>
                <a:lnTo>
                  <a:pt x="85" y="225"/>
                </a:lnTo>
                <a:close/>
                <a:moveTo>
                  <a:pt x="85" y="229"/>
                </a:moveTo>
                <a:lnTo>
                  <a:pt x="85" y="231"/>
                </a:lnTo>
                <a:lnTo>
                  <a:pt x="86" y="231"/>
                </a:lnTo>
                <a:lnTo>
                  <a:pt x="88" y="231"/>
                </a:lnTo>
                <a:lnTo>
                  <a:pt x="88" y="229"/>
                </a:lnTo>
                <a:lnTo>
                  <a:pt x="85" y="229"/>
                </a:lnTo>
                <a:close/>
                <a:moveTo>
                  <a:pt x="85" y="231"/>
                </a:moveTo>
                <a:lnTo>
                  <a:pt x="88" y="231"/>
                </a:lnTo>
                <a:lnTo>
                  <a:pt x="86" y="231"/>
                </a:lnTo>
                <a:lnTo>
                  <a:pt x="85" y="231"/>
                </a:lnTo>
                <a:close/>
                <a:moveTo>
                  <a:pt x="88" y="233"/>
                </a:moveTo>
                <a:lnTo>
                  <a:pt x="89" y="233"/>
                </a:lnTo>
                <a:lnTo>
                  <a:pt x="88" y="233"/>
                </a:lnTo>
                <a:close/>
                <a:moveTo>
                  <a:pt x="89" y="232"/>
                </a:moveTo>
                <a:lnTo>
                  <a:pt x="90" y="232"/>
                </a:lnTo>
                <a:lnTo>
                  <a:pt x="90" y="231"/>
                </a:lnTo>
                <a:lnTo>
                  <a:pt x="89" y="231"/>
                </a:lnTo>
                <a:lnTo>
                  <a:pt x="89" y="232"/>
                </a:lnTo>
                <a:close/>
                <a:moveTo>
                  <a:pt x="246" y="161"/>
                </a:moveTo>
                <a:lnTo>
                  <a:pt x="248" y="161"/>
                </a:lnTo>
                <a:lnTo>
                  <a:pt x="252" y="161"/>
                </a:lnTo>
                <a:lnTo>
                  <a:pt x="253" y="161"/>
                </a:lnTo>
                <a:lnTo>
                  <a:pt x="254" y="161"/>
                </a:lnTo>
                <a:lnTo>
                  <a:pt x="254" y="158"/>
                </a:lnTo>
                <a:lnTo>
                  <a:pt x="255" y="158"/>
                </a:lnTo>
                <a:lnTo>
                  <a:pt x="255" y="157"/>
                </a:lnTo>
                <a:lnTo>
                  <a:pt x="254" y="157"/>
                </a:lnTo>
                <a:lnTo>
                  <a:pt x="253" y="157"/>
                </a:lnTo>
                <a:lnTo>
                  <a:pt x="250" y="157"/>
                </a:lnTo>
                <a:lnTo>
                  <a:pt x="250" y="158"/>
                </a:lnTo>
                <a:lnTo>
                  <a:pt x="249" y="158"/>
                </a:lnTo>
                <a:lnTo>
                  <a:pt x="249" y="159"/>
                </a:lnTo>
                <a:lnTo>
                  <a:pt x="248" y="159"/>
                </a:lnTo>
                <a:lnTo>
                  <a:pt x="247" y="159"/>
                </a:lnTo>
                <a:lnTo>
                  <a:pt x="247" y="160"/>
                </a:lnTo>
                <a:lnTo>
                  <a:pt x="246" y="160"/>
                </a:lnTo>
                <a:lnTo>
                  <a:pt x="246" y="161"/>
                </a:lnTo>
                <a:close/>
                <a:moveTo>
                  <a:pt x="255" y="152"/>
                </a:moveTo>
                <a:lnTo>
                  <a:pt x="255" y="153"/>
                </a:lnTo>
                <a:lnTo>
                  <a:pt x="255" y="152"/>
                </a:lnTo>
                <a:lnTo>
                  <a:pt x="255" y="151"/>
                </a:lnTo>
                <a:lnTo>
                  <a:pt x="255" y="150"/>
                </a:lnTo>
                <a:lnTo>
                  <a:pt x="256" y="150"/>
                </a:lnTo>
                <a:lnTo>
                  <a:pt x="256" y="149"/>
                </a:lnTo>
                <a:lnTo>
                  <a:pt x="257" y="149"/>
                </a:lnTo>
                <a:lnTo>
                  <a:pt x="257" y="148"/>
                </a:lnTo>
                <a:lnTo>
                  <a:pt x="258" y="146"/>
                </a:lnTo>
                <a:lnTo>
                  <a:pt x="256" y="148"/>
                </a:lnTo>
                <a:lnTo>
                  <a:pt x="255" y="149"/>
                </a:lnTo>
                <a:lnTo>
                  <a:pt x="255" y="152"/>
                </a:lnTo>
                <a:close/>
                <a:moveTo>
                  <a:pt x="261" y="87"/>
                </a:moveTo>
                <a:lnTo>
                  <a:pt x="266" y="87"/>
                </a:lnTo>
                <a:lnTo>
                  <a:pt x="266" y="84"/>
                </a:lnTo>
                <a:lnTo>
                  <a:pt x="265" y="84"/>
                </a:lnTo>
                <a:lnTo>
                  <a:pt x="261" y="84"/>
                </a:lnTo>
                <a:lnTo>
                  <a:pt x="261" y="87"/>
                </a:lnTo>
                <a:close/>
                <a:moveTo>
                  <a:pt x="267" y="136"/>
                </a:moveTo>
                <a:lnTo>
                  <a:pt x="267" y="137"/>
                </a:lnTo>
                <a:lnTo>
                  <a:pt x="267" y="139"/>
                </a:lnTo>
                <a:lnTo>
                  <a:pt x="271" y="139"/>
                </a:lnTo>
                <a:lnTo>
                  <a:pt x="272" y="139"/>
                </a:lnTo>
                <a:lnTo>
                  <a:pt x="272" y="136"/>
                </a:lnTo>
                <a:lnTo>
                  <a:pt x="273" y="136"/>
                </a:lnTo>
                <a:lnTo>
                  <a:pt x="274" y="136"/>
                </a:lnTo>
                <a:lnTo>
                  <a:pt x="274" y="135"/>
                </a:lnTo>
                <a:lnTo>
                  <a:pt x="274" y="134"/>
                </a:lnTo>
                <a:lnTo>
                  <a:pt x="274" y="133"/>
                </a:lnTo>
                <a:lnTo>
                  <a:pt x="272" y="133"/>
                </a:lnTo>
                <a:lnTo>
                  <a:pt x="272" y="134"/>
                </a:lnTo>
                <a:lnTo>
                  <a:pt x="272" y="135"/>
                </a:lnTo>
                <a:lnTo>
                  <a:pt x="271" y="135"/>
                </a:lnTo>
                <a:lnTo>
                  <a:pt x="270" y="135"/>
                </a:lnTo>
                <a:lnTo>
                  <a:pt x="269" y="135"/>
                </a:lnTo>
                <a:lnTo>
                  <a:pt x="267" y="135"/>
                </a:lnTo>
                <a:lnTo>
                  <a:pt x="267" y="136"/>
                </a:lnTo>
                <a:close/>
                <a:moveTo>
                  <a:pt x="277" y="107"/>
                </a:moveTo>
                <a:lnTo>
                  <a:pt x="280" y="107"/>
                </a:lnTo>
                <a:lnTo>
                  <a:pt x="280" y="106"/>
                </a:lnTo>
                <a:lnTo>
                  <a:pt x="280" y="104"/>
                </a:lnTo>
                <a:lnTo>
                  <a:pt x="280" y="103"/>
                </a:lnTo>
                <a:lnTo>
                  <a:pt x="279" y="103"/>
                </a:lnTo>
                <a:lnTo>
                  <a:pt x="278" y="103"/>
                </a:lnTo>
                <a:lnTo>
                  <a:pt x="277" y="103"/>
                </a:lnTo>
                <a:lnTo>
                  <a:pt x="277" y="107"/>
                </a:lnTo>
                <a:close/>
                <a:moveTo>
                  <a:pt x="286" y="70"/>
                </a:moveTo>
                <a:lnTo>
                  <a:pt x="287" y="69"/>
                </a:lnTo>
                <a:lnTo>
                  <a:pt x="289" y="68"/>
                </a:lnTo>
                <a:lnTo>
                  <a:pt x="290" y="67"/>
                </a:lnTo>
                <a:lnTo>
                  <a:pt x="290" y="66"/>
                </a:lnTo>
                <a:lnTo>
                  <a:pt x="290" y="65"/>
                </a:lnTo>
                <a:lnTo>
                  <a:pt x="291" y="65"/>
                </a:lnTo>
                <a:lnTo>
                  <a:pt x="293" y="62"/>
                </a:lnTo>
                <a:lnTo>
                  <a:pt x="290" y="62"/>
                </a:lnTo>
                <a:lnTo>
                  <a:pt x="290" y="60"/>
                </a:lnTo>
                <a:lnTo>
                  <a:pt x="290" y="58"/>
                </a:lnTo>
                <a:lnTo>
                  <a:pt x="288" y="58"/>
                </a:lnTo>
                <a:lnTo>
                  <a:pt x="286" y="58"/>
                </a:lnTo>
                <a:lnTo>
                  <a:pt x="286" y="60"/>
                </a:lnTo>
                <a:lnTo>
                  <a:pt x="286" y="67"/>
                </a:lnTo>
                <a:lnTo>
                  <a:pt x="286" y="7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0E7542A9-3DC3-B63B-14D8-7FC3F86BEB4E}"/>
              </a:ext>
            </a:extLst>
          </p:cNvPr>
          <p:cNvSpPr/>
          <p:nvPr/>
        </p:nvSpPr>
        <p:spPr>
          <a:xfrm>
            <a:off x="1203623" y="325393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Las Vegas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8D555B2-88EF-30F1-910A-4994542C0DE6}"/>
              </a:ext>
            </a:extLst>
          </p:cNvPr>
          <p:cNvSpPr/>
          <p:nvPr/>
        </p:nvSpPr>
        <p:spPr>
          <a:xfrm>
            <a:off x="2604532" y="3021583"/>
            <a:ext cx="864096" cy="864096"/>
          </a:xfrm>
          <a:prstGeom prst="ellipse">
            <a:avLst/>
          </a:prstGeom>
          <a:solidFill>
            <a:schemeClr val="bg2">
              <a:lumMod val="75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9889597-7857-CE30-F8D0-DB3EEB014E5B}"/>
              </a:ext>
            </a:extLst>
          </p:cNvPr>
          <p:cNvSpPr/>
          <p:nvPr/>
        </p:nvSpPr>
        <p:spPr>
          <a:xfrm>
            <a:off x="2542923" y="3348293"/>
            <a:ext cx="139238" cy="139238"/>
          </a:xfrm>
          <a:prstGeom prst="ellips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5A3B61EA-02C3-E166-DA67-8F515E9C4E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09189" y="237096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6" name="肘形连接符 164">
            <a:extLst>
              <a:ext uri="{FF2B5EF4-FFF2-40B4-BE49-F238E27FC236}">
                <a16:creationId xmlns:a16="http://schemas.microsoft.com/office/drawing/2014/main" id="{65ED2BA1-DF36-467A-0CF4-DD4327A8679F}"/>
              </a:ext>
            </a:extLst>
          </p:cNvPr>
          <p:cNvCxnSpPr>
            <a:cxnSpLocks/>
            <a:stCxn id="29" idx="6"/>
            <a:endCxn id="35" idx="4"/>
          </p:cNvCxnSpPr>
          <p:nvPr/>
        </p:nvCxnSpPr>
        <p:spPr>
          <a:xfrm flipV="1">
            <a:off x="3468628" y="2455377"/>
            <a:ext cx="982769" cy="99825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0" name="Freeform 34">
            <a:extLst>
              <a:ext uri="{FF2B5EF4-FFF2-40B4-BE49-F238E27FC236}">
                <a16:creationId xmlns:a16="http://schemas.microsoft.com/office/drawing/2014/main" id="{7A4B9599-6AC3-F6A0-74AD-CF9BE51930BF}"/>
              </a:ext>
            </a:extLst>
          </p:cNvPr>
          <p:cNvSpPr>
            <a:spLocks noEditPoints="1"/>
          </p:cNvSpPr>
          <p:nvPr/>
        </p:nvSpPr>
        <p:spPr bwMode="auto">
          <a:xfrm>
            <a:off x="2782273" y="3159551"/>
            <a:ext cx="575829" cy="565727"/>
          </a:xfrm>
          <a:custGeom>
            <a:avLst/>
            <a:gdLst>
              <a:gd name="T0" fmla="*/ 59 w 342"/>
              <a:gd name="T1" fmla="*/ 198 h 336"/>
              <a:gd name="T2" fmla="*/ 54 w 342"/>
              <a:gd name="T3" fmla="*/ 157 h 336"/>
              <a:gd name="T4" fmla="*/ 58 w 342"/>
              <a:gd name="T5" fmla="*/ 92 h 336"/>
              <a:gd name="T6" fmla="*/ 92 w 342"/>
              <a:gd name="T7" fmla="*/ 81 h 336"/>
              <a:gd name="T8" fmla="*/ 7 w 342"/>
              <a:gd name="T9" fmla="*/ 8 h 336"/>
              <a:gd name="T10" fmla="*/ 92 w 342"/>
              <a:gd name="T11" fmla="*/ 26 h 336"/>
              <a:gd name="T12" fmla="*/ 145 w 342"/>
              <a:gd name="T13" fmla="*/ 81 h 336"/>
              <a:gd name="T14" fmla="*/ 198 w 342"/>
              <a:gd name="T15" fmla="*/ 131 h 336"/>
              <a:gd name="T16" fmla="*/ 198 w 342"/>
              <a:gd name="T17" fmla="*/ 189 h 336"/>
              <a:gd name="T18" fmla="*/ 201 w 342"/>
              <a:gd name="T19" fmla="*/ 240 h 336"/>
              <a:gd name="T20" fmla="*/ 240 w 342"/>
              <a:gd name="T21" fmla="*/ 251 h 336"/>
              <a:gd name="T22" fmla="*/ 275 w 342"/>
              <a:gd name="T23" fmla="*/ 263 h 336"/>
              <a:gd name="T24" fmla="*/ 321 w 342"/>
              <a:gd name="T25" fmla="*/ 263 h 336"/>
              <a:gd name="T26" fmla="*/ 339 w 342"/>
              <a:gd name="T27" fmla="*/ 300 h 336"/>
              <a:gd name="T28" fmla="*/ 295 w 342"/>
              <a:gd name="T29" fmla="*/ 300 h 336"/>
              <a:gd name="T30" fmla="*/ 301 w 342"/>
              <a:gd name="T31" fmla="*/ 318 h 336"/>
              <a:gd name="T32" fmla="*/ 239 w 342"/>
              <a:gd name="T33" fmla="*/ 318 h 336"/>
              <a:gd name="T34" fmla="*/ 206 w 342"/>
              <a:gd name="T35" fmla="*/ 330 h 336"/>
              <a:gd name="T36" fmla="*/ 172 w 342"/>
              <a:gd name="T37" fmla="*/ 318 h 336"/>
              <a:gd name="T38" fmla="*/ 127 w 342"/>
              <a:gd name="T39" fmla="*/ 327 h 336"/>
              <a:gd name="T40" fmla="*/ 91 w 342"/>
              <a:gd name="T41" fmla="*/ 329 h 336"/>
              <a:gd name="T42" fmla="*/ 57 w 342"/>
              <a:gd name="T43" fmla="*/ 300 h 336"/>
              <a:gd name="T44" fmla="*/ 78 w 342"/>
              <a:gd name="T45" fmla="*/ 159 h 336"/>
              <a:gd name="T46" fmla="*/ 79 w 342"/>
              <a:gd name="T47" fmla="*/ 153 h 336"/>
              <a:gd name="T48" fmla="*/ 86 w 342"/>
              <a:gd name="T49" fmla="*/ 171 h 336"/>
              <a:gd name="T50" fmla="*/ 100 w 342"/>
              <a:gd name="T51" fmla="*/ 184 h 336"/>
              <a:gd name="T52" fmla="*/ 98 w 342"/>
              <a:gd name="T53" fmla="*/ 206 h 336"/>
              <a:gd name="T54" fmla="*/ 119 w 342"/>
              <a:gd name="T55" fmla="*/ 200 h 336"/>
              <a:gd name="T56" fmla="*/ 145 w 342"/>
              <a:gd name="T57" fmla="*/ 194 h 336"/>
              <a:gd name="T58" fmla="*/ 131 w 342"/>
              <a:gd name="T59" fmla="*/ 187 h 336"/>
              <a:gd name="T60" fmla="*/ 132 w 342"/>
              <a:gd name="T61" fmla="*/ 162 h 336"/>
              <a:gd name="T62" fmla="*/ 113 w 342"/>
              <a:gd name="T63" fmla="*/ 149 h 336"/>
              <a:gd name="T64" fmla="*/ 96 w 342"/>
              <a:gd name="T65" fmla="*/ 156 h 336"/>
              <a:gd name="T66" fmla="*/ 84 w 342"/>
              <a:gd name="T67" fmla="*/ 160 h 336"/>
              <a:gd name="T68" fmla="*/ 89 w 342"/>
              <a:gd name="T69" fmla="*/ 86 h 336"/>
              <a:gd name="T70" fmla="*/ 94 w 342"/>
              <a:gd name="T71" fmla="*/ 140 h 336"/>
              <a:gd name="T72" fmla="*/ 95 w 342"/>
              <a:gd name="T73" fmla="*/ 144 h 336"/>
              <a:gd name="T74" fmla="*/ 128 w 342"/>
              <a:gd name="T75" fmla="*/ 99 h 336"/>
              <a:gd name="T76" fmla="*/ 120 w 342"/>
              <a:gd name="T77" fmla="*/ 206 h 336"/>
              <a:gd name="T78" fmla="*/ 154 w 342"/>
              <a:gd name="T79" fmla="*/ 182 h 336"/>
              <a:gd name="T80" fmla="*/ 141 w 342"/>
              <a:gd name="T81" fmla="*/ 114 h 336"/>
              <a:gd name="T82" fmla="*/ 147 w 342"/>
              <a:gd name="T83" fmla="*/ 200 h 336"/>
              <a:gd name="T84" fmla="*/ 147 w 342"/>
              <a:gd name="T85" fmla="*/ 221 h 336"/>
              <a:gd name="T86" fmla="*/ 155 w 342"/>
              <a:gd name="T87" fmla="*/ 160 h 336"/>
              <a:gd name="T88" fmla="*/ 165 w 342"/>
              <a:gd name="T89" fmla="*/ 162 h 336"/>
              <a:gd name="T90" fmla="*/ 179 w 342"/>
              <a:gd name="T91" fmla="*/ 226 h 336"/>
              <a:gd name="T92" fmla="*/ 171 w 342"/>
              <a:gd name="T93" fmla="*/ 223 h 336"/>
              <a:gd name="T94" fmla="*/ 172 w 342"/>
              <a:gd name="T95" fmla="*/ 168 h 336"/>
              <a:gd name="T96" fmla="*/ 174 w 342"/>
              <a:gd name="T97" fmla="*/ 233 h 336"/>
              <a:gd name="T98" fmla="*/ 182 w 342"/>
              <a:gd name="T99" fmla="*/ 316 h 336"/>
              <a:gd name="T100" fmla="*/ 184 w 342"/>
              <a:gd name="T101" fmla="*/ 302 h 336"/>
              <a:gd name="T102" fmla="*/ 186 w 342"/>
              <a:gd name="T103" fmla="*/ 267 h 336"/>
              <a:gd name="T104" fmla="*/ 193 w 342"/>
              <a:gd name="T105" fmla="*/ 261 h 336"/>
              <a:gd name="T106" fmla="*/ 192 w 342"/>
              <a:gd name="T107" fmla="*/ 244 h 336"/>
              <a:gd name="T108" fmla="*/ 216 w 342"/>
              <a:gd name="T109" fmla="*/ 262 h 336"/>
              <a:gd name="T110" fmla="*/ 67 w 342"/>
              <a:gd name="T111" fmla="*/ 185 h 336"/>
              <a:gd name="T112" fmla="*/ 121 w 342"/>
              <a:gd name="T113" fmla="*/ 207 h 336"/>
              <a:gd name="T114" fmla="*/ 163 w 342"/>
              <a:gd name="T115" fmla="*/ 128 h 336"/>
              <a:gd name="T116" fmla="*/ 152 w 342"/>
              <a:gd name="T117" fmla="*/ 151 h 336"/>
              <a:gd name="T118" fmla="*/ 178 w 342"/>
              <a:gd name="T119" fmla="*/ 146 h 336"/>
              <a:gd name="T120" fmla="*/ 171 w 342"/>
              <a:gd name="T121" fmla="*/ 110 h 336"/>
              <a:gd name="T122" fmla="*/ 155 w 342"/>
              <a:gd name="T123" fmla="*/ 116 h 336"/>
              <a:gd name="T124" fmla="*/ 182 w 342"/>
              <a:gd name="T125" fmla="*/ 16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" h="336">
                <a:moveTo>
                  <a:pt x="1" y="262"/>
                </a:moveTo>
                <a:lnTo>
                  <a:pt x="1" y="256"/>
                </a:lnTo>
                <a:lnTo>
                  <a:pt x="1" y="254"/>
                </a:lnTo>
                <a:lnTo>
                  <a:pt x="3" y="254"/>
                </a:lnTo>
                <a:lnTo>
                  <a:pt x="9" y="254"/>
                </a:lnTo>
                <a:lnTo>
                  <a:pt x="9" y="245"/>
                </a:lnTo>
                <a:lnTo>
                  <a:pt x="9" y="243"/>
                </a:lnTo>
                <a:lnTo>
                  <a:pt x="9" y="241"/>
                </a:lnTo>
                <a:lnTo>
                  <a:pt x="9" y="238"/>
                </a:lnTo>
                <a:lnTo>
                  <a:pt x="9" y="236"/>
                </a:lnTo>
                <a:lnTo>
                  <a:pt x="10" y="236"/>
                </a:lnTo>
                <a:lnTo>
                  <a:pt x="15" y="236"/>
                </a:lnTo>
                <a:lnTo>
                  <a:pt x="18" y="236"/>
                </a:lnTo>
                <a:lnTo>
                  <a:pt x="36" y="236"/>
                </a:lnTo>
                <a:lnTo>
                  <a:pt x="36" y="227"/>
                </a:lnTo>
                <a:lnTo>
                  <a:pt x="54" y="227"/>
                </a:lnTo>
                <a:lnTo>
                  <a:pt x="59" y="227"/>
                </a:lnTo>
                <a:lnTo>
                  <a:pt x="72" y="226"/>
                </a:lnTo>
                <a:lnTo>
                  <a:pt x="72" y="225"/>
                </a:lnTo>
                <a:lnTo>
                  <a:pt x="72" y="224"/>
                </a:lnTo>
                <a:lnTo>
                  <a:pt x="72" y="223"/>
                </a:lnTo>
                <a:lnTo>
                  <a:pt x="72" y="221"/>
                </a:lnTo>
                <a:lnTo>
                  <a:pt x="72" y="219"/>
                </a:lnTo>
                <a:lnTo>
                  <a:pt x="72" y="218"/>
                </a:lnTo>
                <a:lnTo>
                  <a:pt x="72" y="217"/>
                </a:lnTo>
                <a:lnTo>
                  <a:pt x="72" y="216"/>
                </a:lnTo>
                <a:lnTo>
                  <a:pt x="72" y="215"/>
                </a:lnTo>
                <a:lnTo>
                  <a:pt x="72" y="214"/>
                </a:lnTo>
                <a:lnTo>
                  <a:pt x="72" y="211"/>
                </a:lnTo>
                <a:lnTo>
                  <a:pt x="72" y="210"/>
                </a:lnTo>
                <a:lnTo>
                  <a:pt x="72" y="209"/>
                </a:lnTo>
                <a:lnTo>
                  <a:pt x="72" y="208"/>
                </a:lnTo>
                <a:lnTo>
                  <a:pt x="72" y="206"/>
                </a:lnTo>
                <a:lnTo>
                  <a:pt x="72" y="204"/>
                </a:lnTo>
                <a:lnTo>
                  <a:pt x="70" y="204"/>
                </a:lnTo>
                <a:lnTo>
                  <a:pt x="70" y="202"/>
                </a:lnTo>
                <a:lnTo>
                  <a:pt x="70" y="200"/>
                </a:lnTo>
                <a:lnTo>
                  <a:pt x="68" y="200"/>
                </a:lnTo>
                <a:lnTo>
                  <a:pt x="68" y="198"/>
                </a:lnTo>
                <a:lnTo>
                  <a:pt x="66" y="198"/>
                </a:lnTo>
                <a:lnTo>
                  <a:pt x="63" y="198"/>
                </a:lnTo>
                <a:lnTo>
                  <a:pt x="61" y="198"/>
                </a:lnTo>
                <a:lnTo>
                  <a:pt x="59" y="198"/>
                </a:lnTo>
                <a:lnTo>
                  <a:pt x="58" y="198"/>
                </a:lnTo>
                <a:lnTo>
                  <a:pt x="57" y="198"/>
                </a:lnTo>
                <a:lnTo>
                  <a:pt x="54" y="198"/>
                </a:lnTo>
                <a:lnTo>
                  <a:pt x="54" y="194"/>
                </a:lnTo>
                <a:lnTo>
                  <a:pt x="52" y="194"/>
                </a:lnTo>
                <a:lnTo>
                  <a:pt x="51" y="194"/>
                </a:lnTo>
                <a:lnTo>
                  <a:pt x="49" y="194"/>
                </a:lnTo>
                <a:lnTo>
                  <a:pt x="49" y="192"/>
                </a:lnTo>
                <a:lnTo>
                  <a:pt x="51" y="192"/>
                </a:lnTo>
                <a:lnTo>
                  <a:pt x="55" y="192"/>
                </a:lnTo>
                <a:lnTo>
                  <a:pt x="55" y="191"/>
                </a:lnTo>
                <a:lnTo>
                  <a:pt x="57" y="191"/>
                </a:lnTo>
                <a:lnTo>
                  <a:pt x="58" y="191"/>
                </a:lnTo>
                <a:lnTo>
                  <a:pt x="59" y="191"/>
                </a:lnTo>
                <a:lnTo>
                  <a:pt x="60" y="191"/>
                </a:lnTo>
                <a:lnTo>
                  <a:pt x="60" y="190"/>
                </a:lnTo>
                <a:lnTo>
                  <a:pt x="60" y="187"/>
                </a:lnTo>
                <a:lnTo>
                  <a:pt x="60" y="186"/>
                </a:lnTo>
                <a:lnTo>
                  <a:pt x="60" y="185"/>
                </a:lnTo>
                <a:lnTo>
                  <a:pt x="55" y="185"/>
                </a:lnTo>
                <a:lnTo>
                  <a:pt x="55" y="187"/>
                </a:lnTo>
                <a:lnTo>
                  <a:pt x="51" y="187"/>
                </a:lnTo>
                <a:lnTo>
                  <a:pt x="51" y="190"/>
                </a:lnTo>
                <a:lnTo>
                  <a:pt x="46" y="190"/>
                </a:lnTo>
                <a:lnTo>
                  <a:pt x="46" y="192"/>
                </a:lnTo>
                <a:lnTo>
                  <a:pt x="44" y="192"/>
                </a:lnTo>
                <a:lnTo>
                  <a:pt x="42" y="192"/>
                </a:lnTo>
                <a:lnTo>
                  <a:pt x="40" y="192"/>
                </a:lnTo>
                <a:lnTo>
                  <a:pt x="37" y="192"/>
                </a:lnTo>
                <a:lnTo>
                  <a:pt x="37" y="190"/>
                </a:lnTo>
                <a:lnTo>
                  <a:pt x="42" y="190"/>
                </a:lnTo>
                <a:lnTo>
                  <a:pt x="42" y="185"/>
                </a:lnTo>
                <a:lnTo>
                  <a:pt x="46" y="185"/>
                </a:lnTo>
                <a:lnTo>
                  <a:pt x="46" y="181"/>
                </a:lnTo>
                <a:lnTo>
                  <a:pt x="49" y="181"/>
                </a:lnTo>
                <a:lnTo>
                  <a:pt x="49" y="176"/>
                </a:lnTo>
                <a:lnTo>
                  <a:pt x="51" y="176"/>
                </a:lnTo>
                <a:lnTo>
                  <a:pt x="51" y="171"/>
                </a:lnTo>
                <a:lnTo>
                  <a:pt x="54" y="171"/>
                </a:lnTo>
                <a:lnTo>
                  <a:pt x="54" y="165"/>
                </a:lnTo>
                <a:lnTo>
                  <a:pt x="54" y="162"/>
                </a:lnTo>
                <a:lnTo>
                  <a:pt x="54" y="161"/>
                </a:lnTo>
                <a:lnTo>
                  <a:pt x="54" y="157"/>
                </a:lnTo>
                <a:lnTo>
                  <a:pt x="54" y="156"/>
                </a:lnTo>
                <a:lnTo>
                  <a:pt x="54" y="153"/>
                </a:lnTo>
                <a:lnTo>
                  <a:pt x="54" y="150"/>
                </a:lnTo>
                <a:lnTo>
                  <a:pt x="59" y="150"/>
                </a:lnTo>
                <a:lnTo>
                  <a:pt x="59" y="145"/>
                </a:lnTo>
                <a:lnTo>
                  <a:pt x="61" y="145"/>
                </a:lnTo>
                <a:lnTo>
                  <a:pt x="61" y="141"/>
                </a:lnTo>
                <a:lnTo>
                  <a:pt x="63" y="141"/>
                </a:lnTo>
                <a:lnTo>
                  <a:pt x="63" y="136"/>
                </a:lnTo>
                <a:lnTo>
                  <a:pt x="61" y="136"/>
                </a:lnTo>
                <a:lnTo>
                  <a:pt x="61" y="132"/>
                </a:lnTo>
                <a:lnTo>
                  <a:pt x="63" y="132"/>
                </a:lnTo>
                <a:lnTo>
                  <a:pt x="63" y="120"/>
                </a:lnTo>
                <a:lnTo>
                  <a:pt x="63" y="118"/>
                </a:lnTo>
                <a:lnTo>
                  <a:pt x="63" y="117"/>
                </a:lnTo>
                <a:lnTo>
                  <a:pt x="63" y="116"/>
                </a:lnTo>
                <a:lnTo>
                  <a:pt x="66" y="116"/>
                </a:lnTo>
                <a:lnTo>
                  <a:pt x="68" y="116"/>
                </a:lnTo>
                <a:lnTo>
                  <a:pt x="69" y="116"/>
                </a:lnTo>
                <a:lnTo>
                  <a:pt x="71" y="116"/>
                </a:lnTo>
                <a:lnTo>
                  <a:pt x="72" y="116"/>
                </a:lnTo>
                <a:lnTo>
                  <a:pt x="72" y="115"/>
                </a:lnTo>
                <a:lnTo>
                  <a:pt x="72" y="114"/>
                </a:lnTo>
                <a:lnTo>
                  <a:pt x="72" y="112"/>
                </a:lnTo>
                <a:lnTo>
                  <a:pt x="72" y="111"/>
                </a:lnTo>
                <a:lnTo>
                  <a:pt x="72" y="110"/>
                </a:lnTo>
                <a:lnTo>
                  <a:pt x="72" y="109"/>
                </a:lnTo>
                <a:lnTo>
                  <a:pt x="72" y="108"/>
                </a:lnTo>
                <a:lnTo>
                  <a:pt x="72" y="107"/>
                </a:lnTo>
                <a:lnTo>
                  <a:pt x="72" y="106"/>
                </a:lnTo>
                <a:lnTo>
                  <a:pt x="72" y="104"/>
                </a:lnTo>
                <a:lnTo>
                  <a:pt x="72" y="103"/>
                </a:lnTo>
                <a:lnTo>
                  <a:pt x="72" y="102"/>
                </a:lnTo>
                <a:lnTo>
                  <a:pt x="72" y="101"/>
                </a:lnTo>
                <a:lnTo>
                  <a:pt x="72" y="100"/>
                </a:lnTo>
                <a:lnTo>
                  <a:pt x="60" y="100"/>
                </a:lnTo>
                <a:lnTo>
                  <a:pt x="59" y="100"/>
                </a:lnTo>
                <a:lnTo>
                  <a:pt x="60" y="97"/>
                </a:lnTo>
                <a:lnTo>
                  <a:pt x="60" y="92"/>
                </a:lnTo>
                <a:lnTo>
                  <a:pt x="60" y="90"/>
                </a:lnTo>
                <a:lnTo>
                  <a:pt x="59" y="90"/>
                </a:lnTo>
                <a:lnTo>
                  <a:pt x="58" y="90"/>
                </a:lnTo>
                <a:lnTo>
                  <a:pt x="58" y="92"/>
                </a:lnTo>
                <a:lnTo>
                  <a:pt x="58" y="93"/>
                </a:lnTo>
                <a:lnTo>
                  <a:pt x="57" y="93"/>
                </a:lnTo>
                <a:lnTo>
                  <a:pt x="57" y="94"/>
                </a:lnTo>
                <a:lnTo>
                  <a:pt x="58" y="94"/>
                </a:lnTo>
                <a:lnTo>
                  <a:pt x="58" y="95"/>
                </a:lnTo>
                <a:lnTo>
                  <a:pt x="57" y="95"/>
                </a:lnTo>
                <a:lnTo>
                  <a:pt x="57" y="98"/>
                </a:lnTo>
                <a:lnTo>
                  <a:pt x="57" y="100"/>
                </a:lnTo>
                <a:lnTo>
                  <a:pt x="55" y="100"/>
                </a:lnTo>
                <a:lnTo>
                  <a:pt x="55" y="98"/>
                </a:lnTo>
                <a:lnTo>
                  <a:pt x="55" y="97"/>
                </a:lnTo>
                <a:lnTo>
                  <a:pt x="55" y="95"/>
                </a:lnTo>
                <a:lnTo>
                  <a:pt x="55" y="94"/>
                </a:lnTo>
                <a:lnTo>
                  <a:pt x="55" y="93"/>
                </a:lnTo>
                <a:lnTo>
                  <a:pt x="55" y="92"/>
                </a:lnTo>
                <a:lnTo>
                  <a:pt x="55" y="91"/>
                </a:lnTo>
                <a:lnTo>
                  <a:pt x="55" y="90"/>
                </a:lnTo>
                <a:lnTo>
                  <a:pt x="55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8" y="85"/>
                </a:lnTo>
                <a:lnTo>
                  <a:pt x="58" y="84"/>
                </a:lnTo>
                <a:lnTo>
                  <a:pt x="58" y="83"/>
                </a:lnTo>
                <a:lnTo>
                  <a:pt x="58" y="81"/>
                </a:lnTo>
                <a:lnTo>
                  <a:pt x="59" y="81"/>
                </a:lnTo>
                <a:lnTo>
                  <a:pt x="60" y="81"/>
                </a:lnTo>
                <a:lnTo>
                  <a:pt x="61" y="81"/>
                </a:lnTo>
                <a:lnTo>
                  <a:pt x="62" y="81"/>
                </a:lnTo>
                <a:lnTo>
                  <a:pt x="63" y="81"/>
                </a:lnTo>
                <a:lnTo>
                  <a:pt x="65" y="81"/>
                </a:lnTo>
                <a:lnTo>
                  <a:pt x="66" y="81"/>
                </a:lnTo>
                <a:lnTo>
                  <a:pt x="67" y="81"/>
                </a:lnTo>
                <a:lnTo>
                  <a:pt x="69" y="81"/>
                </a:lnTo>
                <a:lnTo>
                  <a:pt x="70" y="81"/>
                </a:lnTo>
                <a:lnTo>
                  <a:pt x="74" y="81"/>
                </a:lnTo>
                <a:lnTo>
                  <a:pt x="77" y="81"/>
                </a:lnTo>
                <a:lnTo>
                  <a:pt x="80" y="81"/>
                </a:lnTo>
                <a:lnTo>
                  <a:pt x="81" y="81"/>
                </a:lnTo>
                <a:lnTo>
                  <a:pt x="86" y="81"/>
                </a:lnTo>
                <a:lnTo>
                  <a:pt x="87" y="81"/>
                </a:lnTo>
                <a:lnTo>
                  <a:pt x="91" y="81"/>
                </a:lnTo>
                <a:lnTo>
                  <a:pt x="92" y="81"/>
                </a:lnTo>
                <a:lnTo>
                  <a:pt x="92" y="70"/>
                </a:lnTo>
                <a:lnTo>
                  <a:pt x="92" y="56"/>
                </a:lnTo>
                <a:lnTo>
                  <a:pt x="92" y="44"/>
                </a:lnTo>
                <a:lnTo>
                  <a:pt x="91" y="44"/>
                </a:lnTo>
                <a:lnTo>
                  <a:pt x="74" y="45"/>
                </a:lnTo>
                <a:lnTo>
                  <a:pt x="55" y="45"/>
                </a:lnTo>
                <a:lnTo>
                  <a:pt x="51" y="44"/>
                </a:lnTo>
                <a:lnTo>
                  <a:pt x="49" y="44"/>
                </a:lnTo>
                <a:lnTo>
                  <a:pt x="43" y="44"/>
                </a:lnTo>
                <a:lnTo>
                  <a:pt x="37" y="44"/>
                </a:lnTo>
                <a:lnTo>
                  <a:pt x="37" y="43"/>
                </a:lnTo>
                <a:lnTo>
                  <a:pt x="37" y="39"/>
                </a:lnTo>
                <a:lnTo>
                  <a:pt x="36" y="37"/>
                </a:lnTo>
                <a:lnTo>
                  <a:pt x="36" y="36"/>
                </a:lnTo>
                <a:lnTo>
                  <a:pt x="35" y="36"/>
                </a:lnTo>
                <a:lnTo>
                  <a:pt x="34" y="34"/>
                </a:lnTo>
                <a:lnTo>
                  <a:pt x="33" y="34"/>
                </a:lnTo>
                <a:lnTo>
                  <a:pt x="32" y="33"/>
                </a:lnTo>
                <a:lnTo>
                  <a:pt x="32" y="32"/>
                </a:lnTo>
                <a:lnTo>
                  <a:pt x="31" y="32"/>
                </a:lnTo>
                <a:lnTo>
                  <a:pt x="29" y="31"/>
                </a:lnTo>
                <a:lnTo>
                  <a:pt x="29" y="30"/>
                </a:lnTo>
                <a:lnTo>
                  <a:pt x="28" y="30"/>
                </a:lnTo>
                <a:lnTo>
                  <a:pt x="27" y="28"/>
                </a:lnTo>
                <a:lnTo>
                  <a:pt x="27" y="27"/>
                </a:lnTo>
                <a:lnTo>
                  <a:pt x="26" y="26"/>
                </a:lnTo>
                <a:lnTo>
                  <a:pt x="25" y="26"/>
                </a:lnTo>
                <a:lnTo>
                  <a:pt x="25" y="25"/>
                </a:lnTo>
                <a:lnTo>
                  <a:pt x="24" y="24"/>
                </a:lnTo>
                <a:lnTo>
                  <a:pt x="23" y="24"/>
                </a:lnTo>
                <a:lnTo>
                  <a:pt x="22" y="23"/>
                </a:lnTo>
                <a:lnTo>
                  <a:pt x="22" y="22"/>
                </a:lnTo>
                <a:lnTo>
                  <a:pt x="20" y="20"/>
                </a:lnTo>
                <a:lnTo>
                  <a:pt x="19" y="20"/>
                </a:lnTo>
                <a:lnTo>
                  <a:pt x="18" y="19"/>
                </a:lnTo>
                <a:lnTo>
                  <a:pt x="18" y="18"/>
                </a:lnTo>
                <a:lnTo>
                  <a:pt x="17" y="18"/>
                </a:lnTo>
                <a:lnTo>
                  <a:pt x="17" y="17"/>
                </a:lnTo>
                <a:lnTo>
                  <a:pt x="15" y="15"/>
                </a:lnTo>
                <a:lnTo>
                  <a:pt x="14" y="14"/>
                </a:lnTo>
                <a:lnTo>
                  <a:pt x="12" y="14"/>
                </a:lnTo>
                <a:lnTo>
                  <a:pt x="12" y="12"/>
                </a:lnTo>
                <a:lnTo>
                  <a:pt x="7" y="8"/>
                </a:lnTo>
                <a:lnTo>
                  <a:pt x="7" y="7"/>
                </a:lnTo>
                <a:lnTo>
                  <a:pt x="6" y="7"/>
                </a:lnTo>
                <a:lnTo>
                  <a:pt x="5" y="6"/>
                </a:lnTo>
                <a:lnTo>
                  <a:pt x="5" y="5"/>
                </a:lnTo>
                <a:lnTo>
                  <a:pt x="3" y="5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  <a:lnTo>
                  <a:pt x="2" y="0"/>
                </a:lnTo>
                <a:lnTo>
                  <a:pt x="6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24" y="0"/>
                </a:lnTo>
                <a:lnTo>
                  <a:pt x="24" y="2"/>
                </a:lnTo>
                <a:lnTo>
                  <a:pt x="28" y="2"/>
                </a:lnTo>
                <a:lnTo>
                  <a:pt x="28" y="5"/>
                </a:lnTo>
                <a:lnTo>
                  <a:pt x="33" y="5"/>
                </a:lnTo>
                <a:lnTo>
                  <a:pt x="33" y="8"/>
                </a:lnTo>
                <a:lnTo>
                  <a:pt x="40" y="8"/>
                </a:lnTo>
                <a:lnTo>
                  <a:pt x="40" y="10"/>
                </a:lnTo>
                <a:lnTo>
                  <a:pt x="42" y="10"/>
                </a:lnTo>
                <a:lnTo>
                  <a:pt x="42" y="12"/>
                </a:lnTo>
                <a:lnTo>
                  <a:pt x="46" y="12"/>
                </a:lnTo>
                <a:lnTo>
                  <a:pt x="46" y="16"/>
                </a:lnTo>
                <a:lnTo>
                  <a:pt x="49" y="16"/>
                </a:lnTo>
                <a:lnTo>
                  <a:pt x="49" y="18"/>
                </a:lnTo>
                <a:lnTo>
                  <a:pt x="53" y="18"/>
                </a:lnTo>
                <a:lnTo>
                  <a:pt x="53" y="20"/>
                </a:lnTo>
                <a:lnTo>
                  <a:pt x="55" y="20"/>
                </a:lnTo>
                <a:lnTo>
                  <a:pt x="55" y="23"/>
                </a:lnTo>
                <a:lnTo>
                  <a:pt x="58" y="23"/>
                </a:lnTo>
                <a:lnTo>
                  <a:pt x="58" y="25"/>
                </a:lnTo>
                <a:lnTo>
                  <a:pt x="63" y="25"/>
                </a:lnTo>
                <a:lnTo>
                  <a:pt x="65" y="25"/>
                </a:lnTo>
                <a:lnTo>
                  <a:pt x="65" y="26"/>
                </a:lnTo>
                <a:lnTo>
                  <a:pt x="66" y="26"/>
                </a:lnTo>
                <a:lnTo>
                  <a:pt x="75" y="26"/>
                </a:lnTo>
                <a:lnTo>
                  <a:pt x="79" y="26"/>
                </a:lnTo>
                <a:lnTo>
                  <a:pt x="91" y="26"/>
                </a:lnTo>
                <a:lnTo>
                  <a:pt x="92" y="26"/>
                </a:lnTo>
                <a:lnTo>
                  <a:pt x="94" y="26"/>
                </a:lnTo>
                <a:lnTo>
                  <a:pt x="96" y="26"/>
                </a:lnTo>
                <a:lnTo>
                  <a:pt x="98" y="26"/>
                </a:lnTo>
                <a:lnTo>
                  <a:pt x="101" y="26"/>
                </a:lnTo>
                <a:lnTo>
                  <a:pt x="103" y="26"/>
                </a:lnTo>
                <a:lnTo>
                  <a:pt x="105" y="26"/>
                </a:lnTo>
                <a:lnTo>
                  <a:pt x="106" y="26"/>
                </a:lnTo>
                <a:lnTo>
                  <a:pt x="110" y="27"/>
                </a:lnTo>
                <a:lnTo>
                  <a:pt x="114" y="27"/>
                </a:lnTo>
                <a:lnTo>
                  <a:pt x="118" y="27"/>
                </a:lnTo>
                <a:lnTo>
                  <a:pt x="119" y="27"/>
                </a:lnTo>
                <a:lnTo>
                  <a:pt x="124" y="27"/>
                </a:lnTo>
                <a:lnTo>
                  <a:pt x="126" y="27"/>
                </a:lnTo>
                <a:lnTo>
                  <a:pt x="127" y="27"/>
                </a:lnTo>
                <a:lnTo>
                  <a:pt x="128" y="27"/>
                </a:lnTo>
                <a:lnTo>
                  <a:pt x="129" y="27"/>
                </a:lnTo>
                <a:lnTo>
                  <a:pt x="130" y="27"/>
                </a:lnTo>
                <a:lnTo>
                  <a:pt x="131" y="27"/>
                </a:lnTo>
                <a:lnTo>
                  <a:pt x="132" y="27"/>
                </a:lnTo>
                <a:lnTo>
                  <a:pt x="134" y="27"/>
                </a:lnTo>
                <a:lnTo>
                  <a:pt x="135" y="27"/>
                </a:lnTo>
                <a:lnTo>
                  <a:pt x="136" y="27"/>
                </a:lnTo>
                <a:lnTo>
                  <a:pt x="137" y="27"/>
                </a:lnTo>
                <a:lnTo>
                  <a:pt x="138" y="27"/>
                </a:lnTo>
                <a:lnTo>
                  <a:pt x="139" y="27"/>
                </a:lnTo>
                <a:lnTo>
                  <a:pt x="140" y="27"/>
                </a:lnTo>
                <a:lnTo>
                  <a:pt x="141" y="27"/>
                </a:lnTo>
                <a:lnTo>
                  <a:pt x="143" y="27"/>
                </a:lnTo>
                <a:lnTo>
                  <a:pt x="145" y="27"/>
                </a:lnTo>
                <a:lnTo>
                  <a:pt x="145" y="64"/>
                </a:lnTo>
                <a:lnTo>
                  <a:pt x="145" y="65"/>
                </a:lnTo>
                <a:lnTo>
                  <a:pt x="145" y="66"/>
                </a:lnTo>
                <a:lnTo>
                  <a:pt x="145" y="67"/>
                </a:lnTo>
                <a:lnTo>
                  <a:pt x="145" y="68"/>
                </a:lnTo>
                <a:lnTo>
                  <a:pt x="145" y="69"/>
                </a:lnTo>
                <a:lnTo>
                  <a:pt x="145" y="72"/>
                </a:lnTo>
                <a:lnTo>
                  <a:pt x="145" y="73"/>
                </a:lnTo>
                <a:lnTo>
                  <a:pt x="145" y="74"/>
                </a:lnTo>
                <a:lnTo>
                  <a:pt x="145" y="75"/>
                </a:lnTo>
                <a:lnTo>
                  <a:pt x="145" y="76"/>
                </a:lnTo>
                <a:lnTo>
                  <a:pt x="145" y="77"/>
                </a:lnTo>
                <a:lnTo>
                  <a:pt x="145" y="79"/>
                </a:lnTo>
                <a:lnTo>
                  <a:pt x="145" y="81"/>
                </a:lnTo>
                <a:lnTo>
                  <a:pt x="145" y="82"/>
                </a:lnTo>
                <a:lnTo>
                  <a:pt x="146" y="82"/>
                </a:lnTo>
                <a:lnTo>
                  <a:pt x="149" y="82"/>
                </a:lnTo>
                <a:lnTo>
                  <a:pt x="154" y="82"/>
                </a:lnTo>
                <a:lnTo>
                  <a:pt x="163" y="82"/>
                </a:lnTo>
                <a:lnTo>
                  <a:pt x="172" y="82"/>
                </a:lnTo>
                <a:lnTo>
                  <a:pt x="175" y="82"/>
                </a:lnTo>
                <a:lnTo>
                  <a:pt x="177" y="82"/>
                </a:lnTo>
                <a:lnTo>
                  <a:pt x="181" y="82"/>
                </a:lnTo>
                <a:lnTo>
                  <a:pt x="189" y="82"/>
                </a:lnTo>
                <a:lnTo>
                  <a:pt x="198" y="82"/>
                </a:lnTo>
                <a:lnTo>
                  <a:pt x="198" y="83"/>
                </a:lnTo>
                <a:lnTo>
                  <a:pt x="198" y="86"/>
                </a:lnTo>
                <a:lnTo>
                  <a:pt x="198" y="90"/>
                </a:lnTo>
                <a:lnTo>
                  <a:pt x="198" y="91"/>
                </a:lnTo>
                <a:lnTo>
                  <a:pt x="198" y="93"/>
                </a:lnTo>
                <a:lnTo>
                  <a:pt x="198" y="94"/>
                </a:lnTo>
                <a:lnTo>
                  <a:pt x="198" y="95"/>
                </a:lnTo>
                <a:lnTo>
                  <a:pt x="198" y="100"/>
                </a:lnTo>
                <a:lnTo>
                  <a:pt x="198" y="101"/>
                </a:lnTo>
                <a:lnTo>
                  <a:pt x="198" y="102"/>
                </a:lnTo>
                <a:lnTo>
                  <a:pt x="198" y="104"/>
                </a:lnTo>
                <a:lnTo>
                  <a:pt x="198" y="106"/>
                </a:lnTo>
                <a:lnTo>
                  <a:pt x="198" y="107"/>
                </a:lnTo>
                <a:lnTo>
                  <a:pt x="198" y="108"/>
                </a:lnTo>
                <a:lnTo>
                  <a:pt x="198" y="109"/>
                </a:lnTo>
                <a:lnTo>
                  <a:pt x="198" y="110"/>
                </a:lnTo>
                <a:lnTo>
                  <a:pt x="198" y="111"/>
                </a:lnTo>
                <a:lnTo>
                  <a:pt x="198" y="112"/>
                </a:lnTo>
                <a:lnTo>
                  <a:pt x="198" y="114"/>
                </a:lnTo>
                <a:lnTo>
                  <a:pt x="198" y="115"/>
                </a:lnTo>
                <a:lnTo>
                  <a:pt x="198" y="116"/>
                </a:lnTo>
                <a:lnTo>
                  <a:pt x="198" y="118"/>
                </a:lnTo>
                <a:lnTo>
                  <a:pt x="198" y="119"/>
                </a:lnTo>
                <a:lnTo>
                  <a:pt x="198" y="120"/>
                </a:lnTo>
                <a:lnTo>
                  <a:pt x="198" y="122"/>
                </a:lnTo>
                <a:lnTo>
                  <a:pt x="198" y="123"/>
                </a:lnTo>
                <a:lnTo>
                  <a:pt x="198" y="124"/>
                </a:lnTo>
                <a:lnTo>
                  <a:pt x="198" y="125"/>
                </a:lnTo>
                <a:lnTo>
                  <a:pt x="198" y="126"/>
                </a:lnTo>
                <a:lnTo>
                  <a:pt x="198" y="127"/>
                </a:lnTo>
                <a:lnTo>
                  <a:pt x="198" y="128"/>
                </a:lnTo>
                <a:lnTo>
                  <a:pt x="198" y="131"/>
                </a:lnTo>
                <a:lnTo>
                  <a:pt x="198" y="132"/>
                </a:lnTo>
                <a:lnTo>
                  <a:pt x="198" y="133"/>
                </a:lnTo>
                <a:lnTo>
                  <a:pt x="198" y="135"/>
                </a:lnTo>
                <a:lnTo>
                  <a:pt x="198" y="136"/>
                </a:lnTo>
                <a:lnTo>
                  <a:pt x="199" y="137"/>
                </a:lnTo>
                <a:lnTo>
                  <a:pt x="199" y="139"/>
                </a:lnTo>
                <a:lnTo>
                  <a:pt x="199" y="140"/>
                </a:lnTo>
                <a:lnTo>
                  <a:pt x="199" y="141"/>
                </a:lnTo>
                <a:lnTo>
                  <a:pt x="199" y="145"/>
                </a:lnTo>
                <a:lnTo>
                  <a:pt x="199" y="148"/>
                </a:lnTo>
                <a:lnTo>
                  <a:pt x="199" y="150"/>
                </a:lnTo>
                <a:lnTo>
                  <a:pt x="199" y="152"/>
                </a:lnTo>
                <a:lnTo>
                  <a:pt x="199" y="153"/>
                </a:lnTo>
                <a:lnTo>
                  <a:pt x="199" y="154"/>
                </a:lnTo>
                <a:lnTo>
                  <a:pt x="199" y="156"/>
                </a:lnTo>
                <a:lnTo>
                  <a:pt x="199" y="157"/>
                </a:lnTo>
                <a:lnTo>
                  <a:pt x="199" y="158"/>
                </a:lnTo>
                <a:lnTo>
                  <a:pt x="198" y="159"/>
                </a:lnTo>
                <a:lnTo>
                  <a:pt x="198" y="160"/>
                </a:lnTo>
                <a:lnTo>
                  <a:pt x="198" y="161"/>
                </a:lnTo>
                <a:lnTo>
                  <a:pt x="198" y="162"/>
                </a:lnTo>
                <a:lnTo>
                  <a:pt x="198" y="164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3"/>
                </a:lnTo>
                <a:lnTo>
                  <a:pt x="198" y="174"/>
                </a:lnTo>
                <a:lnTo>
                  <a:pt x="198" y="175"/>
                </a:lnTo>
                <a:lnTo>
                  <a:pt x="198" y="176"/>
                </a:lnTo>
                <a:lnTo>
                  <a:pt x="198" y="177"/>
                </a:lnTo>
                <a:lnTo>
                  <a:pt x="198" y="178"/>
                </a:lnTo>
                <a:lnTo>
                  <a:pt x="198" y="179"/>
                </a:lnTo>
                <a:lnTo>
                  <a:pt x="198" y="181"/>
                </a:lnTo>
                <a:lnTo>
                  <a:pt x="198" y="182"/>
                </a:lnTo>
                <a:lnTo>
                  <a:pt x="198" y="183"/>
                </a:lnTo>
                <a:lnTo>
                  <a:pt x="198" y="184"/>
                </a:lnTo>
                <a:lnTo>
                  <a:pt x="198" y="185"/>
                </a:lnTo>
                <a:lnTo>
                  <a:pt x="198" y="186"/>
                </a:lnTo>
                <a:lnTo>
                  <a:pt x="198" y="187"/>
                </a:lnTo>
                <a:lnTo>
                  <a:pt x="198" y="189"/>
                </a:lnTo>
                <a:lnTo>
                  <a:pt x="198" y="190"/>
                </a:lnTo>
                <a:lnTo>
                  <a:pt x="198" y="191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5"/>
                </a:lnTo>
                <a:lnTo>
                  <a:pt x="198" y="198"/>
                </a:lnTo>
                <a:lnTo>
                  <a:pt x="198" y="199"/>
                </a:lnTo>
                <a:lnTo>
                  <a:pt x="198" y="201"/>
                </a:lnTo>
                <a:lnTo>
                  <a:pt x="198" y="202"/>
                </a:lnTo>
                <a:lnTo>
                  <a:pt x="198" y="204"/>
                </a:lnTo>
                <a:lnTo>
                  <a:pt x="198" y="206"/>
                </a:lnTo>
                <a:lnTo>
                  <a:pt x="198" y="207"/>
                </a:lnTo>
                <a:lnTo>
                  <a:pt x="198" y="208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8" y="212"/>
                </a:lnTo>
                <a:lnTo>
                  <a:pt x="198" y="214"/>
                </a:lnTo>
                <a:lnTo>
                  <a:pt x="198" y="215"/>
                </a:lnTo>
                <a:lnTo>
                  <a:pt x="198" y="216"/>
                </a:lnTo>
                <a:lnTo>
                  <a:pt x="198" y="217"/>
                </a:lnTo>
                <a:lnTo>
                  <a:pt x="198" y="218"/>
                </a:lnTo>
                <a:lnTo>
                  <a:pt x="198" y="219"/>
                </a:lnTo>
                <a:lnTo>
                  <a:pt x="198" y="220"/>
                </a:lnTo>
                <a:lnTo>
                  <a:pt x="198" y="221"/>
                </a:lnTo>
                <a:lnTo>
                  <a:pt x="198" y="223"/>
                </a:lnTo>
                <a:lnTo>
                  <a:pt x="198" y="224"/>
                </a:lnTo>
                <a:lnTo>
                  <a:pt x="198" y="225"/>
                </a:lnTo>
                <a:lnTo>
                  <a:pt x="198" y="226"/>
                </a:lnTo>
                <a:lnTo>
                  <a:pt x="198" y="227"/>
                </a:lnTo>
                <a:lnTo>
                  <a:pt x="198" y="228"/>
                </a:lnTo>
                <a:lnTo>
                  <a:pt x="197" y="228"/>
                </a:lnTo>
                <a:lnTo>
                  <a:pt x="196" y="228"/>
                </a:lnTo>
                <a:lnTo>
                  <a:pt x="195" y="228"/>
                </a:lnTo>
                <a:lnTo>
                  <a:pt x="193" y="228"/>
                </a:lnTo>
                <a:lnTo>
                  <a:pt x="193" y="229"/>
                </a:lnTo>
                <a:lnTo>
                  <a:pt x="195" y="231"/>
                </a:lnTo>
                <a:lnTo>
                  <a:pt x="196" y="232"/>
                </a:lnTo>
                <a:lnTo>
                  <a:pt x="197" y="233"/>
                </a:lnTo>
                <a:lnTo>
                  <a:pt x="199" y="236"/>
                </a:lnTo>
                <a:lnTo>
                  <a:pt x="200" y="237"/>
                </a:lnTo>
                <a:lnTo>
                  <a:pt x="201" y="240"/>
                </a:lnTo>
                <a:lnTo>
                  <a:pt x="203" y="241"/>
                </a:lnTo>
                <a:lnTo>
                  <a:pt x="204" y="242"/>
                </a:lnTo>
                <a:lnTo>
                  <a:pt x="204" y="243"/>
                </a:lnTo>
                <a:lnTo>
                  <a:pt x="205" y="244"/>
                </a:lnTo>
                <a:lnTo>
                  <a:pt x="206" y="245"/>
                </a:lnTo>
                <a:lnTo>
                  <a:pt x="207" y="246"/>
                </a:lnTo>
                <a:lnTo>
                  <a:pt x="207" y="248"/>
                </a:lnTo>
                <a:lnTo>
                  <a:pt x="208" y="249"/>
                </a:lnTo>
                <a:lnTo>
                  <a:pt x="209" y="250"/>
                </a:lnTo>
                <a:lnTo>
                  <a:pt x="209" y="251"/>
                </a:lnTo>
                <a:lnTo>
                  <a:pt x="210" y="251"/>
                </a:lnTo>
                <a:lnTo>
                  <a:pt x="212" y="252"/>
                </a:lnTo>
                <a:lnTo>
                  <a:pt x="212" y="253"/>
                </a:lnTo>
                <a:lnTo>
                  <a:pt x="213" y="254"/>
                </a:lnTo>
                <a:lnTo>
                  <a:pt x="215" y="254"/>
                </a:lnTo>
                <a:lnTo>
                  <a:pt x="216" y="254"/>
                </a:lnTo>
                <a:lnTo>
                  <a:pt x="217" y="254"/>
                </a:lnTo>
                <a:lnTo>
                  <a:pt x="218" y="254"/>
                </a:lnTo>
                <a:lnTo>
                  <a:pt x="218" y="256"/>
                </a:lnTo>
                <a:lnTo>
                  <a:pt x="219" y="256"/>
                </a:lnTo>
                <a:lnTo>
                  <a:pt x="219" y="258"/>
                </a:lnTo>
                <a:lnTo>
                  <a:pt x="221" y="258"/>
                </a:lnTo>
                <a:lnTo>
                  <a:pt x="222" y="258"/>
                </a:lnTo>
                <a:lnTo>
                  <a:pt x="222" y="257"/>
                </a:lnTo>
                <a:lnTo>
                  <a:pt x="222" y="256"/>
                </a:lnTo>
                <a:lnTo>
                  <a:pt x="222" y="254"/>
                </a:lnTo>
                <a:lnTo>
                  <a:pt x="225" y="254"/>
                </a:lnTo>
                <a:lnTo>
                  <a:pt x="225" y="257"/>
                </a:lnTo>
                <a:lnTo>
                  <a:pt x="225" y="256"/>
                </a:lnTo>
                <a:lnTo>
                  <a:pt x="226" y="256"/>
                </a:lnTo>
                <a:lnTo>
                  <a:pt x="226" y="254"/>
                </a:lnTo>
                <a:lnTo>
                  <a:pt x="229" y="254"/>
                </a:lnTo>
                <a:lnTo>
                  <a:pt x="230" y="254"/>
                </a:lnTo>
                <a:lnTo>
                  <a:pt x="233" y="254"/>
                </a:lnTo>
                <a:lnTo>
                  <a:pt x="234" y="254"/>
                </a:lnTo>
                <a:lnTo>
                  <a:pt x="235" y="254"/>
                </a:lnTo>
                <a:lnTo>
                  <a:pt x="236" y="254"/>
                </a:lnTo>
                <a:lnTo>
                  <a:pt x="238" y="254"/>
                </a:lnTo>
                <a:lnTo>
                  <a:pt x="239" y="254"/>
                </a:lnTo>
                <a:lnTo>
                  <a:pt x="240" y="254"/>
                </a:lnTo>
                <a:lnTo>
                  <a:pt x="240" y="253"/>
                </a:lnTo>
                <a:lnTo>
                  <a:pt x="240" y="252"/>
                </a:lnTo>
                <a:lnTo>
                  <a:pt x="240" y="251"/>
                </a:lnTo>
                <a:lnTo>
                  <a:pt x="240" y="250"/>
                </a:lnTo>
                <a:lnTo>
                  <a:pt x="240" y="249"/>
                </a:lnTo>
                <a:lnTo>
                  <a:pt x="240" y="246"/>
                </a:lnTo>
                <a:lnTo>
                  <a:pt x="240" y="245"/>
                </a:lnTo>
                <a:lnTo>
                  <a:pt x="242" y="245"/>
                </a:lnTo>
                <a:lnTo>
                  <a:pt x="243" y="245"/>
                </a:lnTo>
                <a:lnTo>
                  <a:pt x="244" y="245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1" y="245"/>
                </a:lnTo>
                <a:lnTo>
                  <a:pt x="252" y="245"/>
                </a:lnTo>
                <a:lnTo>
                  <a:pt x="253" y="245"/>
                </a:lnTo>
                <a:lnTo>
                  <a:pt x="253" y="246"/>
                </a:lnTo>
                <a:lnTo>
                  <a:pt x="253" y="248"/>
                </a:lnTo>
                <a:lnTo>
                  <a:pt x="253" y="249"/>
                </a:lnTo>
                <a:lnTo>
                  <a:pt x="253" y="250"/>
                </a:lnTo>
                <a:lnTo>
                  <a:pt x="253" y="251"/>
                </a:lnTo>
                <a:lnTo>
                  <a:pt x="253" y="252"/>
                </a:lnTo>
                <a:lnTo>
                  <a:pt x="253" y="253"/>
                </a:lnTo>
                <a:lnTo>
                  <a:pt x="253" y="254"/>
                </a:lnTo>
                <a:lnTo>
                  <a:pt x="257" y="254"/>
                </a:lnTo>
                <a:lnTo>
                  <a:pt x="258" y="254"/>
                </a:lnTo>
                <a:lnTo>
                  <a:pt x="260" y="254"/>
                </a:lnTo>
                <a:lnTo>
                  <a:pt x="261" y="254"/>
                </a:lnTo>
                <a:lnTo>
                  <a:pt x="261" y="256"/>
                </a:lnTo>
                <a:lnTo>
                  <a:pt x="261" y="258"/>
                </a:lnTo>
                <a:lnTo>
                  <a:pt x="261" y="259"/>
                </a:lnTo>
                <a:lnTo>
                  <a:pt x="261" y="260"/>
                </a:lnTo>
                <a:lnTo>
                  <a:pt x="261" y="261"/>
                </a:lnTo>
                <a:lnTo>
                  <a:pt x="261" y="262"/>
                </a:lnTo>
                <a:lnTo>
                  <a:pt x="261" y="263"/>
                </a:lnTo>
                <a:lnTo>
                  <a:pt x="262" y="263"/>
                </a:lnTo>
                <a:lnTo>
                  <a:pt x="264" y="263"/>
                </a:lnTo>
                <a:lnTo>
                  <a:pt x="265" y="263"/>
                </a:lnTo>
                <a:lnTo>
                  <a:pt x="266" y="263"/>
                </a:lnTo>
                <a:lnTo>
                  <a:pt x="267" y="263"/>
                </a:lnTo>
                <a:lnTo>
                  <a:pt x="268" y="263"/>
                </a:lnTo>
                <a:lnTo>
                  <a:pt x="269" y="263"/>
                </a:lnTo>
                <a:lnTo>
                  <a:pt x="270" y="263"/>
                </a:lnTo>
                <a:lnTo>
                  <a:pt x="272" y="263"/>
                </a:lnTo>
                <a:lnTo>
                  <a:pt x="274" y="263"/>
                </a:lnTo>
                <a:lnTo>
                  <a:pt x="275" y="263"/>
                </a:lnTo>
                <a:lnTo>
                  <a:pt x="276" y="263"/>
                </a:lnTo>
                <a:lnTo>
                  <a:pt x="277" y="263"/>
                </a:lnTo>
                <a:lnTo>
                  <a:pt x="279" y="263"/>
                </a:lnTo>
                <a:lnTo>
                  <a:pt x="279" y="266"/>
                </a:lnTo>
                <a:lnTo>
                  <a:pt x="279" y="267"/>
                </a:lnTo>
                <a:lnTo>
                  <a:pt x="279" y="268"/>
                </a:lnTo>
                <a:lnTo>
                  <a:pt x="281" y="268"/>
                </a:lnTo>
                <a:lnTo>
                  <a:pt x="283" y="268"/>
                </a:lnTo>
                <a:lnTo>
                  <a:pt x="284" y="268"/>
                </a:lnTo>
                <a:lnTo>
                  <a:pt x="284" y="267"/>
                </a:lnTo>
                <a:lnTo>
                  <a:pt x="284" y="266"/>
                </a:lnTo>
                <a:lnTo>
                  <a:pt x="284" y="265"/>
                </a:lnTo>
                <a:lnTo>
                  <a:pt x="284" y="263"/>
                </a:lnTo>
                <a:lnTo>
                  <a:pt x="285" y="263"/>
                </a:lnTo>
                <a:lnTo>
                  <a:pt x="286" y="263"/>
                </a:lnTo>
                <a:lnTo>
                  <a:pt x="287" y="263"/>
                </a:lnTo>
                <a:lnTo>
                  <a:pt x="289" y="263"/>
                </a:lnTo>
                <a:lnTo>
                  <a:pt x="291" y="263"/>
                </a:lnTo>
                <a:lnTo>
                  <a:pt x="292" y="263"/>
                </a:lnTo>
                <a:lnTo>
                  <a:pt x="293" y="263"/>
                </a:lnTo>
                <a:lnTo>
                  <a:pt x="294" y="263"/>
                </a:lnTo>
                <a:lnTo>
                  <a:pt x="295" y="263"/>
                </a:lnTo>
                <a:lnTo>
                  <a:pt x="296" y="263"/>
                </a:lnTo>
                <a:lnTo>
                  <a:pt x="298" y="263"/>
                </a:lnTo>
                <a:lnTo>
                  <a:pt x="299" y="263"/>
                </a:lnTo>
                <a:lnTo>
                  <a:pt x="300" y="263"/>
                </a:lnTo>
                <a:lnTo>
                  <a:pt x="301" y="263"/>
                </a:lnTo>
                <a:lnTo>
                  <a:pt x="302" y="263"/>
                </a:lnTo>
                <a:lnTo>
                  <a:pt x="305" y="263"/>
                </a:lnTo>
                <a:lnTo>
                  <a:pt x="307" y="263"/>
                </a:lnTo>
                <a:lnTo>
                  <a:pt x="308" y="263"/>
                </a:lnTo>
                <a:lnTo>
                  <a:pt x="309" y="263"/>
                </a:lnTo>
                <a:lnTo>
                  <a:pt x="310" y="263"/>
                </a:lnTo>
                <a:lnTo>
                  <a:pt x="311" y="263"/>
                </a:lnTo>
                <a:lnTo>
                  <a:pt x="312" y="263"/>
                </a:lnTo>
                <a:lnTo>
                  <a:pt x="313" y="263"/>
                </a:lnTo>
                <a:lnTo>
                  <a:pt x="315" y="263"/>
                </a:lnTo>
                <a:lnTo>
                  <a:pt x="316" y="263"/>
                </a:lnTo>
                <a:lnTo>
                  <a:pt x="317" y="263"/>
                </a:lnTo>
                <a:lnTo>
                  <a:pt x="318" y="263"/>
                </a:lnTo>
                <a:lnTo>
                  <a:pt x="319" y="263"/>
                </a:lnTo>
                <a:lnTo>
                  <a:pt x="320" y="263"/>
                </a:lnTo>
                <a:lnTo>
                  <a:pt x="321" y="263"/>
                </a:lnTo>
                <a:lnTo>
                  <a:pt x="322" y="263"/>
                </a:lnTo>
                <a:lnTo>
                  <a:pt x="325" y="263"/>
                </a:lnTo>
                <a:lnTo>
                  <a:pt x="326" y="263"/>
                </a:lnTo>
                <a:lnTo>
                  <a:pt x="327" y="263"/>
                </a:lnTo>
                <a:lnTo>
                  <a:pt x="328" y="263"/>
                </a:lnTo>
                <a:lnTo>
                  <a:pt x="329" y="263"/>
                </a:lnTo>
                <a:lnTo>
                  <a:pt x="330" y="263"/>
                </a:lnTo>
                <a:lnTo>
                  <a:pt x="331" y="263"/>
                </a:lnTo>
                <a:lnTo>
                  <a:pt x="333" y="263"/>
                </a:lnTo>
                <a:lnTo>
                  <a:pt x="334" y="263"/>
                </a:lnTo>
                <a:lnTo>
                  <a:pt x="335" y="263"/>
                </a:lnTo>
                <a:lnTo>
                  <a:pt x="336" y="263"/>
                </a:lnTo>
                <a:lnTo>
                  <a:pt x="337" y="263"/>
                </a:lnTo>
                <a:lnTo>
                  <a:pt x="338" y="263"/>
                </a:lnTo>
                <a:lnTo>
                  <a:pt x="339" y="263"/>
                </a:lnTo>
                <a:lnTo>
                  <a:pt x="342" y="263"/>
                </a:lnTo>
                <a:lnTo>
                  <a:pt x="342" y="266"/>
                </a:lnTo>
                <a:lnTo>
                  <a:pt x="342" y="268"/>
                </a:lnTo>
                <a:lnTo>
                  <a:pt x="342" y="269"/>
                </a:lnTo>
                <a:lnTo>
                  <a:pt x="342" y="270"/>
                </a:lnTo>
                <a:lnTo>
                  <a:pt x="342" y="271"/>
                </a:lnTo>
                <a:lnTo>
                  <a:pt x="342" y="273"/>
                </a:lnTo>
                <a:lnTo>
                  <a:pt x="342" y="274"/>
                </a:lnTo>
                <a:lnTo>
                  <a:pt x="342" y="275"/>
                </a:lnTo>
                <a:lnTo>
                  <a:pt x="342" y="276"/>
                </a:lnTo>
                <a:lnTo>
                  <a:pt x="342" y="277"/>
                </a:lnTo>
                <a:lnTo>
                  <a:pt x="342" y="281"/>
                </a:lnTo>
                <a:lnTo>
                  <a:pt x="342" y="282"/>
                </a:lnTo>
                <a:lnTo>
                  <a:pt x="342" y="283"/>
                </a:lnTo>
                <a:lnTo>
                  <a:pt x="342" y="284"/>
                </a:lnTo>
                <a:lnTo>
                  <a:pt x="342" y="285"/>
                </a:lnTo>
                <a:lnTo>
                  <a:pt x="342" y="286"/>
                </a:lnTo>
                <a:lnTo>
                  <a:pt x="342" y="288"/>
                </a:lnTo>
                <a:lnTo>
                  <a:pt x="342" y="290"/>
                </a:lnTo>
                <a:lnTo>
                  <a:pt x="342" y="291"/>
                </a:lnTo>
                <a:lnTo>
                  <a:pt x="342" y="292"/>
                </a:lnTo>
                <a:lnTo>
                  <a:pt x="342" y="295"/>
                </a:lnTo>
                <a:lnTo>
                  <a:pt x="342" y="296"/>
                </a:lnTo>
                <a:lnTo>
                  <a:pt x="342" y="298"/>
                </a:lnTo>
                <a:lnTo>
                  <a:pt x="342" y="299"/>
                </a:lnTo>
                <a:lnTo>
                  <a:pt x="342" y="300"/>
                </a:lnTo>
                <a:lnTo>
                  <a:pt x="341" y="300"/>
                </a:lnTo>
                <a:lnTo>
                  <a:pt x="339" y="300"/>
                </a:lnTo>
                <a:lnTo>
                  <a:pt x="338" y="300"/>
                </a:lnTo>
                <a:lnTo>
                  <a:pt x="337" y="300"/>
                </a:lnTo>
                <a:lnTo>
                  <a:pt x="336" y="300"/>
                </a:lnTo>
                <a:lnTo>
                  <a:pt x="335" y="300"/>
                </a:lnTo>
                <a:lnTo>
                  <a:pt x="334" y="300"/>
                </a:lnTo>
                <a:lnTo>
                  <a:pt x="333" y="300"/>
                </a:lnTo>
                <a:lnTo>
                  <a:pt x="331" y="300"/>
                </a:lnTo>
                <a:lnTo>
                  <a:pt x="330" y="300"/>
                </a:lnTo>
                <a:lnTo>
                  <a:pt x="329" y="300"/>
                </a:lnTo>
                <a:lnTo>
                  <a:pt x="328" y="300"/>
                </a:lnTo>
                <a:lnTo>
                  <a:pt x="325" y="300"/>
                </a:lnTo>
                <a:lnTo>
                  <a:pt x="324" y="300"/>
                </a:lnTo>
                <a:lnTo>
                  <a:pt x="322" y="300"/>
                </a:lnTo>
                <a:lnTo>
                  <a:pt x="321" y="300"/>
                </a:lnTo>
                <a:lnTo>
                  <a:pt x="320" y="300"/>
                </a:lnTo>
                <a:lnTo>
                  <a:pt x="319" y="300"/>
                </a:lnTo>
                <a:lnTo>
                  <a:pt x="318" y="300"/>
                </a:lnTo>
                <a:lnTo>
                  <a:pt x="317" y="300"/>
                </a:lnTo>
                <a:lnTo>
                  <a:pt x="316" y="300"/>
                </a:lnTo>
                <a:lnTo>
                  <a:pt x="315" y="300"/>
                </a:lnTo>
                <a:lnTo>
                  <a:pt x="313" y="300"/>
                </a:lnTo>
                <a:lnTo>
                  <a:pt x="312" y="300"/>
                </a:lnTo>
                <a:lnTo>
                  <a:pt x="311" y="300"/>
                </a:lnTo>
                <a:lnTo>
                  <a:pt x="310" y="300"/>
                </a:lnTo>
                <a:lnTo>
                  <a:pt x="309" y="300"/>
                </a:lnTo>
                <a:lnTo>
                  <a:pt x="308" y="300"/>
                </a:lnTo>
                <a:lnTo>
                  <a:pt x="307" y="300"/>
                </a:lnTo>
                <a:lnTo>
                  <a:pt x="305" y="300"/>
                </a:lnTo>
                <a:lnTo>
                  <a:pt x="304" y="300"/>
                </a:lnTo>
                <a:lnTo>
                  <a:pt x="303" y="300"/>
                </a:lnTo>
                <a:lnTo>
                  <a:pt x="301" y="300"/>
                </a:lnTo>
                <a:lnTo>
                  <a:pt x="300" y="300"/>
                </a:lnTo>
                <a:lnTo>
                  <a:pt x="299" y="300"/>
                </a:lnTo>
                <a:lnTo>
                  <a:pt x="299" y="301"/>
                </a:lnTo>
                <a:lnTo>
                  <a:pt x="299" y="302"/>
                </a:lnTo>
                <a:lnTo>
                  <a:pt x="298" y="302"/>
                </a:lnTo>
                <a:lnTo>
                  <a:pt x="298" y="304"/>
                </a:lnTo>
                <a:lnTo>
                  <a:pt x="296" y="304"/>
                </a:lnTo>
                <a:lnTo>
                  <a:pt x="296" y="303"/>
                </a:lnTo>
                <a:lnTo>
                  <a:pt x="296" y="302"/>
                </a:lnTo>
                <a:lnTo>
                  <a:pt x="296" y="301"/>
                </a:lnTo>
                <a:lnTo>
                  <a:pt x="296" y="300"/>
                </a:lnTo>
                <a:lnTo>
                  <a:pt x="295" y="300"/>
                </a:lnTo>
                <a:lnTo>
                  <a:pt x="294" y="300"/>
                </a:lnTo>
                <a:lnTo>
                  <a:pt x="293" y="300"/>
                </a:lnTo>
                <a:lnTo>
                  <a:pt x="293" y="299"/>
                </a:lnTo>
                <a:lnTo>
                  <a:pt x="293" y="296"/>
                </a:lnTo>
                <a:lnTo>
                  <a:pt x="293" y="295"/>
                </a:lnTo>
                <a:lnTo>
                  <a:pt x="292" y="295"/>
                </a:lnTo>
                <a:lnTo>
                  <a:pt x="291" y="295"/>
                </a:lnTo>
                <a:lnTo>
                  <a:pt x="291" y="296"/>
                </a:lnTo>
                <a:lnTo>
                  <a:pt x="290" y="296"/>
                </a:lnTo>
                <a:lnTo>
                  <a:pt x="289" y="296"/>
                </a:lnTo>
                <a:lnTo>
                  <a:pt x="289" y="298"/>
                </a:lnTo>
                <a:lnTo>
                  <a:pt x="289" y="299"/>
                </a:lnTo>
                <a:lnTo>
                  <a:pt x="289" y="300"/>
                </a:lnTo>
                <a:lnTo>
                  <a:pt x="287" y="300"/>
                </a:lnTo>
                <a:lnTo>
                  <a:pt x="289" y="300"/>
                </a:lnTo>
                <a:lnTo>
                  <a:pt x="290" y="301"/>
                </a:lnTo>
                <a:lnTo>
                  <a:pt x="290" y="302"/>
                </a:lnTo>
                <a:lnTo>
                  <a:pt x="291" y="302"/>
                </a:lnTo>
                <a:lnTo>
                  <a:pt x="292" y="303"/>
                </a:lnTo>
                <a:lnTo>
                  <a:pt x="292" y="304"/>
                </a:lnTo>
                <a:lnTo>
                  <a:pt x="293" y="305"/>
                </a:lnTo>
                <a:lnTo>
                  <a:pt x="294" y="307"/>
                </a:lnTo>
                <a:lnTo>
                  <a:pt x="295" y="308"/>
                </a:lnTo>
                <a:lnTo>
                  <a:pt x="296" y="308"/>
                </a:lnTo>
                <a:lnTo>
                  <a:pt x="298" y="310"/>
                </a:lnTo>
                <a:lnTo>
                  <a:pt x="299" y="310"/>
                </a:lnTo>
                <a:lnTo>
                  <a:pt x="299" y="311"/>
                </a:lnTo>
                <a:lnTo>
                  <a:pt x="300" y="312"/>
                </a:lnTo>
                <a:lnTo>
                  <a:pt x="303" y="316"/>
                </a:lnTo>
                <a:lnTo>
                  <a:pt x="304" y="318"/>
                </a:lnTo>
                <a:lnTo>
                  <a:pt x="303" y="317"/>
                </a:lnTo>
                <a:lnTo>
                  <a:pt x="302" y="316"/>
                </a:lnTo>
                <a:lnTo>
                  <a:pt x="301" y="315"/>
                </a:lnTo>
                <a:lnTo>
                  <a:pt x="300" y="313"/>
                </a:lnTo>
                <a:lnTo>
                  <a:pt x="300" y="312"/>
                </a:lnTo>
                <a:lnTo>
                  <a:pt x="299" y="313"/>
                </a:lnTo>
                <a:lnTo>
                  <a:pt x="300" y="315"/>
                </a:lnTo>
                <a:lnTo>
                  <a:pt x="301" y="316"/>
                </a:lnTo>
                <a:lnTo>
                  <a:pt x="302" y="317"/>
                </a:lnTo>
                <a:lnTo>
                  <a:pt x="302" y="318"/>
                </a:lnTo>
                <a:lnTo>
                  <a:pt x="301" y="318"/>
                </a:lnTo>
                <a:lnTo>
                  <a:pt x="301" y="317"/>
                </a:lnTo>
                <a:lnTo>
                  <a:pt x="301" y="318"/>
                </a:lnTo>
                <a:lnTo>
                  <a:pt x="300" y="318"/>
                </a:lnTo>
                <a:lnTo>
                  <a:pt x="299" y="318"/>
                </a:lnTo>
                <a:lnTo>
                  <a:pt x="298" y="318"/>
                </a:lnTo>
                <a:lnTo>
                  <a:pt x="295" y="318"/>
                </a:lnTo>
                <a:lnTo>
                  <a:pt x="294" y="318"/>
                </a:lnTo>
                <a:lnTo>
                  <a:pt x="293" y="318"/>
                </a:lnTo>
                <a:lnTo>
                  <a:pt x="291" y="318"/>
                </a:lnTo>
                <a:lnTo>
                  <a:pt x="290" y="318"/>
                </a:lnTo>
                <a:lnTo>
                  <a:pt x="289" y="318"/>
                </a:lnTo>
                <a:lnTo>
                  <a:pt x="287" y="318"/>
                </a:lnTo>
                <a:lnTo>
                  <a:pt x="286" y="318"/>
                </a:lnTo>
                <a:lnTo>
                  <a:pt x="285" y="318"/>
                </a:lnTo>
                <a:lnTo>
                  <a:pt x="284" y="318"/>
                </a:lnTo>
                <a:lnTo>
                  <a:pt x="283" y="318"/>
                </a:lnTo>
                <a:lnTo>
                  <a:pt x="282" y="318"/>
                </a:lnTo>
                <a:lnTo>
                  <a:pt x="279" y="318"/>
                </a:lnTo>
                <a:lnTo>
                  <a:pt x="278" y="318"/>
                </a:lnTo>
                <a:lnTo>
                  <a:pt x="277" y="318"/>
                </a:lnTo>
                <a:lnTo>
                  <a:pt x="276" y="318"/>
                </a:lnTo>
                <a:lnTo>
                  <a:pt x="273" y="318"/>
                </a:lnTo>
                <a:lnTo>
                  <a:pt x="272" y="318"/>
                </a:lnTo>
                <a:lnTo>
                  <a:pt x="270" y="318"/>
                </a:lnTo>
                <a:lnTo>
                  <a:pt x="269" y="318"/>
                </a:lnTo>
                <a:lnTo>
                  <a:pt x="268" y="318"/>
                </a:lnTo>
                <a:lnTo>
                  <a:pt x="266" y="318"/>
                </a:lnTo>
                <a:lnTo>
                  <a:pt x="265" y="318"/>
                </a:lnTo>
                <a:lnTo>
                  <a:pt x="262" y="318"/>
                </a:lnTo>
                <a:lnTo>
                  <a:pt x="260" y="318"/>
                </a:lnTo>
                <a:lnTo>
                  <a:pt x="259" y="318"/>
                </a:lnTo>
                <a:lnTo>
                  <a:pt x="258" y="318"/>
                </a:lnTo>
                <a:lnTo>
                  <a:pt x="257" y="318"/>
                </a:lnTo>
                <a:lnTo>
                  <a:pt x="255" y="318"/>
                </a:lnTo>
                <a:lnTo>
                  <a:pt x="253" y="318"/>
                </a:lnTo>
                <a:lnTo>
                  <a:pt x="252" y="318"/>
                </a:lnTo>
                <a:lnTo>
                  <a:pt x="251" y="318"/>
                </a:lnTo>
                <a:lnTo>
                  <a:pt x="250" y="319"/>
                </a:lnTo>
                <a:lnTo>
                  <a:pt x="248" y="318"/>
                </a:lnTo>
                <a:lnTo>
                  <a:pt x="247" y="318"/>
                </a:lnTo>
                <a:lnTo>
                  <a:pt x="244" y="318"/>
                </a:lnTo>
                <a:lnTo>
                  <a:pt x="242" y="318"/>
                </a:lnTo>
                <a:lnTo>
                  <a:pt x="241" y="318"/>
                </a:lnTo>
                <a:lnTo>
                  <a:pt x="240" y="318"/>
                </a:lnTo>
                <a:lnTo>
                  <a:pt x="239" y="318"/>
                </a:lnTo>
                <a:lnTo>
                  <a:pt x="238" y="320"/>
                </a:lnTo>
                <a:lnTo>
                  <a:pt x="236" y="323"/>
                </a:lnTo>
                <a:lnTo>
                  <a:pt x="235" y="324"/>
                </a:lnTo>
                <a:lnTo>
                  <a:pt x="235" y="325"/>
                </a:lnTo>
                <a:lnTo>
                  <a:pt x="234" y="326"/>
                </a:lnTo>
                <a:lnTo>
                  <a:pt x="234" y="327"/>
                </a:lnTo>
                <a:lnTo>
                  <a:pt x="233" y="328"/>
                </a:lnTo>
                <a:lnTo>
                  <a:pt x="233" y="329"/>
                </a:lnTo>
                <a:lnTo>
                  <a:pt x="232" y="332"/>
                </a:lnTo>
                <a:lnTo>
                  <a:pt x="232" y="329"/>
                </a:lnTo>
                <a:lnTo>
                  <a:pt x="231" y="329"/>
                </a:lnTo>
                <a:lnTo>
                  <a:pt x="232" y="327"/>
                </a:lnTo>
                <a:lnTo>
                  <a:pt x="231" y="327"/>
                </a:lnTo>
                <a:lnTo>
                  <a:pt x="230" y="327"/>
                </a:lnTo>
                <a:lnTo>
                  <a:pt x="229" y="327"/>
                </a:lnTo>
                <a:lnTo>
                  <a:pt x="227" y="327"/>
                </a:lnTo>
                <a:lnTo>
                  <a:pt x="226" y="327"/>
                </a:lnTo>
                <a:lnTo>
                  <a:pt x="226" y="328"/>
                </a:lnTo>
                <a:lnTo>
                  <a:pt x="225" y="329"/>
                </a:lnTo>
                <a:lnTo>
                  <a:pt x="225" y="330"/>
                </a:lnTo>
                <a:lnTo>
                  <a:pt x="225" y="332"/>
                </a:lnTo>
                <a:lnTo>
                  <a:pt x="224" y="332"/>
                </a:lnTo>
                <a:lnTo>
                  <a:pt x="224" y="333"/>
                </a:lnTo>
                <a:lnTo>
                  <a:pt x="224" y="334"/>
                </a:lnTo>
                <a:lnTo>
                  <a:pt x="224" y="335"/>
                </a:lnTo>
                <a:lnTo>
                  <a:pt x="224" y="336"/>
                </a:lnTo>
                <a:lnTo>
                  <a:pt x="223" y="336"/>
                </a:lnTo>
                <a:lnTo>
                  <a:pt x="222" y="336"/>
                </a:lnTo>
                <a:lnTo>
                  <a:pt x="221" y="335"/>
                </a:lnTo>
                <a:lnTo>
                  <a:pt x="219" y="335"/>
                </a:lnTo>
                <a:lnTo>
                  <a:pt x="217" y="335"/>
                </a:lnTo>
                <a:lnTo>
                  <a:pt x="216" y="335"/>
                </a:lnTo>
                <a:lnTo>
                  <a:pt x="215" y="335"/>
                </a:lnTo>
                <a:lnTo>
                  <a:pt x="215" y="334"/>
                </a:lnTo>
                <a:lnTo>
                  <a:pt x="215" y="332"/>
                </a:lnTo>
                <a:lnTo>
                  <a:pt x="215" y="330"/>
                </a:lnTo>
                <a:lnTo>
                  <a:pt x="214" y="330"/>
                </a:lnTo>
                <a:lnTo>
                  <a:pt x="213" y="330"/>
                </a:lnTo>
                <a:lnTo>
                  <a:pt x="212" y="330"/>
                </a:lnTo>
                <a:lnTo>
                  <a:pt x="210" y="330"/>
                </a:lnTo>
                <a:lnTo>
                  <a:pt x="209" y="330"/>
                </a:lnTo>
                <a:lnTo>
                  <a:pt x="207" y="330"/>
                </a:lnTo>
                <a:lnTo>
                  <a:pt x="206" y="330"/>
                </a:lnTo>
                <a:lnTo>
                  <a:pt x="206" y="329"/>
                </a:lnTo>
                <a:lnTo>
                  <a:pt x="206" y="328"/>
                </a:lnTo>
                <a:lnTo>
                  <a:pt x="206" y="327"/>
                </a:lnTo>
                <a:lnTo>
                  <a:pt x="206" y="326"/>
                </a:lnTo>
                <a:lnTo>
                  <a:pt x="204" y="326"/>
                </a:lnTo>
                <a:lnTo>
                  <a:pt x="203" y="326"/>
                </a:lnTo>
                <a:lnTo>
                  <a:pt x="201" y="326"/>
                </a:lnTo>
                <a:lnTo>
                  <a:pt x="200" y="326"/>
                </a:lnTo>
                <a:lnTo>
                  <a:pt x="200" y="327"/>
                </a:lnTo>
                <a:lnTo>
                  <a:pt x="200" y="328"/>
                </a:lnTo>
                <a:lnTo>
                  <a:pt x="200" y="329"/>
                </a:lnTo>
                <a:lnTo>
                  <a:pt x="197" y="329"/>
                </a:lnTo>
                <a:lnTo>
                  <a:pt x="197" y="328"/>
                </a:lnTo>
                <a:lnTo>
                  <a:pt x="197" y="327"/>
                </a:lnTo>
                <a:lnTo>
                  <a:pt x="197" y="326"/>
                </a:lnTo>
                <a:lnTo>
                  <a:pt x="197" y="323"/>
                </a:lnTo>
                <a:lnTo>
                  <a:pt x="198" y="323"/>
                </a:lnTo>
                <a:lnTo>
                  <a:pt x="200" y="323"/>
                </a:lnTo>
                <a:lnTo>
                  <a:pt x="201" y="323"/>
                </a:lnTo>
                <a:lnTo>
                  <a:pt x="201" y="321"/>
                </a:lnTo>
                <a:lnTo>
                  <a:pt x="201" y="320"/>
                </a:lnTo>
                <a:lnTo>
                  <a:pt x="201" y="319"/>
                </a:lnTo>
                <a:lnTo>
                  <a:pt x="201" y="318"/>
                </a:lnTo>
                <a:lnTo>
                  <a:pt x="200" y="318"/>
                </a:lnTo>
                <a:lnTo>
                  <a:pt x="198" y="318"/>
                </a:lnTo>
                <a:lnTo>
                  <a:pt x="197" y="318"/>
                </a:lnTo>
                <a:lnTo>
                  <a:pt x="196" y="318"/>
                </a:lnTo>
                <a:lnTo>
                  <a:pt x="193" y="318"/>
                </a:lnTo>
                <a:lnTo>
                  <a:pt x="192" y="318"/>
                </a:lnTo>
                <a:lnTo>
                  <a:pt x="191" y="318"/>
                </a:lnTo>
                <a:lnTo>
                  <a:pt x="190" y="318"/>
                </a:lnTo>
                <a:lnTo>
                  <a:pt x="189" y="318"/>
                </a:lnTo>
                <a:lnTo>
                  <a:pt x="188" y="318"/>
                </a:lnTo>
                <a:lnTo>
                  <a:pt x="187" y="318"/>
                </a:lnTo>
                <a:lnTo>
                  <a:pt x="184" y="318"/>
                </a:lnTo>
                <a:lnTo>
                  <a:pt x="182" y="318"/>
                </a:lnTo>
                <a:lnTo>
                  <a:pt x="181" y="318"/>
                </a:lnTo>
                <a:lnTo>
                  <a:pt x="180" y="318"/>
                </a:lnTo>
                <a:lnTo>
                  <a:pt x="178" y="318"/>
                </a:lnTo>
                <a:lnTo>
                  <a:pt x="175" y="318"/>
                </a:lnTo>
                <a:lnTo>
                  <a:pt x="174" y="318"/>
                </a:lnTo>
                <a:lnTo>
                  <a:pt x="173" y="318"/>
                </a:lnTo>
                <a:lnTo>
                  <a:pt x="172" y="318"/>
                </a:lnTo>
                <a:lnTo>
                  <a:pt x="171" y="318"/>
                </a:lnTo>
                <a:lnTo>
                  <a:pt x="170" y="318"/>
                </a:lnTo>
                <a:lnTo>
                  <a:pt x="169" y="318"/>
                </a:lnTo>
                <a:lnTo>
                  <a:pt x="167" y="318"/>
                </a:lnTo>
                <a:lnTo>
                  <a:pt x="166" y="318"/>
                </a:lnTo>
                <a:lnTo>
                  <a:pt x="163" y="318"/>
                </a:lnTo>
                <a:lnTo>
                  <a:pt x="162" y="318"/>
                </a:lnTo>
                <a:lnTo>
                  <a:pt x="161" y="318"/>
                </a:lnTo>
                <a:lnTo>
                  <a:pt x="158" y="318"/>
                </a:lnTo>
                <a:lnTo>
                  <a:pt x="157" y="318"/>
                </a:lnTo>
                <a:lnTo>
                  <a:pt x="156" y="318"/>
                </a:lnTo>
                <a:lnTo>
                  <a:pt x="155" y="318"/>
                </a:lnTo>
                <a:lnTo>
                  <a:pt x="154" y="318"/>
                </a:lnTo>
                <a:lnTo>
                  <a:pt x="153" y="318"/>
                </a:lnTo>
                <a:lnTo>
                  <a:pt x="152" y="318"/>
                </a:lnTo>
                <a:lnTo>
                  <a:pt x="150" y="318"/>
                </a:lnTo>
                <a:lnTo>
                  <a:pt x="149" y="318"/>
                </a:lnTo>
                <a:lnTo>
                  <a:pt x="148" y="318"/>
                </a:lnTo>
                <a:lnTo>
                  <a:pt x="147" y="318"/>
                </a:lnTo>
                <a:lnTo>
                  <a:pt x="146" y="318"/>
                </a:lnTo>
                <a:lnTo>
                  <a:pt x="145" y="319"/>
                </a:lnTo>
                <a:lnTo>
                  <a:pt x="144" y="319"/>
                </a:lnTo>
                <a:lnTo>
                  <a:pt x="143" y="318"/>
                </a:lnTo>
                <a:lnTo>
                  <a:pt x="141" y="318"/>
                </a:lnTo>
                <a:lnTo>
                  <a:pt x="140" y="318"/>
                </a:lnTo>
                <a:lnTo>
                  <a:pt x="139" y="318"/>
                </a:lnTo>
                <a:lnTo>
                  <a:pt x="138" y="318"/>
                </a:lnTo>
                <a:lnTo>
                  <a:pt x="137" y="318"/>
                </a:lnTo>
                <a:lnTo>
                  <a:pt x="136" y="318"/>
                </a:lnTo>
                <a:lnTo>
                  <a:pt x="134" y="318"/>
                </a:lnTo>
                <a:lnTo>
                  <a:pt x="132" y="318"/>
                </a:lnTo>
                <a:lnTo>
                  <a:pt x="131" y="318"/>
                </a:lnTo>
                <a:lnTo>
                  <a:pt x="130" y="318"/>
                </a:lnTo>
                <a:lnTo>
                  <a:pt x="129" y="318"/>
                </a:lnTo>
                <a:lnTo>
                  <a:pt x="128" y="318"/>
                </a:lnTo>
                <a:lnTo>
                  <a:pt x="127" y="318"/>
                </a:lnTo>
                <a:lnTo>
                  <a:pt x="127" y="320"/>
                </a:lnTo>
                <a:lnTo>
                  <a:pt x="127" y="321"/>
                </a:lnTo>
                <a:lnTo>
                  <a:pt x="127" y="323"/>
                </a:lnTo>
                <a:lnTo>
                  <a:pt x="127" y="324"/>
                </a:lnTo>
                <a:lnTo>
                  <a:pt x="127" y="325"/>
                </a:lnTo>
                <a:lnTo>
                  <a:pt x="127" y="326"/>
                </a:lnTo>
                <a:lnTo>
                  <a:pt x="127" y="327"/>
                </a:lnTo>
                <a:lnTo>
                  <a:pt x="127" y="328"/>
                </a:lnTo>
                <a:lnTo>
                  <a:pt x="127" y="329"/>
                </a:lnTo>
                <a:lnTo>
                  <a:pt x="127" y="330"/>
                </a:lnTo>
                <a:lnTo>
                  <a:pt x="127" y="332"/>
                </a:lnTo>
                <a:lnTo>
                  <a:pt x="127" y="333"/>
                </a:lnTo>
                <a:lnTo>
                  <a:pt x="127" y="334"/>
                </a:lnTo>
                <a:lnTo>
                  <a:pt x="127" y="335"/>
                </a:lnTo>
                <a:lnTo>
                  <a:pt x="127" y="336"/>
                </a:lnTo>
                <a:lnTo>
                  <a:pt x="126" y="336"/>
                </a:lnTo>
                <a:lnTo>
                  <a:pt x="124" y="336"/>
                </a:lnTo>
                <a:lnTo>
                  <a:pt x="123" y="336"/>
                </a:lnTo>
                <a:lnTo>
                  <a:pt x="122" y="336"/>
                </a:lnTo>
                <a:lnTo>
                  <a:pt x="121" y="336"/>
                </a:lnTo>
                <a:lnTo>
                  <a:pt x="120" y="336"/>
                </a:lnTo>
                <a:lnTo>
                  <a:pt x="119" y="336"/>
                </a:lnTo>
                <a:lnTo>
                  <a:pt x="118" y="336"/>
                </a:lnTo>
                <a:lnTo>
                  <a:pt x="117" y="336"/>
                </a:lnTo>
                <a:lnTo>
                  <a:pt x="115" y="336"/>
                </a:lnTo>
                <a:lnTo>
                  <a:pt x="114" y="336"/>
                </a:lnTo>
                <a:lnTo>
                  <a:pt x="113" y="336"/>
                </a:lnTo>
                <a:lnTo>
                  <a:pt x="112" y="336"/>
                </a:lnTo>
                <a:lnTo>
                  <a:pt x="111" y="336"/>
                </a:lnTo>
                <a:lnTo>
                  <a:pt x="110" y="336"/>
                </a:lnTo>
                <a:lnTo>
                  <a:pt x="109" y="336"/>
                </a:lnTo>
                <a:lnTo>
                  <a:pt x="108" y="336"/>
                </a:lnTo>
                <a:lnTo>
                  <a:pt x="106" y="336"/>
                </a:lnTo>
                <a:lnTo>
                  <a:pt x="105" y="336"/>
                </a:lnTo>
                <a:lnTo>
                  <a:pt x="104" y="336"/>
                </a:lnTo>
                <a:lnTo>
                  <a:pt x="103" y="336"/>
                </a:lnTo>
                <a:lnTo>
                  <a:pt x="102" y="336"/>
                </a:lnTo>
                <a:lnTo>
                  <a:pt x="101" y="336"/>
                </a:lnTo>
                <a:lnTo>
                  <a:pt x="100" y="336"/>
                </a:lnTo>
                <a:lnTo>
                  <a:pt x="98" y="336"/>
                </a:lnTo>
                <a:lnTo>
                  <a:pt x="97" y="336"/>
                </a:lnTo>
                <a:lnTo>
                  <a:pt x="96" y="336"/>
                </a:lnTo>
                <a:lnTo>
                  <a:pt x="95" y="336"/>
                </a:lnTo>
                <a:lnTo>
                  <a:pt x="94" y="336"/>
                </a:lnTo>
                <a:lnTo>
                  <a:pt x="93" y="336"/>
                </a:lnTo>
                <a:lnTo>
                  <a:pt x="92" y="336"/>
                </a:lnTo>
                <a:lnTo>
                  <a:pt x="91" y="336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1" y="328"/>
                </a:lnTo>
                <a:lnTo>
                  <a:pt x="91" y="327"/>
                </a:lnTo>
                <a:lnTo>
                  <a:pt x="91" y="326"/>
                </a:lnTo>
                <a:lnTo>
                  <a:pt x="91" y="325"/>
                </a:lnTo>
                <a:lnTo>
                  <a:pt x="91" y="324"/>
                </a:lnTo>
                <a:lnTo>
                  <a:pt x="91" y="323"/>
                </a:lnTo>
                <a:lnTo>
                  <a:pt x="91" y="321"/>
                </a:lnTo>
                <a:lnTo>
                  <a:pt x="91" y="320"/>
                </a:lnTo>
                <a:lnTo>
                  <a:pt x="91" y="319"/>
                </a:lnTo>
                <a:lnTo>
                  <a:pt x="91" y="318"/>
                </a:lnTo>
                <a:lnTo>
                  <a:pt x="91" y="317"/>
                </a:lnTo>
                <a:lnTo>
                  <a:pt x="91" y="315"/>
                </a:lnTo>
                <a:lnTo>
                  <a:pt x="91" y="312"/>
                </a:lnTo>
                <a:lnTo>
                  <a:pt x="91" y="311"/>
                </a:lnTo>
                <a:lnTo>
                  <a:pt x="91" y="310"/>
                </a:lnTo>
                <a:lnTo>
                  <a:pt x="91" y="309"/>
                </a:lnTo>
                <a:lnTo>
                  <a:pt x="91" y="308"/>
                </a:lnTo>
                <a:lnTo>
                  <a:pt x="91" y="307"/>
                </a:lnTo>
                <a:lnTo>
                  <a:pt x="91" y="305"/>
                </a:lnTo>
                <a:lnTo>
                  <a:pt x="91" y="302"/>
                </a:lnTo>
                <a:lnTo>
                  <a:pt x="91" y="301"/>
                </a:lnTo>
                <a:lnTo>
                  <a:pt x="91" y="300"/>
                </a:lnTo>
                <a:lnTo>
                  <a:pt x="89" y="300"/>
                </a:lnTo>
                <a:lnTo>
                  <a:pt x="88" y="300"/>
                </a:lnTo>
                <a:lnTo>
                  <a:pt x="87" y="300"/>
                </a:lnTo>
                <a:lnTo>
                  <a:pt x="84" y="300"/>
                </a:lnTo>
                <a:lnTo>
                  <a:pt x="83" y="300"/>
                </a:lnTo>
                <a:lnTo>
                  <a:pt x="81" y="300"/>
                </a:lnTo>
                <a:lnTo>
                  <a:pt x="79" y="300"/>
                </a:lnTo>
                <a:lnTo>
                  <a:pt x="78" y="300"/>
                </a:lnTo>
                <a:lnTo>
                  <a:pt x="77" y="300"/>
                </a:lnTo>
                <a:lnTo>
                  <a:pt x="76" y="300"/>
                </a:lnTo>
                <a:lnTo>
                  <a:pt x="75" y="300"/>
                </a:lnTo>
                <a:lnTo>
                  <a:pt x="74" y="300"/>
                </a:lnTo>
                <a:lnTo>
                  <a:pt x="72" y="300"/>
                </a:lnTo>
                <a:lnTo>
                  <a:pt x="70" y="300"/>
                </a:lnTo>
                <a:lnTo>
                  <a:pt x="69" y="300"/>
                </a:lnTo>
                <a:lnTo>
                  <a:pt x="68" y="300"/>
                </a:lnTo>
                <a:lnTo>
                  <a:pt x="66" y="300"/>
                </a:lnTo>
                <a:lnTo>
                  <a:pt x="62" y="300"/>
                </a:lnTo>
                <a:lnTo>
                  <a:pt x="59" y="300"/>
                </a:lnTo>
                <a:lnTo>
                  <a:pt x="58" y="300"/>
                </a:lnTo>
                <a:lnTo>
                  <a:pt x="57" y="300"/>
                </a:lnTo>
                <a:lnTo>
                  <a:pt x="54" y="300"/>
                </a:lnTo>
                <a:lnTo>
                  <a:pt x="53" y="300"/>
                </a:lnTo>
                <a:lnTo>
                  <a:pt x="52" y="300"/>
                </a:lnTo>
                <a:lnTo>
                  <a:pt x="51" y="300"/>
                </a:lnTo>
                <a:lnTo>
                  <a:pt x="50" y="300"/>
                </a:lnTo>
                <a:lnTo>
                  <a:pt x="49" y="300"/>
                </a:lnTo>
                <a:lnTo>
                  <a:pt x="48" y="300"/>
                </a:lnTo>
                <a:lnTo>
                  <a:pt x="48" y="301"/>
                </a:lnTo>
                <a:lnTo>
                  <a:pt x="46" y="301"/>
                </a:lnTo>
                <a:lnTo>
                  <a:pt x="45" y="301"/>
                </a:lnTo>
                <a:lnTo>
                  <a:pt x="45" y="302"/>
                </a:lnTo>
                <a:lnTo>
                  <a:pt x="44" y="303"/>
                </a:lnTo>
                <a:lnTo>
                  <a:pt x="44" y="304"/>
                </a:lnTo>
                <a:lnTo>
                  <a:pt x="43" y="304"/>
                </a:lnTo>
                <a:lnTo>
                  <a:pt x="42" y="304"/>
                </a:lnTo>
                <a:lnTo>
                  <a:pt x="36" y="304"/>
                </a:lnTo>
                <a:lnTo>
                  <a:pt x="27" y="304"/>
                </a:lnTo>
                <a:lnTo>
                  <a:pt x="23" y="302"/>
                </a:lnTo>
                <a:lnTo>
                  <a:pt x="18" y="299"/>
                </a:lnTo>
                <a:lnTo>
                  <a:pt x="12" y="295"/>
                </a:lnTo>
                <a:lnTo>
                  <a:pt x="1" y="291"/>
                </a:lnTo>
                <a:lnTo>
                  <a:pt x="1" y="290"/>
                </a:lnTo>
                <a:lnTo>
                  <a:pt x="0" y="281"/>
                </a:lnTo>
                <a:lnTo>
                  <a:pt x="1" y="262"/>
                </a:lnTo>
                <a:close/>
                <a:moveTo>
                  <a:pt x="72" y="168"/>
                </a:moveTo>
                <a:lnTo>
                  <a:pt x="72" y="169"/>
                </a:lnTo>
                <a:lnTo>
                  <a:pt x="74" y="169"/>
                </a:lnTo>
                <a:lnTo>
                  <a:pt x="75" y="169"/>
                </a:lnTo>
                <a:lnTo>
                  <a:pt x="74" y="169"/>
                </a:lnTo>
                <a:lnTo>
                  <a:pt x="75" y="168"/>
                </a:lnTo>
                <a:lnTo>
                  <a:pt x="75" y="167"/>
                </a:lnTo>
                <a:lnTo>
                  <a:pt x="72" y="167"/>
                </a:lnTo>
                <a:lnTo>
                  <a:pt x="72" y="168"/>
                </a:lnTo>
                <a:close/>
                <a:moveTo>
                  <a:pt x="77" y="226"/>
                </a:moveTo>
                <a:lnTo>
                  <a:pt x="78" y="226"/>
                </a:lnTo>
                <a:lnTo>
                  <a:pt x="79" y="226"/>
                </a:lnTo>
                <a:lnTo>
                  <a:pt x="79" y="225"/>
                </a:lnTo>
                <a:lnTo>
                  <a:pt x="78" y="225"/>
                </a:lnTo>
                <a:lnTo>
                  <a:pt x="77" y="225"/>
                </a:lnTo>
                <a:lnTo>
                  <a:pt x="77" y="226"/>
                </a:lnTo>
                <a:close/>
                <a:moveTo>
                  <a:pt x="78" y="159"/>
                </a:moveTo>
                <a:lnTo>
                  <a:pt x="78" y="160"/>
                </a:lnTo>
                <a:lnTo>
                  <a:pt x="78" y="159"/>
                </a:lnTo>
                <a:lnTo>
                  <a:pt x="78" y="158"/>
                </a:lnTo>
                <a:lnTo>
                  <a:pt x="78" y="159"/>
                </a:lnTo>
                <a:close/>
                <a:moveTo>
                  <a:pt x="78" y="165"/>
                </a:moveTo>
                <a:lnTo>
                  <a:pt x="78" y="164"/>
                </a:lnTo>
                <a:lnTo>
                  <a:pt x="78" y="162"/>
                </a:lnTo>
                <a:lnTo>
                  <a:pt x="78" y="165"/>
                </a:lnTo>
                <a:close/>
                <a:moveTo>
                  <a:pt x="78" y="170"/>
                </a:moveTo>
                <a:lnTo>
                  <a:pt x="78" y="171"/>
                </a:lnTo>
                <a:lnTo>
                  <a:pt x="78" y="173"/>
                </a:lnTo>
                <a:lnTo>
                  <a:pt x="79" y="173"/>
                </a:lnTo>
                <a:lnTo>
                  <a:pt x="79" y="174"/>
                </a:lnTo>
                <a:lnTo>
                  <a:pt x="80" y="175"/>
                </a:lnTo>
                <a:lnTo>
                  <a:pt x="80" y="176"/>
                </a:lnTo>
                <a:lnTo>
                  <a:pt x="81" y="176"/>
                </a:lnTo>
                <a:lnTo>
                  <a:pt x="81" y="175"/>
                </a:lnTo>
                <a:lnTo>
                  <a:pt x="81" y="174"/>
                </a:lnTo>
                <a:lnTo>
                  <a:pt x="81" y="173"/>
                </a:lnTo>
                <a:lnTo>
                  <a:pt x="81" y="171"/>
                </a:lnTo>
                <a:lnTo>
                  <a:pt x="81" y="169"/>
                </a:lnTo>
                <a:lnTo>
                  <a:pt x="80" y="169"/>
                </a:lnTo>
                <a:lnTo>
                  <a:pt x="80" y="170"/>
                </a:lnTo>
                <a:lnTo>
                  <a:pt x="80" y="171"/>
                </a:lnTo>
                <a:lnTo>
                  <a:pt x="79" y="171"/>
                </a:lnTo>
                <a:lnTo>
                  <a:pt x="78" y="171"/>
                </a:lnTo>
                <a:lnTo>
                  <a:pt x="79" y="171"/>
                </a:lnTo>
                <a:lnTo>
                  <a:pt x="79" y="170"/>
                </a:lnTo>
                <a:lnTo>
                  <a:pt x="79" y="169"/>
                </a:lnTo>
                <a:lnTo>
                  <a:pt x="78" y="169"/>
                </a:lnTo>
                <a:lnTo>
                  <a:pt x="78" y="170"/>
                </a:lnTo>
                <a:close/>
                <a:moveTo>
                  <a:pt x="78" y="95"/>
                </a:moveTo>
                <a:lnTo>
                  <a:pt x="79" y="95"/>
                </a:lnTo>
                <a:lnTo>
                  <a:pt x="79" y="93"/>
                </a:lnTo>
                <a:lnTo>
                  <a:pt x="78" y="94"/>
                </a:lnTo>
                <a:lnTo>
                  <a:pt x="78" y="95"/>
                </a:lnTo>
                <a:close/>
                <a:moveTo>
                  <a:pt x="79" y="153"/>
                </a:moveTo>
                <a:lnTo>
                  <a:pt x="80" y="153"/>
                </a:lnTo>
                <a:lnTo>
                  <a:pt x="80" y="152"/>
                </a:lnTo>
                <a:lnTo>
                  <a:pt x="81" y="152"/>
                </a:lnTo>
                <a:lnTo>
                  <a:pt x="81" y="151"/>
                </a:lnTo>
                <a:lnTo>
                  <a:pt x="80" y="151"/>
                </a:lnTo>
                <a:lnTo>
                  <a:pt x="79" y="151"/>
                </a:lnTo>
                <a:lnTo>
                  <a:pt x="79" y="152"/>
                </a:lnTo>
                <a:lnTo>
                  <a:pt x="79" y="153"/>
                </a:lnTo>
                <a:close/>
                <a:moveTo>
                  <a:pt x="79" y="161"/>
                </a:moveTo>
                <a:lnTo>
                  <a:pt x="79" y="162"/>
                </a:lnTo>
                <a:lnTo>
                  <a:pt x="80" y="162"/>
                </a:lnTo>
                <a:lnTo>
                  <a:pt x="81" y="162"/>
                </a:lnTo>
                <a:lnTo>
                  <a:pt x="81" y="161"/>
                </a:lnTo>
                <a:lnTo>
                  <a:pt x="81" y="160"/>
                </a:lnTo>
                <a:lnTo>
                  <a:pt x="80" y="160"/>
                </a:lnTo>
                <a:lnTo>
                  <a:pt x="79" y="160"/>
                </a:lnTo>
                <a:lnTo>
                  <a:pt x="79" y="161"/>
                </a:lnTo>
                <a:close/>
                <a:moveTo>
                  <a:pt x="80" y="211"/>
                </a:moveTo>
                <a:lnTo>
                  <a:pt x="81" y="211"/>
                </a:lnTo>
                <a:lnTo>
                  <a:pt x="81" y="209"/>
                </a:lnTo>
                <a:lnTo>
                  <a:pt x="81" y="208"/>
                </a:lnTo>
                <a:lnTo>
                  <a:pt x="81" y="204"/>
                </a:lnTo>
                <a:lnTo>
                  <a:pt x="80" y="204"/>
                </a:lnTo>
                <a:lnTo>
                  <a:pt x="80" y="208"/>
                </a:lnTo>
                <a:lnTo>
                  <a:pt x="80" y="209"/>
                </a:lnTo>
                <a:lnTo>
                  <a:pt x="80" y="211"/>
                </a:lnTo>
                <a:close/>
                <a:moveTo>
                  <a:pt x="80" y="216"/>
                </a:moveTo>
                <a:lnTo>
                  <a:pt x="81" y="216"/>
                </a:lnTo>
                <a:lnTo>
                  <a:pt x="81" y="214"/>
                </a:lnTo>
                <a:lnTo>
                  <a:pt x="80" y="214"/>
                </a:lnTo>
                <a:lnTo>
                  <a:pt x="80" y="216"/>
                </a:lnTo>
                <a:close/>
                <a:moveTo>
                  <a:pt x="81" y="95"/>
                </a:moveTo>
                <a:lnTo>
                  <a:pt x="83" y="95"/>
                </a:lnTo>
                <a:lnTo>
                  <a:pt x="83" y="93"/>
                </a:lnTo>
                <a:lnTo>
                  <a:pt x="81" y="93"/>
                </a:lnTo>
                <a:lnTo>
                  <a:pt x="81" y="95"/>
                </a:lnTo>
                <a:close/>
                <a:moveTo>
                  <a:pt x="81" y="144"/>
                </a:moveTo>
                <a:lnTo>
                  <a:pt x="83" y="144"/>
                </a:lnTo>
                <a:lnTo>
                  <a:pt x="84" y="142"/>
                </a:lnTo>
                <a:lnTo>
                  <a:pt x="83" y="142"/>
                </a:lnTo>
                <a:lnTo>
                  <a:pt x="81" y="142"/>
                </a:lnTo>
                <a:lnTo>
                  <a:pt x="81" y="143"/>
                </a:lnTo>
                <a:lnTo>
                  <a:pt x="81" y="144"/>
                </a:lnTo>
                <a:close/>
                <a:moveTo>
                  <a:pt x="83" y="166"/>
                </a:moveTo>
                <a:lnTo>
                  <a:pt x="83" y="167"/>
                </a:lnTo>
                <a:lnTo>
                  <a:pt x="83" y="168"/>
                </a:lnTo>
                <a:lnTo>
                  <a:pt x="83" y="169"/>
                </a:lnTo>
                <a:lnTo>
                  <a:pt x="84" y="169"/>
                </a:lnTo>
                <a:lnTo>
                  <a:pt x="85" y="169"/>
                </a:lnTo>
                <a:lnTo>
                  <a:pt x="86" y="169"/>
                </a:lnTo>
                <a:lnTo>
                  <a:pt x="86" y="171"/>
                </a:lnTo>
                <a:lnTo>
                  <a:pt x="86" y="173"/>
                </a:lnTo>
                <a:lnTo>
                  <a:pt x="87" y="173"/>
                </a:lnTo>
                <a:lnTo>
                  <a:pt x="87" y="171"/>
                </a:lnTo>
                <a:lnTo>
                  <a:pt x="88" y="171"/>
                </a:lnTo>
                <a:lnTo>
                  <a:pt x="88" y="175"/>
                </a:lnTo>
                <a:lnTo>
                  <a:pt x="88" y="176"/>
                </a:lnTo>
                <a:lnTo>
                  <a:pt x="89" y="176"/>
                </a:lnTo>
                <a:lnTo>
                  <a:pt x="91" y="176"/>
                </a:lnTo>
                <a:lnTo>
                  <a:pt x="91" y="171"/>
                </a:lnTo>
                <a:lnTo>
                  <a:pt x="92" y="171"/>
                </a:lnTo>
                <a:lnTo>
                  <a:pt x="93" y="171"/>
                </a:lnTo>
                <a:lnTo>
                  <a:pt x="94" y="171"/>
                </a:lnTo>
                <a:lnTo>
                  <a:pt x="95" y="171"/>
                </a:lnTo>
                <a:lnTo>
                  <a:pt x="95" y="173"/>
                </a:lnTo>
                <a:lnTo>
                  <a:pt x="95" y="174"/>
                </a:lnTo>
                <a:lnTo>
                  <a:pt x="94" y="174"/>
                </a:lnTo>
                <a:lnTo>
                  <a:pt x="94" y="175"/>
                </a:lnTo>
                <a:lnTo>
                  <a:pt x="94" y="176"/>
                </a:lnTo>
                <a:lnTo>
                  <a:pt x="94" y="177"/>
                </a:lnTo>
                <a:lnTo>
                  <a:pt x="94" y="178"/>
                </a:lnTo>
                <a:lnTo>
                  <a:pt x="97" y="178"/>
                </a:lnTo>
                <a:lnTo>
                  <a:pt x="100" y="178"/>
                </a:lnTo>
                <a:lnTo>
                  <a:pt x="101" y="178"/>
                </a:lnTo>
                <a:lnTo>
                  <a:pt x="101" y="177"/>
                </a:lnTo>
                <a:lnTo>
                  <a:pt x="100" y="177"/>
                </a:lnTo>
                <a:lnTo>
                  <a:pt x="100" y="176"/>
                </a:lnTo>
                <a:lnTo>
                  <a:pt x="101" y="176"/>
                </a:lnTo>
                <a:lnTo>
                  <a:pt x="102" y="176"/>
                </a:lnTo>
                <a:lnTo>
                  <a:pt x="102" y="177"/>
                </a:lnTo>
                <a:lnTo>
                  <a:pt x="102" y="178"/>
                </a:lnTo>
                <a:lnTo>
                  <a:pt x="102" y="179"/>
                </a:lnTo>
                <a:lnTo>
                  <a:pt x="102" y="181"/>
                </a:lnTo>
                <a:lnTo>
                  <a:pt x="103" y="181"/>
                </a:lnTo>
                <a:lnTo>
                  <a:pt x="103" y="182"/>
                </a:lnTo>
                <a:lnTo>
                  <a:pt x="103" y="183"/>
                </a:lnTo>
                <a:lnTo>
                  <a:pt x="102" y="183"/>
                </a:lnTo>
                <a:lnTo>
                  <a:pt x="101" y="183"/>
                </a:lnTo>
                <a:lnTo>
                  <a:pt x="101" y="182"/>
                </a:lnTo>
                <a:lnTo>
                  <a:pt x="101" y="181"/>
                </a:lnTo>
                <a:lnTo>
                  <a:pt x="100" y="181"/>
                </a:lnTo>
                <a:lnTo>
                  <a:pt x="100" y="182"/>
                </a:lnTo>
                <a:lnTo>
                  <a:pt x="100" y="183"/>
                </a:lnTo>
                <a:lnTo>
                  <a:pt x="100" y="184"/>
                </a:lnTo>
                <a:lnTo>
                  <a:pt x="100" y="185"/>
                </a:lnTo>
                <a:lnTo>
                  <a:pt x="100" y="186"/>
                </a:lnTo>
                <a:lnTo>
                  <a:pt x="100" y="187"/>
                </a:lnTo>
                <a:lnTo>
                  <a:pt x="98" y="187"/>
                </a:lnTo>
                <a:lnTo>
                  <a:pt x="97" y="187"/>
                </a:lnTo>
                <a:lnTo>
                  <a:pt x="97" y="186"/>
                </a:lnTo>
                <a:lnTo>
                  <a:pt x="98" y="186"/>
                </a:lnTo>
                <a:lnTo>
                  <a:pt x="98" y="185"/>
                </a:lnTo>
                <a:lnTo>
                  <a:pt x="98" y="184"/>
                </a:lnTo>
                <a:lnTo>
                  <a:pt x="98" y="183"/>
                </a:lnTo>
                <a:lnTo>
                  <a:pt x="97" y="183"/>
                </a:lnTo>
                <a:lnTo>
                  <a:pt x="97" y="185"/>
                </a:lnTo>
                <a:lnTo>
                  <a:pt x="96" y="185"/>
                </a:lnTo>
                <a:lnTo>
                  <a:pt x="96" y="184"/>
                </a:lnTo>
                <a:lnTo>
                  <a:pt x="96" y="183"/>
                </a:lnTo>
                <a:lnTo>
                  <a:pt x="95" y="183"/>
                </a:lnTo>
                <a:lnTo>
                  <a:pt x="95" y="185"/>
                </a:lnTo>
                <a:lnTo>
                  <a:pt x="94" y="185"/>
                </a:lnTo>
                <a:lnTo>
                  <a:pt x="93" y="185"/>
                </a:lnTo>
                <a:lnTo>
                  <a:pt x="94" y="185"/>
                </a:lnTo>
                <a:lnTo>
                  <a:pt x="94" y="183"/>
                </a:lnTo>
                <a:lnTo>
                  <a:pt x="94" y="182"/>
                </a:lnTo>
                <a:lnTo>
                  <a:pt x="94" y="181"/>
                </a:lnTo>
                <a:lnTo>
                  <a:pt x="93" y="181"/>
                </a:lnTo>
                <a:lnTo>
                  <a:pt x="93" y="183"/>
                </a:lnTo>
                <a:lnTo>
                  <a:pt x="93" y="184"/>
                </a:lnTo>
                <a:lnTo>
                  <a:pt x="93" y="185"/>
                </a:lnTo>
                <a:lnTo>
                  <a:pt x="93" y="186"/>
                </a:lnTo>
                <a:lnTo>
                  <a:pt x="93" y="187"/>
                </a:lnTo>
                <a:lnTo>
                  <a:pt x="92" y="187"/>
                </a:lnTo>
                <a:lnTo>
                  <a:pt x="92" y="189"/>
                </a:lnTo>
                <a:lnTo>
                  <a:pt x="92" y="190"/>
                </a:lnTo>
                <a:lnTo>
                  <a:pt x="91" y="194"/>
                </a:lnTo>
                <a:lnTo>
                  <a:pt x="91" y="199"/>
                </a:lnTo>
                <a:lnTo>
                  <a:pt x="91" y="201"/>
                </a:lnTo>
                <a:lnTo>
                  <a:pt x="91" y="208"/>
                </a:lnTo>
                <a:lnTo>
                  <a:pt x="92" y="208"/>
                </a:lnTo>
                <a:lnTo>
                  <a:pt x="94" y="208"/>
                </a:lnTo>
                <a:lnTo>
                  <a:pt x="95" y="208"/>
                </a:lnTo>
                <a:lnTo>
                  <a:pt x="96" y="208"/>
                </a:lnTo>
                <a:lnTo>
                  <a:pt x="97" y="208"/>
                </a:lnTo>
                <a:lnTo>
                  <a:pt x="98" y="208"/>
                </a:lnTo>
                <a:lnTo>
                  <a:pt x="98" y="206"/>
                </a:lnTo>
                <a:lnTo>
                  <a:pt x="100" y="206"/>
                </a:lnTo>
                <a:lnTo>
                  <a:pt x="100" y="203"/>
                </a:lnTo>
                <a:lnTo>
                  <a:pt x="98" y="203"/>
                </a:lnTo>
                <a:lnTo>
                  <a:pt x="98" y="201"/>
                </a:lnTo>
                <a:lnTo>
                  <a:pt x="100" y="201"/>
                </a:lnTo>
                <a:lnTo>
                  <a:pt x="101" y="201"/>
                </a:lnTo>
                <a:lnTo>
                  <a:pt x="101" y="203"/>
                </a:lnTo>
                <a:lnTo>
                  <a:pt x="102" y="203"/>
                </a:lnTo>
                <a:lnTo>
                  <a:pt x="103" y="203"/>
                </a:lnTo>
                <a:lnTo>
                  <a:pt x="104" y="203"/>
                </a:lnTo>
                <a:lnTo>
                  <a:pt x="104" y="204"/>
                </a:lnTo>
                <a:lnTo>
                  <a:pt x="104" y="206"/>
                </a:lnTo>
                <a:lnTo>
                  <a:pt x="104" y="207"/>
                </a:lnTo>
                <a:lnTo>
                  <a:pt x="104" y="208"/>
                </a:lnTo>
                <a:lnTo>
                  <a:pt x="105" y="208"/>
                </a:lnTo>
                <a:lnTo>
                  <a:pt x="106" y="208"/>
                </a:lnTo>
                <a:lnTo>
                  <a:pt x="108" y="208"/>
                </a:lnTo>
                <a:lnTo>
                  <a:pt x="109" y="208"/>
                </a:lnTo>
                <a:lnTo>
                  <a:pt x="109" y="207"/>
                </a:lnTo>
                <a:lnTo>
                  <a:pt x="109" y="206"/>
                </a:lnTo>
                <a:lnTo>
                  <a:pt x="109" y="204"/>
                </a:lnTo>
                <a:lnTo>
                  <a:pt x="109" y="203"/>
                </a:lnTo>
                <a:lnTo>
                  <a:pt x="110" y="203"/>
                </a:lnTo>
                <a:lnTo>
                  <a:pt x="110" y="204"/>
                </a:lnTo>
                <a:lnTo>
                  <a:pt x="111" y="204"/>
                </a:lnTo>
                <a:lnTo>
                  <a:pt x="111" y="203"/>
                </a:lnTo>
                <a:lnTo>
                  <a:pt x="112" y="203"/>
                </a:lnTo>
                <a:lnTo>
                  <a:pt x="113" y="203"/>
                </a:lnTo>
                <a:lnTo>
                  <a:pt x="113" y="202"/>
                </a:lnTo>
                <a:lnTo>
                  <a:pt x="114" y="202"/>
                </a:lnTo>
                <a:lnTo>
                  <a:pt x="114" y="203"/>
                </a:lnTo>
                <a:lnTo>
                  <a:pt x="115" y="203"/>
                </a:lnTo>
                <a:lnTo>
                  <a:pt x="115" y="204"/>
                </a:lnTo>
                <a:lnTo>
                  <a:pt x="118" y="204"/>
                </a:lnTo>
                <a:lnTo>
                  <a:pt x="119" y="204"/>
                </a:lnTo>
                <a:lnTo>
                  <a:pt x="119" y="203"/>
                </a:lnTo>
                <a:lnTo>
                  <a:pt x="120" y="203"/>
                </a:lnTo>
                <a:lnTo>
                  <a:pt x="121" y="203"/>
                </a:lnTo>
                <a:lnTo>
                  <a:pt x="121" y="202"/>
                </a:lnTo>
                <a:lnTo>
                  <a:pt x="121" y="201"/>
                </a:lnTo>
                <a:lnTo>
                  <a:pt x="120" y="201"/>
                </a:lnTo>
                <a:lnTo>
                  <a:pt x="120" y="200"/>
                </a:lnTo>
                <a:lnTo>
                  <a:pt x="119" y="200"/>
                </a:lnTo>
                <a:lnTo>
                  <a:pt x="119" y="199"/>
                </a:lnTo>
                <a:lnTo>
                  <a:pt x="119" y="198"/>
                </a:lnTo>
                <a:lnTo>
                  <a:pt x="120" y="198"/>
                </a:lnTo>
                <a:lnTo>
                  <a:pt x="120" y="199"/>
                </a:lnTo>
                <a:lnTo>
                  <a:pt x="122" y="199"/>
                </a:lnTo>
                <a:lnTo>
                  <a:pt x="122" y="200"/>
                </a:lnTo>
                <a:lnTo>
                  <a:pt x="123" y="200"/>
                </a:lnTo>
                <a:lnTo>
                  <a:pt x="123" y="201"/>
                </a:lnTo>
                <a:lnTo>
                  <a:pt x="123" y="202"/>
                </a:lnTo>
                <a:lnTo>
                  <a:pt x="123" y="203"/>
                </a:lnTo>
                <a:lnTo>
                  <a:pt x="123" y="204"/>
                </a:lnTo>
                <a:lnTo>
                  <a:pt x="123" y="206"/>
                </a:lnTo>
                <a:lnTo>
                  <a:pt x="124" y="206"/>
                </a:lnTo>
                <a:lnTo>
                  <a:pt x="124" y="207"/>
                </a:lnTo>
                <a:lnTo>
                  <a:pt x="124" y="208"/>
                </a:lnTo>
                <a:lnTo>
                  <a:pt x="126" y="208"/>
                </a:lnTo>
                <a:lnTo>
                  <a:pt x="127" y="208"/>
                </a:lnTo>
                <a:lnTo>
                  <a:pt x="128" y="208"/>
                </a:lnTo>
                <a:lnTo>
                  <a:pt x="129" y="208"/>
                </a:lnTo>
                <a:lnTo>
                  <a:pt x="130" y="208"/>
                </a:lnTo>
                <a:lnTo>
                  <a:pt x="130" y="207"/>
                </a:lnTo>
                <a:lnTo>
                  <a:pt x="130" y="206"/>
                </a:lnTo>
                <a:lnTo>
                  <a:pt x="131" y="206"/>
                </a:lnTo>
                <a:lnTo>
                  <a:pt x="132" y="206"/>
                </a:lnTo>
                <a:lnTo>
                  <a:pt x="134" y="206"/>
                </a:lnTo>
                <a:lnTo>
                  <a:pt x="135" y="206"/>
                </a:lnTo>
                <a:lnTo>
                  <a:pt x="136" y="206"/>
                </a:lnTo>
                <a:lnTo>
                  <a:pt x="136" y="203"/>
                </a:lnTo>
                <a:lnTo>
                  <a:pt x="138" y="203"/>
                </a:lnTo>
                <a:lnTo>
                  <a:pt x="139" y="203"/>
                </a:lnTo>
                <a:lnTo>
                  <a:pt x="140" y="203"/>
                </a:lnTo>
                <a:lnTo>
                  <a:pt x="141" y="203"/>
                </a:lnTo>
                <a:lnTo>
                  <a:pt x="143" y="203"/>
                </a:lnTo>
                <a:lnTo>
                  <a:pt x="143" y="202"/>
                </a:lnTo>
                <a:lnTo>
                  <a:pt x="143" y="201"/>
                </a:lnTo>
                <a:lnTo>
                  <a:pt x="143" y="200"/>
                </a:lnTo>
                <a:lnTo>
                  <a:pt x="143" y="199"/>
                </a:lnTo>
                <a:lnTo>
                  <a:pt x="144" y="199"/>
                </a:lnTo>
                <a:lnTo>
                  <a:pt x="144" y="198"/>
                </a:lnTo>
                <a:lnTo>
                  <a:pt x="145" y="198"/>
                </a:lnTo>
                <a:lnTo>
                  <a:pt x="145" y="196"/>
                </a:lnTo>
                <a:lnTo>
                  <a:pt x="145" y="195"/>
                </a:lnTo>
                <a:lnTo>
                  <a:pt x="145" y="194"/>
                </a:lnTo>
                <a:lnTo>
                  <a:pt x="145" y="193"/>
                </a:lnTo>
                <a:lnTo>
                  <a:pt x="143" y="193"/>
                </a:lnTo>
                <a:lnTo>
                  <a:pt x="143" y="194"/>
                </a:lnTo>
                <a:lnTo>
                  <a:pt x="140" y="194"/>
                </a:lnTo>
                <a:lnTo>
                  <a:pt x="139" y="194"/>
                </a:lnTo>
                <a:lnTo>
                  <a:pt x="138" y="194"/>
                </a:lnTo>
                <a:lnTo>
                  <a:pt x="137" y="194"/>
                </a:lnTo>
                <a:lnTo>
                  <a:pt x="136" y="194"/>
                </a:lnTo>
                <a:lnTo>
                  <a:pt x="136" y="193"/>
                </a:lnTo>
                <a:lnTo>
                  <a:pt x="137" y="193"/>
                </a:lnTo>
                <a:lnTo>
                  <a:pt x="137" y="192"/>
                </a:lnTo>
                <a:lnTo>
                  <a:pt x="137" y="191"/>
                </a:lnTo>
                <a:lnTo>
                  <a:pt x="136" y="191"/>
                </a:lnTo>
                <a:lnTo>
                  <a:pt x="136" y="190"/>
                </a:lnTo>
                <a:lnTo>
                  <a:pt x="138" y="190"/>
                </a:lnTo>
                <a:lnTo>
                  <a:pt x="138" y="187"/>
                </a:lnTo>
                <a:lnTo>
                  <a:pt x="138" y="186"/>
                </a:lnTo>
                <a:lnTo>
                  <a:pt x="138" y="185"/>
                </a:lnTo>
                <a:lnTo>
                  <a:pt x="137" y="185"/>
                </a:lnTo>
                <a:lnTo>
                  <a:pt x="136" y="185"/>
                </a:lnTo>
                <a:lnTo>
                  <a:pt x="136" y="186"/>
                </a:lnTo>
                <a:lnTo>
                  <a:pt x="136" y="187"/>
                </a:lnTo>
                <a:lnTo>
                  <a:pt x="136" y="190"/>
                </a:lnTo>
                <a:lnTo>
                  <a:pt x="135" y="190"/>
                </a:lnTo>
                <a:lnTo>
                  <a:pt x="134" y="190"/>
                </a:lnTo>
                <a:lnTo>
                  <a:pt x="134" y="189"/>
                </a:lnTo>
                <a:lnTo>
                  <a:pt x="134" y="187"/>
                </a:lnTo>
                <a:lnTo>
                  <a:pt x="132" y="187"/>
                </a:lnTo>
                <a:lnTo>
                  <a:pt x="132" y="190"/>
                </a:lnTo>
                <a:lnTo>
                  <a:pt x="131" y="190"/>
                </a:lnTo>
                <a:lnTo>
                  <a:pt x="131" y="191"/>
                </a:lnTo>
                <a:lnTo>
                  <a:pt x="131" y="192"/>
                </a:lnTo>
                <a:lnTo>
                  <a:pt x="131" y="193"/>
                </a:lnTo>
                <a:lnTo>
                  <a:pt x="131" y="194"/>
                </a:lnTo>
                <a:lnTo>
                  <a:pt x="130" y="194"/>
                </a:lnTo>
                <a:lnTo>
                  <a:pt x="130" y="193"/>
                </a:lnTo>
                <a:lnTo>
                  <a:pt x="130" y="192"/>
                </a:lnTo>
                <a:lnTo>
                  <a:pt x="130" y="191"/>
                </a:lnTo>
                <a:lnTo>
                  <a:pt x="130" y="190"/>
                </a:lnTo>
                <a:lnTo>
                  <a:pt x="129" y="190"/>
                </a:lnTo>
                <a:lnTo>
                  <a:pt x="130" y="189"/>
                </a:lnTo>
                <a:lnTo>
                  <a:pt x="130" y="187"/>
                </a:lnTo>
                <a:lnTo>
                  <a:pt x="131" y="187"/>
                </a:lnTo>
                <a:lnTo>
                  <a:pt x="132" y="187"/>
                </a:lnTo>
                <a:lnTo>
                  <a:pt x="132" y="186"/>
                </a:lnTo>
                <a:lnTo>
                  <a:pt x="134" y="186"/>
                </a:lnTo>
                <a:lnTo>
                  <a:pt x="134" y="185"/>
                </a:lnTo>
                <a:lnTo>
                  <a:pt x="132" y="185"/>
                </a:lnTo>
                <a:lnTo>
                  <a:pt x="131" y="185"/>
                </a:lnTo>
                <a:lnTo>
                  <a:pt x="130" y="185"/>
                </a:lnTo>
                <a:lnTo>
                  <a:pt x="129" y="185"/>
                </a:lnTo>
                <a:lnTo>
                  <a:pt x="128" y="185"/>
                </a:lnTo>
                <a:lnTo>
                  <a:pt x="127" y="185"/>
                </a:lnTo>
                <a:lnTo>
                  <a:pt x="127" y="184"/>
                </a:lnTo>
                <a:lnTo>
                  <a:pt x="127" y="183"/>
                </a:lnTo>
                <a:lnTo>
                  <a:pt x="127" y="182"/>
                </a:lnTo>
                <a:lnTo>
                  <a:pt x="127" y="181"/>
                </a:lnTo>
                <a:lnTo>
                  <a:pt x="127" y="179"/>
                </a:lnTo>
                <a:lnTo>
                  <a:pt x="127" y="178"/>
                </a:lnTo>
                <a:lnTo>
                  <a:pt x="127" y="179"/>
                </a:lnTo>
                <a:lnTo>
                  <a:pt x="126" y="179"/>
                </a:lnTo>
                <a:lnTo>
                  <a:pt x="126" y="178"/>
                </a:lnTo>
                <a:lnTo>
                  <a:pt x="127" y="178"/>
                </a:lnTo>
                <a:lnTo>
                  <a:pt x="127" y="177"/>
                </a:lnTo>
                <a:lnTo>
                  <a:pt x="127" y="176"/>
                </a:lnTo>
                <a:lnTo>
                  <a:pt x="127" y="175"/>
                </a:lnTo>
                <a:lnTo>
                  <a:pt x="127" y="174"/>
                </a:lnTo>
                <a:lnTo>
                  <a:pt x="127" y="173"/>
                </a:lnTo>
                <a:lnTo>
                  <a:pt x="127" y="171"/>
                </a:lnTo>
                <a:lnTo>
                  <a:pt x="126" y="171"/>
                </a:lnTo>
                <a:lnTo>
                  <a:pt x="126" y="169"/>
                </a:lnTo>
                <a:lnTo>
                  <a:pt x="127" y="169"/>
                </a:lnTo>
                <a:lnTo>
                  <a:pt x="127" y="168"/>
                </a:lnTo>
                <a:lnTo>
                  <a:pt x="127" y="167"/>
                </a:lnTo>
                <a:lnTo>
                  <a:pt x="128" y="167"/>
                </a:lnTo>
                <a:lnTo>
                  <a:pt x="129" y="167"/>
                </a:lnTo>
                <a:lnTo>
                  <a:pt x="130" y="167"/>
                </a:lnTo>
                <a:lnTo>
                  <a:pt x="131" y="167"/>
                </a:lnTo>
                <a:lnTo>
                  <a:pt x="132" y="167"/>
                </a:lnTo>
                <a:lnTo>
                  <a:pt x="135" y="167"/>
                </a:lnTo>
                <a:lnTo>
                  <a:pt x="136" y="167"/>
                </a:lnTo>
                <a:lnTo>
                  <a:pt x="136" y="166"/>
                </a:lnTo>
                <a:lnTo>
                  <a:pt x="136" y="165"/>
                </a:lnTo>
                <a:lnTo>
                  <a:pt x="136" y="162"/>
                </a:lnTo>
                <a:lnTo>
                  <a:pt x="135" y="162"/>
                </a:lnTo>
                <a:lnTo>
                  <a:pt x="132" y="162"/>
                </a:lnTo>
                <a:lnTo>
                  <a:pt x="131" y="162"/>
                </a:lnTo>
                <a:lnTo>
                  <a:pt x="130" y="162"/>
                </a:lnTo>
                <a:lnTo>
                  <a:pt x="129" y="162"/>
                </a:lnTo>
                <a:lnTo>
                  <a:pt x="128" y="162"/>
                </a:lnTo>
                <a:lnTo>
                  <a:pt x="127" y="162"/>
                </a:lnTo>
                <a:lnTo>
                  <a:pt x="126" y="162"/>
                </a:lnTo>
                <a:lnTo>
                  <a:pt x="124" y="162"/>
                </a:lnTo>
                <a:lnTo>
                  <a:pt x="124" y="161"/>
                </a:lnTo>
                <a:lnTo>
                  <a:pt x="124" y="160"/>
                </a:lnTo>
                <a:lnTo>
                  <a:pt x="123" y="160"/>
                </a:lnTo>
                <a:lnTo>
                  <a:pt x="123" y="161"/>
                </a:lnTo>
                <a:lnTo>
                  <a:pt x="122" y="160"/>
                </a:lnTo>
                <a:lnTo>
                  <a:pt x="121" y="160"/>
                </a:lnTo>
                <a:lnTo>
                  <a:pt x="120" y="160"/>
                </a:lnTo>
                <a:lnTo>
                  <a:pt x="119" y="160"/>
                </a:lnTo>
                <a:lnTo>
                  <a:pt x="118" y="160"/>
                </a:lnTo>
                <a:lnTo>
                  <a:pt x="118" y="159"/>
                </a:lnTo>
                <a:lnTo>
                  <a:pt x="118" y="158"/>
                </a:lnTo>
                <a:lnTo>
                  <a:pt x="119" y="158"/>
                </a:lnTo>
                <a:lnTo>
                  <a:pt x="119" y="157"/>
                </a:lnTo>
                <a:lnTo>
                  <a:pt x="119" y="156"/>
                </a:lnTo>
                <a:lnTo>
                  <a:pt x="118" y="156"/>
                </a:lnTo>
                <a:lnTo>
                  <a:pt x="118" y="154"/>
                </a:lnTo>
                <a:lnTo>
                  <a:pt x="118" y="153"/>
                </a:lnTo>
                <a:lnTo>
                  <a:pt x="117" y="153"/>
                </a:lnTo>
                <a:lnTo>
                  <a:pt x="117" y="154"/>
                </a:lnTo>
                <a:lnTo>
                  <a:pt x="117" y="156"/>
                </a:lnTo>
                <a:lnTo>
                  <a:pt x="115" y="156"/>
                </a:lnTo>
                <a:lnTo>
                  <a:pt x="115" y="154"/>
                </a:lnTo>
                <a:lnTo>
                  <a:pt x="115" y="153"/>
                </a:lnTo>
                <a:lnTo>
                  <a:pt x="115" y="152"/>
                </a:lnTo>
                <a:lnTo>
                  <a:pt x="115" y="151"/>
                </a:lnTo>
                <a:lnTo>
                  <a:pt x="117" y="151"/>
                </a:lnTo>
                <a:lnTo>
                  <a:pt x="118" y="151"/>
                </a:lnTo>
                <a:lnTo>
                  <a:pt x="118" y="150"/>
                </a:lnTo>
                <a:lnTo>
                  <a:pt x="118" y="149"/>
                </a:lnTo>
                <a:lnTo>
                  <a:pt x="115" y="149"/>
                </a:lnTo>
                <a:lnTo>
                  <a:pt x="115" y="150"/>
                </a:lnTo>
                <a:lnTo>
                  <a:pt x="115" y="151"/>
                </a:lnTo>
                <a:lnTo>
                  <a:pt x="114" y="151"/>
                </a:lnTo>
                <a:lnTo>
                  <a:pt x="113" y="151"/>
                </a:lnTo>
                <a:lnTo>
                  <a:pt x="113" y="150"/>
                </a:lnTo>
                <a:lnTo>
                  <a:pt x="113" y="149"/>
                </a:lnTo>
                <a:lnTo>
                  <a:pt x="111" y="149"/>
                </a:lnTo>
                <a:lnTo>
                  <a:pt x="109" y="149"/>
                </a:lnTo>
                <a:lnTo>
                  <a:pt x="109" y="150"/>
                </a:lnTo>
                <a:lnTo>
                  <a:pt x="109" y="151"/>
                </a:lnTo>
                <a:lnTo>
                  <a:pt x="109" y="152"/>
                </a:lnTo>
                <a:lnTo>
                  <a:pt x="109" y="153"/>
                </a:lnTo>
                <a:lnTo>
                  <a:pt x="110" y="153"/>
                </a:lnTo>
                <a:lnTo>
                  <a:pt x="111" y="153"/>
                </a:lnTo>
                <a:lnTo>
                  <a:pt x="111" y="154"/>
                </a:lnTo>
                <a:lnTo>
                  <a:pt x="111" y="156"/>
                </a:lnTo>
                <a:lnTo>
                  <a:pt x="110" y="156"/>
                </a:lnTo>
                <a:lnTo>
                  <a:pt x="109" y="156"/>
                </a:lnTo>
                <a:lnTo>
                  <a:pt x="108" y="156"/>
                </a:lnTo>
                <a:lnTo>
                  <a:pt x="106" y="156"/>
                </a:lnTo>
                <a:lnTo>
                  <a:pt x="105" y="156"/>
                </a:lnTo>
                <a:lnTo>
                  <a:pt x="105" y="154"/>
                </a:lnTo>
                <a:lnTo>
                  <a:pt x="105" y="153"/>
                </a:lnTo>
                <a:lnTo>
                  <a:pt x="106" y="153"/>
                </a:lnTo>
                <a:lnTo>
                  <a:pt x="106" y="152"/>
                </a:lnTo>
                <a:lnTo>
                  <a:pt x="106" y="151"/>
                </a:lnTo>
                <a:lnTo>
                  <a:pt x="105" y="151"/>
                </a:lnTo>
                <a:lnTo>
                  <a:pt x="105" y="150"/>
                </a:lnTo>
                <a:lnTo>
                  <a:pt x="105" y="149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101" y="151"/>
                </a:lnTo>
                <a:lnTo>
                  <a:pt x="102" y="151"/>
                </a:lnTo>
                <a:lnTo>
                  <a:pt x="103" y="151"/>
                </a:lnTo>
                <a:lnTo>
                  <a:pt x="104" y="151"/>
                </a:lnTo>
                <a:lnTo>
                  <a:pt x="104" y="152"/>
                </a:lnTo>
                <a:lnTo>
                  <a:pt x="104" y="153"/>
                </a:lnTo>
                <a:lnTo>
                  <a:pt x="103" y="153"/>
                </a:lnTo>
                <a:lnTo>
                  <a:pt x="103" y="154"/>
                </a:lnTo>
                <a:lnTo>
                  <a:pt x="102" y="154"/>
                </a:lnTo>
                <a:lnTo>
                  <a:pt x="102" y="153"/>
                </a:lnTo>
                <a:lnTo>
                  <a:pt x="101" y="153"/>
                </a:lnTo>
                <a:lnTo>
                  <a:pt x="100" y="153"/>
                </a:lnTo>
                <a:lnTo>
                  <a:pt x="100" y="154"/>
                </a:lnTo>
                <a:lnTo>
                  <a:pt x="98" y="154"/>
                </a:lnTo>
                <a:lnTo>
                  <a:pt x="98" y="156"/>
                </a:lnTo>
                <a:lnTo>
                  <a:pt x="97" y="156"/>
                </a:lnTo>
                <a:lnTo>
                  <a:pt x="96" y="156"/>
                </a:lnTo>
                <a:lnTo>
                  <a:pt x="95" y="156"/>
                </a:lnTo>
                <a:lnTo>
                  <a:pt x="95" y="153"/>
                </a:lnTo>
                <a:lnTo>
                  <a:pt x="94" y="153"/>
                </a:lnTo>
                <a:lnTo>
                  <a:pt x="94" y="156"/>
                </a:lnTo>
                <a:lnTo>
                  <a:pt x="94" y="157"/>
                </a:lnTo>
                <a:lnTo>
                  <a:pt x="95" y="157"/>
                </a:lnTo>
                <a:lnTo>
                  <a:pt x="95" y="158"/>
                </a:lnTo>
                <a:lnTo>
                  <a:pt x="94" y="158"/>
                </a:lnTo>
                <a:lnTo>
                  <a:pt x="94" y="160"/>
                </a:lnTo>
                <a:lnTo>
                  <a:pt x="93" y="160"/>
                </a:lnTo>
                <a:lnTo>
                  <a:pt x="93" y="159"/>
                </a:lnTo>
                <a:lnTo>
                  <a:pt x="93" y="158"/>
                </a:lnTo>
                <a:lnTo>
                  <a:pt x="93" y="157"/>
                </a:lnTo>
                <a:lnTo>
                  <a:pt x="93" y="156"/>
                </a:lnTo>
                <a:lnTo>
                  <a:pt x="92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89" y="158"/>
                </a:lnTo>
                <a:lnTo>
                  <a:pt x="89" y="156"/>
                </a:lnTo>
                <a:lnTo>
                  <a:pt x="88" y="156"/>
                </a:lnTo>
                <a:lnTo>
                  <a:pt x="89" y="157"/>
                </a:lnTo>
                <a:lnTo>
                  <a:pt x="88" y="158"/>
                </a:lnTo>
                <a:lnTo>
                  <a:pt x="87" y="158"/>
                </a:lnTo>
                <a:lnTo>
                  <a:pt x="86" y="158"/>
                </a:lnTo>
                <a:lnTo>
                  <a:pt x="86" y="159"/>
                </a:lnTo>
                <a:lnTo>
                  <a:pt x="86" y="160"/>
                </a:lnTo>
                <a:lnTo>
                  <a:pt x="85" y="160"/>
                </a:lnTo>
                <a:lnTo>
                  <a:pt x="85" y="159"/>
                </a:lnTo>
                <a:lnTo>
                  <a:pt x="85" y="158"/>
                </a:lnTo>
                <a:lnTo>
                  <a:pt x="85" y="157"/>
                </a:lnTo>
                <a:lnTo>
                  <a:pt x="85" y="156"/>
                </a:lnTo>
                <a:lnTo>
                  <a:pt x="85" y="154"/>
                </a:lnTo>
                <a:lnTo>
                  <a:pt x="85" y="153"/>
                </a:lnTo>
                <a:lnTo>
                  <a:pt x="84" y="153"/>
                </a:lnTo>
                <a:lnTo>
                  <a:pt x="83" y="153"/>
                </a:lnTo>
                <a:lnTo>
                  <a:pt x="83" y="154"/>
                </a:lnTo>
                <a:lnTo>
                  <a:pt x="83" y="156"/>
                </a:lnTo>
                <a:lnTo>
                  <a:pt x="83" y="157"/>
                </a:lnTo>
                <a:lnTo>
                  <a:pt x="83" y="158"/>
                </a:lnTo>
                <a:lnTo>
                  <a:pt x="84" y="158"/>
                </a:lnTo>
                <a:lnTo>
                  <a:pt x="84" y="159"/>
                </a:lnTo>
                <a:lnTo>
                  <a:pt x="84" y="160"/>
                </a:lnTo>
                <a:lnTo>
                  <a:pt x="84" y="161"/>
                </a:lnTo>
                <a:lnTo>
                  <a:pt x="84" y="162"/>
                </a:lnTo>
                <a:lnTo>
                  <a:pt x="84" y="164"/>
                </a:lnTo>
                <a:lnTo>
                  <a:pt x="84" y="165"/>
                </a:lnTo>
                <a:lnTo>
                  <a:pt x="85" y="165"/>
                </a:lnTo>
                <a:lnTo>
                  <a:pt x="85" y="166"/>
                </a:lnTo>
                <a:lnTo>
                  <a:pt x="85" y="167"/>
                </a:lnTo>
                <a:lnTo>
                  <a:pt x="84" y="167"/>
                </a:lnTo>
                <a:lnTo>
                  <a:pt x="84" y="165"/>
                </a:lnTo>
                <a:lnTo>
                  <a:pt x="83" y="165"/>
                </a:lnTo>
                <a:lnTo>
                  <a:pt x="83" y="166"/>
                </a:lnTo>
                <a:close/>
                <a:moveTo>
                  <a:pt x="84" y="174"/>
                </a:moveTo>
                <a:lnTo>
                  <a:pt x="85" y="174"/>
                </a:lnTo>
                <a:lnTo>
                  <a:pt x="85" y="173"/>
                </a:lnTo>
                <a:lnTo>
                  <a:pt x="85" y="171"/>
                </a:lnTo>
                <a:lnTo>
                  <a:pt x="84" y="171"/>
                </a:lnTo>
                <a:lnTo>
                  <a:pt x="84" y="174"/>
                </a:lnTo>
                <a:close/>
                <a:moveTo>
                  <a:pt x="85" y="94"/>
                </a:moveTo>
                <a:lnTo>
                  <a:pt x="86" y="94"/>
                </a:lnTo>
                <a:lnTo>
                  <a:pt x="87" y="93"/>
                </a:lnTo>
                <a:lnTo>
                  <a:pt x="86" y="93"/>
                </a:lnTo>
                <a:lnTo>
                  <a:pt x="85" y="93"/>
                </a:lnTo>
                <a:lnTo>
                  <a:pt x="85" y="94"/>
                </a:lnTo>
                <a:close/>
                <a:moveTo>
                  <a:pt x="85" y="149"/>
                </a:moveTo>
                <a:lnTo>
                  <a:pt x="86" y="149"/>
                </a:lnTo>
                <a:lnTo>
                  <a:pt x="87" y="149"/>
                </a:lnTo>
                <a:lnTo>
                  <a:pt x="87" y="148"/>
                </a:lnTo>
                <a:lnTo>
                  <a:pt x="87" y="146"/>
                </a:lnTo>
                <a:lnTo>
                  <a:pt x="87" y="145"/>
                </a:lnTo>
                <a:lnTo>
                  <a:pt x="87" y="144"/>
                </a:lnTo>
                <a:lnTo>
                  <a:pt x="86" y="144"/>
                </a:lnTo>
                <a:lnTo>
                  <a:pt x="86" y="146"/>
                </a:lnTo>
                <a:lnTo>
                  <a:pt x="86" y="148"/>
                </a:lnTo>
                <a:lnTo>
                  <a:pt x="86" y="149"/>
                </a:lnTo>
                <a:lnTo>
                  <a:pt x="85" y="149"/>
                </a:lnTo>
                <a:close/>
                <a:moveTo>
                  <a:pt x="86" y="84"/>
                </a:moveTo>
                <a:lnTo>
                  <a:pt x="87" y="84"/>
                </a:lnTo>
                <a:lnTo>
                  <a:pt x="87" y="83"/>
                </a:lnTo>
                <a:lnTo>
                  <a:pt x="88" y="84"/>
                </a:lnTo>
                <a:lnTo>
                  <a:pt x="87" y="84"/>
                </a:lnTo>
                <a:lnTo>
                  <a:pt x="87" y="85"/>
                </a:lnTo>
                <a:lnTo>
                  <a:pt x="88" y="85"/>
                </a:lnTo>
                <a:lnTo>
                  <a:pt x="89" y="86"/>
                </a:lnTo>
                <a:lnTo>
                  <a:pt x="91" y="87"/>
                </a:lnTo>
                <a:lnTo>
                  <a:pt x="89" y="87"/>
                </a:lnTo>
                <a:lnTo>
                  <a:pt x="89" y="90"/>
                </a:lnTo>
                <a:lnTo>
                  <a:pt x="91" y="90"/>
                </a:lnTo>
                <a:lnTo>
                  <a:pt x="91" y="89"/>
                </a:lnTo>
                <a:lnTo>
                  <a:pt x="91" y="90"/>
                </a:lnTo>
                <a:lnTo>
                  <a:pt x="92" y="90"/>
                </a:lnTo>
                <a:lnTo>
                  <a:pt x="92" y="89"/>
                </a:lnTo>
                <a:lnTo>
                  <a:pt x="92" y="87"/>
                </a:lnTo>
                <a:lnTo>
                  <a:pt x="91" y="87"/>
                </a:lnTo>
                <a:lnTo>
                  <a:pt x="89" y="85"/>
                </a:lnTo>
                <a:lnTo>
                  <a:pt x="89" y="84"/>
                </a:lnTo>
                <a:lnTo>
                  <a:pt x="89" y="83"/>
                </a:lnTo>
                <a:lnTo>
                  <a:pt x="88" y="83"/>
                </a:lnTo>
                <a:lnTo>
                  <a:pt x="87" y="83"/>
                </a:lnTo>
                <a:lnTo>
                  <a:pt x="86" y="83"/>
                </a:lnTo>
                <a:lnTo>
                  <a:pt x="86" y="82"/>
                </a:lnTo>
                <a:lnTo>
                  <a:pt x="86" y="83"/>
                </a:lnTo>
                <a:lnTo>
                  <a:pt x="86" y="84"/>
                </a:lnTo>
                <a:close/>
                <a:moveTo>
                  <a:pt x="91" y="93"/>
                </a:moveTo>
                <a:lnTo>
                  <a:pt x="91" y="94"/>
                </a:lnTo>
                <a:lnTo>
                  <a:pt x="91" y="93"/>
                </a:lnTo>
                <a:lnTo>
                  <a:pt x="92" y="93"/>
                </a:lnTo>
                <a:lnTo>
                  <a:pt x="92" y="92"/>
                </a:lnTo>
                <a:lnTo>
                  <a:pt x="91" y="92"/>
                </a:lnTo>
                <a:lnTo>
                  <a:pt x="91" y="93"/>
                </a:lnTo>
                <a:close/>
                <a:moveTo>
                  <a:pt x="92" y="153"/>
                </a:moveTo>
                <a:lnTo>
                  <a:pt x="93" y="153"/>
                </a:lnTo>
                <a:lnTo>
                  <a:pt x="93" y="151"/>
                </a:lnTo>
                <a:lnTo>
                  <a:pt x="92" y="151"/>
                </a:lnTo>
                <a:lnTo>
                  <a:pt x="92" y="153"/>
                </a:lnTo>
                <a:close/>
                <a:moveTo>
                  <a:pt x="92" y="131"/>
                </a:moveTo>
                <a:lnTo>
                  <a:pt x="93" y="131"/>
                </a:lnTo>
                <a:lnTo>
                  <a:pt x="93" y="129"/>
                </a:lnTo>
                <a:lnTo>
                  <a:pt x="93" y="128"/>
                </a:lnTo>
                <a:lnTo>
                  <a:pt x="93" y="127"/>
                </a:lnTo>
                <a:lnTo>
                  <a:pt x="93" y="126"/>
                </a:lnTo>
                <a:lnTo>
                  <a:pt x="92" y="126"/>
                </a:lnTo>
                <a:lnTo>
                  <a:pt x="92" y="127"/>
                </a:lnTo>
                <a:lnTo>
                  <a:pt x="92" y="128"/>
                </a:lnTo>
                <a:lnTo>
                  <a:pt x="92" y="131"/>
                </a:lnTo>
                <a:close/>
                <a:moveTo>
                  <a:pt x="93" y="140"/>
                </a:moveTo>
                <a:lnTo>
                  <a:pt x="94" y="140"/>
                </a:lnTo>
                <a:lnTo>
                  <a:pt x="95" y="140"/>
                </a:lnTo>
                <a:lnTo>
                  <a:pt x="96" y="140"/>
                </a:lnTo>
                <a:lnTo>
                  <a:pt x="97" y="140"/>
                </a:lnTo>
                <a:lnTo>
                  <a:pt x="97" y="141"/>
                </a:lnTo>
                <a:lnTo>
                  <a:pt x="97" y="142"/>
                </a:lnTo>
                <a:lnTo>
                  <a:pt x="98" y="142"/>
                </a:lnTo>
                <a:lnTo>
                  <a:pt x="100" y="142"/>
                </a:lnTo>
                <a:lnTo>
                  <a:pt x="100" y="143"/>
                </a:lnTo>
                <a:lnTo>
                  <a:pt x="101" y="143"/>
                </a:lnTo>
                <a:lnTo>
                  <a:pt x="101" y="142"/>
                </a:lnTo>
                <a:lnTo>
                  <a:pt x="101" y="141"/>
                </a:lnTo>
                <a:lnTo>
                  <a:pt x="101" y="140"/>
                </a:lnTo>
                <a:lnTo>
                  <a:pt x="98" y="140"/>
                </a:lnTo>
                <a:lnTo>
                  <a:pt x="98" y="139"/>
                </a:lnTo>
                <a:lnTo>
                  <a:pt x="98" y="137"/>
                </a:lnTo>
                <a:lnTo>
                  <a:pt x="100" y="137"/>
                </a:lnTo>
                <a:lnTo>
                  <a:pt x="100" y="135"/>
                </a:lnTo>
                <a:lnTo>
                  <a:pt x="100" y="134"/>
                </a:lnTo>
                <a:lnTo>
                  <a:pt x="100" y="133"/>
                </a:lnTo>
                <a:lnTo>
                  <a:pt x="101" y="133"/>
                </a:lnTo>
                <a:lnTo>
                  <a:pt x="101" y="132"/>
                </a:lnTo>
                <a:lnTo>
                  <a:pt x="101" y="131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8"/>
                </a:lnTo>
                <a:lnTo>
                  <a:pt x="97" y="128"/>
                </a:lnTo>
                <a:lnTo>
                  <a:pt x="98" y="128"/>
                </a:lnTo>
                <a:lnTo>
                  <a:pt x="96" y="128"/>
                </a:lnTo>
                <a:lnTo>
                  <a:pt x="95" y="128"/>
                </a:lnTo>
                <a:lnTo>
                  <a:pt x="94" y="128"/>
                </a:lnTo>
                <a:lnTo>
                  <a:pt x="94" y="129"/>
                </a:lnTo>
                <a:lnTo>
                  <a:pt x="94" y="131"/>
                </a:lnTo>
                <a:lnTo>
                  <a:pt x="94" y="133"/>
                </a:lnTo>
                <a:lnTo>
                  <a:pt x="94" y="134"/>
                </a:lnTo>
                <a:lnTo>
                  <a:pt x="94" y="135"/>
                </a:lnTo>
                <a:lnTo>
                  <a:pt x="94" y="136"/>
                </a:lnTo>
                <a:lnTo>
                  <a:pt x="94" y="137"/>
                </a:lnTo>
                <a:lnTo>
                  <a:pt x="93" y="137"/>
                </a:lnTo>
                <a:lnTo>
                  <a:pt x="93" y="139"/>
                </a:lnTo>
                <a:lnTo>
                  <a:pt x="93" y="140"/>
                </a:lnTo>
                <a:close/>
                <a:moveTo>
                  <a:pt x="94" y="144"/>
                </a:moveTo>
                <a:lnTo>
                  <a:pt x="95" y="144"/>
                </a:lnTo>
                <a:lnTo>
                  <a:pt x="95" y="142"/>
                </a:lnTo>
                <a:lnTo>
                  <a:pt x="94" y="142"/>
                </a:lnTo>
                <a:lnTo>
                  <a:pt x="94" y="144"/>
                </a:lnTo>
                <a:close/>
                <a:moveTo>
                  <a:pt x="97" y="224"/>
                </a:moveTo>
                <a:lnTo>
                  <a:pt x="97" y="225"/>
                </a:lnTo>
                <a:lnTo>
                  <a:pt x="98" y="225"/>
                </a:lnTo>
                <a:lnTo>
                  <a:pt x="100" y="225"/>
                </a:lnTo>
                <a:lnTo>
                  <a:pt x="100" y="224"/>
                </a:lnTo>
                <a:lnTo>
                  <a:pt x="100" y="223"/>
                </a:lnTo>
                <a:lnTo>
                  <a:pt x="98" y="223"/>
                </a:lnTo>
                <a:lnTo>
                  <a:pt x="97" y="223"/>
                </a:lnTo>
                <a:lnTo>
                  <a:pt x="97" y="224"/>
                </a:lnTo>
                <a:close/>
                <a:moveTo>
                  <a:pt x="118" y="99"/>
                </a:moveTo>
                <a:lnTo>
                  <a:pt x="118" y="100"/>
                </a:lnTo>
                <a:lnTo>
                  <a:pt x="118" y="101"/>
                </a:lnTo>
                <a:lnTo>
                  <a:pt x="118" y="102"/>
                </a:lnTo>
                <a:lnTo>
                  <a:pt x="118" y="103"/>
                </a:lnTo>
                <a:lnTo>
                  <a:pt x="119" y="103"/>
                </a:lnTo>
                <a:lnTo>
                  <a:pt x="119" y="102"/>
                </a:lnTo>
                <a:lnTo>
                  <a:pt x="119" y="103"/>
                </a:lnTo>
                <a:lnTo>
                  <a:pt x="118" y="103"/>
                </a:lnTo>
                <a:lnTo>
                  <a:pt x="118" y="104"/>
                </a:lnTo>
                <a:lnTo>
                  <a:pt x="118" y="106"/>
                </a:lnTo>
                <a:lnTo>
                  <a:pt x="119" y="106"/>
                </a:lnTo>
                <a:lnTo>
                  <a:pt x="120" y="106"/>
                </a:lnTo>
                <a:lnTo>
                  <a:pt x="121" y="107"/>
                </a:lnTo>
                <a:lnTo>
                  <a:pt x="121" y="109"/>
                </a:lnTo>
                <a:lnTo>
                  <a:pt x="122" y="109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2" y="104"/>
                </a:lnTo>
                <a:lnTo>
                  <a:pt x="122" y="103"/>
                </a:lnTo>
                <a:lnTo>
                  <a:pt x="123" y="103"/>
                </a:lnTo>
                <a:lnTo>
                  <a:pt x="124" y="103"/>
                </a:lnTo>
                <a:lnTo>
                  <a:pt x="126" y="104"/>
                </a:lnTo>
                <a:lnTo>
                  <a:pt x="127" y="104"/>
                </a:lnTo>
                <a:lnTo>
                  <a:pt x="127" y="103"/>
                </a:lnTo>
                <a:lnTo>
                  <a:pt x="127" y="102"/>
                </a:lnTo>
                <a:lnTo>
                  <a:pt x="127" y="101"/>
                </a:lnTo>
                <a:lnTo>
                  <a:pt x="127" y="100"/>
                </a:lnTo>
                <a:lnTo>
                  <a:pt x="128" y="100"/>
                </a:lnTo>
                <a:lnTo>
                  <a:pt x="128" y="99"/>
                </a:lnTo>
                <a:lnTo>
                  <a:pt x="126" y="99"/>
                </a:lnTo>
                <a:lnTo>
                  <a:pt x="126" y="98"/>
                </a:lnTo>
                <a:lnTo>
                  <a:pt x="124" y="98"/>
                </a:lnTo>
                <a:lnTo>
                  <a:pt x="123" y="98"/>
                </a:lnTo>
                <a:lnTo>
                  <a:pt x="123" y="97"/>
                </a:lnTo>
                <a:lnTo>
                  <a:pt x="124" y="97"/>
                </a:lnTo>
                <a:lnTo>
                  <a:pt x="124" y="95"/>
                </a:lnTo>
                <a:lnTo>
                  <a:pt x="126" y="95"/>
                </a:lnTo>
                <a:lnTo>
                  <a:pt x="127" y="95"/>
                </a:lnTo>
                <a:lnTo>
                  <a:pt x="128" y="95"/>
                </a:lnTo>
                <a:lnTo>
                  <a:pt x="128" y="93"/>
                </a:lnTo>
                <a:lnTo>
                  <a:pt x="127" y="91"/>
                </a:lnTo>
                <a:lnTo>
                  <a:pt x="126" y="91"/>
                </a:lnTo>
                <a:lnTo>
                  <a:pt x="124" y="91"/>
                </a:lnTo>
                <a:lnTo>
                  <a:pt x="123" y="91"/>
                </a:lnTo>
                <a:lnTo>
                  <a:pt x="122" y="91"/>
                </a:lnTo>
                <a:lnTo>
                  <a:pt x="121" y="91"/>
                </a:lnTo>
                <a:lnTo>
                  <a:pt x="120" y="91"/>
                </a:lnTo>
                <a:lnTo>
                  <a:pt x="119" y="91"/>
                </a:lnTo>
                <a:lnTo>
                  <a:pt x="119" y="92"/>
                </a:lnTo>
                <a:lnTo>
                  <a:pt x="119" y="93"/>
                </a:lnTo>
                <a:lnTo>
                  <a:pt x="119" y="94"/>
                </a:lnTo>
                <a:lnTo>
                  <a:pt x="118" y="95"/>
                </a:lnTo>
                <a:lnTo>
                  <a:pt x="118" y="97"/>
                </a:lnTo>
                <a:lnTo>
                  <a:pt x="118" y="99"/>
                </a:lnTo>
                <a:close/>
                <a:moveTo>
                  <a:pt x="119" y="85"/>
                </a:moveTo>
                <a:lnTo>
                  <a:pt x="119" y="86"/>
                </a:lnTo>
                <a:lnTo>
                  <a:pt x="121" y="86"/>
                </a:lnTo>
                <a:lnTo>
                  <a:pt x="123" y="86"/>
                </a:lnTo>
                <a:lnTo>
                  <a:pt x="123" y="85"/>
                </a:lnTo>
                <a:lnTo>
                  <a:pt x="123" y="84"/>
                </a:lnTo>
                <a:lnTo>
                  <a:pt x="122" y="84"/>
                </a:lnTo>
                <a:lnTo>
                  <a:pt x="122" y="83"/>
                </a:lnTo>
                <a:lnTo>
                  <a:pt x="122" y="82"/>
                </a:lnTo>
                <a:lnTo>
                  <a:pt x="122" y="81"/>
                </a:lnTo>
                <a:lnTo>
                  <a:pt x="119" y="81"/>
                </a:lnTo>
                <a:lnTo>
                  <a:pt x="119" y="82"/>
                </a:lnTo>
                <a:lnTo>
                  <a:pt x="119" y="84"/>
                </a:lnTo>
                <a:lnTo>
                  <a:pt x="119" y="85"/>
                </a:lnTo>
                <a:close/>
                <a:moveTo>
                  <a:pt x="120" y="156"/>
                </a:moveTo>
                <a:lnTo>
                  <a:pt x="120" y="154"/>
                </a:lnTo>
                <a:lnTo>
                  <a:pt x="120" y="156"/>
                </a:lnTo>
                <a:close/>
                <a:moveTo>
                  <a:pt x="120" y="206"/>
                </a:moveTo>
                <a:lnTo>
                  <a:pt x="120" y="207"/>
                </a:lnTo>
                <a:lnTo>
                  <a:pt x="121" y="207"/>
                </a:lnTo>
                <a:lnTo>
                  <a:pt x="121" y="206"/>
                </a:lnTo>
                <a:lnTo>
                  <a:pt x="120" y="206"/>
                </a:lnTo>
                <a:close/>
                <a:moveTo>
                  <a:pt x="123" y="132"/>
                </a:moveTo>
                <a:lnTo>
                  <a:pt x="123" y="133"/>
                </a:lnTo>
                <a:lnTo>
                  <a:pt x="124" y="134"/>
                </a:lnTo>
                <a:lnTo>
                  <a:pt x="127" y="134"/>
                </a:lnTo>
                <a:lnTo>
                  <a:pt x="127" y="132"/>
                </a:lnTo>
                <a:lnTo>
                  <a:pt x="123" y="132"/>
                </a:lnTo>
                <a:close/>
                <a:moveTo>
                  <a:pt x="130" y="115"/>
                </a:moveTo>
                <a:lnTo>
                  <a:pt x="131" y="115"/>
                </a:lnTo>
                <a:lnTo>
                  <a:pt x="131" y="114"/>
                </a:lnTo>
                <a:lnTo>
                  <a:pt x="130" y="114"/>
                </a:lnTo>
                <a:lnTo>
                  <a:pt x="130" y="115"/>
                </a:lnTo>
                <a:close/>
                <a:moveTo>
                  <a:pt x="134" y="115"/>
                </a:moveTo>
                <a:lnTo>
                  <a:pt x="137" y="115"/>
                </a:lnTo>
                <a:lnTo>
                  <a:pt x="137" y="114"/>
                </a:lnTo>
                <a:lnTo>
                  <a:pt x="136" y="114"/>
                </a:lnTo>
                <a:lnTo>
                  <a:pt x="135" y="114"/>
                </a:lnTo>
                <a:lnTo>
                  <a:pt x="134" y="114"/>
                </a:lnTo>
                <a:lnTo>
                  <a:pt x="134" y="115"/>
                </a:lnTo>
                <a:close/>
                <a:moveTo>
                  <a:pt x="139" y="190"/>
                </a:moveTo>
                <a:lnTo>
                  <a:pt x="140" y="190"/>
                </a:lnTo>
                <a:lnTo>
                  <a:pt x="141" y="190"/>
                </a:lnTo>
                <a:lnTo>
                  <a:pt x="143" y="190"/>
                </a:lnTo>
                <a:lnTo>
                  <a:pt x="144" y="190"/>
                </a:lnTo>
                <a:lnTo>
                  <a:pt x="145" y="190"/>
                </a:lnTo>
                <a:lnTo>
                  <a:pt x="146" y="190"/>
                </a:lnTo>
                <a:lnTo>
                  <a:pt x="147" y="190"/>
                </a:lnTo>
                <a:lnTo>
                  <a:pt x="148" y="190"/>
                </a:lnTo>
                <a:lnTo>
                  <a:pt x="149" y="190"/>
                </a:lnTo>
                <a:lnTo>
                  <a:pt x="150" y="190"/>
                </a:lnTo>
                <a:lnTo>
                  <a:pt x="152" y="190"/>
                </a:lnTo>
                <a:lnTo>
                  <a:pt x="153" y="190"/>
                </a:lnTo>
                <a:lnTo>
                  <a:pt x="154" y="190"/>
                </a:lnTo>
                <a:lnTo>
                  <a:pt x="154" y="189"/>
                </a:lnTo>
                <a:lnTo>
                  <a:pt x="154" y="187"/>
                </a:lnTo>
                <a:lnTo>
                  <a:pt x="154" y="186"/>
                </a:lnTo>
                <a:lnTo>
                  <a:pt x="154" y="185"/>
                </a:lnTo>
                <a:lnTo>
                  <a:pt x="154" y="184"/>
                </a:lnTo>
                <a:lnTo>
                  <a:pt x="154" y="183"/>
                </a:lnTo>
                <a:lnTo>
                  <a:pt x="154" y="182"/>
                </a:lnTo>
                <a:lnTo>
                  <a:pt x="154" y="181"/>
                </a:lnTo>
                <a:lnTo>
                  <a:pt x="153" y="181"/>
                </a:lnTo>
                <a:lnTo>
                  <a:pt x="152" y="181"/>
                </a:lnTo>
                <a:lnTo>
                  <a:pt x="150" y="181"/>
                </a:lnTo>
                <a:lnTo>
                  <a:pt x="149" y="181"/>
                </a:lnTo>
                <a:lnTo>
                  <a:pt x="148" y="181"/>
                </a:lnTo>
                <a:lnTo>
                  <a:pt x="147" y="181"/>
                </a:lnTo>
                <a:lnTo>
                  <a:pt x="146" y="181"/>
                </a:lnTo>
                <a:lnTo>
                  <a:pt x="145" y="181"/>
                </a:lnTo>
                <a:lnTo>
                  <a:pt x="144" y="181"/>
                </a:lnTo>
                <a:lnTo>
                  <a:pt x="143" y="181"/>
                </a:lnTo>
                <a:lnTo>
                  <a:pt x="141" y="181"/>
                </a:lnTo>
                <a:lnTo>
                  <a:pt x="140" y="181"/>
                </a:lnTo>
                <a:lnTo>
                  <a:pt x="140" y="183"/>
                </a:lnTo>
                <a:lnTo>
                  <a:pt x="140" y="184"/>
                </a:lnTo>
                <a:lnTo>
                  <a:pt x="140" y="185"/>
                </a:lnTo>
                <a:lnTo>
                  <a:pt x="140" y="186"/>
                </a:lnTo>
                <a:lnTo>
                  <a:pt x="140" y="187"/>
                </a:lnTo>
                <a:lnTo>
                  <a:pt x="141" y="187"/>
                </a:lnTo>
                <a:lnTo>
                  <a:pt x="141" y="189"/>
                </a:lnTo>
                <a:lnTo>
                  <a:pt x="140" y="189"/>
                </a:lnTo>
                <a:lnTo>
                  <a:pt x="139" y="189"/>
                </a:lnTo>
                <a:lnTo>
                  <a:pt x="139" y="190"/>
                </a:lnTo>
                <a:close/>
                <a:moveTo>
                  <a:pt x="141" y="104"/>
                </a:moveTo>
                <a:lnTo>
                  <a:pt x="141" y="107"/>
                </a:lnTo>
                <a:lnTo>
                  <a:pt x="143" y="107"/>
                </a:lnTo>
                <a:lnTo>
                  <a:pt x="143" y="109"/>
                </a:lnTo>
                <a:lnTo>
                  <a:pt x="144" y="109"/>
                </a:lnTo>
                <a:lnTo>
                  <a:pt x="144" y="108"/>
                </a:lnTo>
                <a:lnTo>
                  <a:pt x="145" y="108"/>
                </a:lnTo>
                <a:lnTo>
                  <a:pt x="145" y="107"/>
                </a:lnTo>
                <a:lnTo>
                  <a:pt x="146" y="107"/>
                </a:lnTo>
                <a:lnTo>
                  <a:pt x="146" y="104"/>
                </a:lnTo>
                <a:lnTo>
                  <a:pt x="146" y="102"/>
                </a:lnTo>
                <a:lnTo>
                  <a:pt x="145" y="102"/>
                </a:lnTo>
                <a:lnTo>
                  <a:pt x="144" y="102"/>
                </a:lnTo>
                <a:lnTo>
                  <a:pt x="143" y="102"/>
                </a:lnTo>
                <a:lnTo>
                  <a:pt x="141" y="102"/>
                </a:lnTo>
                <a:lnTo>
                  <a:pt x="141" y="104"/>
                </a:lnTo>
                <a:close/>
                <a:moveTo>
                  <a:pt x="141" y="112"/>
                </a:moveTo>
                <a:lnTo>
                  <a:pt x="141" y="114"/>
                </a:lnTo>
                <a:lnTo>
                  <a:pt x="143" y="114"/>
                </a:lnTo>
                <a:lnTo>
                  <a:pt x="141" y="114"/>
                </a:lnTo>
                <a:lnTo>
                  <a:pt x="141" y="112"/>
                </a:lnTo>
                <a:close/>
                <a:moveTo>
                  <a:pt x="141" y="212"/>
                </a:moveTo>
                <a:lnTo>
                  <a:pt x="143" y="212"/>
                </a:lnTo>
                <a:lnTo>
                  <a:pt x="143" y="211"/>
                </a:lnTo>
                <a:lnTo>
                  <a:pt x="144" y="211"/>
                </a:lnTo>
                <a:lnTo>
                  <a:pt x="144" y="210"/>
                </a:lnTo>
                <a:lnTo>
                  <a:pt x="144" y="209"/>
                </a:lnTo>
                <a:lnTo>
                  <a:pt x="143" y="209"/>
                </a:lnTo>
                <a:lnTo>
                  <a:pt x="141" y="209"/>
                </a:lnTo>
                <a:lnTo>
                  <a:pt x="141" y="212"/>
                </a:lnTo>
                <a:close/>
                <a:moveTo>
                  <a:pt x="143" y="218"/>
                </a:moveTo>
                <a:lnTo>
                  <a:pt x="144" y="218"/>
                </a:lnTo>
                <a:lnTo>
                  <a:pt x="144" y="217"/>
                </a:lnTo>
                <a:lnTo>
                  <a:pt x="143" y="217"/>
                </a:lnTo>
                <a:lnTo>
                  <a:pt x="143" y="218"/>
                </a:lnTo>
                <a:close/>
                <a:moveTo>
                  <a:pt x="144" y="112"/>
                </a:moveTo>
                <a:lnTo>
                  <a:pt x="144" y="114"/>
                </a:lnTo>
                <a:lnTo>
                  <a:pt x="144" y="115"/>
                </a:lnTo>
                <a:lnTo>
                  <a:pt x="145" y="115"/>
                </a:lnTo>
                <a:lnTo>
                  <a:pt x="146" y="115"/>
                </a:lnTo>
                <a:lnTo>
                  <a:pt x="146" y="114"/>
                </a:lnTo>
                <a:lnTo>
                  <a:pt x="146" y="112"/>
                </a:lnTo>
                <a:lnTo>
                  <a:pt x="146" y="111"/>
                </a:lnTo>
                <a:lnTo>
                  <a:pt x="145" y="111"/>
                </a:lnTo>
                <a:lnTo>
                  <a:pt x="145" y="110"/>
                </a:lnTo>
                <a:lnTo>
                  <a:pt x="144" y="110"/>
                </a:lnTo>
                <a:lnTo>
                  <a:pt x="144" y="111"/>
                </a:lnTo>
                <a:lnTo>
                  <a:pt x="144" y="112"/>
                </a:lnTo>
                <a:close/>
                <a:moveTo>
                  <a:pt x="145" y="209"/>
                </a:moveTo>
                <a:lnTo>
                  <a:pt x="146" y="209"/>
                </a:lnTo>
                <a:lnTo>
                  <a:pt x="145" y="209"/>
                </a:lnTo>
                <a:close/>
                <a:moveTo>
                  <a:pt x="145" y="206"/>
                </a:moveTo>
                <a:lnTo>
                  <a:pt x="146" y="206"/>
                </a:lnTo>
                <a:lnTo>
                  <a:pt x="147" y="206"/>
                </a:lnTo>
                <a:lnTo>
                  <a:pt x="147" y="204"/>
                </a:lnTo>
                <a:lnTo>
                  <a:pt x="147" y="203"/>
                </a:lnTo>
                <a:lnTo>
                  <a:pt x="147" y="202"/>
                </a:lnTo>
                <a:lnTo>
                  <a:pt x="148" y="202"/>
                </a:lnTo>
                <a:lnTo>
                  <a:pt x="149" y="202"/>
                </a:lnTo>
                <a:lnTo>
                  <a:pt x="149" y="201"/>
                </a:lnTo>
                <a:lnTo>
                  <a:pt x="148" y="201"/>
                </a:lnTo>
                <a:lnTo>
                  <a:pt x="148" y="200"/>
                </a:lnTo>
                <a:lnTo>
                  <a:pt x="147" y="200"/>
                </a:lnTo>
                <a:lnTo>
                  <a:pt x="147" y="199"/>
                </a:lnTo>
                <a:lnTo>
                  <a:pt x="146" y="199"/>
                </a:lnTo>
                <a:lnTo>
                  <a:pt x="146" y="200"/>
                </a:lnTo>
                <a:lnTo>
                  <a:pt x="146" y="201"/>
                </a:lnTo>
                <a:lnTo>
                  <a:pt x="145" y="201"/>
                </a:lnTo>
                <a:lnTo>
                  <a:pt x="145" y="202"/>
                </a:lnTo>
                <a:lnTo>
                  <a:pt x="145" y="203"/>
                </a:lnTo>
                <a:lnTo>
                  <a:pt x="145" y="204"/>
                </a:lnTo>
                <a:lnTo>
                  <a:pt x="145" y="206"/>
                </a:lnTo>
                <a:close/>
                <a:moveTo>
                  <a:pt x="145" y="218"/>
                </a:moveTo>
                <a:lnTo>
                  <a:pt x="146" y="218"/>
                </a:lnTo>
                <a:lnTo>
                  <a:pt x="147" y="218"/>
                </a:lnTo>
                <a:lnTo>
                  <a:pt x="147" y="219"/>
                </a:lnTo>
                <a:lnTo>
                  <a:pt x="147" y="220"/>
                </a:lnTo>
                <a:lnTo>
                  <a:pt x="148" y="220"/>
                </a:lnTo>
                <a:lnTo>
                  <a:pt x="149" y="220"/>
                </a:lnTo>
                <a:lnTo>
                  <a:pt x="149" y="219"/>
                </a:lnTo>
                <a:lnTo>
                  <a:pt x="149" y="218"/>
                </a:lnTo>
                <a:lnTo>
                  <a:pt x="148" y="218"/>
                </a:lnTo>
                <a:lnTo>
                  <a:pt x="148" y="217"/>
                </a:lnTo>
                <a:lnTo>
                  <a:pt x="147" y="217"/>
                </a:lnTo>
                <a:lnTo>
                  <a:pt x="146" y="217"/>
                </a:lnTo>
                <a:lnTo>
                  <a:pt x="145" y="217"/>
                </a:lnTo>
                <a:lnTo>
                  <a:pt x="145" y="218"/>
                </a:lnTo>
                <a:close/>
                <a:moveTo>
                  <a:pt x="146" y="210"/>
                </a:moveTo>
                <a:lnTo>
                  <a:pt x="146" y="211"/>
                </a:lnTo>
                <a:lnTo>
                  <a:pt x="147" y="211"/>
                </a:lnTo>
                <a:lnTo>
                  <a:pt x="149" y="211"/>
                </a:lnTo>
                <a:lnTo>
                  <a:pt x="149" y="210"/>
                </a:lnTo>
                <a:lnTo>
                  <a:pt x="148" y="210"/>
                </a:lnTo>
                <a:lnTo>
                  <a:pt x="147" y="210"/>
                </a:lnTo>
                <a:lnTo>
                  <a:pt x="146" y="210"/>
                </a:lnTo>
                <a:close/>
                <a:moveTo>
                  <a:pt x="146" y="223"/>
                </a:moveTo>
                <a:lnTo>
                  <a:pt x="147" y="223"/>
                </a:lnTo>
                <a:lnTo>
                  <a:pt x="147" y="224"/>
                </a:lnTo>
                <a:lnTo>
                  <a:pt x="147" y="225"/>
                </a:lnTo>
                <a:lnTo>
                  <a:pt x="148" y="225"/>
                </a:lnTo>
                <a:lnTo>
                  <a:pt x="148" y="224"/>
                </a:lnTo>
                <a:lnTo>
                  <a:pt x="149" y="224"/>
                </a:lnTo>
                <a:lnTo>
                  <a:pt x="149" y="223"/>
                </a:lnTo>
                <a:lnTo>
                  <a:pt x="149" y="221"/>
                </a:lnTo>
                <a:lnTo>
                  <a:pt x="148" y="221"/>
                </a:lnTo>
                <a:lnTo>
                  <a:pt x="147" y="221"/>
                </a:lnTo>
                <a:lnTo>
                  <a:pt x="146" y="220"/>
                </a:lnTo>
                <a:lnTo>
                  <a:pt x="146" y="223"/>
                </a:lnTo>
                <a:close/>
                <a:moveTo>
                  <a:pt x="149" y="200"/>
                </a:moveTo>
                <a:lnTo>
                  <a:pt x="149" y="199"/>
                </a:lnTo>
                <a:lnTo>
                  <a:pt x="149" y="200"/>
                </a:lnTo>
                <a:close/>
                <a:moveTo>
                  <a:pt x="149" y="137"/>
                </a:moveTo>
                <a:lnTo>
                  <a:pt x="150" y="137"/>
                </a:lnTo>
                <a:lnTo>
                  <a:pt x="150" y="136"/>
                </a:lnTo>
                <a:lnTo>
                  <a:pt x="150" y="137"/>
                </a:lnTo>
                <a:lnTo>
                  <a:pt x="152" y="137"/>
                </a:lnTo>
                <a:lnTo>
                  <a:pt x="153" y="137"/>
                </a:lnTo>
                <a:lnTo>
                  <a:pt x="154" y="137"/>
                </a:lnTo>
                <a:lnTo>
                  <a:pt x="154" y="135"/>
                </a:lnTo>
                <a:lnTo>
                  <a:pt x="154" y="134"/>
                </a:lnTo>
                <a:lnTo>
                  <a:pt x="154" y="133"/>
                </a:lnTo>
                <a:lnTo>
                  <a:pt x="153" y="133"/>
                </a:lnTo>
                <a:lnTo>
                  <a:pt x="152" y="133"/>
                </a:lnTo>
                <a:lnTo>
                  <a:pt x="150" y="133"/>
                </a:lnTo>
                <a:lnTo>
                  <a:pt x="149" y="133"/>
                </a:lnTo>
                <a:lnTo>
                  <a:pt x="149" y="134"/>
                </a:lnTo>
                <a:lnTo>
                  <a:pt x="149" y="135"/>
                </a:lnTo>
                <a:lnTo>
                  <a:pt x="149" y="137"/>
                </a:lnTo>
                <a:close/>
                <a:moveTo>
                  <a:pt x="152" y="159"/>
                </a:moveTo>
                <a:lnTo>
                  <a:pt x="152" y="160"/>
                </a:lnTo>
                <a:lnTo>
                  <a:pt x="152" y="161"/>
                </a:lnTo>
                <a:lnTo>
                  <a:pt x="152" y="162"/>
                </a:lnTo>
                <a:lnTo>
                  <a:pt x="153" y="162"/>
                </a:lnTo>
                <a:lnTo>
                  <a:pt x="154" y="162"/>
                </a:lnTo>
                <a:lnTo>
                  <a:pt x="155" y="162"/>
                </a:lnTo>
                <a:lnTo>
                  <a:pt x="156" y="162"/>
                </a:lnTo>
                <a:lnTo>
                  <a:pt x="157" y="162"/>
                </a:lnTo>
                <a:lnTo>
                  <a:pt x="158" y="162"/>
                </a:lnTo>
                <a:lnTo>
                  <a:pt x="158" y="161"/>
                </a:lnTo>
                <a:lnTo>
                  <a:pt x="157" y="161"/>
                </a:lnTo>
                <a:lnTo>
                  <a:pt x="157" y="160"/>
                </a:lnTo>
                <a:lnTo>
                  <a:pt x="158" y="160"/>
                </a:lnTo>
                <a:lnTo>
                  <a:pt x="158" y="159"/>
                </a:lnTo>
                <a:lnTo>
                  <a:pt x="157" y="159"/>
                </a:lnTo>
                <a:lnTo>
                  <a:pt x="156" y="159"/>
                </a:lnTo>
                <a:lnTo>
                  <a:pt x="155" y="159"/>
                </a:lnTo>
                <a:lnTo>
                  <a:pt x="156" y="159"/>
                </a:lnTo>
                <a:lnTo>
                  <a:pt x="156" y="160"/>
                </a:lnTo>
                <a:lnTo>
                  <a:pt x="155" y="160"/>
                </a:lnTo>
                <a:lnTo>
                  <a:pt x="155" y="162"/>
                </a:lnTo>
                <a:lnTo>
                  <a:pt x="154" y="162"/>
                </a:lnTo>
                <a:lnTo>
                  <a:pt x="154" y="161"/>
                </a:lnTo>
                <a:lnTo>
                  <a:pt x="154" y="160"/>
                </a:lnTo>
                <a:lnTo>
                  <a:pt x="152" y="159"/>
                </a:lnTo>
                <a:close/>
                <a:moveTo>
                  <a:pt x="153" y="199"/>
                </a:moveTo>
                <a:lnTo>
                  <a:pt x="154" y="199"/>
                </a:lnTo>
                <a:lnTo>
                  <a:pt x="154" y="198"/>
                </a:lnTo>
                <a:lnTo>
                  <a:pt x="153" y="198"/>
                </a:lnTo>
                <a:lnTo>
                  <a:pt x="153" y="199"/>
                </a:lnTo>
                <a:close/>
                <a:moveTo>
                  <a:pt x="158" y="164"/>
                </a:moveTo>
                <a:lnTo>
                  <a:pt x="158" y="165"/>
                </a:lnTo>
                <a:lnTo>
                  <a:pt x="160" y="165"/>
                </a:lnTo>
                <a:lnTo>
                  <a:pt x="160" y="164"/>
                </a:lnTo>
                <a:lnTo>
                  <a:pt x="158" y="164"/>
                </a:lnTo>
                <a:close/>
                <a:moveTo>
                  <a:pt x="160" y="195"/>
                </a:moveTo>
                <a:lnTo>
                  <a:pt x="161" y="195"/>
                </a:lnTo>
                <a:lnTo>
                  <a:pt x="161" y="196"/>
                </a:lnTo>
                <a:lnTo>
                  <a:pt x="161" y="195"/>
                </a:lnTo>
                <a:lnTo>
                  <a:pt x="161" y="194"/>
                </a:lnTo>
                <a:lnTo>
                  <a:pt x="162" y="194"/>
                </a:lnTo>
                <a:lnTo>
                  <a:pt x="163" y="194"/>
                </a:lnTo>
                <a:lnTo>
                  <a:pt x="162" y="194"/>
                </a:lnTo>
                <a:lnTo>
                  <a:pt x="162" y="192"/>
                </a:lnTo>
                <a:lnTo>
                  <a:pt x="163" y="192"/>
                </a:lnTo>
                <a:lnTo>
                  <a:pt x="162" y="192"/>
                </a:lnTo>
                <a:lnTo>
                  <a:pt x="161" y="192"/>
                </a:lnTo>
                <a:lnTo>
                  <a:pt x="160" y="192"/>
                </a:lnTo>
                <a:lnTo>
                  <a:pt x="160" y="193"/>
                </a:lnTo>
                <a:lnTo>
                  <a:pt x="161" y="193"/>
                </a:lnTo>
                <a:lnTo>
                  <a:pt x="161" y="194"/>
                </a:lnTo>
                <a:lnTo>
                  <a:pt x="160" y="194"/>
                </a:lnTo>
                <a:lnTo>
                  <a:pt x="160" y="195"/>
                </a:lnTo>
                <a:close/>
                <a:moveTo>
                  <a:pt x="162" y="168"/>
                </a:moveTo>
                <a:lnTo>
                  <a:pt x="163" y="168"/>
                </a:lnTo>
                <a:lnTo>
                  <a:pt x="163" y="167"/>
                </a:lnTo>
                <a:lnTo>
                  <a:pt x="162" y="167"/>
                </a:lnTo>
                <a:lnTo>
                  <a:pt x="162" y="168"/>
                </a:lnTo>
                <a:close/>
                <a:moveTo>
                  <a:pt x="163" y="161"/>
                </a:moveTo>
                <a:lnTo>
                  <a:pt x="163" y="164"/>
                </a:lnTo>
                <a:lnTo>
                  <a:pt x="164" y="164"/>
                </a:lnTo>
                <a:lnTo>
                  <a:pt x="164" y="162"/>
                </a:lnTo>
                <a:lnTo>
                  <a:pt x="165" y="162"/>
                </a:lnTo>
                <a:lnTo>
                  <a:pt x="165" y="159"/>
                </a:lnTo>
                <a:lnTo>
                  <a:pt x="163" y="159"/>
                </a:lnTo>
                <a:lnTo>
                  <a:pt x="163" y="161"/>
                </a:lnTo>
                <a:close/>
                <a:moveTo>
                  <a:pt x="163" y="224"/>
                </a:moveTo>
                <a:lnTo>
                  <a:pt x="163" y="225"/>
                </a:lnTo>
                <a:lnTo>
                  <a:pt x="164" y="225"/>
                </a:lnTo>
                <a:lnTo>
                  <a:pt x="165" y="225"/>
                </a:lnTo>
                <a:lnTo>
                  <a:pt x="165" y="226"/>
                </a:lnTo>
                <a:lnTo>
                  <a:pt x="166" y="226"/>
                </a:lnTo>
                <a:lnTo>
                  <a:pt x="166" y="227"/>
                </a:lnTo>
                <a:lnTo>
                  <a:pt x="167" y="227"/>
                </a:lnTo>
                <a:lnTo>
                  <a:pt x="167" y="226"/>
                </a:lnTo>
                <a:lnTo>
                  <a:pt x="169" y="226"/>
                </a:lnTo>
                <a:lnTo>
                  <a:pt x="169" y="227"/>
                </a:lnTo>
                <a:lnTo>
                  <a:pt x="169" y="228"/>
                </a:lnTo>
                <a:lnTo>
                  <a:pt x="167" y="228"/>
                </a:lnTo>
                <a:lnTo>
                  <a:pt x="167" y="232"/>
                </a:lnTo>
                <a:lnTo>
                  <a:pt x="169" y="232"/>
                </a:lnTo>
                <a:lnTo>
                  <a:pt x="170" y="232"/>
                </a:lnTo>
                <a:lnTo>
                  <a:pt x="171" y="232"/>
                </a:lnTo>
                <a:lnTo>
                  <a:pt x="171" y="231"/>
                </a:lnTo>
                <a:lnTo>
                  <a:pt x="171" y="229"/>
                </a:lnTo>
                <a:lnTo>
                  <a:pt x="171" y="228"/>
                </a:lnTo>
                <a:lnTo>
                  <a:pt x="171" y="227"/>
                </a:lnTo>
                <a:lnTo>
                  <a:pt x="170" y="227"/>
                </a:lnTo>
                <a:lnTo>
                  <a:pt x="170" y="228"/>
                </a:lnTo>
                <a:lnTo>
                  <a:pt x="170" y="227"/>
                </a:lnTo>
                <a:lnTo>
                  <a:pt x="171" y="227"/>
                </a:lnTo>
                <a:lnTo>
                  <a:pt x="172" y="227"/>
                </a:lnTo>
                <a:lnTo>
                  <a:pt x="172" y="226"/>
                </a:lnTo>
                <a:lnTo>
                  <a:pt x="173" y="226"/>
                </a:lnTo>
                <a:lnTo>
                  <a:pt x="173" y="225"/>
                </a:lnTo>
                <a:lnTo>
                  <a:pt x="172" y="225"/>
                </a:lnTo>
                <a:lnTo>
                  <a:pt x="173" y="225"/>
                </a:lnTo>
                <a:lnTo>
                  <a:pt x="174" y="225"/>
                </a:lnTo>
                <a:lnTo>
                  <a:pt x="174" y="226"/>
                </a:lnTo>
                <a:lnTo>
                  <a:pt x="175" y="226"/>
                </a:lnTo>
                <a:lnTo>
                  <a:pt x="175" y="227"/>
                </a:lnTo>
                <a:lnTo>
                  <a:pt x="175" y="228"/>
                </a:lnTo>
                <a:lnTo>
                  <a:pt x="177" y="228"/>
                </a:lnTo>
                <a:lnTo>
                  <a:pt x="177" y="226"/>
                </a:lnTo>
                <a:lnTo>
                  <a:pt x="178" y="226"/>
                </a:lnTo>
                <a:lnTo>
                  <a:pt x="179" y="226"/>
                </a:lnTo>
                <a:lnTo>
                  <a:pt x="180" y="226"/>
                </a:lnTo>
                <a:lnTo>
                  <a:pt x="179" y="225"/>
                </a:lnTo>
                <a:lnTo>
                  <a:pt x="180" y="225"/>
                </a:lnTo>
                <a:lnTo>
                  <a:pt x="180" y="224"/>
                </a:lnTo>
                <a:lnTo>
                  <a:pt x="179" y="224"/>
                </a:lnTo>
                <a:lnTo>
                  <a:pt x="179" y="223"/>
                </a:lnTo>
                <a:lnTo>
                  <a:pt x="180" y="223"/>
                </a:lnTo>
                <a:lnTo>
                  <a:pt x="180" y="221"/>
                </a:lnTo>
                <a:lnTo>
                  <a:pt x="179" y="221"/>
                </a:lnTo>
                <a:lnTo>
                  <a:pt x="179" y="220"/>
                </a:lnTo>
                <a:lnTo>
                  <a:pt x="180" y="220"/>
                </a:lnTo>
                <a:lnTo>
                  <a:pt x="180" y="219"/>
                </a:lnTo>
                <a:lnTo>
                  <a:pt x="181" y="219"/>
                </a:lnTo>
                <a:lnTo>
                  <a:pt x="182" y="219"/>
                </a:lnTo>
                <a:lnTo>
                  <a:pt x="182" y="217"/>
                </a:lnTo>
                <a:lnTo>
                  <a:pt x="182" y="216"/>
                </a:lnTo>
                <a:lnTo>
                  <a:pt x="181" y="216"/>
                </a:lnTo>
                <a:lnTo>
                  <a:pt x="182" y="216"/>
                </a:lnTo>
                <a:lnTo>
                  <a:pt x="182" y="215"/>
                </a:lnTo>
                <a:lnTo>
                  <a:pt x="181" y="215"/>
                </a:lnTo>
                <a:lnTo>
                  <a:pt x="181" y="214"/>
                </a:lnTo>
                <a:lnTo>
                  <a:pt x="181" y="215"/>
                </a:lnTo>
                <a:lnTo>
                  <a:pt x="180" y="215"/>
                </a:lnTo>
                <a:lnTo>
                  <a:pt x="181" y="215"/>
                </a:lnTo>
                <a:lnTo>
                  <a:pt x="181" y="216"/>
                </a:lnTo>
                <a:lnTo>
                  <a:pt x="180" y="216"/>
                </a:lnTo>
                <a:lnTo>
                  <a:pt x="179" y="216"/>
                </a:lnTo>
                <a:lnTo>
                  <a:pt x="178" y="216"/>
                </a:lnTo>
                <a:lnTo>
                  <a:pt x="177" y="216"/>
                </a:lnTo>
                <a:lnTo>
                  <a:pt x="175" y="216"/>
                </a:lnTo>
                <a:lnTo>
                  <a:pt x="175" y="217"/>
                </a:lnTo>
                <a:lnTo>
                  <a:pt x="175" y="218"/>
                </a:lnTo>
                <a:lnTo>
                  <a:pt x="175" y="219"/>
                </a:lnTo>
                <a:lnTo>
                  <a:pt x="174" y="219"/>
                </a:lnTo>
                <a:lnTo>
                  <a:pt x="173" y="219"/>
                </a:lnTo>
                <a:lnTo>
                  <a:pt x="173" y="218"/>
                </a:lnTo>
                <a:lnTo>
                  <a:pt x="172" y="218"/>
                </a:lnTo>
                <a:lnTo>
                  <a:pt x="172" y="219"/>
                </a:lnTo>
                <a:lnTo>
                  <a:pt x="172" y="220"/>
                </a:lnTo>
                <a:lnTo>
                  <a:pt x="171" y="221"/>
                </a:lnTo>
                <a:lnTo>
                  <a:pt x="171" y="223"/>
                </a:lnTo>
                <a:lnTo>
                  <a:pt x="172" y="223"/>
                </a:lnTo>
                <a:lnTo>
                  <a:pt x="171" y="223"/>
                </a:lnTo>
                <a:lnTo>
                  <a:pt x="170" y="223"/>
                </a:lnTo>
                <a:lnTo>
                  <a:pt x="169" y="223"/>
                </a:lnTo>
                <a:lnTo>
                  <a:pt x="167" y="223"/>
                </a:lnTo>
                <a:lnTo>
                  <a:pt x="166" y="223"/>
                </a:lnTo>
                <a:lnTo>
                  <a:pt x="165" y="223"/>
                </a:lnTo>
                <a:lnTo>
                  <a:pt x="165" y="224"/>
                </a:lnTo>
                <a:lnTo>
                  <a:pt x="164" y="224"/>
                </a:lnTo>
                <a:lnTo>
                  <a:pt x="163" y="224"/>
                </a:lnTo>
                <a:close/>
                <a:moveTo>
                  <a:pt x="166" y="169"/>
                </a:moveTo>
                <a:lnTo>
                  <a:pt x="167" y="169"/>
                </a:lnTo>
                <a:lnTo>
                  <a:pt x="167" y="168"/>
                </a:lnTo>
                <a:lnTo>
                  <a:pt x="166" y="168"/>
                </a:lnTo>
                <a:lnTo>
                  <a:pt x="166" y="169"/>
                </a:lnTo>
                <a:close/>
                <a:moveTo>
                  <a:pt x="171" y="232"/>
                </a:moveTo>
                <a:lnTo>
                  <a:pt x="172" y="232"/>
                </a:lnTo>
                <a:lnTo>
                  <a:pt x="172" y="231"/>
                </a:lnTo>
                <a:lnTo>
                  <a:pt x="171" y="231"/>
                </a:lnTo>
                <a:lnTo>
                  <a:pt x="171" y="232"/>
                </a:lnTo>
                <a:close/>
                <a:moveTo>
                  <a:pt x="172" y="173"/>
                </a:moveTo>
                <a:lnTo>
                  <a:pt x="173" y="173"/>
                </a:lnTo>
                <a:lnTo>
                  <a:pt x="173" y="169"/>
                </a:lnTo>
                <a:lnTo>
                  <a:pt x="173" y="168"/>
                </a:lnTo>
                <a:lnTo>
                  <a:pt x="174" y="168"/>
                </a:lnTo>
                <a:lnTo>
                  <a:pt x="174" y="169"/>
                </a:lnTo>
                <a:lnTo>
                  <a:pt x="173" y="170"/>
                </a:lnTo>
                <a:lnTo>
                  <a:pt x="173" y="171"/>
                </a:lnTo>
                <a:lnTo>
                  <a:pt x="174" y="173"/>
                </a:lnTo>
                <a:lnTo>
                  <a:pt x="175" y="173"/>
                </a:lnTo>
                <a:lnTo>
                  <a:pt x="175" y="171"/>
                </a:lnTo>
                <a:lnTo>
                  <a:pt x="177" y="171"/>
                </a:lnTo>
                <a:lnTo>
                  <a:pt x="177" y="169"/>
                </a:lnTo>
                <a:lnTo>
                  <a:pt x="178" y="169"/>
                </a:lnTo>
                <a:lnTo>
                  <a:pt x="178" y="168"/>
                </a:lnTo>
                <a:lnTo>
                  <a:pt x="177" y="168"/>
                </a:lnTo>
                <a:lnTo>
                  <a:pt x="177" y="167"/>
                </a:lnTo>
                <a:lnTo>
                  <a:pt x="175" y="167"/>
                </a:lnTo>
                <a:lnTo>
                  <a:pt x="175" y="166"/>
                </a:lnTo>
                <a:lnTo>
                  <a:pt x="175" y="165"/>
                </a:lnTo>
                <a:lnTo>
                  <a:pt x="174" y="165"/>
                </a:lnTo>
                <a:lnTo>
                  <a:pt x="173" y="165"/>
                </a:lnTo>
                <a:lnTo>
                  <a:pt x="172" y="164"/>
                </a:lnTo>
                <a:lnTo>
                  <a:pt x="172" y="166"/>
                </a:lnTo>
                <a:lnTo>
                  <a:pt x="172" y="168"/>
                </a:lnTo>
                <a:lnTo>
                  <a:pt x="172" y="169"/>
                </a:lnTo>
                <a:lnTo>
                  <a:pt x="172" y="170"/>
                </a:lnTo>
                <a:lnTo>
                  <a:pt x="172" y="171"/>
                </a:lnTo>
                <a:lnTo>
                  <a:pt x="172" y="173"/>
                </a:lnTo>
                <a:close/>
                <a:moveTo>
                  <a:pt x="174" y="233"/>
                </a:moveTo>
                <a:lnTo>
                  <a:pt x="175" y="233"/>
                </a:lnTo>
                <a:lnTo>
                  <a:pt x="175" y="234"/>
                </a:lnTo>
                <a:lnTo>
                  <a:pt x="174" y="234"/>
                </a:lnTo>
                <a:lnTo>
                  <a:pt x="174" y="235"/>
                </a:lnTo>
                <a:lnTo>
                  <a:pt x="177" y="235"/>
                </a:lnTo>
                <a:lnTo>
                  <a:pt x="178" y="235"/>
                </a:lnTo>
                <a:lnTo>
                  <a:pt x="178" y="236"/>
                </a:lnTo>
                <a:lnTo>
                  <a:pt x="179" y="236"/>
                </a:lnTo>
                <a:lnTo>
                  <a:pt x="179" y="237"/>
                </a:lnTo>
                <a:lnTo>
                  <a:pt x="178" y="237"/>
                </a:lnTo>
                <a:lnTo>
                  <a:pt x="177" y="237"/>
                </a:lnTo>
                <a:lnTo>
                  <a:pt x="177" y="238"/>
                </a:lnTo>
                <a:lnTo>
                  <a:pt x="177" y="240"/>
                </a:lnTo>
                <a:lnTo>
                  <a:pt x="178" y="240"/>
                </a:lnTo>
                <a:lnTo>
                  <a:pt x="178" y="238"/>
                </a:lnTo>
                <a:lnTo>
                  <a:pt x="179" y="238"/>
                </a:lnTo>
                <a:lnTo>
                  <a:pt x="179" y="240"/>
                </a:lnTo>
                <a:lnTo>
                  <a:pt x="180" y="240"/>
                </a:lnTo>
                <a:lnTo>
                  <a:pt x="180" y="238"/>
                </a:lnTo>
                <a:lnTo>
                  <a:pt x="180" y="237"/>
                </a:lnTo>
                <a:lnTo>
                  <a:pt x="181" y="237"/>
                </a:lnTo>
                <a:lnTo>
                  <a:pt x="181" y="236"/>
                </a:lnTo>
                <a:lnTo>
                  <a:pt x="180" y="236"/>
                </a:lnTo>
                <a:lnTo>
                  <a:pt x="180" y="235"/>
                </a:lnTo>
                <a:lnTo>
                  <a:pt x="179" y="235"/>
                </a:lnTo>
                <a:lnTo>
                  <a:pt x="179" y="234"/>
                </a:lnTo>
                <a:lnTo>
                  <a:pt x="180" y="234"/>
                </a:lnTo>
                <a:lnTo>
                  <a:pt x="179" y="234"/>
                </a:lnTo>
                <a:lnTo>
                  <a:pt x="179" y="233"/>
                </a:lnTo>
                <a:lnTo>
                  <a:pt x="178" y="233"/>
                </a:lnTo>
                <a:lnTo>
                  <a:pt x="177" y="233"/>
                </a:lnTo>
                <a:lnTo>
                  <a:pt x="178" y="234"/>
                </a:lnTo>
                <a:lnTo>
                  <a:pt x="177" y="234"/>
                </a:lnTo>
                <a:lnTo>
                  <a:pt x="177" y="233"/>
                </a:lnTo>
                <a:lnTo>
                  <a:pt x="175" y="233"/>
                </a:lnTo>
                <a:lnTo>
                  <a:pt x="175" y="232"/>
                </a:lnTo>
                <a:lnTo>
                  <a:pt x="174" y="232"/>
                </a:lnTo>
                <a:lnTo>
                  <a:pt x="174" y="233"/>
                </a:lnTo>
                <a:close/>
                <a:moveTo>
                  <a:pt x="179" y="169"/>
                </a:moveTo>
                <a:lnTo>
                  <a:pt x="179" y="168"/>
                </a:lnTo>
                <a:lnTo>
                  <a:pt x="179" y="169"/>
                </a:lnTo>
                <a:close/>
                <a:moveTo>
                  <a:pt x="180" y="234"/>
                </a:moveTo>
                <a:lnTo>
                  <a:pt x="180" y="233"/>
                </a:lnTo>
                <a:lnTo>
                  <a:pt x="180" y="234"/>
                </a:lnTo>
                <a:close/>
                <a:moveTo>
                  <a:pt x="180" y="174"/>
                </a:moveTo>
                <a:lnTo>
                  <a:pt x="181" y="174"/>
                </a:lnTo>
                <a:lnTo>
                  <a:pt x="181" y="173"/>
                </a:lnTo>
                <a:lnTo>
                  <a:pt x="182" y="173"/>
                </a:lnTo>
                <a:lnTo>
                  <a:pt x="182" y="174"/>
                </a:lnTo>
                <a:lnTo>
                  <a:pt x="183" y="174"/>
                </a:lnTo>
                <a:lnTo>
                  <a:pt x="183" y="171"/>
                </a:lnTo>
                <a:lnTo>
                  <a:pt x="183" y="173"/>
                </a:lnTo>
                <a:lnTo>
                  <a:pt x="183" y="174"/>
                </a:lnTo>
                <a:lnTo>
                  <a:pt x="184" y="174"/>
                </a:lnTo>
                <a:lnTo>
                  <a:pt x="184" y="173"/>
                </a:lnTo>
                <a:lnTo>
                  <a:pt x="184" y="169"/>
                </a:lnTo>
                <a:lnTo>
                  <a:pt x="184" y="168"/>
                </a:lnTo>
                <a:lnTo>
                  <a:pt x="184" y="167"/>
                </a:lnTo>
                <a:lnTo>
                  <a:pt x="184" y="166"/>
                </a:lnTo>
                <a:lnTo>
                  <a:pt x="184" y="165"/>
                </a:lnTo>
                <a:lnTo>
                  <a:pt x="183" y="165"/>
                </a:lnTo>
                <a:lnTo>
                  <a:pt x="183" y="167"/>
                </a:lnTo>
                <a:lnTo>
                  <a:pt x="183" y="168"/>
                </a:lnTo>
                <a:lnTo>
                  <a:pt x="183" y="169"/>
                </a:lnTo>
                <a:lnTo>
                  <a:pt x="182" y="169"/>
                </a:lnTo>
                <a:lnTo>
                  <a:pt x="181" y="169"/>
                </a:lnTo>
                <a:lnTo>
                  <a:pt x="181" y="168"/>
                </a:lnTo>
                <a:lnTo>
                  <a:pt x="181" y="165"/>
                </a:lnTo>
                <a:lnTo>
                  <a:pt x="180" y="165"/>
                </a:lnTo>
                <a:lnTo>
                  <a:pt x="180" y="166"/>
                </a:lnTo>
                <a:lnTo>
                  <a:pt x="180" y="167"/>
                </a:lnTo>
                <a:lnTo>
                  <a:pt x="180" y="169"/>
                </a:lnTo>
                <a:lnTo>
                  <a:pt x="180" y="170"/>
                </a:lnTo>
                <a:lnTo>
                  <a:pt x="180" y="171"/>
                </a:lnTo>
                <a:lnTo>
                  <a:pt x="180" y="173"/>
                </a:lnTo>
                <a:lnTo>
                  <a:pt x="180" y="174"/>
                </a:lnTo>
                <a:close/>
                <a:moveTo>
                  <a:pt x="180" y="313"/>
                </a:moveTo>
                <a:lnTo>
                  <a:pt x="180" y="315"/>
                </a:lnTo>
                <a:lnTo>
                  <a:pt x="181" y="315"/>
                </a:lnTo>
                <a:lnTo>
                  <a:pt x="182" y="315"/>
                </a:lnTo>
                <a:lnTo>
                  <a:pt x="182" y="316"/>
                </a:lnTo>
                <a:lnTo>
                  <a:pt x="183" y="316"/>
                </a:lnTo>
                <a:lnTo>
                  <a:pt x="183" y="315"/>
                </a:lnTo>
                <a:lnTo>
                  <a:pt x="184" y="315"/>
                </a:lnTo>
                <a:lnTo>
                  <a:pt x="184" y="316"/>
                </a:lnTo>
                <a:lnTo>
                  <a:pt x="186" y="316"/>
                </a:lnTo>
                <a:lnTo>
                  <a:pt x="187" y="316"/>
                </a:lnTo>
                <a:lnTo>
                  <a:pt x="188" y="316"/>
                </a:lnTo>
                <a:lnTo>
                  <a:pt x="188" y="313"/>
                </a:lnTo>
                <a:lnTo>
                  <a:pt x="189" y="313"/>
                </a:lnTo>
                <a:lnTo>
                  <a:pt x="189" y="315"/>
                </a:lnTo>
                <a:lnTo>
                  <a:pt x="189" y="316"/>
                </a:lnTo>
                <a:lnTo>
                  <a:pt x="191" y="316"/>
                </a:lnTo>
                <a:lnTo>
                  <a:pt x="191" y="315"/>
                </a:lnTo>
                <a:lnTo>
                  <a:pt x="191" y="313"/>
                </a:lnTo>
                <a:lnTo>
                  <a:pt x="192" y="313"/>
                </a:lnTo>
                <a:lnTo>
                  <a:pt x="192" y="312"/>
                </a:lnTo>
                <a:lnTo>
                  <a:pt x="192" y="311"/>
                </a:lnTo>
                <a:lnTo>
                  <a:pt x="192" y="310"/>
                </a:lnTo>
                <a:lnTo>
                  <a:pt x="191" y="310"/>
                </a:lnTo>
                <a:lnTo>
                  <a:pt x="191" y="311"/>
                </a:lnTo>
                <a:lnTo>
                  <a:pt x="191" y="310"/>
                </a:lnTo>
                <a:lnTo>
                  <a:pt x="190" y="310"/>
                </a:lnTo>
                <a:lnTo>
                  <a:pt x="189" y="310"/>
                </a:lnTo>
                <a:lnTo>
                  <a:pt x="189" y="309"/>
                </a:lnTo>
                <a:lnTo>
                  <a:pt x="189" y="308"/>
                </a:lnTo>
                <a:lnTo>
                  <a:pt x="188" y="308"/>
                </a:lnTo>
                <a:lnTo>
                  <a:pt x="188" y="307"/>
                </a:lnTo>
                <a:lnTo>
                  <a:pt x="188" y="305"/>
                </a:lnTo>
                <a:lnTo>
                  <a:pt x="187" y="305"/>
                </a:lnTo>
                <a:lnTo>
                  <a:pt x="188" y="305"/>
                </a:lnTo>
                <a:lnTo>
                  <a:pt x="188" y="304"/>
                </a:lnTo>
                <a:lnTo>
                  <a:pt x="187" y="304"/>
                </a:lnTo>
                <a:lnTo>
                  <a:pt x="187" y="303"/>
                </a:lnTo>
                <a:lnTo>
                  <a:pt x="187" y="304"/>
                </a:lnTo>
                <a:lnTo>
                  <a:pt x="188" y="304"/>
                </a:lnTo>
                <a:lnTo>
                  <a:pt x="188" y="303"/>
                </a:lnTo>
                <a:lnTo>
                  <a:pt x="188" y="302"/>
                </a:lnTo>
                <a:lnTo>
                  <a:pt x="189" y="302"/>
                </a:lnTo>
                <a:lnTo>
                  <a:pt x="188" y="302"/>
                </a:lnTo>
                <a:lnTo>
                  <a:pt x="188" y="301"/>
                </a:lnTo>
                <a:lnTo>
                  <a:pt x="187" y="301"/>
                </a:lnTo>
                <a:lnTo>
                  <a:pt x="187" y="302"/>
                </a:lnTo>
                <a:lnTo>
                  <a:pt x="184" y="302"/>
                </a:lnTo>
                <a:lnTo>
                  <a:pt x="184" y="303"/>
                </a:lnTo>
                <a:lnTo>
                  <a:pt x="183" y="303"/>
                </a:lnTo>
                <a:lnTo>
                  <a:pt x="183" y="304"/>
                </a:lnTo>
                <a:lnTo>
                  <a:pt x="182" y="304"/>
                </a:lnTo>
                <a:lnTo>
                  <a:pt x="181" y="304"/>
                </a:lnTo>
                <a:lnTo>
                  <a:pt x="181" y="305"/>
                </a:lnTo>
                <a:lnTo>
                  <a:pt x="181" y="307"/>
                </a:lnTo>
                <a:lnTo>
                  <a:pt x="181" y="309"/>
                </a:lnTo>
                <a:lnTo>
                  <a:pt x="182" y="309"/>
                </a:lnTo>
                <a:lnTo>
                  <a:pt x="182" y="311"/>
                </a:lnTo>
                <a:lnTo>
                  <a:pt x="181" y="311"/>
                </a:lnTo>
                <a:lnTo>
                  <a:pt x="181" y="312"/>
                </a:lnTo>
                <a:lnTo>
                  <a:pt x="181" y="313"/>
                </a:lnTo>
                <a:lnTo>
                  <a:pt x="180" y="313"/>
                </a:lnTo>
                <a:close/>
                <a:moveTo>
                  <a:pt x="182" y="229"/>
                </a:moveTo>
                <a:lnTo>
                  <a:pt x="182" y="231"/>
                </a:lnTo>
                <a:lnTo>
                  <a:pt x="182" y="232"/>
                </a:lnTo>
                <a:lnTo>
                  <a:pt x="182" y="233"/>
                </a:lnTo>
                <a:lnTo>
                  <a:pt x="184" y="233"/>
                </a:lnTo>
                <a:lnTo>
                  <a:pt x="184" y="232"/>
                </a:lnTo>
                <a:lnTo>
                  <a:pt x="184" y="231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2" y="228"/>
                </a:lnTo>
                <a:lnTo>
                  <a:pt x="182" y="229"/>
                </a:lnTo>
                <a:close/>
                <a:moveTo>
                  <a:pt x="186" y="268"/>
                </a:moveTo>
                <a:lnTo>
                  <a:pt x="187" y="268"/>
                </a:lnTo>
                <a:lnTo>
                  <a:pt x="186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7"/>
                </a:lnTo>
                <a:lnTo>
                  <a:pt x="189" y="266"/>
                </a:lnTo>
                <a:lnTo>
                  <a:pt x="189" y="265"/>
                </a:lnTo>
                <a:lnTo>
                  <a:pt x="189" y="263"/>
                </a:lnTo>
                <a:lnTo>
                  <a:pt x="188" y="263"/>
                </a:lnTo>
                <a:lnTo>
                  <a:pt x="188" y="265"/>
                </a:lnTo>
                <a:lnTo>
                  <a:pt x="189" y="265"/>
                </a:lnTo>
                <a:lnTo>
                  <a:pt x="188" y="265"/>
                </a:lnTo>
                <a:lnTo>
                  <a:pt x="188" y="266"/>
                </a:lnTo>
                <a:lnTo>
                  <a:pt x="187" y="266"/>
                </a:lnTo>
                <a:lnTo>
                  <a:pt x="187" y="267"/>
                </a:lnTo>
                <a:lnTo>
                  <a:pt x="186" y="267"/>
                </a:lnTo>
                <a:lnTo>
                  <a:pt x="186" y="268"/>
                </a:lnTo>
                <a:close/>
                <a:moveTo>
                  <a:pt x="188" y="258"/>
                </a:moveTo>
                <a:lnTo>
                  <a:pt x="188" y="259"/>
                </a:lnTo>
                <a:lnTo>
                  <a:pt x="189" y="259"/>
                </a:lnTo>
                <a:lnTo>
                  <a:pt x="190" y="259"/>
                </a:lnTo>
                <a:lnTo>
                  <a:pt x="190" y="260"/>
                </a:lnTo>
                <a:lnTo>
                  <a:pt x="189" y="260"/>
                </a:lnTo>
                <a:lnTo>
                  <a:pt x="189" y="261"/>
                </a:lnTo>
                <a:lnTo>
                  <a:pt x="190" y="261"/>
                </a:lnTo>
                <a:lnTo>
                  <a:pt x="190" y="260"/>
                </a:lnTo>
                <a:lnTo>
                  <a:pt x="190" y="259"/>
                </a:lnTo>
                <a:lnTo>
                  <a:pt x="190" y="258"/>
                </a:lnTo>
                <a:lnTo>
                  <a:pt x="190" y="257"/>
                </a:lnTo>
                <a:lnTo>
                  <a:pt x="190" y="256"/>
                </a:lnTo>
                <a:lnTo>
                  <a:pt x="189" y="256"/>
                </a:lnTo>
                <a:lnTo>
                  <a:pt x="188" y="256"/>
                </a:lnTo>
                <a:lnTo>
                  <a:pt x="188" y="258"/>
                </a:lnTo>
                <a:close/>
                <a:moveTo>
                  <a:pt x="189" y="262"/>
                </a:moveTo>
                <a:lnTo>
                  <a:pt x="190" y="262"/>
                </a:lnTo>
                <a:lnTo>
                  <a:pt x="190" y="261"/>
                </a:lnTo>
                <a:lnTo>
                  <a:pt x="189" y="261"/>
                </a:lnTo>
                <a:lnTo>
                  <a:pt x="189" y="262"/>
                </a:lnTo>
                <a:close/>
                <a:moveTo>
                  <a:pt x="189" y="263"/>
                </a:moveTo>
                <a:lnTo>
                  <a:pt x="190" y="263"/>
                </a:lnTo>
                <a:lnTo>
                  <a:pt x="190" y="262"/>
                </a:lnTo>
                <a:lnTo>
                  <a:pt x="189" y="262"/>
                </a:lnTo>
                <a:lnTo>
                  <a:pt x="189" y="263"/>
                </a:lnTo>
                <a:close/>
                <a:moveTo>
                  <a:pt x="190" y="254"/>
                </a:moveTo>
                <a:lnTo>
                  <a:pt x="191" y="254"/>
                </a:lnTo>
                <a:lnTo>
                  <a:pt x="192" y="254"/>
                </a:lnTo>
                <a:lnTo>
                  <a:pt x="192" y="256"/>
                </a:lnTo>
                <a:lnTo>
                  <a:pt x="192" y="257"/>
                </a:lnTo>
                <a:lnTo>
                  <a:pt x="192" y="258"/>
                </a:lnTo>
                <a:lnTo>
                  <a:pt x="193" y="258"/>
                </a:lnTo>
                <a:lnTo>
                  <a:pt x="195" y="258"/>
                </a:lnTo>
                <a:lnTo>
                  <a:pt x="195" y="259"/>
                </a:lnTo>
                <a:lnTo>
                  <a:pt x="195" y="260"/>
                </a:lnTo>
                <a:lnTo>
                  <a:pt x="195" y="259"/>
                </a:lnTo>
                <a:lnTo>
                  <a:pt x="193" y="259"/>
                </a:lnTo>
                <a:lnTo>
                  <a:pt x="192" y="259"/>
                </a:lnTo>
                <a:lnTo>
                  <a:pt x="192" y="260"/>
                </a:lnTo>
                <a:lnTo>
                  <a:pt x="193" y="260"/>
                </a:lnTo>
                <a:lnTo>
                  <a:pt x="193" y="261"/>
                </a:lnTo>
                <a:lnTo>
                  <a:pt x="192" y="261"/>
                </a:lnTo>
                <a:lnTo>
                  <a:pt x="195" y="261"/>
                </a:lnTo>
                <a:lnTo>
                  <a:pt x="195" y="262"/>
                </a:lnTo>
                <a:lnTo>
                  <a:pt x="196" y="262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8" y="259"/>
                </a:lnTo>
                <a:lnTo>
                  <a:pt x="197" y="259"/>
                </a:lnTo>
                <a:lnTo>
                  <a:pt x="197" y="258"/>
                </a:lnTo>
                <a:lnTo>
                  <a:pt x="197" y="257"/>
                </a:lnTo>
                <a:lnTo>
                  <a:pt x="197" y="256"/>
                </a:lnTo>
                <a:lnTo>
                  <a:pt x="197" y="254"/>
                </a:lnTo>
                <a:lnTo>
                  <a:pt x="198" y="254"/>
                </a:lnTo>
                <a:lnTo>
                  <a:pt x="198" y="253"/>
                </a:lnTo>
                <a:lnTo>
                  <a:pt x="198" y="252"/>
                </a:lnTo>
                <a:lnTo>
                  <a:pt x="199" y="252"/>
                </a:lnTo>
                <a:lnTo>
                  <a:pt x="199" y="251"/>
                </a:lnTo>
                <a:lnTo>
                  <a:pt x="199" y="250"/>
                </a:lnTo>
                <a:lnTo>
                  <a:pt x="198" y="250"/>
                </a:lnTo>
                <a:lnTo>
                  <a:pt x="198" y="249"/>
                </a:lnTo>
                <a:lnTo>
                  <a:pt x="198" y="248"/>
                </a:lnTo>
                <a:lnTo>
                  <a:pt x="199" y="248"/>
                </a:lnTo>
                <a:lnTo>
                  <a:pt x="199" y="246"/>
                </a:lnTo>
                <a:lnTo>
                  <a:pt x="198" y="246"/>
                </a:lnTo>
                <a:lnTo>
                  <a:pt x="198" y="245"/>
                </a:lnTo>
                <a:lnTo>
                  <a:pt x="199" y="245"/>
                </a:lnTo>
                <a:lnTo>
                  <a:pt x="199" y="244"/>
                </a:lnTo>
                <a:lnTo>
                  <a:pt x="198" y="244"/>
                </a:lnTo>
                <a:lnTo>
                  <a:pt x="198" y="245"/>
                </a:lnTo>
                <a:lnTo>
                  <a:pt x="198" y="244"/>
                </a:lnTo>
                <a:lnTo>
                  <a:pt x="198" y="243"/>
                </a:lnTo>
                <a:lnTo>
                  <a:pt x="198" y="242"/>
                </a:lnTo>
                <a:lnTo>
                  <a:pt x="198" y="241"/>
                </a:lnTo>
                <a:lnTo>
                  <a:pt x="197" y="241"/>
                </a:lnTo>
                <a:lnTo>
                  <a:pt x="196" y="241"/>
                </a:lnTo>
                <a:lnTo>
                  <a:pt x="195" y="241"/>
                </a:lnTo>
                <a:lnTo>
                  <a:pt x="195" y="242"/>
                </a:lnTo>
                <a:lnTo>
                  <a:pt x="193" y="242"/>
                </a:lnTo>
                <a:lnTo>
                  <a:pt x="193" y="243"/>
                </a:lnTo>
                <a:lnTo>
                  <a:pt x="192" y="242"/>
                </a:lnTo>
                <a:lnTo>
                  <a:pt x="192" y="243"/>
                </a:lnTo>
                <a:lnTo>
                  <a:pt x="192" y="244"/>
                </a:lnTo>
                <a:lnTo>
                  <a:pt x="192" y="245"/>
                </a:lnTo>
                <a:lnTo>
                  <a:pt x="192" y="246"/>
                </a:lnTo>
                <a:lnTo>
                  <a:pt x="192" y="248"/>
                </a:lnTo>
                <a:lnTo>
                  <a:pt x="191" y="248"/>
                </a:lnTo>
                <a:lnTo>
                  <a:pt x="190" y="248"/>
                </a:lnTo>
                <a:lnTo>
                  <a:pt x="190" y="249"/>
                </a:lnTo>
                <a:lnTo>
                  <a:pt x="190" y="250"/>
                </a:lnTo>
                <a:lnTo>
                  <a:pt x="190" y="251"/>
                </a:lnTo>
                <a:lnTo>
                  <a:pt x="190" y="252"/>
                </a:lnTo>
                <a:lnTo>
                  <a:pt x="190" y="253"/>
                </a:lnTo>
                <a:lnTo>
                  <a:pt x="190" y="254"/>
                </a:lnTo>
                <a:close/>
                <a:moveTo>
                  <a:pt x="191" y="310"/>
                </a:moveTo>
                <a:lnTo>
                  <a:pt x="192" y="310"/>
                </a:lnTo>
                <a:lnTo>
                  <a:pt x="192" y="309"/>
                </a:lnTo>
                <a:lnTo>
                  <a:pt x="191" y="309"/>
                </a:lnTo>
                <a:lnTo>
                  <a:pt x="191" y="310"/>
                </a:lnTo>
                <a:close/>
                <a:moveTo>
                  <a:pt x="192" y="242"/>
                </a:moveTo>
                <a:lnTo>
                  <a:pt x="193" y="242"/>
                </a:lnTo>
                <a:lnTo>
                  <a:pt x="193" y="241"/>
                </a:lnTo>
                <a:lnTo>
                  <a:pt x="192" y="241"/>
                </a:lnTo>
                <a:lnTo>
                  <a:pt x="192" y="242"/>
                </a:lnTo>
                <a:close/>
                <a:moveTo>
                  <a:pt x="193" y="263"/>
                </a:moveTo>
                <a:lnTo>
                  <a:pt x="195" y="263"/>
                </a:lnTo>
                <a:lnTo>
                  <a:pt x="195" y="262"/>
                </a:lnTo>
                <a:lnTo>
                  <a:pt x="193" y="262"/>
                </a:lnTo>
                <a:lnTo>
                  <a:pt x="193" y="263"/>
                </a:lnTo>
                <a:close/>
                <a:moveTo>
                  <a:pt x="198" y="258"/>
                </a:moveTo>
                <a:lnTo>
                  <a:pt x="199" y="258"/>
                </a:lnTo>
                <a:lnTo>
                  <a:pt x="198" y="258"/>
                </a:lnTo>
                <a:close/>
                <a:moveTo>
                  <a:pt x="208" y="263"/>
                </a:moveTo>
                <a:lnTo>
                  <a:pt x="209" y="263"/>
                </a:lnTo>
                <a:lnTo>
                  <a:pt x="212" y="263"/>
                </a:lnTo>
                <a:lnTo>
                  <a:pt x="212" y="262"/>
                </a:lnTo>
                <a:lnTo>
                  <a:pt x="212" y="263"/>
                </a:lnTo>
                <a:lnTo>
                  <a:pt x="213" y="263"/>
                </a:lnTo>
                <a:lnTo>
                  <a:pt x="213" y="262"/>
                </a:lnTo>
                <a:lnTo>
                  <a:pt x="214" y="262"/>
                </a:lnTo>
                <a:lnTo>
                  <a:pt x="214" y="263"/>
                </a:lnTo>
                <a:lnTo>
                  <a:pt x="215" y="263"/>
                </a:lnTo>
                <a:lnTo>
                  <a:pt x="216" y="263"/>
                </a:lnTo>
                <a:lnTo>
                  <a:pt x="216" y="262"/>
                </a:lnTo>
                <a:lnTo>
                  <a:pt x="215" y="262"/>
                </a:lnTo>
                <a:lnTo>
                  <a:pt x="216" y="262"/>
                </a:lnTo>
                <a:lnTo>
                  <a:pt x="216" y="261"/>
                </a:lnTo>
                <a:lnTo>
                  <a:pt x="215" y="261"/>
                </a:lnTo>
                <a:lnTo>
                  <a:pt x="215" y="260"/>
                </a:lnTo>
                <a:lnTo>
                  <a:pt x="214" y="260"/>
                </a:lnTo>
                <a:lnTo>
                  <a:pt x="213" y="260"/>
                </a:lnTo>
                <a:lnTo>
                  <a:pt x="213" y="258"/>
                </a:lnTo>
                <a:lnTo>
                  <a:pt x="213" y="257"/>
                </a:lnTo>
                <a:lnTo>
                  <a:pt x="212" y="257"/>
                </a:lnTo>
                <a:lnTo>
                  <a:pt x="210" y="257"/>
                </a:lnTo>
                <a:lnTo>
                  <a:pt x="210" y="256"/>
                </a:lnTo>
                <a:lnTo>
                  <a:pt x="210" y="254"/>
                </a:lnTo>
                <a:lnTo>
                  <a:pt x="209" y="254"/>
                </a:lnTo>
                <a:lnTo>
                  <a:pt x="208" y="254"/>
                </a:lnTo>
                <a:lnTo>
                  <a:pt x="208" y="260"/>
                </a:lnTo>
                <a:lnTo>
                  <a:pt x="208" y="263"/>
                </a:lnTo>
                <a:close/>
                <a:moveTo>
                  <a:pt x="216" y="259"/>
                </a:moveTo>
                <a:lnTo>
                  <a:pt x="217" y="260"/>
                </a:lnTo>
                <a:lnTo>
                  <a:pt x="217" y="261"/>
                </a:lnTo>
                <a:lnTo>
                  <a:pt x="217" y="260"/>
                </a:lnTo>
                <a:lnTo>
                  <a:pt x="217" y="259"/>
                </a:lnTo>
                <a:lnTo>
                  <a:pt x="216" y="259"/>
                </a:lnTo>
                <a:close/>
                <a:moveTo>
                  <a:pt x="234" y="262"/>
                </a:moveTo>
                <a:lnTo>
                  <a:pt x="234" y="261"/>
                </a:lnTo>
                <a:lnTo>
                  <a:pt x="234" y="262"/>
                </a:lnTo>
                <a:close/>
                <a:moveTo>
                  <a:pt x="234" y="262"/>
                </a:moveTo>
                <a:lnTo>
                  <a:pt x="235" y="262"/>
                </a:lnTo>
                <a:lnTo>
                  <a:pt x="235" y="261"/>
                </a:lnTo>
                <a:lnTo>
                  <a:pt x="234" y="261"/>
                </a:lnTo>
                <a:lnTo>
                  <a:pt x="234" y="262"/>
                </a:lnTo>
                <a:close/>
                <a:moveTo>
                  <a:pt x="294" y="309"/>
                </a:moveTo>
                <a:lnTo>
                  <a:pt x="295" y="310"/>
                </a:lnTo>
                <a:lnTo>
                  <a:pt x="299" y="313"/>
                </a:lnTo>
                <a:lnTo>
                  <a:pt x="300" y="312"/>
                </a:lnTo>
                <a:lnTo>
                  <a:pt x="299" y="312"/>
                </a:lnTo>
                <a:lnTo>
                  <a:pt x="299" y="311"/>
                </a:lnTo>
                <a:lnTo>
                  <a:pt x="298" y="310"/>
                </a:lnTo>
                <a:lnTo>
                  <a:pt x="295" y="309"/>
                </a:lnTo>
                <a:lnTo>
                  <a:pt x="295" y="308"/>
                </a:lnTo>
                <a:lnTo>
                  <a:pt x="294" y="308"/>
                </a:lnTo>
                <a:lnTo>
                  <a:pt x="294" y="309"/>
                </a:lnTo>
                <a:close/>
                <a:moveTo>
                  <a:pt x="60" y="185"/>
                </a:moveTo>
                <a:lnTo>
                  <a:pt x="65" y="185"/>
                </a:lnTo>
                <a:lnTo>
                  <a:pt x="67" y="185"/>
                </a:lnTo>
                <a:lnTo>
                  <a:pt x="69" y="185"/>
                </a:lnTo>
                <a:lnTo>
                  <a:pt x="69" y="183"/>
                </a:lnTo>
                <a:lnTo>
                  <a:pt x="71" y="183"/>
                </a:lnTo>
                <a:lnTo>
                  <a:pt x="72" y="183"/>
                </a:lnTo>
                <a:lnTo>
                  <a:pt x="72" y="185"/>
                </a:lnTo>
                <a:lnTo>
                  <a:pt x="75" y="185"/>
                </a:lnTo>
                <a:lnTo>
                  <a:pt x="78" y="185"/>
                </a:lnTo>
                <a:lnTo>
                  <a:pt x="78" y="183"/>
                </a:lnTo>
                <a:lnTo>
                  <a:pt x="83" y="183"/>
                </a:lnTo>
                <a:lnTo>
                  <a:pt x="83" y="185"/>
                </a:lnTo>
                <a:lnTo>
                  <a:pt x="87" y="185"/>
                </a:lnTo>
                <a:lnTo>
                  <a:pt x="87" y="183"/>
                </a:lnTo>
                <a:lnTo>
                  <a:pt x="88" y="183"/>
                </a:lnTo>
                <a:lnTo>
                  <a:pt x="91" y="183"/>
                </a:lnTo>
                <a:lnTo>
                  <a:pt x="92" y="183"/>
                </a:lnTo>
                <a:lnTo>
                  <a:pt x="92" y="182"/>
                </a:lnTo>
                <a:lnTo>
                  <a:pt x="92" y="181"/>
                </a:lnTo>
                <a:lnTo>
                  <a:pt x="91" y="181"/>
                </a:lnTo>
                <a:lnTo>
                  <a:pt x="88" y="181"/>
                </a:lnTo>
                <a:lnTo>
                  <a:pt x="87" y="181"/>
                </a:lnTo>
                <a:lnTo>
                  <a:pt x="86" y="181"/>
                </a:lnTo>
                <a:lnTo>
                  <a:pt x="84" y="181"/>
                </a:lnTo>
                <a:lnTo>
                  <a:pt x="83" y="181"/>
                </a:lnTo>
                <a:lnTo>
                  <a:pt x="81" y="181"/>
                </a:lnTo>
                <a:lnTo>
                  <a:pt x="80" y="181"/>
                </a:lnTo>
                <a:lnTo>
                  <a:pt x="78" y="181"/>
                </a:lnTo>
                <a:lnTo>
                  <a:pt x="75" y="181"/>
                </a:lnTo>
                <a:lnTo>
                  <a:pt x="74" y="181"/>
                </a:lnTo>
                <a:lnTo>
                  <a:pt x="72" y="181"/>
                </a:lnTo>
                <a:lnTo>
                  <a:pt x="65" y="181"/>
                </a:lnTo>
                <a:lnTo>
                  <a:pt x="65" y="183"/>
                </a:lnTo>
                <a:lnTo>
                  <a:pt x="60" y="183"/>
                </a:lnTo>
                <a:lnTo>
                  <a:pt x="60" y="185"/>
                </a:lnTo>
                <a:close/>
                <a:moveTo>
                  <a:pt x="100" y="149"/>
                </a:moveTo>
                <a:lnTo>
                  <a:pt x="100" y="148"/>
                </a:lnTo>
                <a:lnTo>
                  <a:pt x="100" y="146"/>
                </a:lnTo>
                <a:lnTo>
                  <a:pt x="100" y="148"/>
                </a:lnTo>
                <a:lnTo>
                  <a:pt x="100" y="149"/>
                </a:lnTo>
                <a:close/>
                <a:moveTo>
                  <a:pt x="121" y="207"/>
                </a:moveTo>
                <a:lnTo>
                  <a:pt x="121" y="208"/>
                </a:lnTo>
                <a:lnTo>
                  <a:pt x="122" y="208"/>
                </a:lnTo>
                <a:lnTo>
                  <a:pt x="122" y="207"/>
                </a:lnTo>
                <a:lnTo>
                  <a:pt x="121" y="207"/>
                </a:lnTo>
                <a:close/>
                <a:moveTo>
                  <a:pt x="172" y="110"/>
                </a:moveTo>
                <a:lnTo>
                  <a:pt x="174" y="110"/>
                </a:lnTo>
                <a:lnTo>
                  <a:pt x="175" y="110"/>
                </a:lnTo>
                <a:lnTo>
                  <a:pt x="177" y="110"/>
                </a:lnTo>
                <a:lnTo>
                  <a:pt x="178" y="110"/>
                </a:lnTo>
                <a:lnTo>
                  <a:pt x="179" y="110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1" y="106"/>
                </a:lnTo>
                <a:lnTo>
                  <a:pt x="179" y="106"/>
                </a:lnTo>
                <a:lnTo>
                  <a:pt x="178" y="106"/>
                </a:lnTo>
                <a:lnTo>
                  <a:pt x="178" y="103"/>
                </a:lnTo>
                <a:lnTo>
                  <a:pt x="177" y="103"/>
                </a:lnTo>
                <a:lnTo>
                  <a:pt x="177" y="102"/>
                </a:lnTo>
                <a:lnTo>
                  <a:pt x="177" y="101"/>
                </a:lnTo>
                <a:lnTo>
                  <a:pt x="177" y="100"/>
                </a:lnTo>
                <a:lnTo>
                  <a:pt x="175" y="100"/>
                </a:lnTo>
                <a:lnTo>
                  <a:pt x="174" y="100"/>
                </a:lnTo>
                <a:lnTo>
                  <a:pt x="173" y="100"/>
                </a:lnTo>
                <a:lnTo>
                  <a:pt x="172" y="100"/>
                </a:lnTo>
                <a:lnTo>
                  <a:pt x="172" y="101"/>
                </a:lnTo>
                <a:lnTo>
                  <a:pt x="172" y="102"/>
                </a:lnTo>
                <a:lnTo>
                  <a:pt x="172" y="103"/>
                </a:lnTo>
                <a:lnTo>
                  <a:pt x="172" y="104"/>
                </a:lnTo>
                <a:lnTo>
                  <a:pt x="172" y="107"/>
                </a:lnTo>
                <a:lnTo>
                  <a:pt x="172" y="110"/>
                </a:lnTo>
                <a:close/>
                <a:moveTo>
                  <a:pt x="154" y="119"/>
                </a:moveTo>
                <a:lnTo>
                  <a:pt x="154" y="124"/>
                </a:lnTo>
                <a:lnTo>
                  <a:pt x="154" y="126"/>
                </a:lnTo>
                <a:lnTo>
                  <a:pt x="154" y="127"/>
                </a:lnTo>
                <a:lnTo>
                  <a:pt x="154" y="128"/>
                </a:lnTo>
                <a:lnTo>
                  <a:pt x="155" y="128"/>
                </a:lnTo>
                <a:lnTo>
                  <a:pt x="156" y="128"/>
                </a:lnTo>
                <a:lnTo>
                  <a:pt x="157" y="128"/>
                </a:lnTo>
                <a:lnTo>
                  <a:pt x="158" y="128"/>
                </a:lnTo>
                <a:lnTo>
                  <a:pt x="160" y="128"/>
                </a:lnTo>
                <a:lnTo>
                  <a:pt x="161" y="128"/>
                </a:lnTo>
                <a:lnTo>
                  <a:pt x="162" y="128"/>
                </a:lnTo>
                <a:lnTo>
                  <a:pt x="162" y="127"/>
                </a:lnTo>
                <a:lnTo>
                  <a:pt x="163" y="127"/>
                </a:lnTo>
                <a:lnTo>
                  <a:pt x="163" y="128"/>
                </a:lnTo>
                <a:lnTo>
                  <a:pt x="163" y="131"/>
                </a:lnTo>
                <a:lnTo>
                  <a:pt x="163" y="133"/>
                </a:lnTo>
                <a:lnTo>
                  <a:pt x="163" y="134"/>
                </a:lnTo>
                <a:lnTo>
                  <a:pt x="163" y="135"/>
                </a:lnTo>
                <a:lnTo>
                  <a:pt x="163" y="137"/>
                </a:lnTo>
                <a:lnTo>
                  <a:pt x="162" y="137"/>
                </a:lnTo>
                <a:lnTo>
                  <a:pt x="160" y="137"/>
                </a:lnTo>
                <a:lnTo>
                  <a:pt x="158" y="137"/>
                </a:lnTo>
                <a:lnTo>
                  <a:pt x="158" y="139"/>
                </a:lnTo>
                <a:lnTo>
                  <a:pt x="158" y="140"/>
                </a:lnTo>
                <a:lnTo>
                  <a:pt x="158" y="141"/>
                </a:lnTo>
                <a:lnTo>
                  <a:pt x="158" y="142"/>
                </a:lnTo>
                <a:lnTo>
                  <a:pt x="158" y="143"/>
                </a:lnTo>
                <a:lnTo>
                  <a:pt x="158" y="144"/>
                </a:lnTo>
                <a:lnTo>
                  <a:pt x="157" y="144"/>
                </a:lnTo>
                <a:lnTo>
                  <a:pt x="155" y="144"/>
                </a:lnTo>
                <a:lnTo>
                  <a:pt x="154" y="144"/>
                </a:lnTo>
                <a:lnTo>
                  <a:pt x="153" y="144"/>
                </a:lnTo>
                <a:lnTo>
                  <a:pt x="152" y="144"/>
                </a:lnTo>
                <a:lnTo>
                  <a:pt x="152" y="143"/>
                </a:lnTo>
                <a:lnTo>
                  <a:pt x="150" y="143"/>
                </a:lnTo>
                <a:lnTo>
                  <a:pt x="149" y="143"/>
                </a:lnTo>
                <a:lnTo>
                  <a:pt x="149" y="144"/>
                </a:lnTo>
                <a:lnTo>
                  <a:pt x="149" y="145"/>
                </a:lnTo>
                <a:lnTo>
                  <a:pt x="148" y="145"/>
                </a:lnTo>
                <a:lnTo>
                  <a:pt x="147" y="145"/>
                </a:lnTo>
                <a:lnTo>
                  <a:pt x="146" y="145"/>
                </a:lnTo>
                <a:lnTo>
                  <a:pt x="145" y="145"/>
                </a:lnTo>
                <a:lnTo>
                  <a:pt x="145" y="146"/>
                </a:lnTo>
                <a:lnTo>
                  <a:pt x="145" y="148"/>
                </a:lnTo>
                <a:lnTo>
                  <a:pt x="145" y="149"/>
                </a:lnTo>
                <a:lnTo>
                  <a:pt x="145" y="150"/>
                </a:lnTo>
                <a:lnTo>
                  <a:pt x="146" y="150"/>
                </a:lnTo>
                <a:lnTo>
                  <a:pt x="146" y="151"/>
                </a:lnTo>
                <a:lnTo>
                  <a:pt x="147" y="151"/>
                </a:lnTo>
                <a:lnTo>
                  <a:pt x="147" y="150"/>
                </a:lnTo>
                <a:lnTo>
                  <a:pt x="148" y="150"/>
                </a:lnTo>
                <a:lnTo>
                  <a:pt x="149" y="150"/>
                </a:lnTo>
                <a:lnTo>
                  <a:pt x="149" y="151"/>
                </a:lnTo>
                <a:lnTo>
                  <a:pt x="149" y="152"/>
                </a:lnTo>
                <a:lnTo>
                  <a:pt x="150" y="152"/>
                </a:lnTo>
                <a:lnTo>
                  <a:pt x="152" y="152"/>
                </a:lnTo>
                <a:lnTo>
                  <a:pt x="152" y="151"/>
                </a:lnTo>
                <a:lnTo>
                  <a:pt x="152" y="150"/>
                </a:lnTo>
                <a:lnTo>
                  <a:pt x="153" y="150"/>
                </a:lnTo>
                <a:lnTo>
                  <a:pt x="154" y="150"/>
                </a:lnTo>
                <a:lnTo>
                  <a:pt x="155" y="150"/>
                </a:lnTo>
                <a:lnTo>
                  <a:pt x="155" y="151"/>
                </a:lnTo>
                <a:lnTo>
                  <a:pt x="154" y="151"/>
                </a:lnTo>
                <a:lnTo>
                  <a:pt x="154" y="152"/>
                </a:lnTo>
                <a:lnTo>
                  <a:pt x="155" y="152"/>
                </a:lnTo>
                <a:lnTo>
                  <a:pt x="155" y="153"/>
                </a:lnTo>
                <a:lnTo>
                  <a:pt x="155" y="154"/>
                </a:lnTo>
                <a:lnTo>
                  <a:pt x="154" y="154"/>
                </a:lnTo>
                <a:lnTo>
                  <a:pt x="153" y="154"/>
                </a:lnTo>
                <a:lnTo>
                  <a:pt x="152" y="154"/>
                </a:lnTo>
                <a:lnTo>
                  <a:pt x="152" y="156"/>
                </a:lnTo>
                <a:lnTo>
                  <a:pt x="152" y="157"/>
                </a:lnTo>
                <a:lnTo>
                  <a:pt x="153" y="157"/>
                </a:lnTo>
                <a:lnTo>
                  <a:pt x="154" y="157"/>
                </a:lnTo>
                <a:lnTo>
                  <a:pt x="155" y="157"/>
                </a:lnTo>
                <a:lnTo>
                  <a:pt x="155" y="158"/>
                </a:lnTo>
                <a:lnTo>
                  <a:pt x="155" y="157"/>
                </a:lnTo>
                <a:lnTo>
                  <a:pt x="156" y="157"/>
                </a:lnTo>
                <a:lnTo>
                  <a:pt x="158" y="157"/>
                </a:lnTo>
                <a:lnTo>
                  <a:pt x="160" y="157"/>
                </a:lnTo>
                <a:lnTo>
                  <a:pt x="161" y="157"/>
                </a:lnTo>
                <a:lnTo>
                  <a:pt x="161" y="158"/>
                </a:lnTo>
                <a:lnTo>
                  <a:pt x="161" y="157"/>
                </a:lnTo>
                <a:lnTo>
                  <a:pt x="163" y="157"/>
                </a:lnTo>
                <a:lnTo>
                  <a:pt x="163" y="156"/>
                </a:lnTo>
                <a:lnTo>
                  <a:pt x="167" y="156"/>
                </a:lnTo>
                <a:lnTo>
                  <a:pt x="167" y="157"/>
                </a:lnTo>
                <a:lnTo>
                  <a:pt x="167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7"/>
                </a:lnTo>
                <a:lnTo>
                  <a:pt x="172" y="156"/>
                </a:lnTo>
                <a:lnTo>
                  <a:pt x="181" y="156"/>
                </a:lnTo>
                <a:lnTo>
                  <a:pt x="181" y="151"/>
                </a:lnTo>
                <a:lnTo>
                  <a:pt x="180" y="151"/>
                </a:lnTo>
                <a:lnTo>
                  <a:pt x="177" y="151"/>
                </a:lnTo>
                <a:lnTo>
                  <a:pt x="177" y="149"/>
                </a:lnTo>
                <a:lnTo>
                  <a:pt x="177" y="148"/>
                </a:lnTo>
                <a:lnTo>
                  <a:pt x="177" y="146"/>
                </a:lnTo>
                <a:lnTo>
                  <a:pt x="178" y="146"/>
                </a:lnTo>
                <a:lnTo>
                  <a:pt x="178" y="145"/>
                </a:lnTo>
                <a:lnTo>
                  <a:pt x="178" y="143"/>
                </a:lnTo>
                <a:lnTo>
                  <a:pt x="178" y="142"/>
                </a:lnTo>
                <a:lnTo>
                  <a:pt x="179" y="142"/>
                </a:lnTo>
                <a:lnTo>
                  <a:pt x="180" y="142"/>
                </a:lnTo>
                <a:lnTo>
                  <a:pt x="181" y="142"/>
                </a:lnTo>
                <a:lnTo>
                  <a:pt x="181" y="140"/>
                </a:lnTo>
                <a:lnTo>
                  <a:pt x="180" y="140"/>
                </a:lnTo>
                <a:lnTo>
                  <a:pt x="180" y="139"/>
                </a:lnTo>
                <a:lnTo>
                  <a:pt x="181" y="137"/>
                </a:lnTo>
                <a:lnTo>
                  <a:pt x="180" y="137"/>
                </a:lnTo>
                <a:lnTo>
                  <a:pt x="177" y="137"/>
                </a:lnTo>
                <a:lnTo>
                  <a:pt x="177" y="133"/>
                </a:lnTo>
                <a:lnTo>
                  <a:pt x="177" y="132"/>
                </a:lnTo>
                <a:lnTo>
                  <a:pt x="177" y="131"/>
                </a:lnTo>
                <a:lnTo>
                  <a:pt x="177" y="129"/>
                </a:lnTo>
                <a:lnTo>
                  <a:pt x="177" y="128"/>
                </a:lnTo>
                <a:lnTo>
                  <a:pt x="177" y="127"/>
                </a:lnTo>
                <a:lnTo>
                  <a:pt x="177" y="126"/>
                </a:lnTo>
                <a:lnTo>
                  <a:pt x="177" y="125"/>
                </a:lnTo>
                <a:lnTo>
                  <a:pt x="175" y="125"/>
                </a:lnTo>
                <a:lnTo>
                  <a:pt x="175" y="124"/>
                </a:lnTo>
                <a:lnTo>
                  <a:pt x="177" y="124"/>
                </a:lnTo>
                <a:lnTo>
                  <a:pt x="177" y="122"/>
                </a:lnTo>
                <a:lnTo>
                  <a:pt x="177" y="120"/>
                </a:lnTo>
                <a:lnTo>
                  <a:pt x="177" y="119"/>
                </a:lnTo>
                <a:lnTo>
                  <a:pt x="177" y="118"/>
                </a:lnTo>
                <a:lnTo>
                  <a:pt x="177" y="117"/>
                </a:lnTo>
                <a:lnTo>
                  <a:pt x="177" y="116"/>
                </a:lnTo>
                <a:lnTo>
                  <a:pt x="177" y="115"/>
                </a:lnTo>
                <a:lnTo>
                  <a:pt x="174" y="115"/>
                </a:lnTo>
                <a:lnTo>
                  <a:pt x="174" y="116"/>
                </a:lnTo>
                <a:lnTo>
                  <a:pt x="174" y="117"/>
                </a:lnTo>
                <a:lnTo>
                  <a:pt x="173" y="117"/>
                </a:lnTo>
                <a:lnTo>
                  <a:pt x="173" y="115"/>
                </a:lnTo>
                <a:lnTo>
                  <a:pt x="172" y="115"/>
                </a:lnTo>
                <a:lnTo>
                  <a:pt x="171" y="115"/>
                </a:lnTo>
                <a:lnTo>
                  <a:pt x="171" y="114"/>
                </a:lnTo>
                <a:lnTo>
                  <a:pt x="172" y="114"/>
                </a:lnTo>
                <a:lnTo>
                  <a:pt x="172" y="112"/>
                </a:lnTo>
                <a:lnTo>
                  <a:pt x="172" y="111"/>
                </a:lnTo>
                <a:lnTo>
                  <a:pt x="172" y="110"/>
                </a:lnTo>
                <a:lnTo>
                  <a:pt x="171" y="110"/>
                </a:lnTo>
                <a:lnTo>
                  <a:pt x="170" y="110"/>
                </a:lnTo>
                <a:lnTo>
                  <a:pt x="169" y="110"/>
                </a:lnTo>
                <a:lnTo>
                  <a:pt x="167" y="110"/>
                </a:lnTo>
                <a:lnTo>
                  <a:pt x="166" y="110"/>
                </a:lnTo>
                <a:lnTo>
                  <a:pt x="165" y="110"/>
                </a:lnTo>
                <a:lnTo>
                  <a:pt x="164" y="110"/>
                </a:lnTo>
                <a:lnTo>
                  <a:pt x="164" y="109"/>
                </a:lnTo>
                <a:lnTo>
                  <a:pt x="163" y="109"/>
                </a:lnTo>
                <a:lnTo>
                  <a:pt x="163" y="110"/>
                </a:lnTo>
                <a:lnTo>
                  <a:pt x="163" y="112"/>
                </a:lnTo>
                <a:lnTo>
                  <a:pt x="163" y="115"/>
                </a:lnTo>
                <a:lnTo>
                  <a:pt x="163" y="116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0"/>
                </a:lnTo>
                <a:lnTo>
                  <a:pt x="163" y="122"/>
                </a:lnTo>
                <a:lnTo>
                  <a:pt x="163" y="124"/>
                </a:lnTo>
                <a:lnTo>
                  <a:pt x="163" y="123"/>
                </a:lnTo>
                <a:lnTo>
                  <a:pt x="161" y="120"/>
                </a:lnTo>
                <a:lnTo>
                  <a:pt x="160" y="119"/>
                </a:lnTo>
                <a:lnTo>
                  <a:pt x="158" y="119"/>
                </a:lnTo>
                <a:lnTo>
                  <a:pt x="156" y="119"/>
                </a:lnTo>
                <a:lnTo>
                  <a:pt x="155" y="119"/>
                </a:lnTo>
                <a:lnTo>
                  <a:pt x="154" y="119"/>
                </a:lnTo>
                <a:close/>
                <a:moveTo>
                  <a:pt x="146" y="115"/>
                </a:moveTo>
                <a:lnTo>
                  <a:pt x="146" y="116"/>
                </a:lnTo>
                <a:lnTo>
                  <a:pt x="146" y="117"/>
                </a:lnTo>
                <a:lnTo>
                  <a:pt x="146" y="119"/>
                </a:lnTo>
                <a:lnTo>
                  <a:pt x="147" y="119"/>
                </a:lnTo>
                <a:lnTo>
                  <a:pt x="148" y="119"/>
                </a:lnTo>
                <a:lnTo>
                  <a:pt x="148" y="118"/>
                </a:lnTo>
                <a:lnTo>
                  <a:pt x="148" y="117"/>
                </a:lnTo>
                <a:lnTo>
                  <a:pt x="149" y="117"/>
                </a:lnTo>
                <a:lnTo>
                  <a:pt x="149" y="118"/>
                </a:lnTo>
                <a:lnTo>
                  <a:pt x="150" y="118"/>
                </a:lnTo>
                <a:lnTo>
                  <a:pt x="152" y="118"/>
                </a:lnTo>
                <a:lnTo>
                  <a:pt x="153" y="118"/>
                </a:lnTo>
                <a:lnTo>
                  <a:pt x="153" y="119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5" y="116"/>
                </a:lnTo>
                <a:lnTo>
                  <a:pt x="154" y="116"/>
                </a:lnTo>
                <a:lnTo>
                  <a:pt x="153" y="116"/>
                </a:lnTo>
                <a:lnTo>
                  <a:pt x="152" y="116"/>
                </a:lnTo>
                <a:lnTo>
                  <a:pt x="152" y="115"/>
                </a:lnTo>
                <a:lnTo>
                  <a:pt x="150" y="115"/>
                </a:lnTo>
                <a:lnTo>
                  <a:pt x="149" y="115"/>
                </a:lnTo>
                <a:lnTo>
                  <a:pt x="149" y="116"/>
                </a:lnTo>
                <a:lnTo>
                  <a:pt x="148" y="116"/>
                </a:lnTo>
                <a:lnTo>
                  <a:pt x="148" y="115"/>
                </a:lnTo>
                <a:lnTo>
                  <a:pt x="147" y="115"/>
                </a:lnTo>
                <a:lnTo>
                  <a:pt x="146" y="115"/>
                </a:lnTo>
                <a:close/>
                <a:moveTo>
                  <a:pt x="163" y="168"/>
                </a:moveTo>
                <a:lnTo>
                  <a:pt x="163" y="169"/>
                </a:lnTo>
                <a:lnTo>
                  <a:pt x="164" y="169"/>
                </a:lnTo>
                <a:lnTo>
                  <a:pt x="164" y="170"/>
                </a:lnTo>
                <a:lnTo>
                  <a:pt x="164" y="171"/>
                </a:lnTo>
                <a:lnTo>
                  <a:pt x="165" y="171"/>
                </a:lnTo>
                <a:lnTo>
                  <a:pt x="166" y="171"/>
                </a:lnTo>
                <a:lnTo>
                  <a:pt x="166" y="170"/>
                </a:lnTo>
                <a:lnTo>
                  <a:pt x="166" y="169"/>
                </a:lnTo>
                <a:lnTo>
                  <a:pt x="165" y="169"/>
                </a:lnTo>
                <a:lnTo>
                  <a:pt x="165" y="168"/>
                </a:lnTo>
                <a:lnTo>
                  <a:pt x="164" y="168"/>
                </a:lnTo>
                <a:lnTo>
                  <a:pt x="163" y="168"/>
                </a:lnTo>
                <a:close/>
                <a:moveTo>
                  <a:pt x="181" y="237"/>
                </a:moveTo>
                <a:lnTo>
                  <a:pt x="181" y="238"/>
                </a:lnTo>
                <a:lnTo>
                  <a:pt x="182" y="238"/>
                </a:lnTo>
                <a:lnTo>
                  <a:pt x="182" y="240"/>
                </a:lnTo>
                <a:lnTo>
                  <a:pt x="181" y="240"/>
                </a:lnTo>
                <a:lnTo>
                  <a:pt x="181" y="241"/>
                </a:lnTo>
                <a:lnTo>
                  <a:pt x="180" y="241"/>
                </a:lnTo>
                <a:lnTo>
                  <a:pt x="181" y="241"/>
                </a:lnTo>
                <a:lnTo>
                  <a:pt x="182" y="241"/>
                </a:lnTo>
                <a:lnTo>
                  <a:pt x="184" y="241"/>
                </a:lnTo>
                <a:lnTo>
                  <a:pt x="186" y="241"/>
                </a:lnTo>
                <a:lnTo>
                  <a:pt x="190" y="241"/>
                </a:lnTo>
                <a:lnTo>
                  <a:pt x="190" y="240"/>
                </a:lnTo>
                <a:lnTo>
                  <a:pt x="190" y="238"/>
                </a:lnTo>
                <a:lnTo>
                  <a:pt x="190" y="237"/>
                </a:lnTo>
                <a:lnTo>
                  <a:pt x="188" y="237"/>
                </a:lnTo>
                <a:lnTo>
                  <a:pt x="182" y="237"/>
                </a:lnTo>
                <a:lnTo>
                  <a:pt x="181" y="237"/>
                </a:lnTo>
                <a:close/>
                <a:moveTo>
                  <a:pt x="182" y="169"/>
                </a:moveTo>
                <a:lnTo>
                  <a:pt x="182" y="168"/>
                </a:lnTo>
                <a:lnTo>
                  <a:pt x="181" y="168"/>
                </a:lnTo>
                <a:lnTo>
                  <a:pt x="181" y="169"/>
                </a:lnTo>
                <a:lnTo>
                  <a:pt x="182" y="169"/>
                </a:lnTo>
                <a:close/>
                <a:moveTo>
                  <a:pt x="189" y="309"/>
                </a:moveTo>
                <a:lnTo>
                  <a:pt x="190" y="309"/>
                </a:lnTo>
                <a:lnTo>
                  <a:pt x="189" y="309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2" name="圆角矩形 45">
            <a:extLst>
              <a:ext uri="{FF2B5EF4-FFF2-40B4-BE49-F238E27FC236}">
                <a16:creationId xmlns:a16="http://schemas.microsoft.com/office/drawing/2014/main" id="{BA019DD2-F076-27E1-A614-5E2408F9AEBC}"/>
              </a:ext>
            </a:extLst>
          </p:cNvPr>
          <p:cNvSpPr/>
          <p:nvPr/>
        </p:nvSpPr>
        <p:spPr>
          <a:xfrm>
            <a:off x="6485742" y="338219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Henderson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6E973F0-77A1-BD47-16C6-1554ABBFA48C}"/>
              </a:ext>
            </a:extLst>
          </p:cNvPr>
          <p:cNvSpPr/>
          <p:nvPr/>
        </p:nvSpPr>
        <p:spPr>
          <a:xfrm>
            <a:off x="5552027" y="3149844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38A53E0-EC18-DC38-AF7D-3D0DB949B924}"/>
              </a:ext>
            </a:extLst>
          </p:cNvPr>
          <p:cNvSpPr/>
          <p:nvPr/>
        </p:nvSpPr>
        <p:spPr>
          <a:xfrm>
            <a:off x="6346504" y="3476554"/>
            <a:ext cx="139238" cy="139238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3">
            <a:extLst>
              <a:ext uri="{FF2B5EF4-FFF2-40B4-BE49-F238E27FC236}">
                <a16:creationId xmlns:a16="http://schemas.microsoft.com/office/drawing/2014/main" id="{7F152EE9-F7BD-D8BB-D66B-B599D0FB8E99}"/>
              </a:ext>
            </a:extLst>
          </p:cNvPr>
          <p:cNvSpPr>
            <a:spLocks noEditPoints="1"/>
          </p:cNvSpPr>
          <p:nvPr/>
        </p:nvSpPr>
        <p:spPr bwMode="auto">
          <a:xfrm>
            <a:off x="5743314" y="3335039"/>
            <a:ext cx="518583" cy="483225"/>
          </a:xfrm>
          <a:custGeom>
            <a:avLst/>
            <a:gdLst>
              <a:gd name="T0" fmla="*/ 24 w 308"/>
              <a:gd name="T1" fmla="*/ 252 h 287"/>
              <a:gd name="T2" fmla="*/ 30 w 308"/>
              <a:gd name="T3" fmla="*/ 236 h 287"/>
              <a:gd name="T4" fmla="*/ 38 w 308"/>
              <a:gd name="T5" fmla="*/ 229 h 287"/>
              <a:gd name="T6" fmla="*/ 38 w 308"/>
              <a:gd name="T7" fmla="*/ 224 h 287"/>
              <a:gd name="T8" fmla="*/ 37 w 308"/>
              <a:gd name="T9" fmla="*/ 210 h 287"/>
              <a:gd name="T10" fmla="*/ 40 w 308"/>
              <a:gd name="T11" fmla="*/ 203 h 287"/>
              <a:gd name="T12" fmla="*/ 47 w 308"/>
              <a:gd name="T13" fmla="*/ 195 h 287"/>
              <a:gd name="T14" fmla="*/ 56 w 308"/>
              <a:gd name="T15" fmla="*/ 189 h 287"/>
              <a:gd name="T16" fmla="*/ 60 w 308"/>
              <a:gd name="T17" fmla="*/ 173 h 287"/>
              <a:gd name="T18" fmla="*/ 67 w 308"/>
              <a:gd name="T19" fmla="*/ 178 h 287"/>
              <a:gd name="T20" fmla="*/ 83 w 308"/>
              <a:gd name="T21" fmla="*/ 161 h 287"/>
              <a:gd name="T22" fmla="*/ 94 w 308"/>
              <a:gd name="T23" fmla="*/ 143 h 287"/>
              <a:gd name="T24" fmla="*/ 102 w 308"/>
              <a:gd name="T25" fmla="*/ 135 h 287"/>
              <a:gd name="T26" fmla="*/ 112 w 308"/>
              <a:gd name="T27" fmla="*/ 128 h 287"/>
              <a:gd name="T28" fmla="*/ 99 w 308"/>
              <a:gd name="T29" fmla="*/ 124 h 287"/>
              <a:gd name="T30" fmla="*/ 97 w 308"/>
              <a:gd name="T31" fmla="*/ 109 h 287"/>
              <a:gd name="T32" fmla="*/ 100 w 308"/>
              <a:gd name="T33" fmla="*/ 100 h 287"/>
              <a:gd name="T34" fmla="*/ 112 w 308"/>
              <a:gd name="T35" fmla="*/ 86 h 287"/>
              <a:gd name="T36" fmla="*/ 123 w 308"/>
              <a:gd name="T37" fmla="*/ 75 h 287"/>
              <a:gd name="T38" fmla="*/ 129 w 308"/>
              <a:gd name="T39" fmla="*/ 66 h 287"/>
              <a:gd name="T40" fmla="*/ 141 w 308"/>
              <a:gd name="T41" fmla="*/ 65 h 287"/>
              <a:gd name="T42" fmla="*/ 173 w 308"/>
              <a:gd name="T43" fmla="*/ 57 h 287"/>
              <a:gd name="T44" fmla="*/ 187 w 308"/>
              <a:gd name="T45" fmla="*/ 66 h 287"/>
              <a:gd name="T46" fmla="*/ 201 w 308"/>
              <a:gd name="T47" fmla="*/ 56 h 287"/>
              <a:gd name="T48" fmla="*/ 251 w 308"/>
              <a:gd name="T49" fmla="*/ 50 h 287"/>
              <a:gd name="T50" fmla="*/ 264 w 308"/>
              <a:gd name="T51" fmla="*/ 58 h 287"/>
              <a:gd name="T52" fmla="*/ 271 w 308"/>
              <a:gd name="T53" fmla="*/ 44 h 287"/>
              <a:gd name="T54" fmla="*/ 271 w 308"/>
              <a:gd name="T55" fmla="*/ 24 h 287"/>
              <a:gd name="T56" fmla="*/ 278 w 308"/>
              <a:gd name="T57" fmla="*/ 0 h 287"/>
              <a:gd name="T58" fmla="*/ 302 w 308"/>
              <a:gd name="T59" fmla="*/ 26 h 287"/>
              <a:gd name="T60" fmla="*/ 307 w 308"/>
              <a:gd name="T61" fmla="*/ 59 h 287"/>
              <a:gd name="T62" fmla="*/ 297 w 308"/>
              <a:gd name="T63" fmla="*/ 109 h 287"/>
              <a:gd name="T64" fmla="*/ 306 w 308"/>
              <a:gd name="T65" fmla="*/ 183 h 287"/>
              <a:gd name="T66" fmla="*/ 300 w 308"/>
              <a:gd name="T67" fmla="*/ 202 h 287"/>
              <a:gd name="T68" fmla="*/ 300 w 308"/>
              <a:gd name="T69" fmla="*/ 226 h 287"/>
              <a:gd name="T70" fmla="*/ 294 w 308"/>
              <a:gd name="T71" fmla="*/ 249 h 287"/>
              <a:gd name="T72" fmla="*/ 235 w 308"/>
              <a:gd name="T73" fmla="*/ 236 h 287"/>
              <a:gd name="T74" fmla="*/ 218 w 308"/>
              <a:gd name="T75" fmla="*/ 190 h 287"/>
              <a:gd name="T76" fmla="*/ 188 w 308"/>
              <a:gd name="T77" fmla="*/ 162 h 287"/>
              <a:gd name="T78" fmla="*/ 143 w 308"/>
              <a:gd name="T79" fmla="*/ 181 h 287"/>
              <a:gd name="T80" fmla="*/ 137 w 308"/>
              <a:gd name="T81" fmla="*/ 193 h 287"/>
              <a:gd name="T82" fmla="*/ 141 w 308"/>
              <a:gd name="T83" fmla="*/ 202 h 287"/>
              <a:gd name="T84" fmla="*/ 135 w 308"/>
              <a:gd name="T85" fmla="*/ 220 h 287"/>
              <a:gd name="T86" fmla="*/ 129 w 308"/>
              <a:gd name="T87" fmla="*/ 240 h 287"/>
              <a:gd name="T88" fmla="*/ 135 w 308"/>
              <a:gd name="T89" fmla="*/ 248 h 287"/>
              <a:gd name="T90" fmla="*/ 121 w 308"/>
              <a:gd name="T91" fmla="*/ 256 h 287"/>
              <a:gd name="T92" fmla="*/ 93 w 308"/>
              <a:gd name="T93" fmla="*/ 262 h 287"/>
              <a:gd name="T94" fmla="*/ 41 w 308"/>
              <a:gd name="T95" fmla="*/ 287 h 287"/>
              <a:gd name="T96" fmla="*/ 35 w 308"/>
              <a:gd name="T97" fmla="*/ 250 h 287"/>
              <a:gd name="T98" fmla="*/ 39 w 308"/>
              <a:gd name="T99" fmla="*/ 215 h 287"/>
              <a:gd name="T100" fmla="*/ 41 w 308"/>
              <a:gd name="T101" fmla="*/ 211 h 287"/>
              <a:gd name="T102" fmla="*/ 48 w 308"/>
              <a:gd name="T103" fmla="*/ 221 h 287"/>
              <a:gd name="T104" fmla="*/ 56 w 308"/>
              <a:gd name="T105" fmla="*/ 199 h 287"/>
              <a:gd name="T106" fmla="*/ 57 w 308"/>
              <a:gd name="T107" fmla="*/ 212 h 287"/>
              <a:gd name="T108" fmla="*/ 73 w 308"/>
              <a:gd name="T109" fmla="*/ 214 h 287"/>
              <a:gd name="T110" fmla="*/ 202 w 308"/>
              <a:gd name="T111" fmla="*/ 117 h 287"/>
              <a:gd name="T112" fmla="*/ 208 w 308"/>
              <a:gd name="T113" fmla="*/ 116 h 287"/>
              <a:gd name="T114" fmla="*/ 219 w 308"/>
              <a:gd name="T115" fmla="*/ 102 h 287"/>
              <a:gd name="T116" fmla="*/ 197 w 308"/>
              <a:gd name="T117" fmla="*/ 95 h 287"/>
              <a:gd name="T118" fmla="*/ 199 w 308"/>
              <a:gd name="T119" fmla="*/ 91 h 287"/>
              <a:gd name="T120" fmla="*/ 204 w 308"/>
              <a:gd name="T121" fmla="*/ 69 h 287"/>
              <a:gd name="T122" fmla="*/ 32 w 308"/>
              <a:gd name="T123" fmla="*/ 2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" h="287">
                <a:moveTo>
                  <a:pt x="0" y="287"/>
                </a:moveTo>
                <a:lnTo>
                  <a:pt x="6" y="276"/>
                </a:lnTo>
                <a:lnTo>
                  <a:pt x="7" y="275"/>
                </a:lnTo>
                <a:lnTo>
                  <a:pt x="7" y="274"/>
                </a:lnTo>
                <a:lnTo>
                  <a:pt x="12" y="266"/>
                </a:lnTo>
                <a:lnTo>
                  <a:pt x="13" y="266"/>
                </a:lnTo>
                <a:lnTo>
                  <a:pt x="13" y="265"/>
                </a:lnTo>
                <a:lnTo>
                  <a:pt x="15" y="265"/>
                </a:lnTo>
                <a:lnTo>
                  <a:pt x="15" y="262"/>
                </a:lnTo>
                <a:lnTo>
                  <a:pt x="15" y="260"/>
                </a:lnTo>
                <a:lnTo>
                  <a:pt x="20" y="260"/>
                </a:lnTo>
                <a:lnTo>
                  <a:pt x="18" y="256"/>
                </a:lnTo>
                <a:lnTo>
                  <a:pt x="21" y="252"/>
                </a:lnTo>
                <a:lnTo>
                  <a:pt x="24" y="252"/>
                </a:lnTo>
                <a:lnTo>
                  <a:pt x="25" y="252"/>
                </a:lnTo>
                <a:lnTo>
                  <a:pt x="25" y="251"/>
                </a:lnTo>
                <a:lnTo>
                  <a:pt x="23" y="251"/>
                </a:lnTo>
                <a:lnTo>
                  <a:pt x="23" y="248"/>
                </a:lnTo>
                <a:lnTo>
                  <a:pt x="29" y="248"/>
                </a:lnTo>
                <a:lnTo>
                  <a:pt x="30" y="248"/>
                </a:lnTo>
                <a:lnTo>
                  <a:pt x="30" y="244"/>
                </a:lnTo>
                <a:lnTo>
                  <a:pt x="29" y="244"/>
                </a:lnTo>
                <a:lnTo>
                  <a:pt x="27" y="244"/>
                </a:lnTo>
                <a:lnTo>
                  <a:pt x="27" y="241"/>
                </a:lnTo>
                <a:lnTo>
                  <a:pt x="27" y="240"/>
                </a:lnTo>
                <a:lnTo>
                  <a:pt x="29" y="239"/>
                </a:lnTo>
                <a:lnTo>
                  <a:pt x="30" y="237"/>
                </a:lnTo>
                <a:lnTo>
                  <a:pt x="30" y="236"/>
                </a:lnTo>
                <a:lnTo>
                  <a:pt x="31" y="236"/>
                </a:lnTo>
                <a:lnTo>
                  <a:pt x="31" y="235"/>
                </a:lnTo>
                <a:lnTo>
                  <a:pt x="31" y="234"/>
                </a:lnTo>
                <a:lnTo>
                  <a:pt x="31" y="233"/>
                </a:lnTo>
                <a:lnTo>
                  <a:pt x="31" y="234"/>
                </a:lnTo>
                <a:lnTo>
                  <a:pt x="33" y="234"/>
                </a:lnTo>
                <a:lnTo>
                  <a:pt x="33" y="233"/>
                </a:lnTo>
                <a:lnTo>
                  <a:pt x="33" y="232"/>
                </a:lnTo>
                <a:lnTo>
                  <a:pt x="35" y="232"/>
                </a:lnTo>
                <a:lnTo>
                  <a:pt x="35" y="233"/>
                </a:lnTo>
                <a:lnTo>
                  <a:pt x="38" y="233"/>
                </a:lnTo>
                <a:lnTo>
                  <a:pt x="40" y="233"/>
                </a:lnTo>
                <a:lnTo>
                  <a:pt x="40" y="229"/>
                </a:lnTo>
                <a:lnTo>
                  <a:pt x="38" y="229"/>
                </a:lnTo>
                <a:lnTo>
                  <a:pt x="38" y="231"/>
                </a:lnTo>
                <a:lnTo>
                  <a:pt x="35" y="231"/>
                </a:lnTo>
                <a:lnTo>
                  <a:pt x="35" y="229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33" y="227"/>
                </a:lnTo>
                <a:lnTo>
                  <a:pt x="34" y="227"/>
                </a:lnTo>
                <a:lnTo>
                  <a:pt x="35" y="227"/>
                </a:lnTo>
                <a:lnTo>
                  <a:pt x="37" y="227"/>
                </a:lnTo>
                <a:lnTo>
                  <a:pt x="38" y="227"/>
                </a:lnTo>
                <a:lnTo>
                  <a:pt x="38" y="226"/>
                </a:lnTo>
                <a:lnTo>
                  <a:pt x="38" y="225"/>
                </a:lnTo>
                <a:lnTo>
                  <a:pt x="38" y="224"/>
                </a:lnTo>
                <a:lnTo>
                  <a:pt x="35" y="224"/>
                </a:lnTo>
                <a:lnTo>
                  <a:pt x="37" y="223"/>
                </a:lnTo>
                <a:lnTo>
                  <a:pt x="38" y="223"/>
                </a:lnTo>
                <a:lnTo>
                  <a:pt x="39" y="218"/>
                </a:lnTo>
                <a:lnTo>
                  <a:pt x="39" y="217"/>
                </a:lnTo>
                <a:lnTo>
                  <a:pt x="37" y="217"/>
                </a:lnTo>
                <a:lnTo>
                  <a:pt x="37" y="219"/>
                </a:lnTo>
                <a:lnTo>
                  <a:pt x="34" y="219"/>
                </a:lnTo>
                <a:lnTo>
                  <a:pt x="34" y="216"/>
                </a:lnTo>
                <a:lnTo>
                  <a:pt x="34" y="214"/>
                </a:lnTo>
                <a:lnTo>
                  <a:pt x="34" y="211"/>
                </a:lnTo>
                <a:lnTo>
                  <a:pt x="35" y="211"/>
                </a:lnTo>
                <a:lnTo>
                  <a:pt x="37" y="211"/>
                </a:lnTo>
                <a:lnTo>
                  <a:pt x="37" y="210"/>
                </a:lnTo>
                <a:lnTo>
                  <a:pt x="35" y="210"/>
                </a:lnTo>
                <a:lnTo>
                  <a:pt x="34" y="210"/>
                </a:lnTo>
                <a:lnTo>
                  <a:pt x="34" y="209"/>
                </a:lnTo>
                <a:lnTo>
                  <a:pt x="37" y="209"/>
                </a:lnTo>
                <a:lnTo>
                  <a:pt x="37" y="208"/>
                </a:lnTo>
                <a:lnTo>
                  <a:pt x="38" y="208"/>
                </a:lnTo>
                <a:lnTo>
                  <a:pt x="39" y="208"/>
                </a:lnTo>
                <a:lnTo>
                  <a:pt x="39" y="207"/>
                </a:lnTo>
                <a:lnTo>
                  <a:pt x="39" y="206"/>
                </a:lnTo>
                <a:lnTo>
                  <a:pt x="38" y="206"/>
                </a:lnTo>
                <a:lnTo>
                  <a:pt x="37" y="206"/>
                </a:lnTo>
                <a:lnTo>
                  <a:pt x="38" y="204"/>
                </a:lnTo>
                <a:lnTo>
                  <a:pt x="39" y="204"/>
                </a:lnTo>
                <a:lnTo>
                  <a:pt x="40" y="203"/>
                </a:lnTo>
                <a:lnTo>
                  <a:pt x="40" y="202"/>
                </a:lnTo>
                <a:lnTo>
                  <a:pt x="40" y="201"/>
                </a:lnTo>
                <a:lnTo>
                  <a:pt x="40" y="200"/>
                </a:lnTo>
                <a:lnTo>
                  <a:pt x="40" y="198"/>
                </a:lnTo>
                <a:lnTo>
                  <a:pt x="42" y="198"/>
                </a:lnTo>
                <a:lnTo>
                  <a:pt x="44" y="198"/>
                </a:lnTo>
                <a:lnTo>
                  <a:pt x="44" y="199"/>
                </a:lnTo>
                <a:lnTo>
                  <a:pt x="46" y="199"/>
                </a:lnTo>
                <a:lnTo>
                  <a:pt x="47" y="199"/>
                </a:lnTo>
                <a:lnTo>
                  <a:pt x="47" y="198"/>
                </a:lnTo>
                <a:lnTo>
                  <a:pt x="47" y="197"/>
                </a:lnTo>
                <a:lnTo>
                  <a:pt x="48" y="197"/>
                </a:lnTo>
                <a:lnTo>
                  <a:pt x="47" y="197"/>
                </a:lnTo>
                <a:lnTo>
                  <a:pt x="47" y="195"/>
                </a:lnTo>
                <a:lnTo>
                  <a:pt x="48" y="195"/>
                </a:lnTo>
                <a:lnTo>
                  <a:pt x="48" y="194"/>
                </a:lnTo>
                <a:lnTo>
                  <a:pt x="48" y="193"/>
                </a:lnTo>
                <a:lnTo>
                  <a:pt x="49" y="193"/>
                </a:lnTo>
                <a:lnTo>
                  <a:pt x="49" y="192"/>
                </a:lnTo>
                <a:lnTo>
                  <a:pt x="50" y="192"/>
                </a:lnTo>
                <a:lnTo>
                  <a:pt x="51" y="192"/>
                </a:lnTo>
                <a:lnTo>
                  <a:pt x="51" y="191"/>
                </a:lnTo>
                <a:lnTo>
                  <a:pt x="52" y="191"/>
                </a:lnTo>
                <a:lnTo>
                  <a:pt x="52" y="190"/>
                </a:lnTo>
                <a:lnTo>
                  <a:pt x="54" y="190"/>
                </a:lnTo>
                <a:lnTo>
                  <a:pt x="55" y="190"/>
                </a:lnTo>
                <a:lnTo>
                  <a:pt x="56" y="190"/>
                </a:lnTo>
                <a:lnTo>
                  <a:pt x="56" y="189"/>
                </a:lnTo>
                <a:lnTo>
                  <a:pt x="57" y="189"/>
                </a:lnTo>
                <a:lnTo>
                  <a:pt x="58" y="189"/>
                </a:lnTo>
                <a:lnTo>
                  <a:pt x="58" y="187"/>
                </a:lnTo>
                <a:lnTo>
                  <a:pt x="58" y="185"/>
                </a:lnTo>
                <a:lnTo>
                  <a:pt x="58" y="184"/>
                </a:lnTo>
                <a:lnTo>
                  <a:pt x="58" y="182"/>
                </a:lnTo>
                <a:lnTo>
                  <a:pt x="58" y="181"/>
                </a:lnTo>
                <a:lnTo>
                  <a:pt x="58" y="179"/>
                </a:lnTo>
                <a:lnTo>
                  <a:pt x="58" y="178"/>
                </a:lnTo>
                <a:lnTo>
                  <a:pt x="58" y="177"/>
                </a:lnTo>
                <a:lnTo>
                  <a:pt x="58" y="176"/>
                </a:lnTo>
                <a:lnTo>
                  <a:pt x="58" y="175"/>
                </a:lnTo>
                <a:lnTo>
                  <a:pt x="58" y="173"/>
                </a:lnTo>
                <a:lnTo>
                  <a:pt x="60" y="173"/>
                </a:lnTo>
                <a:lnTo>
                  <a:pt x="60" y="172"/>
                </a:lnTo>
                <a:lnTo>
                  <a:pt x="58" y="172"/>
                </a:lnTo>
                <a:lnTo>
                  <a:pt x="58" y="170"/>
                </a:lnTo>
                <a:lnTo>
                  <a:pt x="58" y="169"/>
                </a:lnTo>
                <a:lnTo>
                  <a:pt x="59" y="169"/>
                </a:lnTo>
                <a:lnTo>
                  <a:pt x="63" y="169"/>
                </a:lnTo>
                <a:lnTo>
                  <a:pt x="63" y="168"/>
                </a:lnTo>
                <a:lnTo>
                  <a:pt x="65" y="168"/>
                </a:lnTo>
                <a:lnTo>
                  <a:pt x="67" y="168"/>
                </a:lnTo>
                <a:lnTo>
                  <a:pt x="67" y="169"/>
                </a:lnTo>
                <a:lnTo>
                  <a:pt x="67" y="170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6" y="179"/>
                </a:lnTo>
                <a:lnTo>
                  <a:pt x="67" y="179"/>
                </a:lnTo>
                <a:lnTo>
                  <a:pt x="70" y="177"/>
                </a:lnTo>
                <a:lnTo>
                  <a:pt x="72" y="176"/>
                </a:lnTo>
                <a:lnTo>
                  <a:pt x="74" y="173"/>
                </a:lnTo>
                <a:lnTo>
                  <a:pt x="75" y="173"/>
                </a:lnTo>
                <a:lnTo>
                  <a:pt x="76" y="172"/>
                </a:lnTo>
                <a:lnTo>
                  <a:pt x="76" y="166"/>
                </a:lnTo>
                <a:lnTo>
                  <a:pt x="76" y="161"/>
                </a:lnTo>
                <a:lnTo>
                  <a:pt x="78" y="161"/>
                </a:lnTo>
                <a:lnTo>
                  <a:pt x="81" y="161"/>
                </a:lnTo>
                <a:lnTo>
                  <a:pt x="82" y="161"/>
                </a:lnTo>
                <a:lnTo>
                  <a:pt x="83" y="161"/>
                </a:lnTo>
                <a:lnTo>
                  <a:pt x="84" y="161"/>
                </a:lnTo>
                <a:lnTo>
                  <a:pt x="85" y="160"/>
                </a:lnTo>
                <a:lnTo>
                  <a:pt x="85" y="161"/>
                </a:lnTo>
                <a:lnTo>
                  <a:pt x="86" y="161"/>
                </a:lnTo>
                <a:lnTo>
                  <a:pt x="86" y="162"/>
                </a:lnTo>
                <a:lnTo>
                  <a:pt x="90" y="160"/>
                </a:lnTo>
                <a:lnTo>
                  <a:pt x="92" y="157"/>
                </a:lnTo>
                <a:lnTo>
                  <a:pt x="93" y="157"/>
                </a:lnTo>
                <a:lnTo>
                  <a:pt x="93" y="156"/>
                </a:lnTo>
                <a:lnTo>
                  <a:pt x="93" y="154"/>
                </a:lnTo>
                <a:lnTo>
                  <a:pt x="93" y="150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4" y="142"/>
                </a:lnTo>
                <a:lnTo>
                  <a:pt x="94" y="141"/>
                </a:lnTo>
                <a:lnTo>
                  <a:pt x="94" y="140"/>
                </a:lnTo>
                <a:lnTo>
                  <a:pt x="94" y="139"/>
                </a:lnTo>
                <a:lnTo>
                  <a:pt x="94" y="137"/>
                </a:lnTo>
                <a:lnTo>
                  <a:pt x="94" y="136"/>
                </a:lnTo>
                <a:lnTo>
                  <a:pt x="94" y="135"/>
                </a:lnTo>
                <a:lnTo>
                  <a:pt x="95" y="135"/>
                </a:lnTo>
                <a:lnTo>
                  <a:pt x="97" y="135"/>
                </a:lnTo>
                <a:lnTo>
                  <a:pt x="98" y="135"/>
                </a:lnTo>
                <a:lnTo>
                  <a:pt x="99" y="135"/>
                </a:lnTo>
                <a:lnTo>
                  <a:pt x="100" y="135"/>
                </a:lnTo>
                <a:lnTo>
                  <a:pt x="101" y="135"/>
                </a:lnTo>
                <a:lnTo>
                  <a:pt x="102" y="135"/>
                </a:lnTo>
                <a:lnTo>
                  <a:pt x="103" y="135"/>
                </a:lnTo>
                <a:lnTo>
                  <a:pt x="104" y="135"/>
                </a:lnTo>
                <a:lnTo>
                  <a:pt x="107" y="135"/>
                </a:lnTo>
                <a:lnTo>
                  <a:pt x="108" y="135"/>
                </a:lnTo>
                <a:lnTo>
                  <a:pt x="109" y="135"/>
                </a:lnTo>
                <a:lnTo>
                  <a:pt x="110" y="135"/>
                </a:lnTo>
                <a:lnTo>
                  <a:pt x="111" y="135"/>
                </a:lnTo>
                <a:lnTo>
                  <a:pt x="111" y="134"/>
                </a:lnTo>
                <a:lnTo>
                  <a:pt x="111" y="133"/>
                </a:lnTo>
                <a:lnTo>
                  <a:pt x="111" y="132"/>
                </a:lnTo>
                <a:lnTo>
                  <a:pt x="111" y="131"/>
                </a:lnTo>
                <a:lnTo>
                  <a:pt x="111" y="130"/>
                </a:lnTo>
                <a:lnTo>
                  <a:pt x="112" y="130"/>
                </a:lnTo>
                <a:lnTo>
                  <a:pt x="112" y="128"/>
                </a:lnTo>
                <a:lnTo>
                  <a:pt x="112" y="127"/>
                </a:lnTo>
                <a:lnTo>
                  <a:pt x="112" y="126"/>
                </a:lnTo>
                <a:lnTo>
                  <a:pt x="111" y="126"/>
                </a:lnTo>
                <a:lnTo>
                  <a:pt x="110" y="126"/>
                </a:lnTo>
                <a:lnTo>
                  <a:pt x="109" y="126"/>
                </a:lnTo>
                <a:lnTo>
                  <a:pt x="108" y="126"/>
                </a:lnTo>
                <a:lnTo>
                  <a:pt x="107" y="126"/>
                </a:lnTo>
                <a:lnTo>
                  <a:pt x="106" y="126"/>
                </a:lnTo>
                <a:lnTo>
                  <a:pt x="104" y="126"/>
                </a:lnTo>
                <a:lnTo>
                  <a:pt x="102" y="126"/>
                </a:lnTo>
                <a:lnTo>
                  <a:pt x="101" y="126"/>
                </a:lnTo>
                <a:lnTo>
                  <a:pt x="100" y="126"/>
                </a:lnTo>
                <a:lnTo>
                  <a:pt x="99" y="126"/>
                </a:lnTo>
                <a:lnTo>
                  <a:pt x="99" y="124"/>
                </a:lnTo>
                <a:lnTo>
                  <a:pt x="99" y="123"/>
                </a:lnTo>
                <a:lnTo>
                  <a:pt x="99" y="120"/>
                </a:lnTo>
                <a:lnTo>
                  <a:pt x="99" y="119"/>
                </a:lnTo>
                <a:lnTo>
                  <a:pt x="98" y="119"/>
                </a:lnTo>
                <a:lnTo>
                  <a:pt x="94" y="119"/>
                </a:lnTo>
                <a:lnTo>
                  <a:pt x="94" y="118"/>
                </a:lnTo>
                <a:lnTo>
                  <a:pt x="94" y="117"/>
                </a:lnTo>
                <a:lnTo>
                  <a:pt x="94" y="116"/>
                </a:lnTo>
                <a:lnTo>
                  <a:pt x="94" y="115"/>
                </a:lnTo>
                <a:lnTo>
                  <a:pt x="94" y="114"/>
                </a:lnTo>
                <a:lnTo>
                  <a:pt x="94" y="112"/>
                </a:lnTo>
                <a:lnTo>
                  <a:pt x="94" y="111"/>
                </a:lnTo>
                <a:lnTo>
                  <a:pt x="97" y="111"/>
                </a:lnTo>
                <a:lnTo>
                  <a:pt x="97" y="109"/>
                </a:lnTo>
                <a:lnTo>
                  <a:pt x="98" y="109"/>
                </a:lnTo>
                <a:lnTo>
                  <a:pt x="99" y="109"/>
                </a:lnTo>
                <a:lnTo>
                  <a:pt x="99" y="108"/>
                </a:lnTo>
                <a:lnTo>
                  <a:pt x="99" y="107"/>
                </a:lnTo>
                <a:lnTo>
                  <a:pt x="94" y="107"/>
                </a:lnTo>
                <a:lnTo>
                  <a:pt x="94" y="106"/>
                </a:lnTo>
                <a:lnTo>
                  <a:pt x="94" y="105"/>
                </a:lnTo>
                <a:lnTo>
                  <a:pt x="94" y="103"/>
                </a:lnTo>
                <a:lnTo>
                  <a:pt x="94" y="102"/>
                </a:lnTo>
                <a:lnTo>
                  <a:pt x="94" y="101"/>
                </a:lnTo>
                <a:lnTo>
                  <a:pt x="94" y="100"/>
                </a:lnTo>
                <a:lnTo>
                  <a:pt x="95" y="100"/>
                </a:lnTo>
                <a:lnTo>
                  <a:pt x="97" y="100"/>
                </a:lnTo>
                <a:lnTo>
                  <a:pt x="100" y="100"/>
                </a:lnTo>
                <a:lnTo>
                  <a:pt x="101" y="100"/>
                </a:lnTo>
                <a:lnTo>
                  <a:pt x="102" y="100"/>
                </a:lnTo>
                <a:lnTo>
                  <a:pt x="103" y="100"/>
                </a:lnTo>
                <a:lnTo>
                  <a:pt x="103" y="99"/>
                </a:lnTo>
                <a:lnTo>
                  <a:pt x="103" y="98"/>
                </a:lnTo>
                <a:lnTo>
                  <a:pt x="103" y="95"/>
                </a:lnTo>
                <a:lnTo>
                  <a:pt x="104" y="95"/>
                </a:lnTo>
                <a:lnTo>
                  <a:pt x="112" y="95"/>
                </a:lnTo>
                <a:lnTo>
                  <a:pt x="112" y="94"/>
                </a:lnTo>
                <a:lnTo>
                  <a:pt x="112" y="93"/>
                </a:lnTo>
                <a:lnTo>
                  <a:pt x="112" y="92"/>
                </a:lnTo>
                <a:lnTo>
                  <a:pt x="112" y="91"/>
                </a:lnTo>
                <a:lnTo>
                  <a:pt x="112" y="90"/>
                </a:lnTo>
                <a:lnTo>
                  <a:pt x="112" y="86"/>
                </a:lnTo>
                <a:lnTo>
                  <a:pt x="116" y="86"/>
                </a:lnTo>
                <a:lnTo>
                  <a:pt x="116" y="84"/>
                </a:lnTo>
                <a:lnTo>
                  <a:pt x="116" y="82"/>
                </a:lnTo>
                <a:lnTo>
                  <a:pt x="117" y="82"/>
                </a:lnTo>
                <a:lnTo>
                  <a:pt x="118" y="82"/>
                </a:lnTo>
                <a:lnTo>
                  <a:pt x="119" y="82"/>
                </a:lnTo>
                <a:lnTo>
                  <a:pt x="120" y="82"/>
                </a:lnTo>
                <a:lnTo>
                  <a:pt x="120" y="80"/>
                </a:lnTo>
                <a:lnTo>
                  <a:pt x="120" y="78"/>
                </a:lnTo>
                <a:lnTo>
                  <a:pt x="120" y="77"/>
                </a:lnTo>
                <a:lnTo>
                  <a:pt x="121" y="77"/>
                </a:lnTo>
                <a:lnTo>
                  <a:pt x="123" y="77"/>
                </a:lnTo>
                <a:lnTo>
                  <a:pt x="123" y="76"/>
                </a:lnTo>
                <a:lnTo>
                  <a:pt x="123" y="75"/>
                </a:lnTo>
                <a:lnTo>
                  <a:pt x="124" y="75"/>
                </a:lnTo>
                <a:lnTo>
                  <a:pt x="124" y="74"/>
                </a:lnTo>
                <a:lnTo>
                  <a:pt x="125" y="74"/>
                </a:lnTo>
                <a:lnTo>
                  <a:pt x="125" y="73"/>
                </a:lnTo>
                <a:lnTo>
                  <a:pt x="125" y="72"/>
                </a:lnTo>
                <a:lnTo>
                  <a:pt x="125" y="70"/>
                </a:lnTo>
                <a:lnTo>
                  <a:pt x="127" y="70"/>
                </a:lnTo>
                <a:lnTo>
                  <a:pt x="127" y="69"/>
                </a:lnTo>
                <a:lnTo>
                  <a:pt x="128" y="69"/>
                </a:lnTo>
                <a:lnTo>
                  <a:pt x="129" y="70"/>
                </a:lnTo>
                <a:lnTo>
                  <a:pt x="129" y="69"/>
                </a:lnTo>
                <a:lnTo>
                  <a:pt x="129" y="68"/>
                </a:lnTo>
                <a:lnTo>
                  <a:pt x="130" y="67"/>
                </a:lnTo>
                <a:lnTo>
                  <a:pt x="129" y="66"/>
                </a:lnTo>
                <a:lnTo>
                  <a:pt x="129" y="65"/>
                </a:lnTo>
                <a:lnTo>
                  <a:pt x="130" y="65"/>
                </a:lnTo>
                <a:lnTo>
                  <a:pt x="132" y="65"/>
                </a:lnTo>
                <a:lnTo>
                  <a:pt x="132" y="64"/>
                </a:lnTo>
                <a:lnTo>
                  <a:pt x="133" y="64"/>
                </a:lnTo>
                <a:lnTo>
                  <a:pt x="133" y="62"/>
                </a:lnTo>
                <a:lnTo>
                  <a:pt x="134" y="62"/>
                </a:lnTo>
                <a:lnTo>
                  <a:pt x="135" y="62"/>
                </a:lnTo>
                <a:lnTo>
                  <a:pt x="135" y="65"/>
                </a:lnTo>
                <a:lnTo>
                  <a:pt x="134" y="65"/>
                </a:lnTo>
                <a:lnTo>
                  <a:pt x="137" y="65"/>
                </a:lnTo>
                <a:lnTo>
                  <a:pt x="138" y="65"/>
                </a:lnTo>
                <a:lnTo>
                  <a:pt x="139" y="65"/>
                </a:lnTo>
                <a:lnTo>
                  <a:pt x="141" y="65"/>
                </a:lnTo>
                <a:lnTo>
                  <a:pt x="143" y="65"/>
                </a:lnTo>
                <a:lnTo>
                  <a:pt x="144" y="65"/>
                </a:lnTo>
                <a:lnTo>
                  <a:pt x="147" y="65"/>
                </a:lnTo>
                <a:lnTo>
                  <a:pt x="149" y="56"/>
                </a:lnTo>
                <a:lnTo>
                  <a:pt x="152" y="55"/>
                </a:lnTo>
                <a:lnTo>
                  <a:pt x="156" y="55"/>
                </a:lnTo>
                <a:lnTo>
                  <a:pt x="158" y="55"/>
                </a:lnTo>
                <a:lnTo>
                  <a:pt x="164" y="55"/>
                </a:lnTo>
                <a:lnTo>
                  <a:pt x="166" y="55"/>
                </a:lnTo>
                <a:lnTo>
                  <a:pt x="166" y="56"/>
                </a:lnTo>
                <a:lnTo>
                  <a:pt x="166" y="57"/>
                </a:lnTo>
                <a:lnTo>
                  <a:pt x="168" y="57"/>
                </a:lnTo>
                <a:lnTo>
                  <a:pt x="169" y="57"/>
                </a:lnTo>
                <a:lnTo>
                  <a:pt x="173" y="57"/>
                </a:lnTo>
                <a:lnTo>
                  <a:pt x="175" y="57"/>
                </a:lnTo>
                <a:lnTo>
                  <a:pt x="175" y="58"/>
                </a:lnTo>
                <a:lnTo>
                  <a:pt x="175" y="59"/>
                </a:lnTo>
                <a:lnTo>
                  <a:pt x="175" y="60"/>
                </a:lnTo>
                <a:lnTo>
                  <a:pt x="175" y="61"/>
                </a:lnTo>
                <a:lnTo>
                  <a:pt x="175" y="62"/>
                </a:lnTo>
                <a:lnTo>
                  <a:pt x="175" y="64"/>
                </a:lnTo>
                <a:lnTo>
                  <a:pt x="179" y="65"/>
                </a:lnTo>
                <a:lnTo>
                  <a:pt x="182" y="65"/>
                </a:lnTo>
                <a:lnTo>
                  <a:pt x="182" y="69"/>
                </a:lnTo>
                <a:lnTo>
                  <a:pt x="184" y="69"/>
                </a:lnTo>
                <a:lnTo>
                  <a:pt x="187" y="69"/>
                </a:lnTo>
                <a:lnTo>
                  <a:pt x="187" y="68"/>
                </a:lnTo>
                <a:lnTo>
                  <a:pt x="187" y="66"/>
                </a:lnTo>
                <a:lnTo>
                  <a:pt x="187" y="65"/>
                </a:lnTo>
                <a:lnTo>
                  <a:pt x="192" y="65"/>
                </a:lnTo>
                <a:lnTo>
                  <a:pt x="192" y="64"/>
                </a:lnTo>
                <a:lnTo>
                  <a:pt x="192" y="62"/>
                </a:lnTo>
                <a:lnTo>
                  <a:pt x="192" y="61"/>
                </a:lnTo>
                <a:lnTo>
                  <a:pt x="194" y="61"/>
                </a:lnTo>
                <a:lnTo>
                  <a:pt x="195" y="61"/>
                </a:lnTo>
                <a:lnTo>
                  <a:pt x="196" y="61"/>
                </a:lnTo>
                <a:lnTo>
                  <a:pt x="196" y="60"/>
                </a:lnTo>
                <a:lnTo>
                  <a:pt x="199" y="60"/>
                </a:lnTo>
                <a:lnTo>
                  <a:pt x="201" y="60"/>
                </a:lnTo>
                <a:lnTo>
                  <a:pt x="201" y="59"/>
                </a:lnTo>
                <a:lnTo>
                  <a:pt x="201" y="58"/>
                </a:lnTo>
                <a:lnTo>
                  <a:pt x="201" y="56"/>
                </a:lnTo>
                <a:lnTo>
                  <a:pt x="213" y="55"/>
                </a:lnTo>
                <a:lnTo>
                  <a:pt x="219" y="55"/>
                </a:lnTo>
                <a:lnTo>
                  <a:pt x="224" y="55"/>
                </a:lnTo>
                <a:lnTo>
                  <a:pt x="225" y="55"/>
                </a:lnTo>
                <a:lnTo>
                  <a:pt x="230" y="55"/>
                </a:lnTo>
                <a:lnTo>
                  <a:pt x="233" y="55"/>
                </a:lnTo>
                <a:lnTo>
                  <a:pt x="236" y="55"/>
                </a:lnTo>
                <a:lnTo>
                  <a:pt x="239" y="55"/>
                </a:lnTo>
                <a:lnTo>
                  <a:pt x="240" y="55"/>
                </a:lnTo>
                <a:lnTo>
                  <a:pt x="242" y="55"/>
                </a:lnTo>
                <a:lnTo>
                  <a:pt x="245" y="55"/>
                </a:lnTo>
                <a:lnTo>
                  <a:pt x="245" y="52"/>
                </a:lnTo>
                <a:lnTo>
                  <a:pt x="245" y="50"/>
                </a:lnTo>
                <a:lnTo>
                  <a:pt x="251" y="50"/>
                </a:lnTo>
                <a:lnTo>
                  <a:pt x="251" y="48"/>
                </a:lnTo>
                <a:lnTo>
                  <a:pt x="253" y="48"/>
                </a:lnTo>
                <a:lnTo>
                  <a:pt x="254" y="48"/>
                </a:lnTo>
                <a:lnTo>
                  <a:pt x="255" y="48"/>
                </a:lnTo>
                <a:lnTo>
                  <a:pt x="258" y="48"/>
                </a:lnTo>
                <a:lnTo>
                  <a:pt x="258" y="45"/>
                </a:lnTo>
                <a:lnTo>
                  <a:pt x="261" y="45"/>
                </a:lnTo>
                <a:lnTo>
                  <a:pt x="262" y="45"/>
                </a:lnTo>
                <a:lnTo>
                  <a:pt x="262" y="48"/>
                </a:lnTo>
                <a:lnTo>
                  <a:pt x="261" y="50"/>
                </a:lnTo>
                <a:lnTo>
                  <a:pt x="257" y="50"/>
                </a:lnTo>
                <a:lnTo>
                  <a:pt x="257" y="55"/>
                </a:lnTo>
                <a:lnTo>
                  <a:pt x="264" y="55"/>
                </a:lnTo>
                <a:lnTo>
                  <a:pt x="264" y="58"/>
                </a:lnTo>
                <a:lnTo>
                  <a:pt x="265" y="58"/>
                </a:lnTo>
                <a:lnTo>
                  <a:pt x="265" y="59"/>
                </a:lnTo>
                <a:lnTo>
                  <a:pt x="266" y="59"/>
                </a:lnTo>
                <a:lnTo>
                  <a:pt x="266" y="61"/>
                </a:lnTo>
                <a:lnTo>
                  <a:pt x="271" y="61"/>
                </a:lnTo>
                <a:lnTo>
                  <a:pt x="271" y="59"/>
                </a:lnTo>
                <a:lnTo>
                  <a:pt x="271" y="56"/>
                </a:lnTo>
                <a:lnTo>
                  <a:pt x="271" y="55"/>
                </a:lnTo>
                <a:lnTo>
                  <a:pt x="271" y="52"/>
                </a:lnTo>
                <a:lnTo>
                  <a:pt x="271" y="51"/>
                </a:lnTo>
                <a:lnTo>
                  <a:pt x="271" y="50"/>
                </a:lnTo>
                <a:lnTo>
                  <a:pt x="271" y="47"/>
                </a:lnTo>
                <a:lnTo>
                  <a:pt x="271" y="45"/>
                </a:lnTo>
                <a:lnTo>
                  <a:pt x="271" y="44"/>
                </a:lnTo>
                <a:lnTo>
                  <a:pt x="272" y="41"/>
                </a:lnTo>
                <a:lnTo>
                  <a:pt x="272" y="40"/>
                </a:lnTo>
                <a:lnTo>
                  <a:pt x="272" y="39"/>
                </a:lnTo>
                <a:lnTo>
                  <a:pt x="272" y="38"/>
                </a:lnTo>
                <a:lnTo>
                  <a:pt x="272" y="36"/>
                </a:lnTo>
                <a:lnTo>
                  <a:pt x="273" y="36"/>
                </a:lnTo>
                <a:lnTo>
                  <a:pt x="273" y="35"/>
                </a:lnTo>
                <a:lnTo>
                  <a:pt x="273" y="32"/>
                </a:lnTo>
                <a:lnTo>
                  <a:pt x="272" y="32"/>
                </a:lnTo>
                <a:lnTo>
                  <a:pt x="272" y="28"/>
                </a:lnTo>
                <a:lnTo>
                  <a:pt x="272" y="27"/>
                </a:lnTo>
                <a:lnTo>
                  <a:pt x="272" y="26"/>
                </a:lnTo>
                <a:lnTo>
                  <a:pt x="272" y="25"/>
                </a:lnTo>
                <a:lnTo>
                  <a:pt x="271" y="24"/>
                </a:lnTo>
                <a:lnTo>
                  <a:pt x="271" y="23"/>
                </a:lnTo>
                <a:lnTo>
                  <a:pt x="271" y="20"/>
                </a:lnTo>
                <a:lnTo>
                  <a:pt x="271" y="18"/>
                </a:lnTo>
                <a:lnTo>
                  <a:pt x="271" y="17"/>
                </a:lnTo>
                <a:lnTo>
                  <a:pt x="271" y="16"/>
                </a:lnTo>
                <a:lnTo>
                  <a:pt x="272" y="14"/>
                </a:lnTo>
                <a:lnTo>
                  <a:pt x="272" y="13"/>
                </a:lnTo>
                <a:lnTo>
                  <a:pt x="272" y="11"/>
                </a:lnTo>
                <a:lnTo>
                  <a:pt x="272" y="9"/>
                </a:lnTo>
                <a:lnTo>
                  <a:pt x="272" y="7"/>
                </a:lnTo>
                <a:lnTo>
                  <a:pt x="272" y="5"/>
                </a:lnTo>
                <a:lnTo>
                  <a:pt x="272" y="2"/>
                </a:lnTo>
                <a:lnTo>
                  <a:pt x="272" y="0"/>
                </a:lnTo>
                <a:lnTo>
                  <a:pt x="278" y="0"/>
                </a:lnTo>
                <a:lnTo>
                  <a:pt x="289" y="0"/>
                </a:lnTo>
                <a:lnTo>
                  <a:pt x="299" y="0"/>
                </a:lnTo>
                <a:lnTo>
                  <a:pt x="299" y="5"/>
                </a:lnTo>
                <a:lnTo>
                  <a:pt x="302" y="5"/>
                </a:lnTo>
                <a:lnTo>
                  <a:pt x="302" y="6"/>
                </a:lnTo>
                <a:lnTo>
                  <a:pt x="305" y="6"/>
                </a:lnTo>
                <a:lnTo>
                  <a:pt x="305" y="7"/>
                </a:lnTo>
                <a:lnTo>
                  <a:pt x="305" y="10"/>
                </a:lnTo>
                <a:lnTo>
                  <a:pt x="305" y="11"/>
                </a:lnTo>
                <a:lnTo>
                  <a:pt x="305" y="13"/>
                </a:lnTo>
                <a:lnTo>
                  <a:pt x="305" y="14"/>
                </a:lnTo>
                <a:lnTo>
                  <a:pt x="304" y="14"/>
                </a:lnTo>
                <a:lnTo>
                  <a:pt x="304" y="16"/>
                </a:lnTo>
                <a:lnTo>
                  <a:pt x="302" y="26"/>
                </a:lnTo>
                <a:lnTo>
                  <a:pt x="302" y="27"/>
                </a:lnTo>
                <a:lnTo>
                  <a:pt x="302" y="28"/>
                </a:lnTo>
                <a:lnTo>
                  <a:pt x="302" y="32"/>
                </a:lnTo>
                <a:lnTo>
                  <a:pt x="302" y="33"/>
                </a:lnTo>
                <a:lnTo>
                  <a:pt x="302" y="35"/>
                </a:lnTo>
                <a:lnTo>
                  <a:pt x="302" y="36"/>
                </a:lnTo>
                <a:lnTo>
                  <a:pt x="307" y="36"/>
                </a:lnTo>
                <a:lnTo>
                  <a:pt x="307" y="39"/>
                </a:lnTo>
                <a:lnTo>
                  <a:pt x="307" y="50"/>
                </a:lnTo>
                <a:lnTo>
                  <a:pt x="306" y="55"/>
                </a:lnTo>
                <a:lnTo>
                  <a:pt x="306" y="56"/>
                </a:lnTo>
                <a:lnTo>
                  <a:pt x="307" y="57"/>
                </a:lnTo>
                <a:lnTo>
                  <a:pt x="307" y="58"/>
                </a:lnTo>
                <a:lnTo>
                  <a:pt x="307" y="59"/>
                </a:lnTo>
                <a:lnTo>
                  <a:pt x="308" y="64"/>
                </a:lnTo>
                <a:lnTo>
                  <a:pt x="308" y="65"/>
                </a:lnTo>
                <a:lnTo>
                  <a:pt x="307" y="65"/>
                </a:lnTo>
                <a:lnTo>
                  <a:pt x="308" y="66"/>
                </a:lnTo>
                <a:lnTo>
                  <a:pt x="307" y="66"/>
                </a:lnTo>
                <a:lnTo>
                  <a:pt x="307" y="73"/>
                </a:lnTo>
                <a:lnTo>
                  <a:pt x="306" y="73"/>
                </a:lnTo>
                <a:lnTo>
                  <a:pt x="298" y="73"/>
                </a:lnTo>
                <a:lnTo>
                  <a:pt x="290" y="73"/>
                </a:lnTo>
                <a:lnTo>
                  <a:pt x="289" y="73"/>
                </a:lnTo>
                <a:lnTo>
                  <a:pt x="288" y="73"/>
                </a:lnTo>
                <a:lnTo>
                  <a:pt x="288" y="109"/>
                </a:lnTo>
                <a:lnTo>
                  <a:pt x="289" y="109"/>
                </a:lnTo>
                <a:lnTo>
                  <a:pt x="297" y="109"/>
                </a:lnTo>
                <a:lnTo>
                  <a:pt x="297" y="110"/>
                </a:lnTo>
                <a:lnTo>
                  <a:pt x="297" y="118"/>
                </a:lnTo>
                <a:lnTo>
                  <a:pt x="298" y="118"/>
                </a:lnTo>
                <a:lnTo>
                  <a:pt x="301" y="118"/>
                </a:lnTo>
                <a:lnTo>
                  <a:pt x="301" y="119"/>
                </a:lnTo>
                <a:lnTo>
                  <a:pt x="301" y="127"/>
                </a:lnTo>
                <a:lnTo>
                  <a:pt x="297" y="127"/>
                </a:lnTo>
                <a:lnTo>
                  <a:pt x="297" y="162"/>
                </a:lnTo>
                <a:lnTo>
                  <a:pt x="298" y="162"/>
                </a:lnTo>
                <a:lnTo>
                  <a:pt x="306" y="162"/>
                </a:lnTo>
                <a:lnTo>
                  <a:pt x="306" y="164"/>
                </a:lnTo>
                <a:lnTo>
                  <a:pt x="306" y="178"/>
                </a:lnTo>
                <a:lnTo>
                  <a:pt x="306" y="181"/>
                </a:lnTo>
                <a:lnTo>
                  <a:pt x="306" y="183"/>
                </a:lnTo>
                <a:lnTo>
                  <a:pt x="299" y="183"/>
                </a:lnTo>
                <a:lnTo>
                  <a:pt x="299" y="190"/>
                </a:lnTo>
                <a:lnTo>
                  <a:pt x="300" y="190"/>
                </a:lnTo>
                <a:lnTo>
                  <a:pt x="300" y="191"/>
                </a:lnTo>
                <a:lnTo>
                  <a:pt x="300" y="193"/>
                </a:lnTo>
                <a:lnTo>
                  <a:pt x="300" y="194"/>
                </a:lnTo>
                <a:lnTo>
                  <a:pt x="301" y="194"/>
                </a:lnTo>
                <a:lnTo>
                  <a:pt x="301" y="195"/>
                </a:lnTo>
                <a:lnTo>
                  <a:pt x="301" y="198"/>
                </a:lnTo>
                <a:lnTo>
                  <a:pt x="301" y="199"/>
                </a:lnTo>
                <a:lnTo>
                  <a:pt x="300" y="199"/>
                </a:lnTo>
                <a:lnTo>
                  <a:pt x="300" y="200"/>
                </a:lnTo>
                <a:lnTo>
                  <a:pt x="300" y="201"/>
                </a:lnTo>
                <a:lnTo>
                  <a:pt x="300" y="202"/>
                </a:lnTo>
                <a:lnTo>
                  <a:pt x="299" y="202"/>
                </a:lnTo>
                <a:lnTo>
                  <a:pt x="299" y="203"/>
                </a:lnTo>
                <a:lnTo>
                  <a:pt x="299" y="204"/>
                </a:lnTo>
                <a:lnTo>
                  <a:pt x="299" y="206"/>
                </a:lnTo>
                <a:lnTo>
                  <a:pt x="299" y="207"/>
                </a:lnTo>
                <a:lnTo>
                  <a:pt x="299" y="208"/>
                </a:lnTo>
                <a:lnTo>
                  <a:pt x="299" y="212"/>
                </a:lnTo>
                <a:lnTo>
                  <a:pt x="300" y="215"/>
                </a:lnTo>
                <a:lnTo>
                  <a:pt x="300" y="217"/>
                </a:lnTo>
                <a:lnTo>
                  <a:pt x="300" y="221"/>
                </a:lnTo>
                <a:lnTo>
                  <a:pt x="300" y="223"/>
                </a:lnTo>
                <a:lnTo>
                  <a:pt x="300" y="224"/>
                </a:lnTo>
                <a:lnTo>
                  <a:pt x="300" y="225"/>
                </a:lnTo>
                <a:lnTo>
                  <a:pt x="300" y="226"/>
                </a:lnTo>
                <a:lnTo>
                  <a:pt x="299" y="226"/>
                </a:lnTo>
                <a:lnTo>
                  <a:pt x="297" y="226"/>
                </a:lnTo>
                <a:lnTo>
                  <a:pt x="288" y="226"/>
                </a:lnTo>
                <a:lnTo>
                  <a:pt x="288" y="231"/>
                </a:lnTo>
                <a:lnTo>
                  <a:pt x="288" y="235"/>
                </a:lnTo>
                <a:lnTo>
                  <a:pt x="288" y="239"/>
                </a:lnTo>
                <a:lnTo>
                  <a:pt x="288" y="240"/>
                </a:lnTo>
                <a:lnTo>
                  <a:pt x="288" y="243"/>
                </a:lnTo>
                <a:lnTo>
                  <a:pt x="292" y="243"/>
                </a:lnTo>
                <a:lnTo>
                  <a:pt x="292" y="246"/>
                </a:lnTo>
                <a:lnTo>
                  <a:pt x="292" y="248"/>
                </a:lnTo>
                <a:lnTo>
                  <a:pt x="293" y="248"/>
                </a:lnTo>
                <a:lnTo>
                  <a:pt x="294" y="248"/>
                </a:lnTo>
                <a:lnTo>
                  <a:pt x="294" y="249"/>
                </a:lnTo>
                <a:lnTo>
                  <a:pt x="294" y="252"/>
                </a:lnTo>
                <a:lnTo>
                  <a:pt x="292" y="252"/>
                </a:lnTo>
                <a:lnTo>
                  <a:pt x="288" y="252"/>
                </a:lnTo>
                <a:lnTo>
                  <a:pt x="261" y="252"/>
                </a:lnTo>
                <a:lnTo>
                  <a:pt x="255" y="252"/>
                </a:lnTo>
                <a:lnTo>
                  <a:pt x="254" y="252"/>
                </a:lnTo>
                <a:lnTo>
                  <a:pt x="250" y="252"/>
                </a:lnTo>
                <a:lnTo>
                  <a:pt x="244" y="252"/>
                </a:lnTo>
                <a:lnTo>
                  <a:pt x="244" y="244"/>
                </a:lnTo>
                <a:lnTo>
                  <a:pt x="235" y="243"/>
                </a:lnTo>
                <a:lnTo>
                  <a:pt x="235" y="242"/>
                </a:lnTo>
                <a:lnTo>
                  <a:pt x="235" y="240"/>
                </a:lnTo>
                <a:lnTo>
                  <a:pt x="235" y="237"/>
                </a:lnTo>
                <a:lnTo>
                  <a:pt x="235" y="236"/>
                </a:lnTo>
                <a:lnTo>
                  <a:pt x="235" y="235"/>
                </a:lnTo>
                <a:lnTo>
                  <a:pt x="232" y="235"/>
                </a:lnTo>
                <a:lnTo>
                  <a:pt x="225" y="235"/>
                </a:lnTo>
                <a:lnTo>
                  <a:pt x="220" y="235"/>
                </a:lnTo>
                <a:lnTo>
                  <a:pt x="219" y="235"/>
                </a:lnTo>
                <a:lnTo>
                  <a:pt x="216" y="235"/>
                </a:lnTo>
                <a:lnTo>
                  <a:pt x="213" y="235"/>
                </a:lnTo>
                <a:lnTo>
                  <a:pt x="213" y="233"/>
                </a:lnTo>
                <a:lnTo>
                  <a:pt x="219" y="226"/>
                </a:lnTo>
                <a:lnTo>
                  <a:pt x="219" y="212"/>
                </a:lnTo>
                <a:lnTo>
                  <a:pt x="228" y="212"/>
                </a:lnTo>
                <a:lnTo>
                  <a:pt x="228" y="199"/>
                </a:lnTo>
                <a:lnTo>
                  <a:pt x="228" y="190"/>
                </a:lnTo>
                <a:lnTo>
                  <a:pt x="218" y="190"/>
                </a:lnTo>
                <a:lnTo>
                  <a:pt x="218" y="185"/>
                </a:lnTo>
                <a:lnTo>
                  <a:pt x="218" y="182"/>
                </a:lnTo>
                <a:lnTo>
                  <a:pt x="218" y="181"/>
                </a:lnTo>
                <a:lnTo>
                  <a:pt x="218" y="177"/>
                </a:lnTo>
                <a:lnTo>
                  <a:pt x="218" y="174"/>
                </a:lnTo>
                <a:lnTo>
                  <a:pt x="218" y="172"/>
                </a:lnTo>
                <a:lnTo>
                  <a:pt x="218" y="162"/>
                </a:lnTo>
                <a:lnTo>
                  <a:pt x="216" y="162"/>
                </a:lnTo>
                <a:lnTo>
                  <a:pt x="213" y="162"/>
                </a:lnTo>
                <a:lnTo>
                  <a:pt x="208" y="162"/>
                </a:lnTo>
                <a:lnTo>
                  <a:pt x="204" y="162"/>
                </a:lnTo>
                <a:lnTo>
                  <a:pt x="198" y="162"/>
                </a:lnTo>
                <a:lnTo>
                  <a:pt x="193" y="162"/>
                </a:lnTo>
                <a:lnTo>
                  <a:pt x="188" y="162"/>
                </a:lnTo>
                <a:lnTo>
                  <a:pt x="185" y="162"/>
                </a:lnTo>
                <a:lnTo>
                  <a:pt x="182" y="162"/>
                </a:lnTo>
                <a:lnTo>
                  <a:pt x="181" y="162"/>
                </a:lnTo>
                <a:lnTo>
                  <a:pt x="177" y="162"/>
                </a:lnTo>
                <a:lnTo>
                  <a:pt x="172" y="162"/>
                </a:lnTo>
                <a:lnTo>
                  <a:pt x="167" y="162"/>
                </a:lnTo>
                <a:lnTo>
                  <a:pt x="164" y="162"/>
                </a:lnTo>
                <a:lnTo>
                  <a:pt x="164" y="167"/>
                </a:lnTo>
                <a:lnTo>
                  <a:pt x="164" y="172"/>
                </a:lnTo>
                <a:lnTo>
                  <a:pt x="164" y="179"/>
                </a:lnTo>
                <a:lnTo>
                  <a:pt x="164" y="181"/>
                </a:lnTo>
                <a:lnTo>
                  <a:pt x="146" y="181"/>
                </a:lnTo>
                <a:lnTo>
                  <a:pt x="145" y="181"/>
                </a:lnTo>
                <a:lnTo>
                  <a:pt x="143" y="181"/>
                </a:lnTo>
                <a:lnTo>
                  <a:pt x="129" y="181"/>
                </a:lnTo>
                <a:lnTo>
                  <a:pt x="128" y="181"/>
                </a:lnTo>
                <a:lnTo>
                  <a:pt x="128" y="182"/>
                </a:lnTo>
                <a:lnTo>
                  <a:pt x="129" y="183"/>
                </a:lnTo>
                <a:lnTo>
                  <a:pt x="129" y="184"/>
                </a:lnTo>
                <a:lnTo>
                  <a:pt x="130" y="184"/>
                </a:lnTo>
                <a:lnTo>
                  <a:pt x="130" y="186"/>
                </a:lnTo>
                <a:lnTo>
                  <a:pt x="134" y="186"/>
                </a:lnTo>
                <a:lnTo>
                  <a:pt x="134" y="187"/>
                </a:lnTo>
                <a:lnTo>
                  <a:pt x="134" y="190"/>
                </a:lnTo>
                <a:lnTo>
                  <a:pt x="135" y="190"/>
                </a:lnTo>
                <a:lnTo>
                  <a:pt x="135" y="192"/>
                </a:lnTo>
                <a:lnTo>
                  <a:pt x="137" y="192"/>
                </a:lnTo>
                <a:lnTo>
                  <a:pt x="137" y="193"/>
                </a:lnTo>
                <a:lnTo>
                  <a:pt x="138" y="193"/>
                </a:lnTo>
                <a:lnTo>
                  <a:pt x="138" y="194"/>
                </a:lnTo>
                <a:lnTo>
                  <a:pt x="139" y="194"/>
                </a:lnTo>
                <a:lnTo>
                  <a:pt x="139" y="195"/>
                </a:lnTo>
                <a:lnTo>
                  <a:pt x="139" y="197"/>
                </a:lnTo>
                <a:lnTo>
                  <a:pt x="136" y="195"/>
                </a:lnTo>
                <a:lnTo>
                  <a:pt x="136" y="198"/>
                </a:lnTo>
                <a:lnTo>
                  <a:pt x="136" y="199"/>
                </a:lnTo>
                <a:lnTo>
                  <a:pt x="138" y="199"/>
                </a:lnTo>
                <a:lnTo>
                  <a:pt x="138" y="200"/>
                </a:lnTo>
                <a:lnTo>
                  <a:pt x="139" y="200"/>
                </a:lnTo>
                <a:lnTo>
                  <a:pt x="141" y="200"/>
                </a:lnTo>
                <a:lnTo>
                  <a:pt x="141" y="201"/>
                </a:lnTo>
                <a:lnTo>
                  <a:pt x="141" y="202"/>
                </a:lnTo>
                <a:lnTo>
                  <a:pt x="141" y="204"/>
                </a:lnTo>
                <a:lnTo>
                  <a:pt x="141" y="209"/>
                </a:lnTo>
                <a:lnTo>
                  <a:pt x="141" y="214"/>
                </a:lnTo>
                <a:lnTo>
                  <a:pt x="141" y="215"/>
                </a:lnTo>
                <a:lnTo>
                  <a:pt x="138" y="215"/>
                </a:lnTo>
                <a:lnTo>
                  <a:pt x="138" y="216"/>
                </a:lnTo>
                <a:lnTo>
                  <a:pt x="135" y="216"/>
                </a:lnTo>
                <a:lnTo>
                  <a:pt x="133" y="216"/>
                </a:lnTo>
                <a:lnTo>
                  <a:pt x="133" y="217"/>
                </a:lnTo>
                <a:lnTo>
                  <a:pt x="133" y="218"/>
                </a:lnTo>
                <a:lnTo>
                  <a:pt x="134" y="218"/>
                </a:lnTo>
                <a:lnTo>
                  <a:pt x="135" y="218"/>
                </a:lnTo>
                <a:lnTo>
                  <a:pt x="135" y="219"/>
                </a:lnTo>
                <a:lnTo>
                  <a:pt x="135" y="220"/>
                </a:lnTo>
                <a:lnTo>
                  <a:pt x="135" y="224"/>
                </a:lnTo>
                <a:lnTo>
                  <a:pt x="135" y="228"/>
                </a:lnTo>
                <a:lnTo>
                  <a:pt x="137" y="228"/>
                </a:lnTo>
                <a:lnTo>
                  <a:pt x="137" y="233"/>
                </a:lnTo>
                <a:lnTo>
                  <a:pt x="136" y="233"/>
                </a:lnTo>
                <a:lnTo>
                  <a:pt x="135" y="233"/>
                </a:lnTo>
                <a:lnTo>
                  <a:pt x="134" y="233"/>
                </a:lnTo>
                <a:lnTo>
                  <a:pt x="134" y="234"/>
                </a:lnTo>
                <a:lnTo>
                  <a:pt x="134" y="236"/>
                </a:lnTo>
                <a:lnTo>
                  <a:pt x="133" y="236"/>
                </a:lnTo>
                <a:lnTo>
                  <a:pt x="125" y="237"/>
                </a:lnTo>
                <a:lnTo>
                  <a:pt x="126" y="239"/>
                </a:lnTo>
                <a:lnTo>
                  <a:pt x="127" y="239"/>
                </a:lnTo>
                <a:lnTo>
                  <a:pt x="129" y="240"/>
                </a:lnTo>
                <a:lnTo>
                  <a:pt x="129" y="241"/>
                </a:lnTo>
                <a:lnTo>
                  <a:pt x="130" y="241"/>
                </a:lnTo>
                <a:lnTo>
                  <a:pt x="132" y="241"/>
                </a:lnTo>
                <a:lnTo>
                  <a:pt x="133" y="241"/>
                </a:lnTo>
                <a:lnTo>
                  <a:pt x="133" y="242"/>
                </a:lnTo>
                <a:lnTo>
                  <a:pt x="133" y="243"/>
                </a:lnTo>
                <a:lnTo>
                  <a:pt x="130" y="243"/>
                </a:lnTo>
                <a:lnTo>
                  <a:pt x="129" y="244"/>
                </a:lnTo>
                <a:lnTo>
                  <a:pt x="129" y="245"/>
                </a:lnTo>
                <a:lnTo>
                  <a:pt x="130" y="246"/>
                </a:lnTo>
                <a:lnTo>
                  <a:pt x="132" y="246"/>
                </a:lnTo>
                <a:lnTo>
                  <a:pt x="133" y="246"/>
                </a:lnTo>
                <a:lnTo>
                  <a:pt x="134" y="248"/>
                </a:lnTo>
                <a:lnTo>
                  <a:pt x="135" y="248"/>
                </a:lnTo>
                <a:lnTo>
                  <a:pt x="135" y="249"/>
                </a:lnTo>
                <a:lnTo>
                  <a:pt x="135" y="250"/>
                </a:lnTo>
                <a:lnTo>
                  <a:pt x="134" y="250"/>
                </a:lnTo>
                <a:lnTo>
                  <a:pt x="133" y="249"/>
                </a:lnTo>
                <a:lnTo>
                  <a:pt x="130" y="249"/>
                </a:lnTo>
                <a:lnTo>
                  <a:pt x="129" y="249"/>
                </a:lnTo>
                <a:lnTo>
                  <a:pt x="129" y="250"/>
                </a:lnTo>
                <a:lnTo>
                  <a:pt x="129" y="252"/>
                </a:lnTo>
                <a:lnTo>
                  <a:pt x="129" y="253"/>
                </a:lnTo>
                <a:lnTo>
                  <a:pt x="128" y="253"/>
                </a:lnTo>
                <a:lnTo>
                  <a:pt x="127" y="252"/>
                </a:lnTo>
                <a:lnTo>
                  <a:pt x="126" y="253"/>
                </a:lnTo>
                <a:lnTo>
                  <a:pt x="126" y="256"/>
                </a:lnTo>
                <a:lnTo>
                  <a:pt x="121" y="256"/>
                </a:lnTo>
                <a:lnTo>
                  <a:pt x="120" y="256"/>
                </a:lnTo>
                <a:lnTo>
                  <a:pt x="119" y="256"/>
                </a:lnTo>
                <a:lnTo>
                  <a:pt x="117" y="257"/>
                </a:lnTo>
                <a:lnTo>
                  <a:pt x="112" y="257"/>
                </a:lnTo>
                <a:lnTo>
                  <a:pt x="112" y="254"/>
                </a:lnTo>
                <a:lnTo>
                  <a:pt x="112" y="253"/>
                </a:lnTo>
                <a:lnTo>
                  <a:pt x="110" y="252"/>
                </a:lnTo>
                <a:lnTo>
                  <a:pt x="108" y="252"/>
                </a:lnTo>
                <a:lnTo>
                  <a:pt x="102" y="252"/>
                </a:lnTo>
                <a:lnTo>
                  <a:pt x="102" y="256"/>
                </a:lnTo>
                <a:lnTo>
                  <a:pt x="102" y="261"/>
                </a:lnTo>
                <a:lnTo>
                  <a:pt x="100" y="261"/>
                </a:lnTo>
                <a:lnTo>
                  <a:pt x="93" y="260"/>
                </a:lnTo>
                <a:lnTo>
                  <a:pt x="93" y="262"/>
                </a:lnTo>
                <a:lnTo>
                  <a:pt x="86" y="262"/>
                </a:lnTo>
                <a:lnTo>
                  <a:pt x="81" y="262"/>
                </a:lnTo>
                <a:lnTo>
                  <a:pt x="81" y="260"/>
                </a:lnTo>
                <a:lnTo>
                  <a:pt x="76" y="260"/>
                </a:lnTo>
                <a:lnTo>
                  <a:pt x="59" y="260"/>
                </a:lnTo>
                <a:lnTo>
                  <a:pt x="50" y="269"/>
                </a:lnTo>
                <a:lnTo>
                  <a:pt x="50" y="278"/>
                </a:lnTo>
                <a:lnTo>
                  <a:pt x="46" y="278"/>
                </a:lnTo>
                <a:lnTo>
                  <a:pt x="43" y="278"/>
                </a:lnTo>
                <a:lnTo>
                  <a:pt x="42" y="279"/>
                </a:lnTo>
                <a:lnTo>
                  <a:pt x="41" y="281"/>
                </a:lnTo>
                <a:lnTo>
                  <a:pt x="41" y="284"/>
                </a:lnTo>
                <a:lnTo>
                  <a:pt x="41" y="286"/>
                </a:lnTo>
                <a:lnTo>
                  <a:pt x="41" y="287"/>
                </a:lnTo>
                <a:lnTo>
                  <a:pt x="27" y="287"/>
                </a:lnTo>
                <a:lnTo>
                  <a:pt x="11" y="287"/>
                </a:lnTo>
                <a:lnTo>
                  <a:pt x="6" y="287"/>
                </a:lnTo>
                <a:lnTo>
                  <a:pt x="0" y="287"/>
                </a:lnTo>
                <a:close/>
                <a:moveTo>
                  <a:pt x="31" y="239"/>
                </a:moveTo>
                <a:lnTo>
                  <a:pt x="33" y="239"/>
                </a:lnTo>
                <a:lnTo>
                  <a:pt x="33" y="237"/>
                </a:lnTo>
                <a:lnTo>
                  <a:pt x="31" y="237"/>
                </a:lnTo>
                <a:lnTo>
                  <a:pt x="31" y="239"/>
                </a:lnTo>
                <a:close/>
                <a:moveTo>
                  <a:pt x="34" y="251"/>
                </a:moveTo>
                <a:lnTo>
                  <a:pt x="35" y="251"/>
                </a:lnTo>
                <a:lnTo>
                  <a:pt x="37" y="251"/>
                </a:lnTo>
                <a:lnTo>
                  <a:pt x="37" y="250"/>
                </a:lnTo>
                <a:lnTo>
                  <a:pt x="35" y="250"/>
                </a:lnTo>
                <a:lnTo>
                  <a:pt x="34" y="250"/>
                </a:lnTo>
                <a:lnTo>
                  <a:pt x="34" y="251"/>
                </a:lnTo>
                <a:close/>
                <a:moveTo>
                  <a:pt x="35" y="240"/>
                </a:move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5" y="237"/>
                </a:lnTo>
                <a:lnTo>
                  <a:pt x="35" y="240"/>
                </a:lnTo>
                <a:close/>
                <a:moveTo>
                  <a:pt x="37" y="214"/>
                </a:moveTo>
                <a:lnTo>
                  <a:pt x="40" y="214"/>
                </a:lnTo>
                <a:lnTo>
                  <a:pt x="41" y="214"/>
                </a:lnTo>
                <a:lnTo>
                  <a:pt x="41" y="215"/>
                </a:lnTo>
                <a:lnTo>
                  <a:pt x="40" y="215"/>
                </a:lnTo>
                <a:lnTo>
                  <a:pt x="39" y="215"/>
                </a:lnTo>
                <a:lnTo>
                  <a:pt x="37" y="215"/>
                </a:lnTo>
                <a:lnTo>
                  <a:pt x="37" y="216"/>
                </a:lnTo>
                <a:lnTo>
                  <a:pt x="38" y="216"/>
                </a:lnTo>
                <a:lnTo>
                  <a:pt x="39" y="216"/>
                </a:lnTo>
                <a:lnTo>
                  <a:pt x="40" y="216"/>
                </a:lnTo>
                <a:lnTo>
                  <a:pt x="41" y="216"/>
                </a:lnTo>
                <a:lnTo>
                  <a:pt x="41" y="217"/>
                </a:lnTo>
                <a:lnTo>
                  <a:pt x="44" y="217"/>
                </a:lnTo>
                <a:lnTo>
                  <a:pt x="44" y="216"/>
                </a:lnTo>
                <a:lnTo>
                  <a:pt x="43" y="216"/>
                </a:lnTo>
                <a:lnTo>
                  <a:pt x="42" y="216"/>
                </a:lnTo>
                <a:lnTo>
                  <a:pt x="42" y="212"/>
                </a:lnTo>
                <a:lnTo>
                  <a:pt x="41" y="212"/>
                </a:lnTo>
                <a:lnTo>
                  <a:pt x="41" y="211"/>
                </a:lnTo>
                <a:lnTo>
                  <a:pt x="41" y="210"/>
                </a:lnTo>
                <a:lnTo>
                  <a:pt x="41" y="209"/>
                </a:lnTo>
                <a:lnTo>
                  <a:pt x="40" y="209"/>
                </a:lnTo>
                <a:lnTo>
                  <a:pt x="39" y="209"/>
                </a:lnTo>
                <a:lnTo>
                  <a:pt x="39" y="211"/>
                </a:lnTo>
                <a:lnTo>
                  <a:pt x="39" y="212"/>
                </a:lnTo>
                <a:lnTo>
                  <a:pt x="37" y="212"/>
                </a:lnTo>
                <a:lnTo>
                  <a:pt x="37" y="214"/>
                </a:lnTo>
                <a:close/>
                <a:moveTo>
                  <a:pt x="48" y="202"/>
                </a:moveTo>
                <a:lnTo>
                  <a:pt x="49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2"/>
                </a:lnTo>
                <a:close/>
                <a:moveTo>
                  <a:pt x="48" y="221"/>
                </a:moveTo>
                <a:lnTo>
                  <a:pt x="49" y="221"/>
                </a:lnTo>
                <a:lnTo>
                  <a:pt x="49" y="220"/>
                </a:lnTo>
                <a:lnTo>
                  <a:pt x="48" y="220"/>
                </a:lnTo>
                <a:lnTo>
                  <a:pt x="48" y="221"/>
                </a:lnTo>
                <a:close/>
                <a:moveTo>
                  <a:pt x="49" y="209"/>
                </a:moveTo>
                <a:lnTo>
                  <a:pt x="49" y="210"/>
                </a:lnTo>
                <a:lnTo>
                  <a:pt x="51" y="210"/>
                </a:lnTo>
                <a:lnTo>
                  <a:pt x="51" y="209"/>
                </a:lnTo>
                <a:lnTo>
                  <a:pt x="49" y="209"/>
                </a:lnTo>
                <a:close/>
                <a:moveTo>
                  <a:pt x="55" y="210"/>
                </a:moveTo>
                <a:lnTo>
                  <a:pt x="56" y="210"/>
                </a:lnTo>
                <a:lnTo>
                  <a:pt x="56" y="209"/>
                </a:lnTo>
                <a:lnTo>
                  <a:pt x="55" y="210"/>
                </a:lnTo>
                <a:close/>
                <a:moveTo>
                  <a:pt x="56" y="199"/>
                </a:moveTo>
                <a:lnTo>
                  <a:pt x="56" y="200"/>
                </a:lnTo>
                <a:lnTo>
                  <a:pt x="58" y="200"/>
                </a:lnTo>
                <a:lnTo>
                  <a:pt x="58" y="199"/>
                </a:lnTo>
                <a:lnTo>
                  <a:pt x="58" y="198"/>
                </a:lnTo>
                <a:lnTo>
                  <a:pt x="57" y="198"/>
                </a:lnTo>
                <a:lnTo>
                  <a:pt x="57" y="199"/>
                </a:lnTo>
                <a:lnTo>
                  <a:pt x="56" y="199"/>
                </a:lnTo>
                <a:close/>
                <a:moveTo>
                  <a:pt x="56" y="210"/>
                </a:moveTo>
                <a:lnTo>
                  <a:pt x="57" y="210"/>
                </a:lnTo>
                <a:lnTo>
                  <a:pt x="57" y="209"/>
                </a:lnTo>
                <a:lnTo>
                  <a:pt x="56" y="209"/>
                </a:lnTo>
                <a:lnTo>
                  <a:pt x="56" y="210"/>
                </a:lnTo>
                <a:close/>
                <a:moveTo>
                  <a:pt x="56" y="212"/>
                </a:moveTo>
                <a:lnTo>
                  <a:pt x="57" y="212"/>
                </a:lnTo>
                <a:lnTo>
                  <a:pt x="57" y="211"/>
                </a:lnTo>
                <a:lnTo>
                  <a:pt x="56" y="211"/>
                </a:lnTo>
                <a:lnTo>
                  <a:pt x="56" y="212"/>
                </a:lnTo>
                <a:close/>
                <a:moveTo>
                  <a:pt x="68" y="208"/>
                </a:moveTo>
                <a:lnTo>
                  <a:pt x="68" y="207"/>
                </a:lnTo>
                <a:lnTo>
                  <a:pt x="68" y="208"/>
                </a:lnTo>
                <a:close/>
                <a:moveTo>
                  <a:pt x="72" y="215"/>
                </a:moveTo>
                <a:lnTo>
                  <a:pt x="73" y="215"/>
                </a:lnTo>
                <a:lnTo>
                  <a:pt x="72" y="215"/>
                </a:lnTo>
                <a:close/>
                <a:moveTo>
                  <a:pt x="73" y="214"/>
                </a:moveTo>
                <a:lnTo>
                  <a:pt x="74" y="214"/>
                </a:lnTo>
                <a:lnTo>
                  <a:pt x="74" y="212"/>
                </a:lnTo>
                <a:lnTo>
                  <a:pt x="73" y="212"/>
                </a:lnTo>
                <a:lnTo>
                  <a:pt x="73" y="214"/>
                </a:lnTo>
                <a:close/>
                <a:moveTo>
                  <a:pt x="193" y="106"/>
                </a:moveTo>
                <a:lnTo>
                  <a:pt x="194" y="111"/>
                </a:lnTo>
                <a:lnTo>
                  <a:pt x="194" y="112"/>
                </a:lnTo>
                <a:lnTo>
                  <a:pt x="193" y="112"/>
                </a:lnTo>
                <a:lnTo>
                  <a:pt x="193" y="114"/>
                </a:lnTo>
                <a:lnTo>
                  <a:pt x="194" y="112"/>
                </a:lnTo>
                <a:lnTo>
                  <a:pt x="194" y="114"/>
                </a:lnTo>
                <a:lnTo>
                  <a:pt x="195" y="114"/>
                </a:lnTo>
                <a:lnTo>
                  <a:pt x="197" y="112"/>
                </a:lnTo>
                <a:lnTo>
                  <a:pt x="199" y="112"/>
                </a:lnTo>
                <a:lnTo>
                  <a:pt x="199" y="116"/>
                </a:lnTo>
                <a:lnTo>
                  <a:pt x="199" y="117"/>
                </a:lnTo>
                <a:lnTo>
                  <a:pt x="201" y="117"/>
                </a:lnTo>
                <a:lnTo>
                  <a:pt x="202" y="117"/>
                </a:lnTo>
                <a:lnTo>
                  <a:pt x="202" y="116"/>
                </a:lnTo>
                <a:lnTo>
                  <a:pt x="203" y="116"/>
                </a:lnTo>
                <a:lnTo>
                  <a:pt x="203" y="117"/>
                </a:lnTo>
                <a:lnTo>
                  <a:pt x="203" y="116"/>
                </a:lnTo>
                <a:lnTo>
                  <a:pt x="204" y="116"/>
                </a:lnTo>
                <a:lnTo>
                  <a:pt x="205" y="115"/>
                </a:lnTo>
                <a:lnTo>
                  <a:pt x="205" y="116"/>
                </a:lnTo>
                <a:lnTo>
                  <a:pt x="205" y="117"/>
                </a:lnTo>
                <a:lnTo>
                  <a:pt x="206" y="117"/>
                </a:lnTo>
                <a:lnTo>
                  <a:pt x="206" y="118"/>
                </a:lnTo>
                <a:lnTo>
                  <a:pt x="207" y="118"/>
                </a:lnTo>
                <a:lnTo>
                  <a:pt x="208" y="118"/>
                </a:lnTo>
                <a:lnTo>
                  <a:pt x="208" y="117"/>
                </a:lnTo>
                <a:lnTo>
                  <a:pt x="208" y="116"/>
                </a:lnTo>
                <a:lnTo>
                  <a:pt x="207" y="115"/>
                </a:lnTo>
                <a:lnTo>
                  <a:pt x="211" y="114"/>
                </a:lnTo>
                <a:lnTo>
                  <a:pt x="212" y="114"/>
                </a:lnTo>
                <a:lnTo>
                  <a:pt x="213" y="117"/>
                </a:lnTo>
                <a:lnTo>
                  <a:pt x="214" y="117"/>
                </a:lnTo>
                <a:lnTo>
                  <a:pt x="214" y="116"/>
                </a:lnTo>
                <a:lnTo>
                  <a:pt x="214" y="114"/>
                </a:lnTo>
                <a:lnTo>
                  <a:pt x="213" y="112"/>
                </a:lnTo>
                <a:lnTo>
                  <a:pt x="223" y="111"/>
                </a:lnTo>
                <a:lnTo>
                  <a:pt x="223" y="110"/>
                </a:lnTo>
                <a:lnTo>
                  <a:pt x="223" y="109"/>
                </a:lnTo>
                <a:lnTo>
                  <a:pt x="223" y="108"/>
                </a:lnTo>
                <a:lnTo>
                  <a:pt x="222" y="106"/>
                </a:lnTo>
                <a:lnTo>
                  <a:pt x="219" y="102"/>
                </a:lnTo>
                <a:lnTo>
                  <a:pt x="219" y="101"/>
                </a:lnTo>
                <a:lnTo>
                  <a:pt x="218" y="101"/>
                </a:lnTo>
                <a:lnTo>
                  <a:pt x="215" y="100"/>
                </a:lnTo>
                <a:lnTo>
                  <a:pt x="214" y="99"/>
                </a:lnTo>
                <a:lnTo>
                  <a:pt x="212" y="98"/>
                </a:lnTo>
                <a:lnTo>
                  <a:pt x="211" y="97"/>
                </a:lnTo>
                <a:lnTo>
                  <a:pt x="211" y="98"/>
                </a:lnTo>
                <a:lnTo>
                  <a:pt x="208" y="98"/>
                </a:lnTo>
                <a:lnTo>
                  <a:pt x="207" y="98"/>
                </a:lnTo>
                <a:lnTo>
                  <a:pt x="203" y="97"/>
                </a:lnTo>
                <a:lnTo>
                  <a:pt x="201" y="97"/>
                </a:lnTo>
                <a:lnTo>
                  <a:pt x="201" y="95"/>
                </a:lnTo>
                <a:lnTo>
                  <a:pt x="199" y="95"/>
                </a:lnTo>
                <a:lnTo>
                  <a:pt x="197" y="95"/>
                </a:lnTo>
                <a:lnTo>
                  <a:pt x="197" y="97"/>
                </a:lnTo>
                <a:lnTo>
                  <a:pt x="196" y="97"/>
                </a:lnTo>
                <a:lnTo>
                  <a:pt x="193" y="105"/>
                </a:lnTo>
                <a:lnTo>
                  <a:pt x="193" y="106"/>
                </a:lnTo>
                <a:close/>
                <a:moveTo>
                  <a:pt x="196" y="91"/>
                </a:moveTo>
                <a:lnTo>
                  <a:pt x="196" y="92"/>
                </a:lnTo>
                <a:lnTo>
                  <a:pt x="201" y="95"/>
                </a:lnTo>
                <a:lnTo>
                  <a:pt x="201" y="94"/>
                </a:lnTo>
                <a:lnTo>
                  <a:pt x="202" y="95"/>
                </a:lnTo>
                <a:lnTo>
                  <a:pt x="203" y="95"/>
                </a:lnTo>
                <a:lnTo>
                  <a:pt x="201" y="93"/>
                </a:lnTo>
                <a:lnTo>
                  <a:pt x="201" y="92"/>
                </a:lnTo>
                <a:lnTo>
                  <a:pt x="199" y="92"/>
                </a:lnTo>
                <a:lnTo>
                  <a:pt x="199" y="91"/>
                </a:lnTo>
                <a:lnTo>
                  <a:pt x="198" y="91"/>
                </a:lnTo>
                <a:lnTo>
                  <a:pt x="197" y="91"/>
                </a:lnTo>
                <a:lnTo>
                  <a:pt x="196" y="91"/>
                </a:lnTo>
                <a:close/>
                <a:moveTo>
                  <a:pt x="199" y="73"/>
                </a:moveTo>
                <a:lnTo>
                  <a:pt x="201" y="73"/>
                </a:lnTo>
                <a:lnTo>
                  <a:pt x="203" y="73"/>
                </a:lnTo>
                <a:lnTo>
                  <a:pt x="203" y="72"/>
                </a:lnTo>
                <a:lnTo>
                  <a:pt x="203" y="69"/>
                </a:lnTo>
                <a:lnTo>
                  <a:pt x="201" y="69"/>
                </a:lnTo>
                <a:lnTo>
                  <a:pt x="201" y="70"/>
                </a:lnTo>
                <a:lnTo>
                  <a:pt x="201" y="72"/>
                </a:lnTo>
                <a:lnTo>
                  <a:pt x="199" y="72"/>
                </a:lnTo>
                <a:lnTo>
                  <a:pt x="199" y="73"/>
                </a:lnTo>
                <a:close/>
                <a:moveTo>
                  <a:pt x="204" y="69"/>
                </a:moveTo>
                <a:lnTo>
                  <a:pt x="205" y="69"/>
                </a:lnTo>
                <a:lnTo>
                  <a:pt x="205" y="70"/>
                </a:lnTo>
                <a:lnTo>
                  <a:pt x="206" y="70"/>
                </a:lnTo>
                <a:lnTo>
                  <a:pt x="206" y="69"/>
                </a:lnTo>
                <a:lnTo>
                  <a:pt x="204" y="69"/>
                </a:lnTo>
                <a:close/>
                <a:moveTo>
                  <a:pt x="39" y="208"/>
                </a:moveTo>
                <a:lnTo>
                  <a:pt x="39" y="209"/>
                </a:lnTo>
                <a:lnTo>
                  <a:pt x="40" y="209"/>
                </a:lnTo>
                <a:lnTo>
                  <a:pt x="41" y="209"/>
                </a:lnTo>
                <a:lnTo>
                  <a:pt x="40" y="208"/>
                </a:lnTo>
                <a:lnTo>
                  <a:pt x="39" y="208"/>
                </a:lnTo>
                <a:close/>
                <a:moveTo>
                  <a:pt x="30" y="244"/>
                </a:moveTo>
                <a:lnTo>
                  <a:pt x="32" y="244"/>
                </a:lnTo>
                <a:lnTo>
                  <a:pt x="32" y="243"/>
                </a:lnTo>
                <a:lnTo>
                  <a:pt x="31" y="243"/>
                </a:lnTo>
                <a:lnTo>
                  <a:pt x="30" y="243"/>
                </a:lnTo>
                <a:lnTo>
                  <a:pt x="30" y="244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8" name="Oval 25">
            <a:extLst>
              <a:ext uri="{FF2B5EF4-FFF2-40B4-BE49-F238E27FC236}">
                <a16:creationId xmlns:a16="http://schemas.microsoft.com/office/drawing/2014/main" id="{DE84C853-4A73-22E3-FA2F-57A421E2C1D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07247" y="273296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9" name="肘形连接符 164">
            <a:extLst>
              <a:ext uri="{FF2B5EF4-FFF2-40B4-BE49-F238E27FC236}">
                <a16:creationId xmlns:a16="http://schemas.microsoft.com/office/drawing/2014/main" id="{14D5748A-2368-95A8-71EA-F2248BCF4A79}"/>
              </a:ext>
            </a:extLst>
          </p:cNvPr>
          <p:cNvCxnSpPr>
            <a:cxnSpLocks/>
            <a:stCxn id="43" idx="2"/>
            <a:endCxn id="48" idx="4"/>
          </p:cNvCxnSpPr>
          <p:nvPr/>
        </p:nvCxnSpPr>
        <p:spPr>
          <a:xfrm rot="10800000">
            <a:off x="4949455" y="2817384"/>
            <a:ext cx="602572" cy="7645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9" name="Rectangle 7">
            <a:extLst>
              <a:ext uri="{FF2B5EF4-FFF2-40B4-BE49-F238E27FC236}">
                <a16:creationId xmlns:a16="http://schemas.microsoft.com/office/drawing/2014/main" id="{71FF9BF1-D2B0-D8C2-AD87-1414AC23820F}"/>
              </a:ext>
            </a:extLst>
          </p:cNvPr>
          <p:cNvSpPr/>
          <p:nvPr/>
        </p:nvSpPr>
        <p:spPr>
          <a:xfrm rot="18159289">
            <a:off x="1505538" y="3959300"/>
            <a:ext cx="1331290" cy="878059"/>
          </a:xfrm>
          <a:prstGeom prst="chord">
            <a:avLst>
              <a:gd name="adj1" fmla="val 21520876"/>
              <a:gd name="adj2" fmla="val 15280940"/>
            </a:avLst>
          </a:prstGeom>
          <a:solidFill>
            <a:schemeClr val="accent5">
              <a:lumMod val="40000"/>
              <a:lumOff val="6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d-ID" sz="900" dirty="0">
              <a:solidFill>
                <a:schemeClr val="tx1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91AF0E8D-6BE5-562E-8495-63C835F33641}"/>
              </a:ext>
            </a:extLst>
          </p:cNvPr>
          <p:cNvSpPr/>
          <p:nvPr/>
        </p:nvSpPr>
        <p:spPr>
          <a:xfrm rot="14232216">
            <a:off x="7050001" y="2293939"/>
            <a:ext cx="1331290" cy="878059"/>
          </a:xfrm>
          <a:prstGeom prst="chord">
            <a:avLst>
              <a:gd name="adj1" fmla="val 21520876"/>
              <a:gd name="adj2" fmla="val 15280940"/>
            </a:avLst>
          </a:prstGeom>
          <a:solidFill>
            <a:schemeClr val="accent5">
              <a:lumMod val="40000"/>
              <a:lumOff val="6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d-ID" sz="900" dirty="0">
              <a:solidFill>
                <a:schemeClr val="tx1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37D510AF-84B4-6A77-AB6F-C33127F4A2E7}"/>
              </a:ext>
            </a:extLst>
          </p:cNvPr>
          <p:cNvSpPr/>
          <p:nvPr/>
        </p:nvSpPr>
        <p:spPr>
          <a:xfrm flipV="1">
            <a:off x="866399" y="2087571"/>
            <a:ext cx="1331290" cy="878059"/>
          </a:xfrm>
          <a:prstGeom prst="chord">
            <a:avLst>
              <a:gd name="adj1" fmla="val 21520876"/>
              <a:gd name="adj2" fmla="val 15280940"/>
            </a:avLst>
          </a:prstGeom>
          <a:solidFill>
            <a:schemeClr val="accent5">
              <a:lumMod val="40000"/>
              <a:lumOff val="60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id-ID" sz="900" dirty="0">
              <a:solidFill>
                <a:schemeClr val="tx1"/>
              </a:solidFill>
            </a:endParaRPr>
          </a:p>
        </p:txBody>
      </p:sp>
      <p:sp>
        <p:nvSpPr>
          <p:cNvPr id="62" name="Shape 2848">
            <a:extLst>
              <a:ext uri="{FF2B5EF4-FFF2-40B4-BE49-F238E27FC236}">
                <a16:creationId xmlns:a16="http://schemas.microsoft.com/office/drawing/2014/main" id="{DB05E3B7-5A72-0102-C3DF-65B46E91DAF1}"/>
              </a:ext>
            </a:extLst>
          </p:cNvPr>
          <p:cNvSpPr/>
          <p:nvPr/>
        </p:nvSpPr>
        <p:spPr>
          <a:xfrm>
            <a:off x="1089852" y="2214074"/>
            <a:ext cx="686866" cy="6868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34" y="6292"/>
                </a:moveTo>
                <a:cubicBezTo>
                  <a:pt x="18643" y="6159"/>
                  <a:pt x="18655" y="6026"/>
                  <a:pt x="18655" y="5891"/>
                </a:cubicBezTo>
                <a:cubicBezTo>
                  <a:pt x="18655" y="2638"/>
                  <a:pt x="16017" y="0"/>
                  <a:pt x="12764" y="0"/>
                </a:cubicBezTo>
                <a:cubicBezTo>
                  <a:pt x="10499" y="0"/>
                  <a:pt x="8536" y="1279"/>
                  <a:pt x="7550" y="3153"/>
                </a:cubicBezTo>
                <a:cubicBezTo>
                  <a:pt x="7185" y="3021"/>
                  <a:pt x="6793" y="2945"/>
                  <a:pt x="6382" y="2945"/>
                </a:cubicBezTo>
                <a:cubicBezTo>
                  <a:pt x="4484" y="2945"/>
                  <a:pt x="2945" y="4484"/>
                  <a:pt x="2945" y="6382"/>
                </a:cubicBezTo>
                <a:cubicBezTo>
                  <a:pt x="2945" y="6629"/>
                  <a:pt x="2973" y="6869"/>
                  <a:pt x="3022" y="7101"/>
                </a:cubicBezTo>
                <a:cubicBezTo>
                  <a:pt x="1267" y="7686"/>
                  <a:pt x="0" y="9339"/>
                  <a:pt x="0" y="11291"/>
                </a:cubicBezTo>
                <a:cubicBezTo>
                  <a:pt x="0" y="13731"/>
                  <a:pt x="1978" y="15709"/>
                  <a:pt x="4418" y="15709"/>
                </a:cubicBezTo>
                <a:lnTo>
                  <a:pt x="8836" y="15709"/>
                </a:lnTo>
                <a:cubicBezTo>
                  <a:pt x="9108" y="15709"/>
                  <a:pt x="9327" y="15489"/>
                  <a:pt x="9327" y="15218"/>
                </a:cubicBezTo>
                <a:cubicBezTo>
                  <a:pt x="9327" y="14947"/>
                  <a:pt x="9108" y="14727"/>
                  <a:pt x="8836" y="14727"/>
                </a:cubicBezTo>
                <a:lnTo>
                  <a:pt x="4418" y="14727"/>
                </a:lnTo>
                <a:cubicBezTo>
                  <a:pt x="2524" y="14727"/>
                  <a:pt x="982" y="13185"/>
                  <a:pt x="982" y="11291"/>
                </a:cubicBezTo>
                <a:cubicBezTo>
                  <a:pt x="982" y="9810"/>
                  <a:pt x="1926" y="8502"/>
                  <a:pt x="3333" y="8033"/>
                </a:cubicBezTo>
                <a:lnTo>
                  <a:pt x="4165" y="7756"/>
                </a:lnTo>
                <a:lnTo>
                  <a:pt x="3982" y="6897"/>
                </a:lnTo>
                <a:cubicBezTo>
                  <a:pt x="3946" y="6725"/>
                  <a:pt x="3927" y="6551"/>
                  <a:pt x="3927" y="6382"/>
                </a:cubicBezTo>
                <a:cubicBezTo>
                  <a:pt x="3927" y="5028"/>
                  <a:pt x="5028" y="3927"/>
                  <a:pt x="6382" y="3927"/>
                </a:cubicBezTo>
                <a:cubicBezTo>
                  <a:pt x="6662" y="3927"/>
                  <a:pt x="6942" y="3977"/>
                  <a:pt x="7215" y="4077"/>
                </a:cubicBezTo>
                <a:lnTo>
                  <a:pt x="8019" y="4368"/>
                </a:lnTo>
                <a:lnTo>
                  <a:pt x="8418" y="3611"/>
                </a:lnTo>
                <a:cubicBezTo>
                  <a:pt x="9272" y="1989"/>
                  <a:pt x="10937" y="982"/>
                  <a:pt x="12764" y="982"/>
                </a:cubicBezTo>
                <a:cubicBezTo>
                  <a:pt x="15470" y="982"/>
                  <a:pt x="17673" y="3184"/>
                  <a:pt x="17673" y="5891"/>
                </a:cubicBezTo>
                <a:cubicBezTo>
                  <a:pt x="17673" y="5977"/>
                  <a:pt x="17666" y="6060"/>
                  <a:pt x="17660" y="6145"/>
                </a:cubicBezTo>
                <a:lnTo>
                  <a:pt x="17655" y="6229"/>
                </a:lnTo>
                <a:lnTo>
                  <a:pt x="17610" y="6920"/>
                </a:lnTo>
                <a:lnTo>
                  <a:pt x="18245" y="7194"/>
                </a:lnTo>
                <a:cubicBezTo>
                  <a:pt x="19687" y="7816"/>
                  <a:pt x="20618" y="9232"/>
                  <a:pt x="20618" y="10800"/>
                </a:cubicBezTo>
                <a:cubicBezTo>
                  <a:pt x="20618" y="12965"/>
                  <a:pt x="18856" y="14727"/>
                  <a:pt x="16691" y="14727"/>
                </a:cubicBezTo>
                <a:lnTo>
                  <a:pt x="12764" y="14727"/>
                </a:lnTo>
                <a:cubicBezTo>
                  <a:pt x="12492" y="14727"/>
                  <a:pt x="12273" y="14947"/>
                  <a:pt x="12273" y="15218"/>
                </a:cubicBezTo>
                <a:cubicBezTo>
                  <a:pt x="12273" y="15489"/>
                  <a:pt x="12492" y="15709"/>
                  <a:pt x="12764" y="15709"/>
                </a:cubicBezTo>
                <a:lnTo>
                  <a:pt x="16691" y="15709"/>
                </a:lnTo>
                <a:cubicBezTo>
                  <a:pt x="19401" y="15709"/>
                  <a:pt x="21600" y="13511"/>
                  <a:pt x="21600" y="10800"/>
                </a:cubicBezTo>
                <a:cubicBezTo>
                  <a:pt x="21600" y="8780"/>
                  <a:pt x="20378" y="7045"/>
                  <a:pt x="18634" y="6292"/>
                </a:cubicBezTo>
                <a:moveTo>
                  <a:pt x="13745" y="11782"/>
                </a:moveTo>
                <a:cubicBezTo>
                  <a:pt x="14017" y="11782"/>
                  <a:pt x="14236" y="11562"/>
                  <a:pt x="14236" y="11291"/>
                </a:cubicBezTo>
                <a:cubicBezTo>
                  <a:pt x="14236" y="11156"/>
                  <a:pt x="14182" y="11033"/>
                  <a:pt x="14093" y="10944"/>
                </a:cubicBezTo>
                <a:lnTo>
                  <a:pt x="11147" y="7998"/>
                </a:lnTo>
                <a:cubicBezTo>
                  <a:pt x="11058" y="7910"/>
                  <a:pt x="10936" y="7855"/>
                  <a:pt x="10800" y="7855"/>
                </a:cubicBezTo>
                <a:cubicBezTo>
                  <a:pt x="10665" y="7855"/>
                  <a:pt x="10542" y="7910"/>
                  <a:pt x="10453" y="7998"/>
                </a:cubicBezTo>
                <a:lnTo>
                  <a:pt x="7507" y="10944"/>
                </a:lnTo>
                <a:cubicBezTo>
                  <a:pt x="7419" y="11033"/>
                  <a:pt x="7364" y="11156"/>
                  <a:pt x="7364" y="11291"/>
                </a:cubicBezTo>
                <a:cubicBezTo>
                  <a:pt x="7364" y="11562"/>
                  <a:pt x="7583" y="11782"/>
                  <a:pt x="7855" y="11782"/>
                </a:cubicBezTo>
                <a:cubicBezTo>
                  <a:pt x="7990" y="11782"/>
                  <a:pt x="8113" y="11727"/>
                  <a:pt x="8202" y="11638"/>
                </a:cubicBezTo>
                <a:lnTo>
                  <a:pt x="10309" y="9531"/>
                </a:lnTo>
                <a:lnTo>
                  <a:pt x="10309" y="21109"/>
                </a:lnTo>
                <a:cubicBezTo>
                  <a:pt x="10309" y="21380"/>
                  <a:pt x="10529" y="21600"/>
                  <a:pt x="10800" y="21600"/>
                </a:cubicBezTo>
                <a:cubicBezTo>
                  <a:pt x="11071" y="21600"/>
                  <a:pt x="11291" y="21380"/>
                  <a:pt x="11291" y="21109"/>
                </a:cubicBezTo>
                <a:lnTo>
                  <a:pt x="11291" y="9531"/>
                </a:lnTo>
                <a:lnTo>
                  <a:pt x="13398" y="11638"/>
                </a:lnTo>
                <a:cubicBezTo>
                  <a:pt x="13488" y="11727"/>
                  <a:pt x="13610" y="11782"/>
                  <a:pt x="13745" y="117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3" name="Shape 2812">
            <a:extLst>
              <a:ext uri="{FF2B5EF4-FFF2-40B4-BE49-F238E27FC236}">
                <a16:creationId xmlns:a16="http://schemas.microsoft.com/office/drawing/2014/main" id="{04BD7A45-59A2-745E-BA66-5AE24F84E802}"/>
              </a:ext>
            </a:extLst>
          </p:cNvPr>
          <p:cNvSpPr/>
          <p:nvPr/>
        </p:nvSpPr>
        <p:spPr>
          <a:xfrm>
            <a:off x="7492052" y="2626632"/>
            <a:ext cx="562096" cy="510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76" y="14040"/>
                </a:moveTo>
                <a:lnTo>
                  <a:pt x="17294" y="11880"/>
                </a:lnTo>
                <a:lnTo>
                  <a:pt x="19843" y="11880"/>
                </a:lnTo>
                <a:lnTo>
                  <a:pt x="19407" y="14040"/>
                </a:lnTo>
                <a:cubicBezTo>
                  <a:pt x="19407" y="14040"/>
                  <a:pt x="17076" y="14040"/>
                  <a:pt x="17076" y="14040"/>
                </a:cubicBezTo>
                <a:close/>
                <a:moveTo>
                  <a:pt x="18752" y="17280"/>
                </a:moveTo>
                <a:lnTo>
                  <a:pt x="16748" y="17280"/>
                </a:lnTo>
                <a:lnTo>
                  <a:pt x="16967" y="15120"/>
                </a:lnTo>
                <a:lnTo>
                  <a:pt x="19188" y="15120"/>
                </a:lnTo>
                <a:cubicBezTo>
                  <a:pt x="19188" y="15120"/>
                  <a:pt x="18752" y="17280"/>
                  <a:pt x="18752" y="17280"/>
                </a:cubicBezTo>
                <a:close/>
                <a:moveTo>
                  <a:pt x="17673" y="20520"/>
                </a:moveTo>
                <a:cubicBezTo>
                  <a:pt x="17131" y="20520"/>
                  <a:pt x="16691" y="20036"/>
                  <a:pt x="16691" y="19440"/>
                </a:cubicBezTo>
                <a:cubicBezTo>
                  <a:pt x="16691" y="18844"/>
                  <a:pt x="17131" y="18360"/>
                  <a:pt x="17673" y="18360"/>
                </a:cubicBezTo>
                <a:cubicBezTo>
                  <a:pt x="18215" y="18360"/>
                  <a:pt x="18655" y="18844"/>
                  <a:pt x="18655" y="19440"/>
                </a:cubicBezTo>
                <a:cubicBezTo>
                  <a:pt x="18655" y="20036"/>
                  <a:pt x="18215" y="20520"/>
                  <a:pt x="17673" y="20520"/>
                </a:cubicBezTo>
                <a:moveTo>
                  <a:pt x="16415" y="10800"/>
                </a:moveTo>
                <a:lnTo>
                  <a:pt x="13745" y="10800"/>
                </a:lnTo>
                <a:lnTo>
                  <a:pt x="13745" y="8640"/>
                </a:lnTo>
                <a:lnTo>
                  <a:pt x="16634" y="8640"/>
                </a:lnTo>
                <a:cubicBezTo>
                  <a:pt x="16634" y="8640"/>
                  <a:pt x="16415" y="10800"/>
                  <a:pt x="16415" y="10800"/>
                </a:cubicBezTo>
                <a:close/>
                <a:moveTo>
                  <a:pt x="16088" y="14040"/>
                </a:moveTo>
                <a:lnTo>
                  <a:pt x="13745" y="14040"/>
                </a:lnTo>
                <a:lnTo>
                  <a:pt x="13745" y="11880"/>
                </a:lnTo>
                <a:lnTo>
                  <a:pt x="16307" y="11880"/>
                </a:lnTo>
                <a:cubicBezTo>
                  <a:pt x="16307" y="11880"/>
                  <a:pt x="16088" y="14040"/>
                  <a:pt x="16088" y="14040"/>
                </a:cubicBezTo>
                <a:close/>
                <a:moveTo>
                  <a:pt x="15761" y="17280"/>
                </a:moveTo>
                <a:lnTo>
                  <a:pt x="13745" y="17280"/>
                </a:lnTo>
                <a:lnTo>
                  <a:pt x="13745" y="15120"/>
                </a:lnTo>
                <a:lnTo>
                  <a:pt x="15979" y="15120"/>
                </a:lnTo>
                <a:cubicBezTo>
                  <a:pt x="15979" y="15120"/>
                  <a:pt x="15761" y="17280"/>
                  <a:pt x="15761" y="17280"/>
                </a:cubicBezTo>
                <a:close/>
                <a:moveTo>
                  <a:pt x="12764" y="10800"/>
                </a:moveTo>
                <a:lnTo>
                  <a:pt x="10094" y="10800"/>
                </a:lnTo>
                <a:lnTo>
                  <a:pt x="9876" y="8640"/>
                </a:lnTo>
                <a:lnTo>
                  <a:pt x="12764" y="8640"/>
                </a:lnTo>
                <a:cubicBezTo>
                  <a:pt x="12764" y="8640"/>
                  <a:pt x="12764" y="10800"/>
                  <a:pt x="12764" y="10800"/>
                </a:cubicBezTo>
                <a:close/>
                <a:moveTo>
                  <a:pt x="12764" y="14040"/>
                </a:moveTo>
                <a:lnTo>
                  <a:pt x="10422" y="14040"/>
                </a:lnTo>
                <a:lnTo>
                  <a:pt x="10203" y="11880"/>
                </a:lnTo>
                <a:lnTo>
                  <a:pt x="12764" y="11880"/>
                </a:lnTo>
                <a:cubicBezTo>
                  <a:pt x="12764" y="11880"/>
                  <a:pt x="12764" y="14040"/>
                  <a:pt x="12764" y="14040"/>
                </a:cubicBezTo>
                <a:close/>
                <a:moveTo>
                  <a:pt x="12764" y="17280"/>
                </a:moveTo>
                <a:lnTo>
                  <a:pt x="10748" y="17280"/>
                </a:lnTo>
                <a:lnTo>
                  <a:pt x="10531" y="15120"/>
                </a:lnTo>
                <a:lnTo>
                  <a:pt x="12764" y="15120"/>
                </a:lnTo>
                <a:cubicBezTo>
                  <a:pt x="12764" y="15120"/>
                  <a:pt x="12764" y="17280"/>
                  <a:pt x="12764" y="17280"/>
                </a:cubicBezTo>
                <a:close/>
                <a:moveTo>
                  <a:pt x="8836" y="20520"/>
                </a:moveTo>
                <a:cubicBezTo>
                  <a:pt x="8294" y="20520"/>
                  <a:pt x="7855" y="20036"/>
                  <a:pt x="7855" y="19440"/>
                </a:cubicBezTo>
                <a:cubicBezTo>
                  <a:pt x="7855" y="18844"/>
                  <a:pt x="8294" y="18360"/>
                  <a:pt x="8836" y="18360"/>
                </a:cubicBezTo>
                <a:cubicBezTo>
                  <a:pt x="9379" y="18360"/>
                  <a:pt x="9818" y="18844"/>
                  <a:pt x="9818" y="19440"/>
                </a:cubicBezTo>
                <a:cubicBezTo>
                  <a:pt x="9818" y="20036"/>
                  <a:pt x="9379" y="20520"/>
                  <a:pt x="8836" y="20520"/>
                </a:cubicBezTo>
                <a:moveTo>
                  <a:pt x="7214" y="15120"/>
                </a:moveTo>
                <a:lnTo>
                  <a:pt x="9543" y="15120"/>
                </a:lnTo>
                <a:lnTo>
                  <a:pt x="9761" y="17280"/>
                </a:lnTo>
                <a:lnTo>
                  <a:pt x="7740" y="17280"/>
                </a:lnTo>
                <a:cubicBezTo>
                  <a:pt x="7740" y="17280"/>
                  <a:pt x="7214" y="15120"/>
                  <a:pt x="7214" y="15120"/>
                </a:cubicBezTo>
                <a:close/>
                <a:moveTo>
                  <a:pt x="6950" y="14040"/>
                </a:moveTo>
                <a:lnTo>
                  <a:pt x="6424" y="11880"/>
                </a:lnTo>
                <a:lnTo>
                  <a:pt x="9215" y="11880"/>
                </a:lnTo>
                <a:lnTo>
                  <a:pt x="9434" y="14040"/>
                </a:lnTo>
                <a:cubicBezTo>
                  <a:pt x="9434" y="14040"/>
                  <a:pt x="6950" y="14040"/>
                  <a:pt x="6950" y="14040"/>
                </a:cubicBezTo>
                <a:close/>
                <a:moveTo>
                  <a:pt x="5633" y="8640"/>
                </a:moveTo>
                <a:lnTo>
                  <a:pt x="8888" y="8640"/>
                </a:lnTo>
                <a:lnTo>
                  <a:pt x="9107" y="10800"/>
                </a:lnTo>
                <a:lnTo>
                  <a:pt x="6160" y="10800"/>
                </a:lnTo>
                <a:cubicBezTo>
                  <a:pt x="6160" y="10800"/>
                  <a:pt x="5633" y="8640"/>
                  <a:pt x="5633" y="8640"/>
                </a:cubicBezTo>
                <a:close/>
                <a:moveTo>
                  <a:pt x="17621" y="8640"/>
                </a:moveTo>
                <a:lnTo>
                  <a:pt x="20498" y="8640"/>
                </a:lnTo>
                <a:lnTo>
                  <a:pt x="20061" y="10800"/>
                </a:lnTo>
                <a:lnTo>
                  <a:pt x="17403" y="10800"/>
                </a:lnTo>
                <a:cubicBezTo>
                  <a:pt x="17403" y="10800"/>
                  <a:pt x="17621" y="8640"/>
                  <a:pt x="17621" y="8640"/>
                </a:cubicBezTo>
                <a:close/>
                <a:moveTo>
                  <a:pt x="19619" y="17950"/>
                </a:moveTo>
                <a:lnTo>
                  <a:pt x="19622" y="17951"/>
                </a:lnTo>
                <a:lnTo>
                  <a:pt x="21586" y="8231"/>
                </a:lnTo>
                <a:lnTo>
                  <a:pt x="21577" y="8229"/>
                </a:lnTo>
                <a:cubicBezTo>
                  <a:pt x="21586" y="8186"/>
                  <a:pt x="21600" y="8145"/>
                  <a:pt x="21600" y="8100"/>
                </a:cubicBezTo>
                <a:cubicBezTo>
                  <a:pt x="21600" y="7802"/>
                  <a:pt x="21380" y="7560"/>
                  <a:pt x="21109" y="7560"/>
                </a:cubicBezTo>
                <a:lnTo>
                  <a:pt x="5370" y="7560"/>
                </a:lnTo>
                <a:lnTo>
                  <a:pt x="4674" y="4705"/>
                </a:lnTo>
                <a:lnTo>
                  <a:pt x="4667" y="4707"/>
                </a:lnTo>
                <a:cubicBezTo>
                  <a:pt x="4606" y="4485"/>
                  <a:pt x="4426" y="4320"/>
                  <a:pt x="4204" y="4320"/>
                </a:cubicBezTo>
                <a:lnTo>
                  <a:pt x="491" y="4320"/>
                </a:lnTo>
                <a:cubicBezTo>
                  <a:pt x="220" y="4320"/>
                  <a:pt x="0" y="4562"/>
                  <a:pt x="0" y="4860"/>
                </a:cubicBezTo>
                <a:cubicBezTo>
                  <a:pt x="0" y="5159"/>
                  <a:pt x="220" y="5400"/>
                  <a:pt x="491" y="5400"/>
                </a:cubicBezTo>
                <a:lnTo>
                  <a:pt x="3827" y="5400"/>
                </a:lnTo>
                <a:lnTo>
                  <a:pt x="6893" y="17975"/>
                </a:lnTo>
                <a:lnTo>
                  <a:pt x="6894" y="17975"/>
                </a:lnTo>
                <a:cubicBezTo>
                  <a:pt x="6936" y="18127"/>
                  <a:pt x="7037" y="18251"/>
                  <a:pt x="7168" y="18314"/>
                </a:cubicBezTo>
                <a:cubicBezTo>
                  <a:pt x="6984" y="18643"/>
                  <a:pt x="6873" y="19026"/>
                  <a:pt x="6873" y="19440"/>
                </a:cubicBezTo>
                <a:cubicBezTo>
                  <a:pt x="6873" y="20633"/>
                  <a:pt x="7752" y="21600"/>
                  <a:pt x="8836" y="21600"/>
                </a:cubicBezTo>
                <a:cubicBezTo>
                  <a:pt x="9921" y="21600"/>
                  <a:pt x="10800" y="20633"/>
                  <a:pt x="10800" y="19440"/>
                </a:cubicBezTo>
                <a:cubicBezTo>
                  <a:pt x="10800" y="19045"/>
                  <a:pt x="10696" y="18679"/>
                  <a:pt x="10528" y="18360"/>
                </a:cubicBezTo>
                <a:lnTo>
                  <a:pt x="15982" y="18360"/>
                </a:lnTo>
                <a:cubicBezTo>
                  <a:pt x="15813" y="18679"/>
                  <a:pt x="15709" y="19045"/>
                  <a:pt x="15709" y="19440"/>
                </a:cubicBezTo>
                <a:cubicBezTo>
                  <a:pt x="15709" y="20633"/>
                  <a:pt x="16588" y="21600"/>
                  <a:pt x="17673" y="21600"/>
                </a:cubicBezTo>
                <a:cubicBezTo>
                  <a:pt x="18757" y="21600"/>
                  <a:pt x="19636" y="20633"/>
                  <a:pt x="19636" y="19440"/>
                </a:cubicBezTo>
                <a:cubicBezTo>
                  <a:pt x="19636" y="19026"/>
                  <a:pt x="19525" y="18643"/>
                  <a:pt x="19341" y="18314"/>
                </a:cubicBezTo>
                <a:cubicBezTo>
                  <a:pt x="19479" y="18248"/>
                  <a:pt x="19581" y="18113"/>
                  <a:pt x="19619" y="17950"/>
                </a:cubicBezTo>
                <a:moveTo>
                  <a:pt x="10800" y="3780"/>
                </a:moveTo>
                <a:lnTo>
                  <a:pt x="12764" y="3780"/>
                </a:lnTo>
                <a:lnTo>
                  <a:pt x="12764" y="5940"/>
                </a:lnTo>
                <a:cubicBezTo>
                  <a:pt x="12764" y="6239"/>
                  <a:pt x="12984" y="6480"/>
                  <a:pt x="13255" y="6480"/>
                </a:cubicBezTo>
                <a:cubicBezTo>
                  <a:pt x="13526" y="6480"/>
                  <a:pt x="13745" y="6239"/>
                  <a:pt x="13745" y="5940"/>
                </a:cubicBezTo>
                <a:lnTo>
                  <a:pt x="13745" y="3780"/>
                </a:lnTo>
                <a:lnTo>
                  <a:pt x="15709" y="3780"/>
                </a:lnTo>
                <a:cubicBezTo>
                  <a:pt x="15980" y="3780"/>
                  <a:pt x="16200" y="3539"/>
                  <a:pt x="16200" y="3240"/>
                </a:cubicBezTo>
                <a:cubicBezTo>
                  <a:pt x="16200" y="2942"/>
                  <a:pt x="15980" y="2700"/>
                  <a:pt x="15709" y="2700"/>
                </a:cubicBezTo>
                <a:lnTo>
                  <a:pt x="13745" y="2700"/>
                </a:lnTo>
                <a:lnTo>
                  <a:pt x="13745" y="540"/>
                </a:lnTo>
                <a:cubicBezTo>
                  <a:pt x="13745" y="242"/>
                  <a:pt x="13526" y="0"/>
                  <a:pt x="13255" y="0"/>
                </a:cubicBezTo>
                <a:cubicBezTo>
                  <a:pt x="12984" y="0"/>
                  <a:pt x="12764" y="242"/>
                  <a:pt x="12764" y="540"/>
                </a:cubicBezTo>
                <a:lnTo>
                  <a:pt x="12764" y="2700"/>
                </a:lnTo>
                <a:lnTo>
                  <a:pt x="10800" y="2700"/>
                </a:lnTo>
                <a:cubicBezTo>
                  <a:pt x="10529" y="2700"/>
                  <a:pt x="10309" y="2942"/>
                  <a:pt x="10309" y="3240"/>
                </a:cubicBezTo>
                <a:cubicBezTo>
                  <a:pt x="10309" y="3539"/>
                  <a:pt x="10529" y="3780"/>
                  <a:pt x="10800" y="378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2240" name="Shape 2793">
            <a:extLst>
              <a:ext uri="{FF2B5EF4-FFF2-40B4-BE49-F238E27FC236}">
                <a16:creationId xmlns:a16="http://schemas.microsoft.com/office/drawing/2014/main" id="{7BA8DBD0-41CD-36F2-AE8B-446F8D7D8004}"/>
              </a:ext>
            </a:extLst>
          </p:cNvPr>
          <p:cNvSpPr/>
          <p:nvPr/>
        </p:nvSpPr>
        <p:spPr>
          <a:xfrm>
            <a:off x="1801171" y="4309884"/>
            <a:ext cx="498665" cy="4986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86" y="14720"/>
                </a:moveTo>
                <a:cubicBezTo>
                  <a:pt x="9513" y="14863"/>
                  <a:pt x="9355" y="14945"/>
                  <a:pt x="9084" y="14965"/>
                </a:cubicBezTo>
                <a:lnTo>
                  <a:pt x="9084" y="13151"/>
                </a:lnTo>
                <a:cubicBezTo>
                  <a:pt x="9199" y="13182"/>
                  <a:pt x="9248" y="13219"/>
                  <a:pt x="9358" y="13260"/>
                </a:cubicBezTo>
                <a:cubicBezTo>
                  <a:pt x="9469" y="13302"/>
                  <a:pt x="9568" y="13357"/>
                  <a:pt x="9656" y="13424"/>
                </a:cubicBezTo>
                <a:cubicBezTo>
                  <a:pt x="9744" y="13491"/>
                  <a:pt x="9814" y="13575"/>
                  <a:pt x="9867" y="13673"/>
                </a:cubicBezTo>
                <a:cubicBezTo>
                  <a:pt x="9920" y="13772"/>
                  <a:pt x="9946" y="13894"/>
                  <a:pt x="9946" y="14039"/>
                </a:cubicBezTo>
                <a:cubicBezTo>
                  <a:pt x="9946" y="14350"/>
                  <a:pt x="9859" y="14577"/>
                  <a:pt x="9686" y="14720"/>
                </a:cubicBezTo>
                <a:moveTo>
                  <a:pt x="8631" y="12100"/>
                </a:moveTo>
                <a:cubicBezTo>
                  <a:pt x="8526" y="12074"/>
                  <a:pt x="8486" y="12041"/>
                  <a:pt x="8383" y="12003"/>
                </a:cubicBezTo>
                <a:cubicBezTo>
                  <a:pt x="8280" y="11964"/>
                  <a:pt x="8189" y="11913"/>
                  <a:pt x="8112" y="11851"/>
                </a:cubicBezTo>
                <a:cubicBezTo>
                  <a:pt x="8034" y="11789"/>
                  <a:pt x="7969" y="11714"/>
                  <a:pt x="7919" y="11625"/>
                </a:cubicBezTo>
                <a:cubicBezTo>
                  <a:pt x="7869" y="11537"/>
                  <a:pt x="7844" y="11431"/>
                  <a:pt x="7844" y="11306"/>
                </a:cubicBezTo>
                <a:cubicBezTo>
                  <a:pt x="7844" y="11031"/>
                  <a:pt x="7918" y="10835"/>
                  <a:pt x="8067" y="10718"/>
                </a:cubicBezTo>
                <a:cubicBezTo>
                  <a:pt x="8214" y="10601"/>
                  <a:pt x="8360" y="10543"/>
                  <a:pt x="8631" y="10543"/>
                </a:cubicBezTo>
                <a:cubicBezTo>
                  <a:pt x="8631" y="10543"/>
                  <a:pt x="8631" y="12100"/>
                  <a:pt x="8631" y="12100"/>
                </a:cubicBezTo>
                <a:close/>
                <a:moveTo>
                  <a:pt x="10255" y="12723"/>
                </a:moveTo>
                <a:cubicBezTo>
                  <a:pt x="10089" y="12593"/>
                  <a:pt x="9898" y="12487"/>
                  <a:pt x="9683" y="12404"/>
                </a:cubicBezTo>
                <a:cubicBezTo>
                  <a:pt x="9466" y="12321"/>
                  <a:pt x="9310" y="12248"/>
                  <a:pt x="9084" y="12186"/>
                </a:cubicBezTo>
                <a:lnTo>
                  <a:pt x="9084" y="10543"/>
                </a:lnTo>
                <a:cubicBezTo>
                  <a:pt x="9355" y="10543"/>
                  <a:pt x="9488" y="10613"/>
                  <a:pt x="9611" y="10753"/>
                </a:cubicBezTo>
                <a:cubicBezTo>
                  <a:pt x="9734" y="10893"/>
                  <a:pt x="9800" y="11096"/>
                  <a:pt x="9810" y="11361"/>
                </a:cubicBezTo>
                <a:lnTo>
                  <a:pt x="10669" y="11361"/>
                </a:lnTo>
                <a:cubicBezTo>
                  <a:pt x="10669" y="11106"/>
                  <a:pt x="10625" y="10883"/>
                  <a:pt x="10537" y="10690"/>
                </a:cubicBezTo>
                <a:cubicBezTo>
                  <a:pt x="10450" y="10499"/>
                  <a:pt x="10331" y="10340"/>
                  <a:pt x="10183" y="10216"/>
                </a:cubicBezTo>
                <a:cubicBezTo>
                  <a:pt x="10035" y="10091"/>
                  <a:pt x="9860" y="9998"/>
                  <a:pt x="9659" y="9935"/>
                </a:cubicBezTo>
                <a:cubicBezTo>
                  <a:pt x="9459" y="9873"/>
                  <a:pt x="9310" y="9842"/>
                  <a:pt x="9084" y="9842"/>
                </a:cubicBezTo>
                <a:lnTo>
                  <a:pt x="9084" y="9331"/>
                </a:lnTo>
                <a:lnTo>
                  <a:pt x="8631" y="9331"/>
                </a:lnTo>
                <a:lnTo>
                  <a:pt x="8631" y="9842"/>
                </a:lnTo>
                <a:cubicBezTo>
                  <a:pt x="8405" y="9842"/>
                  <a:pt x="8253" y="9876"/>
                  <a:pt x="8048" y="9943"/>
                </a:cubicBezTo>
                <a:cubicBezTo>
                  <a:pt x="7842" y="10011"/>
                  <a:pt x="7660" y="10108"/>
                  <a:pt x="7501" y="10235"/>
                </a:cubicBezTo>
                <a:cubicBezTo>
                  <a:pt x="7343" y="10363"/>
                  <a:pt x="7218" y="10521"/>
                  <a:pt x="7125" y="10710"/>
                </a:cubicBezTo>
                <a:cubicBezTo>
                  <a:pt x="7032" y="10899"/>
                  <a:pt x="6985" y="11119"/>
                  <a:pt x="6985" y="11368"/>
                </a:cubicBezTo>
                <a:cubicBezTo>
                  <a:pt x="6985" y="11654"/>
                  <a:pt x="7035" y="11892"/>
                  <a:pt x="7136" y="12085"/>
                </a:cubicBezTo>
                <a:cubicBezTo>
                  <a:pt x="7237" y="12277"/>
                  <a:pt x="7368" y="12436"/>
                  <a:pt x="7531" y="12563"/>
                </a:cubicBezTo>
                <a:cubicBezTo>
                  <a:pt x="7694" y="12691"/>
                  <a:pt x="7878" y="12794"/>
                  <a:pt x="8081" y="12875"/>
                </a:cubicBezTo>
                <a:cubicBezTo>
                  <a:pt x="8285" y="12956"/>
                  <a:pt x="8426" y="13024"/>
                  <a:pt x="8631" y="13081"/>
                </a:cubicBezTo>
                <a:lnTo>
                  <a:pt x="8631" y="14965"/>
                </a:lnTo>
                <a:cubicBezTo>
                  <a:pt x="8285" y="14955"/>
                  <a:pt x="8100" y="14852"/>
                  <a:pt x="7950" y="14654"/>
                </a:cubicBezTo>
                <a:cubicBezTo>
                  <a:pt x="7799" y="14457"/>
                  <a:pt x="7726" y="14187"/>
                  <a:pt x="7731" y="13844"/>
                </a:cubicBezTo>
                <a:lnTo>
                  <a:pt x="6872" y="13844"/>
                </a:lnTo>
                <a:cubicBezTo>
                  <a:pt x="6867" y="14135"/>
                  <a:pt x="6908" y="14392"/>
                  <a:pt x="6996" y="14615"/>
                </a:cubicBezTo>
                <a:cubicBezTo>
                  <a:pt x="7085" y="14839"/>
                  <a:pt x="7209" y="15027"/>
                  <a:pt x="7369" y="15180"/>
                </a:cubicBezTo>
                <a:cubicBezTo>
                  <a:pt x="7530" y="15333"/>
                  <a:pt x="7723" y="15451"/>
                  <a:pt x="7950" y="15534"/>
                </a:cubicBezTo>
                <a:cubicBezTo>
                  <a:pt x="8176" y="15617"/>
                  <a:pt x="8360" y="15661"/>
                  <a:pt x="8631" y="15667"/>
                </a:cubicBezTo>
                <a:lnTo>
                  <a:pt x="8631" y="16199"/>
                </a:lnTo>
                <a:lnTo>
                  <a:pt x="9084" y="16199"/>
                </a:lnTo>
                <a:lnTo>
                  <a:pt x="9084" y="15667"/>
                </a:lnTo>
                <a:cubicBezTo>
                  <a:pt x="9335" y="15656"/>
                  <a:pt x="9504" y="15613"/>
                  <a:pt x="9720" y="15538"/>
                </a:cubicBezTo>
                <a:cubicBezTo>
                  <a:pt x="9936" y="15463"/>
                  <a:pt x="10124" y="15354"/>
                  <a:pt x="10285" y="15211"/>
                </a:cubicBezTo>
                <a:cubicBezTo>
                  <a:pt x="10445" y="15068"/>
                  <a:pt x="10573" y="14889"/>
                  <a:pt x="10666" y="14673"/>
                </a:cubicBezTo>
                <a:cubicBezTo>
                  <a:pt x="10758" y="14459"/>
                  <a:pt x="10805" y="14205"/>
                  <a:pt x="10805" y="13914"/>
                </a:cubicBezTo>
                <a:cubicBezTo>
                  <a:pt x="10805" y="13634"/>
                  <a:pt x="10755" y="13398"/>
                  <a:pt x="10654" y="13206"/>
                </a:cubicBezTo>
                <a:cubicBezTo>
                  <a:pt x="10554" y="13014"/>
                  <a:pt x="10421" y="12853"/>
                  <a:pt x="10255" y="12723"/>
                </a:cubicBezTo>
                <a:moveTo>
                  <a:pt x="12764" y="0"/>
                </a:moveTo>
                <a:cubicBezTo>
                  <a:pt x="9919" y="0"/>
                  <a:pt x="7396" y="1350"/>
                  <a:pt x="5779" y="3437"/>
                </a:cubicBezTo>
                <a:cubicBezTo>
                  <a:pt x="6324" y="3259"/>
                  <a:pt x="6890" y="3132"/>
                  <a:pt x="7472" y="3051"/>
                </a:cubicBezTo>
                <a:cubicBezTo>
                  <a:pt x="8868" y="1774"/>
                  <a:pt x="10722" y="987"/>
                  <a:pt x="12764" y="987"/>
                </a:cubicBezTo>
                <a:cubicBezTo>
                  <a:pt x="17099" y="987"/>
                  <a:pt x="20613" y="4502"/>
                  <a:pt x="20613" y="8836"/>
                </a:cubicBezTo>
                <a:cubicBezTo>
                  <a:pt x="20613" y="10878"/>
                  <a:pt x="19827" y="12732"/>
                  <a:pt x="18549" y="14128"/>
                </a:cubicBezTo>
                <a:cubicBezTo>
                  <a:pt x="18468" y="14710"/>
                  <a:pt x="18341" y="15276"/>
                  <a:pt x="18163" y="15821"/>
                </a:cubicBezTo>
                <a:cubicBezTo>
                  <a:pt x="20250" y="14204"/>
                  <a:pt x="21600" y="11681"/>
                  <a:pt x="21600" y="8836"/>
                </a:cubicBezTo>
                <a:cubicBezTo>
                  <a:pt x="21600" y="3956"/>
                  <a:pt x="17644" y="0"/>
                  <a:pt x="12764" y="0"/>
                </a:cubicBezTo>
                <a:moveTo>
                  <a:pt x="8836" y="20613"/>
                </a:moveTo>
                <a:cubicBezTo>
                  <a:pt x="4501" y="20613"/>
                  <a:pt x="987" y="17098"/>
                  <a:pt x="987" y="12764"/>
                </a:cubicBezTo>
                <a:cubicBezTo>
                  <a:pt x="987" y="8429"/>
                  <a:pt x="4501" y="4915"/>
                  <a:pt x="8836" y="4915"/>
                </a:cubicBezTo>
                <a:cubicBezTo>
                  <a:pt x="13172" y="4915"/>
                  <a:pt x="16685" y="8429"/>
                  <a:pt x="16685" y="12764"/>
                </a:cubicBezTo>
                <a:cubicBezTo>
                  <a:pt x="16685" y="17098"/>
                  <a:pt x="13172" y="20613"/>
                  <a:pt x="8836" y="20613"/>
                </a:cubicBezTo>
                <a:moveTo>
                  <a:pt x="8836" y="3927"/>
                </a:moveTo>
                <a:cubicBezTo>
                  <a:pt x="3956" y="3927"/>
                  <a:pt x="0" y="7884"/>
                  <a:pt x="0" y="12764"/>
                </a:cubicBezTo>
                <a:cubicBezTo>
                  <a:pt x="0" y="17644"/>
                  <a:pt x="3956" y="21600"/>
                  <a:pt x="8836" y="21600"/>
                </a:cubicBezTo>
                <a:cubicBezTo>
                  <a:pt x="13716" y="21600"/>
                  <a:pt x="17673" y="17644"/>
                  <a:pt x="17673" y="12764"/>
                </a:cubicBezTo>
                <a:cubicBezTo>
                  <a:pt x="17673" y="7884"/>
                  <a:pt x="13716" y="3927"/>
                  <a:pt x="8836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4895</TotalTime>
  <Words>275</Words>
  <Application>Microsoft Office PowerPoint</Application>
  <PresentationFormat>On-screen Show (16:9)</PresentationFormat>
  <Paragraphs>25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Maricopa County (AZ): The Silicon Desert</vt:lpstr>
      <vt:lpstr>Dallas County (TX): The Corporate Heartland</vt:lpstr>
      <vt:lpstr>Clark County (NV): The Neon Frontier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128</cp:revision>
  <dcterms:created xsi:type="dcterms:W3CDTF">2016-05-15T02:42:52Z</dcterms:created>
  <dcterms:modified xsi:type="dcterms:W3CDTF">2026-01-10T14:51:36Z</dcterms:modified>
</cp:coreProperties>
</file>